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721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721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25080" y="1711440"/>
            <a:ext cx="7169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721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1225080" y="1711440"/>
            <a:ext cx="7169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2440" y="190440"/>
            <a:ext cx="932040" cy="6380280"/>
          </a:xfrm>
          <a:custGeom>
            <a:avLst/>
            <a:gdLst>
              <a:gd name="textAreaLeft" fmla="*/ 56520 w 932040"/>
              <a:gd name="textAreaRight" fmla="*/ 875520 w 932040"/>
              <a:gd name="textAreaTop" fmla="*/ 56520 h 6380280"/>
              <a:gd name="textAreaBottom" fmla="*/ 6323760 h 6380280"/>
            </a:gdLst>
            <a:ahLst/>
            <a:cxnLst/>
            <a:rect l="textAreaLeft" t="textAreaTop" r="textAreaRight" b="textAreaBottom"/>
            <a:pathLst>
              <a:path w="21600" h="147814">
                <a:moveTo>
                  <a:pt x="4477" y="0"/>
                </a:moveTo>
                <a:arcTo wR="4477" hR="4477" stAng="16200000" swAng="-5400000"/>
                <a:lnTo>
                  <a:pt x="0" y="143337"/>
                </a:lnTo>
                <a:arcTo wR="4477" hR="4477" stAng="10800000" swAng="-5400000"/>
                <a:lnTo>
                  <a:pt x="17123" y="147814"/>
                </a:lnTo>
                <a:arcTo wR="4477" hR="4477" stAng="5400000" swAng="-5400000"/>
                <a:lnTo>
                  <a:pt x="21600" y="4477"/>
                </a:lnTo>
                <a:arcTo wR="4477" hR="4477" stAng="0" swAng="-5400000"/>
                <a:close/>
              </a:path>
            </a:pathLst>
          </a:cu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68120" y="5583240"/>
            <a:ext cx="851040" cy="1079640"/>
          </a:xfrm>
          <a:custGeom>
            <a:avLst/>
            <a:gdLst>
              <a:gd name="textAreaLeft" fmla="*/ 41400 w 851040"/>
              <a:gd name="textAreaRight" fmla="*/ 809640 w 851040"/>
              <a:gd name="textAreaTop" fmla="*/ 41400 h 1079640"/>
              <a:gd name="textAreaBottom" fmla="*/ 1038240 h 1079640"/>
            </a:gdLst>
            <a:ahLst/>
            <a:cxnLst/>
            <a:rect l="textAreaLeft" t="textAreaTop" r="textAreaRight" b="textAreaBottom"/>
            <a:pathLst>
              <a:path w="21600" h="27400">
                <a:moveTo>
                  <a:pt x="3600" y="0"/>
                </a:moveTo>
                <a:arcTo wR="3600" hR="3600" stAng="16200000" swAng="-5400000"/>
                <a:lnTo>
                  <a:pt x="0" y="23800"/>
                </a:lnTo>
                <a:arcTo wR="3600" hR="3600" stAng="10800000" swAng="-5400000"/>
                <a:lnTo>
                  <a:pt x="18000" y="2740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721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25080" y="1711440"/>
            <a:ext cx="7169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550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550"/>
              </a:spcBef>
              <a:buClr>
                <a:srgbClr val="ffff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237960" y="5699160"/>
            <a:ext cx="714600" cy="762120"/>
            <a:chOff x="237960" y="5699160"/>
            <a:chExt cx="714600" cy="762120"/>
          </a:xfrm>
        </p:grpSpPr>
        <p:sp>
          <p:nvSpPr>
            <p:cNvPr id="5" name=""/>
            <p:cNvSpPr/>
            <p:nvPr/>
          </p:nvSpPr>
          <p:spPr>
            <a:xfrm>
              <a:off x="237960" y="5982120"/>
              <a:ext cx="142560" cy="151920"/>
            </a:xfrm>
            <a:custGeom>
              <a:avLst/>
              <a:gdLst/>
              <a:ahLst/>
              <a:rect l="l" t="t" r="r" b="b"/>
              <a:pathLst>
                <a:path w="737" h="737">
                  <a:moveTo>
                    <a:pt x="0" y="474"/>
                  </a:moveTo>
                  <a:lnTo>
                    <a:pt x="474" y="0"/>
                  </a:lnTo>
                  <a:lnTo>
                    <a:pt x="737" y="263"/>
                  </a:lnTo>
                  <a:lnTo>
                    <a:pt x="647" y="353"/>
                  </a:lnTo>
                  <a:lnTo>
                    <a:pt x="483" y="190"/>
                  </a:lnTo>
                  <a:lnTo>
                    <a:pt x="396" y="277"/>
                  </a:lnTo>
                  <a:lnTo>
                    <a:pt x="555" y="436"/>
                  </a:lnTo>
                  <a:lnTo>
                    <a:pt x="466" y="526"/>
                  </a:lnTo>
                  <a:lnTo>
                    <a:pt x="306" y="367"/>
                  </a:lnTo>
                  <a:lnTo>
                    <a:pt x="189" y="484"/>
                  </a:lnTo>
                  <a:lnTo>
                    <a:pt x="353" y="647"/>
                  </a:lnTo>
                  <a:lnTo>
                    <a:pt x="263" y="737"/>
                  </a:lnTo>
                  <a:lnTo>
                    <a:pt x="0" y="47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07440" y="6056640"/>
              <a:ext cx="151560" cy="161640"/>
            </a:xfrm>
            <a:custGeom>
              <a:avLst/>
              <a:gdLst/>
              <a:ahLst/>
              <a:rect l="l" t="t" r="r" b="b"/>
              <a:pathLst>
                <a:path w="784" h="783">
                  <a:moveTo>
                    <a:pt x="473" y="0"/>
                  </a:moveTo>
                  <a:lnTo>
                    <a:pt x="592" y="117"/>
                  </a:lnTo>
                  <a:lnTo>
                    <a:pt x="419" y="474"/>
                  </a:lnTo>
                  <a:lnTo>
                    <a:pt x="420" y="475"/>
                  </a:lnTo>
                  <a:lnTo>
                    <a:pt x="685" y="211"/>
                  </a:lnTo>
                  <a:lnTo>
                    <a:pt x="784" y="309"/>
                  </a:lnTo>
                  <a:lnTo>
                    <a:pt x="309" y="783"/>
                  </a:lnTo>
                  <a:lnTo>
                    <a:pt x="197" y="671"/>
                  </a:lnTo>
                  <a:lnTo>
                    <a:pt x="365" y="307"/>
                  </a:lnTo>
                  <a:lnTo>
                    <a:pt x="99" y="573"/>
                  </a:lnTo>
                  <a:lnTo>
                    <a:pt x="0" y="474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538560" y="5839200"/>
              <a:ext cx="281880" cy="382680"/>
            </a:xfrm>
            <a:custGeom>
              <a:avLst/>
              <a:gdLst/>
              <a:ahLst/>
              <a:rect l="l" t="t" r="r" b="b"/>
              <a:pathLst>
                <a:path w="1458" h="1855">
                  <a:moveTo>
                    <a:pt x="781" y="1756"/>
                  </a:moveTo>
                  <a:lnTo>
                    <a:pt x="483" y="1459"/>
                  </a:lnTo>
                  <a:lnTo>
                    <a:pt x="970" y="972"/>
                  </a:lnTo>
                  <a:lnTo>
                    <a:pt x="1458" y="485"/>
                  </a:lnTo>
                  <a:lnTo>
                    <a:pt x="973" y="0"/>
                  </a:lnTo>
                  <a:lnTo>
                    <a:pt x="486" y="488"/>
                  </a:lnTo>
                  <a:lnTo>
                    <a:pt x="0" y="975"/>
                  </a:lnTo>
                  <a:lnTo>
                    <a:pt x="99" y="1074"/>
                  </a:lnTo>
                  <a:lnTo>
                    <a:pt x="536" y="636"/>
                  </a:lnTo>
                  <a:lnTo>
                    <a:pt x="973" y="198"/>
                  </a:lnTo>
                  <a:lnTo>
                    <a:pt x="1260" y="485"/>
                  </a:lnTo>
                  <a:lnTo>
                    <a:pt x="772" y="972"/>
                  </a:lnTo>
                  <a:lnTo>
                    <a:pt x="285" y="1459"/>
                  </a:lnTo>
                  <a:lnTo>
                    <a:pt x="682" y="1855"/>
                  </a:lnTo>
                  <a:lnTo>
                    <a:pt x="781" y="175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29400" y="5699160"/>
              <a:ext cx="358920" cy="382320"/>
            </a:xfrm>
            <a:custGeom>
              <a:avLst/>
              <a:gdLst/>
              <a:ahLst/>
              <a:rect l="l" t="t" r="r" b="b"/>
              <a:pathLst>
                <a:path w="1855" h="1853">
                  <a:moveTo>
                    <a:pt x="1179" y="1754"/>
                  </a:moveTo>
                  <a:lnTo>
                    <a:pt x="881" y="1457"/>
                  </a:lnTo>
                  <a:lnTo>
                    <a:pt x="1368" y="970"/>
                  </a:lnTo>
                  <a:lnTo>
                    <a:pt x="1855" y="482"/>
                  </a:lnTo>
                  <a:lnTo>
                    <a:pt x="1372" y="0"/>
                  </a:lnTo>
                  <a:lnTo>
                    <a:pt x="686" y="685"/>
                  </a:lnTo>
                  <a:lnTo>
                    <a:pt x="0" y="1372"/>
                  </a:lnTo>
                  <a:lnTo>
                    <a:pt x="99" y="1471"/>
                  </a:lnTo>
                  <a:lnTo>
                    <a:pt x="736" y="833"/>
                  </a:lnTo>
                  <a:lnTo>
                    <a:pt x="1372" y="197"/>
                  </a:lnTo>
                  <a:lnTo>
                    <a:pt x="1657" y="482"/>
                  </a:lnTo>
                  <a:lnTo>
                    <a:pt x="1170" y="970"/>
                  </a:lnTo>
                  <a:lnTo>
                    <a:pt x="683" y="1457"/>
                  </a:lnTo>
                  <a:lnTo>
                    <a:pt x="1080" y="1853"/>
                  </a:lnTo>
                  <a:lnTo>
                    <a:pt x="1179" y="17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87000" y="6141600"/>
              <a:ext cx="135000" cy="159120"/>
            </a:xfrm>
            <a:custGeom>
              <a:avLst/>
              <a:gdLst/>
              <a:ahLst/>
              <a:rect l="l" t="t" r="r" b="b"/>
              <a:pathLst>
                <a:path w="699" h="772">
                  <a:moveTo>
                    <a:pt x="374" y="297"/>
                  </a:moveTo>
                  <a:lnTo>
                    <a:pt x="384" y="306"/>
                  </a:lnTo>
                  <a:lnTo>
                    <a:pt x="394" y="315"/>
                  </a:lnTo>
                  <a:lnTo>
                    <a:pt x="404" y="322"/>
                  </a:lnTo>
                  <a:lnTo>
                    <a:pt x="413" y="329"/>
                  </a:lnTo>
                  <a:lnTo>
                    <a:pt x="423" y="334"/>
                  </a:lnTo>
                  <a:lnTo>
                    <a:pt x="432" y="338"/>
                  </a:lnTo>
                  <a:lnTo>
                    <a:pt x="441" y="342"/>
                  </a:lnTo>
                  <a:lnTo>
                    <a:pt x="450" y="344"/>
                  </a:lnTo>
                  <a:lnTo>
                    <a:pt x="460" y="345"/>
                  </a:lnTo>
                  <a:lnTo>
                    <a:pt x="464" y="345"/>
                  </a:lnTo>
                  <a:lnTo>
                    <a:pt x="469" y="345"/>
                  </a:lnTo>
                  <a:lnTo>
                    <a:pt x="478" y="343"/>
                  </a:lnTo>
                  <a:lnTo>
                    <a:pt x="482" y="342"/>
                  </a:lnTo>
                  <a:lnTo>
                    <a:pt x="487" y="340"/>
                  </a:lnTo>
                  <a:lnTo>
                    <a:pt x="491" y="339"/>
                  </a:lnTo>
                  <a:lnTo>
                    <a:pt x="496" y="336"/>
                  </a:lnTo>
                  <a:lnTo>
                    <a:pt x="505" y="331"/>
                  </a:lnTo>
                  <a:lnTo>
                    <a:pt x="509" y="328"/>
                  </a:lnTo>
                  <a:lnTo>
                    <a:pt x="514" y="324"/>
                  </a:lnTo>
                  <a:lnTo>
                    <a:pt x="522" y="316"/>
                  </a:lnTo>
                  <a:lnTo>
                    <a:pt x="530" y="308"/>
                  </a:lnTo>
                  <a:lnTo>
                    <a:pt x="537" y="299"/>
                  </a:lnTo>
                  <a:lnTo>
                    <a:pt x="542" y="290"/>
                  </a:lnTo>
                  <a:lnTo>
                    <a:pt x="546" y="281"/>
                  </a:lnTo>
                  <a:lnTo>
                    <a:pt x="549" y="273"/>
                  </a:lnTo>
                  <a:lnTo>
                    <a:pt x="550" y="264"/>
                  </a:lnTo>
                  <a:lnTo>
                    <a:pt x="550" y="255"/>
                  </a:lnTo>
                  <a:lnTo>
                    <a:pt x="549" y="245"/>
                  </a:lnTo>
                  <a:lnTo>
                    <a:pt x="547" y="236"/>
                  </a:lnTo>
                  <a:lnTo>
                    <a:pt x="544" y="227"/>
                  </a:lnTo>
                  <a:lnTo>
                    <a:pt x="540" y="218"/>
                  </a:lnTo>
                  <a:lnTo>
                    <a:pt x="534" y="208"/>
                  </a:lnTo>
                  <a:lnTo>
                    <a:pt x="528" y="199"/>
                  </a:lnTo>
                  <a:lnTo>
                    <a:pt x="520" y="189"/>
                  </a:lnTo>
                  <a:lnTo>
                    <a:pt x="512" y="179"/>
                  </a:lnTo>
                  <a:lnTo>
                    <a:pt x="502" y="169"/>
                  </a:lnTo>
                  <a:lnTo>
                    <a:pt x="374" y="297"/>
                  </a:lnTo>
                  <a:close/>
                  <a:moveTo>
                    <a:pt x="0" y="473"/>
                  </a:moveTo>
                  <a:lnTo>
                    <a:pt x="475" y="0"/>
                  </a:lnTo>
                  <a:lnTo>
                    <a:pt x="574" y="99"/>
                  </a:lnTo>
                  <a:lnTo>
                    <a:pt x="594" y="119"/>
                  </a:lnTo>
                  <a:lnTo>
                    <a:pt x="613" y="139"/>
                  </a:lnTo>
                  <a:lnTo>
                    <a:pt x="631" y="159"/>
                  </a:lnTo>
                  <a:lnTo>
                    <a:pt x="647" y="178"/>
                  </a:lnTo>
                  <a:lnTo>
                    <a:pt x="661" y="197"/>
                  </a:lnTo>
                  <a:lnTo>
                    <a:pt x="667" y="206"/>
                  </a:lnTo>
                  <a:lnTo>
                    <a:pt x="673" y="216"/>
                  </a:lnTo>
                  <a:lnTo>
                    <a:pt x="678" y="225"/>
                  </a:lnTo>
                  <a:lnTo>
                    <a:pt x="683" y="234"/>
                  </a:lnTo>
                  <a:lnTo>
                    <a:pt x="687" y="244"/>
                  </a:lnTo>
                  <a:lnTo>
                    <a:pt x="691" y="253"/>
                  </a:lnTo>
                  <a:lnTo>
                    <a:pt x="694" y="262"/>
                  </a:lnTo>
                  <a:lnTo>
                    <a:pt x="696" y="271"/>
                  </a:lnTo>
                  <a:lnTo>
                    <a:pt x="697" y="276"/>
                  </a:lnTo>
                  <a:lnTo>
                    <a:pt x="698" y="280"/>
                  </a:lnTo>
                  <a:lnTo>
                    <a:pt x="699" y="290"/>
                  </a:lnTo>
                  <a:lnTo>
                    <a:pt x="699" y="299"/>
                  </a:lnTo>
                  <a:lnTo>
                    <a:pt x="698" y="308"/>
                  </a:lnTo>
                  <a:lnTo>
                    <a:pt x="697" y="317"/>
                  </a:lnTo>
                  <a:lnTo>
                    <a:pt x="695" y="327"/>
                  </a:lnTo>
                  <a:lnTo>
                    <a:pt x="692" y="336"/>
                  </a:lnTo>
                  <a:lnTo>
                    <a:pt x="688" y="345"/>
                  </a:lnTo>
                  <a:lnTo>
                    <a:pt x="683" y="355"/>
                  </a:lnTo>
                  <a:lnTo>
                    <a:pt x="678" y="364"/>
                  </a:lnTo>
                  <a:lnTo>
                    <a:pt x="671" y="374"/>
                  </a:lnTo>
                  <a:lnTo>
                    <a:pt x="668" y="378"/>
                  </a:lnTo>
                  <a:lnTo>
                    <a:pt x="664" y="383"/>
                  </a:lnTo>
                  <a:lnTo>
                    <a:pt x="656" y="393"/>
                  </a:lnTo>
                  <a:lnTo>
                    <a:pt x="646" y="403"/>
                  </a:lnTo>
                  <a:lnTo>
                    <a:pt x="635" y="414"/>
                  </a:lnTo>
                  <a:lnTo>
                    <a:pt x="623" y="424"/>
                  </a:lnTo>
                  <a:lnTo>
                    <a:pt x="618" y="429"/>
                  </a:lnTo>
                  <a:lnTo>
                    <a:pt x="612" y="433"/>
                  </a:lnTo>
                  <a:lnTo>
                    <a:pt x="601" y="442"/>
                  </a:lnTo>
                  <a:lnTo>
                    <a:pt x="589" y="449"/>
                  </a:lnTo>
                  <a:lnTo>
                    <a:pt x="578" y="455"/>
                  </a:lnTo>
                  <a:lnTo>
                    <a:pt x="572" y="457"/>
                  </a:lnTo>
                  <a:lnTo>
                    <a:pt x="566" y="460"/>
                  </a:lnTo>
                  <a:lnTo>
                    <a:pt x="561" y="462"/>
                  </a:lnTo>
                  <a:lnTo>
                    <a:pt x="555" y="463"/>
                  </a:lnTo>
                  <a:lnTo>
                    <a:pt x="549" y="464"/>
                  </a:lnTo>
                  <a:lnTo>
                    <a:pt x="543" y="465"/>
                  </a:lnTo>
                  <a:lnTo>
                    <a:pt x="532" y="466"/>
                  </a:lnTo>
                  <a:lnTo>
                    <a:pt x="520" y="465"/>
                  </a:lnTo>
                  <a:lnTo>
                    <a:pt x="507" y="463"/>
                  </a:lnTo>
                  <a:lnTo>
                    <a:pt x="495" y="459"/>
                  </a:lnTo>
                  <a:lnTo>
                    <a:pt x="488" y="457"/>
                  </a:lnTo>
                  <a:lnTo>
                    <a:pt x="482" y="454"/>
                  </a:lnTo>
                  <a:lnTo>
                    <a:pt x="475" y="451"/>
                  </a:lnTo>
                  <a:lnTo>
                    <a:pt x="469" y="447"/>
                  </a:lnTo>
                  <a:lnTo>
                    <a:pt x="455" y="438"/>
                  </a:lnTo>
                  <a:lnTo>
                    <a:pt x="464" y="449"/>
                  </a:lnTo>
                  <a:lnTo>
                    <a:pt x="472" y="459"/>
                  </a:lnTo>
                  <a:lnTo>
                    <a:pt x="478" y="470"/>
                  </a:lnTo>
                  <a:lnTo>
                    <a:pt x="483" y="480"/>
                  </a:lnTo>
                  <a:lnTo>
                    <a:pt x="486" y="490"/>
                  </a:lnTo>
                  <a:lnTo>
                    <a:pt x="488" y="500"/>
                  </a:lnTo>
                  <a:lnTo>
                    <a:pt x="488" y="510"/>
                  </a:lnTo>
                  <a:lnTo>
                    <a:pt x="486" y="520"/>
                  </a:lnTo>
                  <a:lnTo>
                    <a:pt x="485" y="525"/>
                  </a:lnTo>
                  <a:lnTo>
                    <a:pt x="484" y="530"/>
                  </a:lnTo>
                  <a:lnTo>
                    <a:pt x="482" y="535"/>
                  </a:lnTo>
                  <a:lnTo>
                    <a:pt x="479" y="541"/>
                  </a:lnTo>
                  <a:lnTo>
                    <a:pt x="474" y="551"/>
                  </a:lnTo>
                  <a:lnTo>
                    <a:pt x="470" y="557"/>
                  </a:lnTo>
                  <a:lnTo>
                    <a:pt x="467" y="562"/>
                  </a:lnTo>
                  <a:lnTo>
                    <a:pt x="458" y="574"/>
                  </a:lnTo>
                  <a:lnTo>
                    <a:pt x="448" y="586"/>
                  </a:lnTo>
                  <a:lnTo>
                    <a:pt x="437" y="598"/>
                  </a:lnTo>
                  <a:lnTo>
                    <a:pt x="424" y="611"/>
                  </a:lnTo>
                  <a:lnTo>
                    <a:pt x="351" y="686"/>
                  </a:lnTo>
                  <a:lnTo>
                    <a:pt x="343" y="694"/>
                  </a:lnTo>
                  <a:lnTo>
                    <a:pt x="335" y="703"/>
                  </a:lnTo>
                  <a:lnTo>
                    <a:pt x="327" y="713"/>
                  </a:lnTo>
                  <a:lnTo>
                    <a:pt x="320" y="724"/>
                  </a:lnTo>
                  <a:lnTo>
                    <a:pt x="313" y="735"/>
                  </a:lnTo>
                  <a:lnTo>
                    <a:pt x="307" y="747"/>
                  </a:lnTo>
                  <a:lnTo>
                    <a:pt x="305" y="753"/>
                  </a:lnTo>
                  <a:lnTo>
                    <a:pt x="302" y="760"/>
                  </a:lnTo>
                  <a:lnTo>
                    <a:pt x="301" y="766"/>
                  </a:lnTo>
                  <a:lnTo>
                    <a:pt x="299" y="772"/>
                  </a:lnTo>
                  <a:lnTo>
                    <a:pt x="200" y="673"/>
                  </a:lnTo>
                  <a:lnTo>
                    <a:pt x="201" y="667"/>
                  </a:lnTo>
                  <a:lnTo>
                    <a:pt x="203" y="660"/>
                  </a:lnTo>
                  <a:lnTo>
                    <a:pt x="205" y="654"/>
                  </a:lnTo>
                  <a:lnTo>
                    <a:pt x="208" y="648"/>
                  </a:lnTo>
                  <a:lnTo>
                    <a:pt x="214" y="636"/>
                  </a:lnTo>
                  <a:lnTo>
                    <a:pt x="221" y="625"/>
                  </a:lnTo>
                  <a:lnTo>
                    <a:pt x="229" y="613"/>
                  </a:lnTo>
                  <a:lnTo>
                    <a:pt x="237" y="603"/>
                  </a:lnTo>
                  <a:lnTo>
                    <a:pt x="245" y="594"/>
                  </a:lnTo>
                  <a:lnTo>
                    <a:pt x="252" y="586"/>
                  </a:lnTo>
                  <a:lnTo>
                    <a:pt x="335" y="504"/>
                  </a:lnTo>
                  <a:lnTo>
                    <a:pt x="340" y="497"/>
                  </a:lnTo>
                  <a:lnTo>
                    <a:pt x="343" y="494"/>
                  </a:lnTo>
                  <a:lnTo>
                    <a:pt x="345" y="490"/>
                  </a:lnTo>
                  <a:lnTo>
                    <a:pt x="348" y="482"/>
                  </a:lnTo>
                  <a:lnTo>
                    <a:pt x="349" y="478"/>
                  </a:lnTo>
                  <a:lnTo>
                    <a:pt x="350" y="474"/>
                  </a:lnTo>
                  <a:lnTo>
                    <a:pt x="351" y="470"/>
                  </a:lnTo>
                  <a:lnTo>
                    <a:pt x="351" y="466"/>
                  </a:lnTo>
                  <a:lnTo>
                    <a:pt x="351" y="457"/>
                  </a:lnTo>
                  <a:lnTo>
                    <a:pt x="351" y="449"/>
                  </a:lnTo>
                  <a:lnTo>
                    <a:pt x="349" y="440"/>
                  </a:lnTo>
                  <a:lnTo>
                    <a:pt x="347" y="432"/>
                  </a:lnTo>
                  <a:lnTo>
                    <a:pt x="344" y="424"/>
                  </a:lnTo>
                  <a:lnTo>
                    <a:pt x="341" y="416"/>
                  </a:lnTo>
                  <a:lnTo>
                    <a:pt x="338" y="409"/>
                  </a:lnTo>
                  <a:lnTo>
                    <a:pt x="334" y="403"/>
                  </a:lnTo>
                  <a:lnTo>
                    <a:pt x="330" y="397"/>
                  </a:lnTo>
                  <a:lnTo>
                    <a:pt x="326" y="391"/>
                  </a:lnTo>
                  <a:lnTo>
                    <a:pt x="322" y="387"/>
                  </a:lnTo>
                  <a:lnTo>
                    <a:pt x="303" y="368"/>
                  </a:lnTo>
                  <a:lnTo>
                    <a:pt x="99" y="572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474480" y="6234120"/>
              <a:ext cx="120960" cy="129240"/>
            </a:xfrm>
            <a:custGeom>
              <a:avLst/>
              <a:gdLst/>
              <a:ahLst/>
              <a:rect l="l" t="t" r="r" b="b"/>
              <a:pathLst>
                <a:path w="625" h="627">
                  <a:moveTo>
                    <a:pt x="144" y="399"/>
                  </a:moveTo>
                  <a:lnTo>
                    <a:pt x="140" y="403"/>
                  </a:lnTo>
                  <a:lnTo>
                    <a:pt x="137" y="407"/>
                  </a:lnTo>
                  <a:lnTo>
                    <a:pt x="134" y="412"/>
                  </a:lnTo>
                  <a:lnTo>
                    <a:pt x="132" y="417"/>
                  </a:lnTo>
                  <a:lnTo>
                    <a:pt x="130" y="422"/>
                  </a:lnTo>
                  <a:lnTo>
                    <a:pt x="129" y="427"/>
                  </a:lnTo>
                  <a:lnTo>
                    <a:pt x="128" y="432"/>
                  </a:lnTo>
                  <a:lnTo>
                    <a:pt x="128" y="438"/>
                  </a:lnTo>
                  <a:lnTo>
                    <a:pt x="129" y="443"/>
                  </a:lnTo>
                  <a:lnTo>
                    <a:pt x="130" y="449"/>
                  </a:lnTo>
                  <a:lnTo>
                    <a:pt x="131" y="454"/>
                  </a:lnTo>
                  <a:lnTo>
                    <a:pt x="133" y="460"/>
                  </a:lnTo>
                  <a:lnTo>
                    <a:pt x="135" y="465"/>
                  </a:lnTo>
                  <a:lnTo>
                    <a:pt x="139" y="470"/>
                  </a:lnTo>
                  <a:lnTo>
                    <a:pt x="142" y="475"/>
                  </a:lnTo>
                  <a:lnTo>
                    <a:pt x="147" y="480"/>
                  </a:lnTo>
                  <a:lnTo>
                    <a:pt x="151" y="484"/>
                  </a:lnTo>
                  <a:lnTo>
                    <a:pt x="156" y="488"/>
                  </a:lnTo>
                  <a:lnTo>
                    <a:pt x="161" y="491"/>
                  </a:lnTo>
                  <a:lnTo>
                    <a:pt x="167" y="494"/>
                  </a:lnTo>
                  <a:lnTo>
                    <a:pt x="172" y="496"/>
                  </a:lnTo>
                  <a:lnTo>
                    <a:pt x="178" y="497"/>
                  </a:lnTo>
                  <a:lnTo>
                    <a:pt x="183" y="498"/>
                  </a:lnTo>
                  <a:lnTo>
                    <a:pt x="189" y="498"/>
                  </a:lnTo>
                  <a:lnTo>
                    <a:pt x="200" y="498"/>
                  </a:lnTo>
                  <a:lnTo>
                    <a:pt x="205" y="496"/>
                  </a:lnTo>
                  <a:lnTo>
                    <a:pt x="210" y="495"/>
                  </a:lnTo>
                  <a:lnTo>
                    <a:pt x="215" y="492"/>
                  </a:lnTo>
                  <a:lnTo>
                    <a:pt x="219" y="490"/>
                  </a:lnTo>
                  <a:lnTo>
                    <a:pt x="224" y="487"/>
                  </a:lnTo>
                  <a:lnTo>
                    <a:pt x="228" y="483"/>
                  </a:lnTo>
                  <a:lnTo>
                    <a:pt x="482" y="229"/>
                  </a:lnTo>
                  <a:lnTo>
                    <a:pt x="485" y="225"/>
                  </a:lnTo>
                  <a:lnTo>
                    <a:pt x="488" y="221"/>
                  </a:lnTo>
                  <a:lnTo>
                    <a:pt x="491" y="216"/>
                  </a:lnTo>
                  <a:lnTo>
                    <a:pt x="493" y="211"/>
                  </a:lnTo>
                  <a:lnTo>
                    <a:pt x="495" y="206"/>
                  </a:lnTo>
                  <a:lnTo>
                    <a:pt x="496" y="201"/>
                  </a:lnTo>
                  <a:lnTo>
                    <a:pt x="497" y="196"/>
                  </a:lnTo>
                  <a:lnTo>
                    <a:pt x="497" y="190"/>
                  </a:lnTo>
                  <a:lnTo>
                    <a:pt x="497" y="185"/>
                  </a:lnTo>
                  <a:lnTo>
                    <a:pt x="496" y="179"/>
                  </a:lnTo>
                  <a:lnTo>
                    <a:pt x="494" y="173"/>
                  </a:lnTo>
                  <a:lnTo>
                    <a:pt x="492" y="167"/>
                  </a:lnTo>
                  <a:lnTo>
                    <a:pt x="490" y="162"/>
                  </a:lnTo>
                  <a:lnTo>
                    <a:pt x="487" y="157"/>
                  </a:lnTo>
                  <a:lnTo>
                    <a:pt x="483" y="152"/>
                  </a:lnTo>
                  <a:lnTo>
                    <a:pt x="479" y="147"/>
                  </a:lnTo>
                  <a:lnTo>
                    <a:pt x="474" y="143"/>
                  </a:lnTo>
                  <a:lnTo>
                    <a:pt x="469" y="139"/>
                  </a:lnTo>
                  <a:lnTo>
                    <a:pt x="464" y="136"/>
                  </a:lnTo>
                  <a:lnTo>
                    <a:pt x="459" y="133"/>
                  </a:lnTo>
                  <a:lnTo>
                    <a:pt x="453" y="131"/>
                  </a:lnTo>
                  <a:lnTo>
                    <a:pt x="448" y="130"/>
                  </a:lnTo>
                  <a:lnTo>
                    <a:pt x="442" y="129"/>
                  </a:lnTo>
                  <a:lnTo>
                    <a:pt x="437" y="129"/>
                  </a:lnTo>
                  <a:lnTo>
                    <a:pt x="426" y="130"/>
                  </a:lnTo>
                  <a:lnTo>
                    <a:pt x="420" y="131"/>
                  </a:lnTo>
                  <a:lnTo>
                    <a:pt x="415" y="132"/>
                  </a:lnTo>
                  <a:lnTo>
                    <a:pt x="410" y="135"/>
                  </a:lnTo>
                  <a:lnTo>
                    <a:pt x="406" y="137"/>
                  </a:lnTo>
                  <a:lnTo>
                    <a:pt x="401" y="140"/>
                  </a:lnTo>
                  <a:lnTo>
                    <a:pt x="397" y="144"/>
                  </a:lnTo>
                  <a:lnTo>
                    <a:pt x="144" y="399"/>
                  </a:lnTo>
                  <a:close/>
                  <a:moveTo>
                    <a:pt x="354" y="556"/>
                  </a:moveTo>
                  <a:lnTo>
                    <a:pt x="343" y="566"/>
                  </a:lnTo>
                  <a:lnTo>
                    <a:pt x="332" y="575"/>
                  </a:lnTo>
                  <a:lnTo>
                    <a:pt x="322" y="584"/>
                  </a:lnTo>
                  <a:lnTo>
                    <a:pt x="311" y="591"/>
                  </a:lnTo>
                  <a:lnTo>
                    <a:pt x="301" y="598"/>
                  </a:lnTo>
                  <a:lnTo>
                    <a:pt x="291" y="604"/>
                  </a:lnTo>
                  <a:lnTo>
                    <a:pt x="280" y="610"/>
                  </a:lnTo>
                  <a:lnTo>
                    <a:pt x="270" y="614"/>
                  </a:lnTo>
                  <a:lnTo>
                    <a:pt x="260" y="618"/>
                  </a:lnTo>
                  <a:lnTo>
                    <a:pt x="250" y="621"/>
                  </a:lnTo>
                  <a:lnTo>
                    <a:pt x="241" y="623"/>
                  </a:lnTo>
                  <a:lnTo>
                    <a:pt x="231" y="625"/>
                  </a:lnTo>
                  <a:lnTo>
                    <a:pt x="221" y="626"/>
                  </a:lnTo>
                  <a:lnTo>
                    <a:pt x="212" y="627"/>
                  </a:lnTo>
                  <a:lnTo>
                    <a:pt x="202" y="627"/>
                  </a:lnTo>
                  <a:lnTo>
                    <a:pt x="193" y="626"/>
                  </a:lnTo>
                  <a:lnTo>
                    <a:pt x="184" y="625"/>
                  </a:lnTo>
                  <a:lnTo>
                    <a:pt x="175" y="623"/>
                  </a:lnTo>
                  <a:lnTo>
                    <a:pt x="171" y="622"/>
                  </a:lnTo>
                  <a:lnTo>
                    <a:pt x="166" y="621"/>
                  </a:lnTo>
                  <a:lnTo>
                    <a:pt x="158" y="618"/>
                  </a:lnTo>
                  <a:lnTo>
                    <a:pt x="149" y="615"/>
                  </a:lnTo>
                  <a:lnTo>
                    <a:pt x="141" y="612"/>
                  </a:lnTo>
                  <a:lnTo>
                    <a:pt x="124" y="604"/>
                  </a:lnTo>
                  <a:lnTo>
                    <a:pt x="117" y="599"/>
                  </a:lnTo>
                  <a:lnTo>
                    <a:pt x="109" y="594"/>
                  </a:lnTo>
                  <a:lnTo>
                    <a:pt x="101" y="589"/>
                  </a:lnTo>
                  <a:lnTo>
                    <a:pt x="94" y="584"/>
                  </a:lnTo>
                  <a:lnTo>
                    <a:pt x="80" y="572"/>
                  </a:lnTo>
                  <a:lnTo>
                    <a:pt x="67" y="560"/>
                  </a:lnTo>
                  <a:lnTo>
                    <a:pt x="55" y="546"/>
                  </a:lnTo>
                  <a:lnTo>
                    <a:pt x="49" y="540"/>
                  </a:lnTo>
                  <a:lnTo>
                    <a:pt x="43" y="532"/>
                  </a:lnTo>
                  <a:lnTo>
                    <a:pt x="32" y="518"/>
                  </a:lnTo>
                  <a:lnTo>
                    <a:pt x="23" y="502"/>
                  </a:lnTo>
                  <a:lnTo>
                    <a:pt x="19" y="494"/>
                  </a:lnTo>
                  <a:lnTo>
                    <a:pt x="15" y="486"/>
                  </a:lnTo>
                  <a:lnTo>
                    <a:pt x="11" y="478"/>
                  </a:lnTo>
                  <a:lnTo>
                    <a:pt x="8" y="469"/>
                  </a:lnTo>
                  <a:lnTo>
                    <a:pt x="6" y="460"/>
                  </a:lnTo>
                  <a:lnTo>
                    <a:pt x="4" y="452"/>
                  </a:lnTo>
                  <a:lnTo>
                    <a:pt x="2" y="443"/>
                  </a:lnTo>
                  <a:lnTo>
                    <a:pt x="1" y="434"/>
                  </a:lnTo>
                  <a:lnTo>
                    <a:pt x="0" y="424"/>
                  </a:lnTo>
                  <a:lnTo>
                    <a:pt x="0" y="415"/>
                  </a:lnTo>
                  <a:lnTo>
                    <a:pt x="1" y="405"/>
                  </a:lnTo>
                  <a:lnTo>
                    <a:pt x="2" y="396"/>
                  </a:lnTo>
                  <a:lnTo>
                    <a:pt x="3" y="386"/>
                  </a:lnTo>
                  <a:lnTo>
                    <a:pt x="6" y="376"/>
                  </a:lnTo>
                  <a:lnTo>
                    <a:pt x="9" y="366"/>
                  </a:lnTo>
                  <a:lnTo>
                    <a:pt x="13" y="356"/>
                  </a:lnTo>
                  <a:lnTo>
                    <a:pt x="17" y="346"/>
                  </a:lnTo>
                  <a:lnTo>
                    <a:pt x="22" y="336"/>
                  </a:lnTo>
                  <a:lnTo>
                    <a:pt x="28" y="326"/>
                  </a:lnTo>
                  <a:lnTo>
                    <a:pt x="35" y="315"/>
                  </a:lnTo>
                  <a:lnTo>
                    <a:pt x="43" y="305"/>
                  </a:lnTo>
                  <a:lnTo>
                    <a:pt x="51" y="294"/>
                  </a:lnTo>
                  <a:lnTo>
                    <a:pt x="61" y="284"/>
                  </a:lnTo>
                  <a:lnTo>
                    <a:pt x="71" y="273"/>
                  </a:lnTo>
                  <a:lnTo>
                    <a:pt x="272" y="71"/>
                  </a:lnTo>
                  <a:lnTo>
                    <a:pt x="282" y="61"/>
                  </a:lnTo>
                  <a:lnTo>
                    <a:pt x="293" y="52"/>
                  </a:lnTo>
                  <a:lnTo>
                    <a:pt x="303" y="43"/>
                  </a:lnTo>
                  <a:lnTo>
                    <a:pt x="314" y="36"/>
                  </a:lnTo>
                  <a:lnTo>
                    <a:pt x="324" y="29"/>
                  </a:lnTo>
                  <a:lnTo>
                    <a:pt x="335" y="23"/>
                  </a:lnTo>
                  <a:lnTo>
                    <a:pt x="345" y="17"/>
                  </a:lnTo>
                  <a:lnTo>
                    <a:pt x="355" y="13"/>
                  </a:lnTo>
                  <a:lnTo>
                    <a:pt x="365" y="9"/>
                  </a:lnTo>
                  <a:lnTo>
                    <a:pt x="375" y="6"/>
                  </a:lnTo>
                  <a:lnTo>
                    <a:pt x="385" y="4"/>
                  </a:lnTo>
                  <a:lnTo>
                    <a:pt x="394" y="2"/>
                  </a:lnTo>
                  <a:lnTo>
                    <a:pt x="404" y="1"/>
                  </a:lnTo>
                  <a:lnTo>
                    <a:pt x="414" y="0"/>
                  </a:lnTo>
                  <a:lnTo>
                    <a:pt x="423" y="0"/>
                  </a:lnTo>
                  <a:lnTo>
                    <a:pt x="432" y="1"/>
                  </a:lnTo>
                  <a:lnTo>
                    <a:pt x="441" y="2"/>
                  </a:lnTo>
                  <a:lnTo>
                    <a:pt x="450" y="4"/>
                  </a:lnTo>
                  <a:lnTo>
                    <a:pt x="455" y="5"/>
                  </a:lnTo>
                  <a:lnTo>
                    <a:pt x="459" y="6"/>
                  </a:lnTo>
                  <a:lnTo>
                    <a:pt x="468" y="9"/>
                  </a:lnTo>
                  <a:lnTo>
                    <a:pt x="476" y="12"/>
                  </a:lnTo>
                  <a:lnTo>
                    <a:pt x="485" y="15"/>
                  </a:lnTo>
                  <a:lnTo>
                    <a:pt x="501" y="23"/>
                  </a:lnTo>
                  <a:lnTo>
                    <a:pt x="509" y="28"/>
                  </a:lnTo>
                  <a:lnTo>
                    <a:pt x="516" y="33"/>
                  </a:lnTo>
                  <a:lnTo>
                    <a:pt x="524" y="38"/>
                  </a:lnTo>
                  <a:lnTo>
                    <a:pt x="531" y="43"/>
                  </a:lnTo>
                  <a:lnTo>
                    <a:pt x="545" y="55"/>
                  </a:lnTo>
                  <a:lnTo>
                    <a:pt x="558" y="67"/>
                  </a:lnTo>
                  <a:lnTo>
                    <a:pt x="571" y="81"/>
                  </a:lnTo>
                  <a:lnTo>
                    <a:pt x="577" y="87"/>
                  </a:lnTo>
                  <a:lnTo>
                    <a:pt x="582" y="95"/>
                  </a:lnTo>
                  <a:lnTo>
                    <a:pt x="593" y="109"/>
                  </a:lnTo>
                  <a:lnTo>
                    <a:pt x="602" y="125"/>
                  </a:lnTo>
                  <a:lnTo>
                    <a:pt x="607" y="133"/>
                  </a:lnTo>
                  <a:lnTo>
                    <a:pt x="610" y="141"/>
                  </a:lnTo>
                  <a:lnTo>
                    <a:pt x="614" y="149"/>
                  </a:lnTo>
                  <a:lnTo>
                    <a:pt x="617" y="158"/>
                  </a:lnTo>
                  <a:lnTo>
                    <a:pt x="620" y="167"/>
                  </a:lnTo>
                  <a:lnTo>
                    <a:pt x="622" y="175"/>
                  </a:lnTo>
                  <a:lnTo>
                    <a:pt x="623" y="185"/>
                  </a:lnTo>
                  <a:lnTo>
                    <a:pt x="625" y="195"/>
                  </a:lnTo>
                  <a:lnTo>
                    <a:pt x="625" y="204"/>
                  </a:lnTo>
                  <a:lnTo>
                    <a:pt x="625" y="213"/>
                  </a:lnTo>
                  <a:lnTo>
                    <a:pt x="625" y="223"/>
                  </a:lnTo>
                  <a:lnTo>
                    <a:pt x="624" y="232"/>
                  </a:lnTo>
                  <a:lnTo>
                    <a:pt x="622" y="242"/>
                  </a:lnTo>
                  <a:lnTo>
                    <a:pt x="619" y="252"/>
                  </a:lnTo>
                  <a:lnTo>
                    <a:pt x="616" y="262"/>
                  </a:lnTo>
                  <a:lnTo>
                    <a:pt x="613" y="272"/>
                  </a:lnTo>
                  <a:lnTo>
                    <a:pt x="608" y="282"/>
                  </a:lnTo>
                  <a:lnTo>
                    <a:pt x="603" y="292"/>
                  </a:lnTo>
                  <a:lnTo>
                    <a:pt x="597" y="302"/>
                  </a:lnTo>
                  <a:lnTo>
                    <a:pt x="590" y="313"/>
                  </a:lnTo>
                  <a:lnTo>
                    <a:pt x="582" y="323"/>
                  </a:lnTo>
                  <a:lnTo>
                    <a:pt x="574" y="334"/>
                  </a:lnTo>
                  <a:lnTo>
                    <a:pt x="565" y="344"/>
                  </a:lnTo>
                  <a:lnTo>
                    <a:pt x="554" y="355"/>
                  </a:lnTo>
                  <a:lnTo>
                    <a:pt x="354" y="55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535680" y="5980680"/>
              <a:ext cx="416880" cy="480600"/>
            </a:xfrm>
            <a:custGeom>
              <a:avLst/>
              <a:gdLst/>
              <a:ahLst/>
              <a:rect l="l" t="t" r="r" b="b"/>
              <a:pathLst>
                <a:path w="2155" h="2329">
                  <a:moveTo>
                    <a:pt x="473" y="1546"/>
                  </a:moveTo>
                  <a:lnTo>
                    <a:pt x="591" y="1663"/>
                  </a:lnTo>
                  <a:lnTo>
                    <a:pt x="419" y="2020"/>
                  </a:lnTo>
                  <a:lnTo>
                    <a:pt x="1188" y="1250"/>
                  </a:lnTo>
                  <a:lnTo>
                    <a:pt x="1958" y="482"/>
                  </a:lnTo>
                  <a:lnTo>
                    <a:pt x="1673" y="197"/>
                  </a:lnTo>
                  <a:lnTo>
                    <a:pt x="1235" y="634"/>
                  </a:lnTo>
                  <a:lnTo>
                    <a:pt x="797" y="1072"/>
                  </a:lnTo>
                  <a:lnTo>
                    <a:pt x="698" y="973"/>
                  </a:lnTo>
                  <a:lnTo>
                    <a:pt x="1185" y="486"/>
                  </a:lnTo>
                  <a:lnTo>
                    <a:pt x="1673" y="0"/>
                  </a:lnTo>
                  <a:lnTo>
                    <a:pt x="2155" y="482"/>
                  </a:lnTo>
                  <a:lnTo>
                    <a:pt x="1693" y="943"/>
                  </a:lnTo>
                  <a:lnTo>
                    <a:pt x="1232" y="1406"/>
                  </a:lnTo>
                  <a:lnTo>
                    <a:pt x="770" y="1867"/>
                  </a:lnTo>
                  <a:lnTo>
                    <a:pt x="309" y="2329"/>
                  </a:lnTo>
                  <a:lnTo>
                    <a:pt x="197" y="2217"/>
                  </a:lnTo>
                  <a:lnTo>
                    <a:pt x="365" y="1853"/>
                  </a:lnTo>
                  <a:lnTo>
                    <a:pt x="99" y="2119"/>
                  </a:lnTo>
                  <a:lnTo>
                    <a:pt x="0" y="2020"/>
                  </a:lnTo>
                  <a:lnTo>
                    <a:pt x="473" y="154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" name=""/>
          <p:cNvSpPr/>
          <p:nvPr/>
        </p:nvSpPr>
        <p:spPr>
          <a:xfrm>
            <a:off x="193680" y="98280"/>
            <a:ext cx="693720" cy="1024200"/>
          </a:xfrm>
          <a:custGeom>
            <a:avLst/>
            <a:gdLst>
              <a:gd name="textAreaLeft" fmla="*/ 49320 w 693720"/>
              <a:gd name="textAreaRight" fmla="*/ 644400 w 693720"/>
              <a:gd name="textAreaTop" fmla="*/ 49320 h 1024200"/>
              <a:gd name="textAreaBottom" fmla="*/ 974880 h 1024200"/>
            </a:gdLst>
            <a:ahLst/>
            <a:cxnLst/>
            <a:rect l="textAreaLeft" t="textAreaTop" r="textAreaRight" b="textAreaBottom"/>
            <a:pathLst>
              <a:path w="21600" h="31885">
                <a:moveTo>
                  <a:pt x="5278" y="0"/>
                </a:moveTo>
                <a:arcTo wR="5278" hR="5278" stAng="16200000" swAng="-5400000"/>
                <a:lnTo>
                  <a:pt x="0" y="26607"/>
                </a:lnTo>
                <a:arcTo wR="5278" hR="5278" stAng="10800000" swAng="-5400000"/>
                <a:lnTo>
                  <a:pt x="16322" y="31885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73120" y="55728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63520" y="55728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1904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73120" y="711360"/>
            <a:ext cx="119160" cy="12384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73120" y="86508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41240" y="557280"/>
            <a:ext cx="11772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17600" y="41436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17600" y="25560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17600" y="55728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733320" y="1730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Development of an Integrated Energy</a:t>
            </a:r>
            <a:br>
              <a:rPr sz="3200"/>
            </a:b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Market in Saudi Arabia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1403280" y="3267000"/>
            <a:ext cx="6432480" cy="257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Saudi Arabia Global Super Project Conference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13 - 15 November 2000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Rick Bergsieker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President and COO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Enron Middle East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"/>
          <p:cNvSpPr/>
          <p:nvPr/>
        </p:nvSpPr>
        <p:spPr>
          <a:xfrm>
            <a:off x="5722920" y="4329000"/>
            <a:ext cx="2392560" cy="1995480"/>
          </a:xfrm>
          <a:custGeom>
            <a:avLst/>
            <a:gdLst/>
            <a:ahLst/>
            <a:rect l="l" t="t" r="r" b="b"/>
            <a:pathLst>
              <a:path w="798" h="600">
                <a:moveTo>
                  <a:pt x="264" y="42"/>
                </a:moveTo>
                <a:lnTo>
                  <a:pt x="510" y="36"/>
                </a:lnTo>
                <a:lnTo>
                  <a:pt x="510" y="42"/>
                </a:lnTo>
                <a:lnTo>
                  <a:pt x="516" y="42"/>
                </a:lnTo>
                <a:lnTo>
                  <a:pt x="516" y="48"/>
                </a:lnTo>
                <a:lnTo>
                  <a:pt x="516" y="48"/>
                </a:lnTo>
                <a:lnTo>
                  <a:pt x="516" y="48"/>
                </a:lnTo>
                <a:lnTo>
                  <a:pt x="522" y="48"/>
                </a:lnTo>
                <a:lnTo>
                  <a:pt x="522" y="54"/>
                </a:lnTo>
                <a:lnTo>
                  <a:pt x="522" y="54"/>
                </a:lnTo>
                <a:lnTo>
                  <a:pt x="522" y="54"/>
                </a:lnTo>
                <a:lnTo>
                  <a:pt x="528" y="54"/>
                </a:lnTo>
                <a:lnTo>
                  <a:pt x="528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48"/>
                </a:lnTo>
                <a:lnTo>
                  <a:pt x="534" y="48"/>
                </a:lnTo>
                <a:lnTo>
                  <a:pt x="534" y="42"/>
                </a:lnTo>
                <a:lnTo>
                  <a:pt x="534" y="36"/>
                </a:lnTo>
                <a:lnTo>
                  <a:pt x="534" y="30"/>
                </a:lnTo>
                <a:lnTo>
                  <a:pt x="534" y="30"/>
                </a:lnTo>
                <a:lnTo>
                  <a:pt x="534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24"/>
                </a:lnTo>
                <a:lnTo>
                  <a:pt x="522" y="24"/>
                </a:lnTo>
                <a:lnTo>
                  <a:pt x="522" y="24"/>
                </a:lnTo>
                <a:lnTo>
                  <a:pt x="522" y="18"/>
                </a:lnTo>
                <a:lnTo>
                  <a:pt x="522" y="18"/>
                </a:lnTo>
                <a:lnTo>
                  <a:pt x="522" y="18"/>
                </a:lnTo>
                <a:lnTo>
                  <a:pt x="522" y="12"/>
                </a:lnTo>
                <a:lnTo>
                  <a:pt x="528" y="12"/>
                </a:lnTo>
                <a:lnTo>
                  <a:pt x="528" y="12"/>
                </a:lnTo>
                <a:lnTo>
                  <a:pt x="528" y="12"/>
                </a:lnTo>
                <a:lnTo>
                  <a:pt x="528" y="6"/>
                </a:lnTo>
                <a:lnTo>
                  <a:pt x="528" y="6"/>
                </a:lnTo>
                <a:lnTo>
                  <a:pt x="528" y="6"/>
                </a:lnTo>
                <a:lnTo>
                  <a:pt x="528" y="6"/>
                </a:lnTo>
                <a:lnTo>
                  <a:pt x="528" y="0"/>
                </a:lnTo>
                <a:lnTo>
                  <a:pt x="534" y="0"/>
                </a:lnTo>
                <a:lnTo>
                  <a:pt x="534" y="0"/>
                </a:lnTo>
                <a:lnTo>
                  <a:pt x="534" y="0"/>
                </a:lnTo>
                <a:lnTo>
                  <a:pt x="534" y="0"/>
                </a:lnTo>
                <a:lnTo>
                  <a:pt x="540" y="0"/>
                </a:lnTo>
                <a:lnTo>
                  <a:pt x="546" y="0"/>
                </a:lnTo>
                <a:lnTo>
                  <a:pt x="546" y="0"/>
                </a:lnTo>
                <a:lnTo>
                  <a:pt x="546" y="0"/>
                </a:lnTo>
                <a:lnTo>
                  <a:pt x="546" y="0"/>
                </a:lnTo>
                <a:lnTo>
                  <a:pt x="552" y="6"/>
                </a:lnTo>
                <a:lnTo>
                  <a:pt x="552" y="6"/>
                </a:lnTo>
                <a:lnTo>
                  <a:pt x="558" y="6"/>
                </a:lnTo>
                <a:lnTo>
                  <a:pt x="558" y="6"/>
                </a:lnTo>
                <a:lnTo>
                  <a:pt x="558" y="6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82" y="18"/>
                </a:lnTo>
                <a:lnTo>
                  <a:pt x="582" y="18"/>
                </a:lnTo>
                <a:lnTo>
                  <a:pt x="582" y="24"/>
                </a:lnTo>
                <a:lnTo>
                  <a:pt x="588" y="30"/>
                </a:lnTo>
                <a:lnTo>
                  <a:pt x="588" y="30"/>
                </a:lnTo>
                <a:lnTo>
                  <a:pt x="588" y="36"/>
                </a:lnTo>
                <a:lnTo>
                  <a:pt x="594" y="36"/>
                </a:lnTo>
                <a:lnTo>
                  <a:pt x="594" y="36"/>
                </a:lnTo>
                <a:lnTo>
                  <a:pt x="594" y="42"/>
                </a:lnTo>
                <a:lnTo>
                  <a:pt x="594" y="42"/>
                </a:lnTo>
                <a:lnTo>
                  <a:pt x="594" y="42"/>
                </a:lnTo>
                <a:lnTo>
                  <a:pt x="588" y="48"/>
                </a:lnTo>
                <a:lnTo>
                  <a:pt x="588" y="48"/>
                </a:lnTo>
                <a:lnTo>
                  <a:pt x="588" y="48"/>
                </a:lnTo>
                <a:lnTo>
                  <a:pt x="588" y="48"/>
                </a:lnTo>
                <a:lnTo>
                  <a:pt x="582" y="54"/>
                </a:lnTo>
                <a:lnTo>
                  <a:pt x="582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82" y="54"/>
                </a:lnTo>
                <a:lnTo>
                  <a:pt x="582" y="54"/>
                </a:lnTo>
                <a:lnTo>
                  <a:pt x="588" y="54"/>
                </a:lnTo>
                <a:lnTo>
                  <a:pt x="588" y="54"/>
                </a:lnTo>
                <a:lnTo>
                  <a:pt x="594" y="54"/>
                </a:lnTo>
                <a:lnTo>
                  <a:pt x="594" y="54"/>
                </a:lnTo>
                <a:lnTo>
                  <a:pt x="594" y="54"/>
                </a:lnTo>
                <a:lnTo>
                  <a:pt x="600" y="60"/>
                </a:lnTo>
                <a:lnTo>
                  <a:pt x="600" y="66"/>
                </a:lnTo>
                <a:lnTo>
                  <a:pt x="606" y="72"/>
                </a:lnTo>
                <a:lnTo>
                  <a:pt x="606" y="78"/>
                </a:lnTo>
                <a:lnTo>
                  <a:pt x="606" y="78"/>
                </a:lnTo>
                <a:lnTo>
                  <a:pt x="612" y="84"/>
                </a:lnTo>
                <a:lnTo>
                  <a:pt x="612" y="90"/>
                </a:lnTo>
                <a:lnTo>
                  <a:pt x="612" y="90"/>
                </a:lnTo>
                <a:lnTo>
                  <a:pt x="612" y="90"/>
                </a:lnTo>
                <a:lnTo>
                  <a:pt x="612" y="96"/>
                </a:lnTo>
                <a:lnTo>
                  <a:pt x="618" y="96"/>
                </a:lnTo>
                <a:lnTo>
                  <a:pt x="618" y="102"/>
                </a:lnTo>
                <a:lnTo>
                  <a:pt x="618" y="102"/>
                </a:lnTo>
                <a:lnTo>
                  <a:pt x="624" y="102"/>
                </a:lnTo>
                <a:lnTo>
                  <a:pt x="624" y="108"/>
                </a:lnTo>
                <a:lnTo>
                  <a:pt x="624" y="114"/>
                </a:lnTo>
                <a:lnTo>
                  <a:pt x="630" y="114"/>
                </a:lnTo>
                <a:lnTo>
                  <a:pt x="630" y="120"/>
                </a:lnTo>
                <a:lnTo>
                  <a:pt x="630" y="126"/>
                </a:lnTo>
                <a:lnTo>
                  <a:pt x="636" y="126"/>
                </a:lnTo>
                <a:lnTo>
                  <a:pt x="636" y="126"/>
                </a:lnTo>
                <a:lnTo>
                  <a:pt x="636" y="126"/>
                </a:lnTo>
                <a:lnTo>
                  <a:pt x="636" y="132"/>
                </a:lnTo>
                <a:lnTo>
                  <a:pt x="642" y="132"/>
                </a:lnTo>
                <a:lnTo>
                  <a:pt x="642" y="138"/>
                </a:lnTo>
                <a:lnTo>
                  <a:pt x="642" y="144"/>
                </a:lnTo>
                <a:lnTo>
                  <a:pt x="642" y="144"/>
                </a:lnTo>
                <a:lnTo>
                  <a:pt x="648" y="150"/>
                </a:lnTo>
                <a:lnTo>
                  <a:pt x="648" y="150"/>
                </a:lnTo>
                <a:lnTo>
                  <a:pt x="648" y="150"/>
                </a:lnTo>
                <a:lnTo>
                  <a:pt x="654" y="156"/>
                </a:lnTo>
                <a:lnTo>
                  <a:pt x="654" y="156"/>
                </a:lnTo>
                <a:lnTo>
                  <a:pt x="654" y="162"/>
                </a:lnTo>
                <a:lnTo>
                  <a:pt x="660" y="162"/>
                </a:lnTo>
                <a:lnTo>
                  <a:pt x="660" y="162"/>
                </a:lnTo>
                <a:lnTo>
                  <a:pt x="660" y="168"/>
                </a:lnTo>
                <a:lnTo>
                  <a:pt x="666" y="174"/>
                </a:lnTo>
                <a:lnTo>
                  <a:pt x="666" y="180"/>
                </a:lnTo>
                <a:lnTo>
                  <a:pt x="666" y="180"/>
                </a:lnTo>
                <a:lnTo>
                  <a:pt x="672" y="180"/>
                </a:lnTo>
                <a:lnTo>
                  <a:pt x="672" y="186"/>
                </a:lnTo>
                <a:lnTo>
                  <a:pt x="672" y="186"/>
                </a:lnTo>
                <a:lnTo>
                  <a:pt x="672" y="186"/>
                </a:lnTo>
                <a:lnTo>
                  <a:pt x="678" y="192"/>
                </a:lnTo>
                <a:lnTo>
                  <a:pt x="678" y="192"/>
                </a:lnTo>
                <a:lnTo>
                  <a:pt x="678" y="192"/>
                </a:lnTo>
                <a:lnTo>
                  <a:pt x="678" y="198"/>
                </a:lnTo>
                <a:lnTo>
                  <a:pt x="678" y="198"/>
                </a:lnTo>
                <a:lnTo>
                  <a:pt x="678" y="198"/>
                </a:lnTo>
                <a:lnTo>
                  <a:pt x="678" y="198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84" y="204"/>
                </a:lnTo>
                <a:lnTo>
                  <a:pt x="684" y="210"/>
                </a:lnTo>
                <a:lnTo>
                  <a:pt x="684" y="210"/>
                </a:lnTo>
                <a:lnTo>
                  <a:pt x="684" y="210"/>
                </a:lnTo>
                <a:lnTo>
                  <a:pt x="684" y="210"/>
                </a:lnTo>
                <a:lnTo>
                  <a:pt x="690" y="210"/>
                </a:lnTo>
                <a:lnTo>
                  <a:pt x="690" y="210"/>
                </a:lnTo>
                <a:lnTo>
                  <a:pt x="690" y="210"/>
                </a:lnTo>
                <a:lnTo>
                  <a:pt x="690" y="210"/>
                </a:lnTo>
                <a:lnTo>
                  <a:pt x="696" y="210"/>
                </a:lnTo>
                <a:lnTo>
                  <a:pt x="696" y="210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22"/>
                </a:lnTo>
                <a:lnTo>
                  <a:pt x="696" y="222"/>
                </a:lnTo>
                <a:lnTo>
                  <a:pt x="696" y="228"/>
                </a:lnTo>
                <a:lnTo>
                  <a:pt x="696" y="234"/>
                </a:lnTo>
                <a:lnTo>
                  <a:pt x="702" y="234"/>
                </a:lnTo>
                <a:lnTo>
                  <a:pt x="702" y="240"/>
                </a:lnTo>
                <a:lnTo>
                  <a:pt x="702" y="240"/>
                </a:lnTo>
                <a:lnTo>
                  <a:pt x="702" y="246"/>
                </a:lnTo>
                <a:lnTo>
                  <a:pt x="702" y="246"/>
                </a:lnTo>
                <a:lnTo>
                  <a:pt x="702" y="246"/>
                </a:lnTo>
                <a:lnTo>
                  <a:pt x="708" y="252"/>
                </a:lnTo>
                <a:lnTo>
                  <a:pt x="708" y="258"/>
                </a:lnTo>
                <a:lnTo>
                  <a:pt x="708" y="258"/>
                </a:lnTo>
                <a:lnTo>
                  <a:pt x="708" y="264"/>
                </a:lnTo>
                <a:lnTo>
                  <a:pt x="708" y="264"/>
                </a:lnTo>
                <a:lnTo>
                  <a:pt x="708" y="270"/>
                </a:lnTo>
                <a:lnTo>
                  <a:pt x="708" y="270"/>
                </a:lnTo>
                <a:lnTo>
                  <a:pt x="714" y="276"/>
                </a:lnTo>
                <a:lnTo>
                  <a:pt x="714" y="282"/>
                </a:lnTo>
                <a:lnTo>
                  <a:pt x="720" y="288"/>
                </a:lnTo>
                <a:lnTo>
                  <a:pt x="720" y="288"/>
                </a:lnTo>
                <a:lnTo>
                  <a:pt x="720" y="288"/>
                </a:lnTo>
                <a:lnTo>
                  <a:pt x="726" y="294"/>
                </a:lnTo>
                <a:lnTo>
                  <a:pt x="726" y="294"/>
                </a:lnTo>
                <a:lnTo>
                  <a:pt x="726" y="294"/>
                </a:lnTo>
                <a:lnTo>
                  <a:pt x="726" y="300"/>
                </a:lnTo>
                <a:lnTo>
                  <a:pt x="726" y="300"/>
                </a:lnTo>
                <a:lnTo>
                  <a:pt x="732" y="306"/>
                </a:lnTo>
                <a:lnTo>
                  <a:pt x="732" y="312"/>
                </a:lnTo>
                <a:lnTo>
                  <a:pt x="738" y="312"/>
                </a:lnTo>
                <a:lnTo>
                  <a:pt x="738" y="318"/>
                </a:lnTo>
                <a:lnTo>
                  <a:pt x="738" y="318"/>
                </a:lnTo>
                <a:lnTo>
                  <a:pt x="744" y="318"/>
                </a:lnTo>
                <a:lnTo>
                  <a:pt x="744" y="324"/>
                </a:lnTo>
                <a:lnTo>
                  <a:pt x="744" y="324"/>
                </a:lnTo>
                <a:lnTo>
                  <a:pt x="744" y="330"/>
                </a:lnTo>
                <a:lnTo>
                  <a:pt x="744" y="330"/>
                </a:lnTo>
                <a:lnTo>
                  <a:pt x="750" y="336"/>
                </a:lnTo>
                <a:lnTo>
                  <a:pt x="750" y="342"/>
                </a:lnTo>
                <a:lnTo>
                  <a:pt x="750" y="342"/>
                </a:lnTo>
                <a:lnTo>
                  <a:pt x="750" y="348"/>
                </a:lnTo>
                <a:lnTo>
                  <a:pt x="756" y="354"/>
                </a:lnTo>
                <a:lnTo>
                  <a:pt x="756" y="360"/>
                </a:lnTo>
                <a:lnTo>
                  <a:pt x="756" y="360"/>
                </a:lnTo>
                <a:lnTo>
                  <a:pt x="762" y="366"/>
                </a:lnTo>
                <a:lnTo>
                  <a:pt x="768" y="372"/>
                </a:lnTo>
                <a:lnTo>
                  <a:pt x="768" y="378"/>
                </a:lnTo>
                <a:lnTo>
                  <a:pt x="780" y="390"/>
                </a:lnTo>
                <a:lnTo>
                  <a:pt x="786" y="396"/>
                </a:lnTo>
                <a:lnTo>
                  <a:pt x="786" y="396"/>
                </a:lnTo>
                <a:lnTo>
                  <a:pt x="786" y="402"/>
                </a:lnTo>
                <a:lnTo>
                  <a:pt x="786" y="402"/>
                </a:lnTo>
                <a:lnTo>
                  <a:pt x="792" y="402"/>
                </a:lnTo>
                <a:lnTo>
                  <a:pt x="792" y="408"/>
                </a:lnTo>
                <a:lnTo>
                  <a:pt x="792" y="408"/>
                </a:lnTo>
                <a:lnTo>
                  <a:pt x="792" y="414"/>
                </a:lnTo>
                <a:lnTo>
                  <a:pt x="792" y="414"/>
                </a:lnTo>
                <a:lnTo>
                  <a:pt x="792" y="420"/>
                </a:lnTo>
                <a:lnTo>
                  <a:pt x="798" y="426"/>
                </a:lnTo>
                <a:lnTo>
                  <a:pt x="798" y="432"/>
                </a:lnTo>
                <a:lnTo>
                  <a:pt x="798" y="438"/>
                </a:lnTo>
                <a:lnTo>
                  <a:pt x="798" y="450"/>
                </a:lnTo>
                <a:lnTo>
                  <a:pt x="798" y="462"/>
                </a:lnTo>
                <a:lnTo>
                  <a:pt x="798" y="468"/>
                </a:lnTo>
                <a:lnTo>
                  <a:pt x="798" y="474"/>
                </a:lnTo>
                <a:lnTo>
                  <a:pt x="798" y="474"/>
                </a:lnTo>
                <a:lnTo>
                  <a:pt x="798" y="480"/>
                </a:lnTo>
                <a:lnTo>
                  <a:pt x="798" y="480"/>
                </a:lnTo>
                <a:lnTo>
                  <a:pt x="798" y="480"/>
                </a:lnTo>
                <a:lnTo>
                  <a:pt x="798" y="480"/>
                </a:lnTo>
                <a:lnTo>
                  <a:pt x="798" y="486"/>
                </a:lnTo>
                <a:lnTo>
                  <a:pt x="798" y="492"/>
                </a:lnTo>
                <a:lnTo>
                  <a:pt x="798" y="498"/>
                </a:lnTo>
                <a:lnTo>
                  <a:pt x="798" y="504"/>
                </a:lnTo>
                <a:lnTo>
                  <a:pt x="798" y="510"/>
                </a:lnTo>
                <a:lnTo>
                  <a:pt x="798" y="516"/>
                </a:lnTo>
                <a:lnTo>
                  <a:pt x="798" y="522"/>
                </a:lnTo>
                <a:lnTo>
                  <a:pt x="798" y="528"/>
                </a:lnTo>
                <a:lnTo>
                  <a:pt x="798" y="528"/>
                </a:lnTo>
                <a:lnTo>
                  <a:pt x="798" y="528"/>
                </a:lnTo>
                <a:lnTo>
                  <a:pt x="798" y="534"/>
                </a:lnTo>
                <a:lnTo>
                  <a:pt x="792" y="534"/>
                </a:lnTo>
                <a:lnTo>
                  <a:pt x="792" y="534"/>
                </a:lnTo>
                <a:lnTo>
                  <a:pt x="792" y="534"/>
                </a:lnTo>
                <a:lnTo>
                  <a:pt x="792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40"/>
                </a:lnTo>
                <a:lnTo>
                  <a:pt x="786" y="546"/>
                </a:lnTo>
                <a:lnTo>
                  <a:pt x="792" y="552"/>
                </a:lnTo>
                <a:lnTo>
                  <a:pt x="792" y="558"/>
                </a:lnTo>
                <a:lnTo>
                  <a:pt x="792" y="558"/>
                </a:lnTo>
                <a:lnTo>
                  <a:pt x="792" y="564"/>
                </a:lnTo>
                <a:lnTo>
                  <a:pt x="798" y="570"/>
                </a:lnTo>
                <a:lnTo>
                  <a:pt x="798" y="576"/>
                </a:lnTo>
                <a:lnTo>
                  <a:pt x="792" y="576"/>
                </a:lnTo>
                <a:lnTo>
                  <a:pt x="792" y="582"/>
                </a:lnTo>
                <a:lnTo>
                  <a:pt x="786" y="582"/>
                </a:lnTo>
                <a:lnTo>
                  <a:pt x="786" y="588"/>
                </a:lnTo>
                <a:lnTo>
                  <a:pt x="780" y="588"/>
                </a:lnTo>
                <a:lnTo>
                  <a:pt x="780" y="588"/>
                </a:lnTo>
                <a:lnTo>
                  <a:pt x="774" y="588"/>
                </a:lnTo>
                <a:lnTo>
                  <a:pt x="774" y="588"/>
                </a:lnTo>
                <a:lnTo>
                  <a:pt x="768" y="594"/>
                </a:lnTo>
                <a:lnTo>
                  <a:pt x="762" y="594"/>
                </a:lnTo>
                <a:lnTo>
                  <a:pt x="756" y="594"/>
                </a:lnTo>
                <a:lnTo>
                  <a:pt x="756" y="594"/>
                </a:lnTo>
                <a:lnTo>
                  <a:pt x="750" y="594"/>
                </a:lnTo>
                <a:lnTo>
                  <a:pt x="738" y="594"/>
                </a:lnTo>
                <a:lnTo>
                  <a:pt x="738" y="594"/>
                </a:lnTo>
                <a:lnTo>
                  <a:pt x="738" y="594"/>
                </a:lnTo>
                <a:lnTo>
                  <a:pt x="732" y="600"/>
                </a:lnTo>
                <a:lnTo>
                  <a:pt x="732" y="600"/>
                </a:lnTo>
                <a:lnTo>
                  <a:pt x="726" y="600"/>
                </a:lnTo>
                <a:lnTo>
                  <a:pt x="726" y="600"/>
                </a:lnTo>
                <a:lnTo>
                  <a:pt x="720" y="600"/>
                </a:lnTo>
                <a:lnTo>
                  <a:pt x="720" y="600"/>
                </a:lnTo>
                <a:lnTo>
                  <a:pt x="714" y="600"/>
                </a:lnTo>
                <a:lnTo>
                  <a:pt x="714" y="600"/>
                </a:lnTo>
                <a:lnTo>
                  <a:pt x="708" y="600"/>
                </a:lnTo>
                <a:lnTo>
                  <a:pt x="708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594"/>
                </a:lnTo>
                <a:lnTo>
                  <a:pt x="702" y="594"/>
                </a:lnTo>
                <a:lnTo>
                  <a:pt x="702" y="588"/>
                </a:lnTo>
                <a:lnTo>
                  <a:pt x="708" y="588"/>
                </a:lnTo>
                <a:lnTo>
                  <a:pt x="708" y="588"/>
                </a:lnTo>
                <a:lnTo>
                  <a:pt x="708" y="588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76"/>
                </a:lnTo>
                <a:lnTo>
                  <a:pt x="702" y="576"/>
                </a:lnTo>
                <a:lnTo>
                  <a:pt x="702" y="570"/>
                </a:lnTo>
                <a:lnTo>
                  <a:pt x="702" y="570"/>
                </a:lnTo>
                <a:lnTo>
                  <a:pt x="702" y="564"/>
                </a:lnTo>
                <a:lnTo>
                  <a:pt x="702" y="564"/>
                </a:lnTo>
                <a:lnTo>
                  <a:pt x="702" y="564"/>
                </a:lnTo>
                <a:lnTo>
                  <a:pt x="696" y="564"/>
                </a:lnTo>
                <a:lnTo>
                  <a:pt x="696" y="564"/>
                </a:lnTo>
                <a:lnTo>
                  <a:pt x="690" y="564"/>
                </a:lnTo>
                <a:lnTo>
                  <a:pt x="690" y="564"/>
                </a:lnTo>
                <a:lnTo>
                  <a:pt x="690" y="564"/>
                </a:lnTo>
                <a:lnTo>
                  <a:pt x="690" y="558"/>
                </a:lnTo>
                <a:lnTo>
                  <a:pt x="690" y="552"/>
                </a:lnTo>
                <a:lnTo>
                  <a:pt x="690" y="552"/>
                </a:lnTo>
                <a:lnTo>
                  <a:pt x="690" y="552"/>
                </a:lnTo>
                <a:lnTo>
                  <a:pt x="690" y="552"/>
                </a:lnTo>
                <a:lnTo>
                  <a:pt x="690" y="546"/>
                </a:lnTo>
                <a:lnTo>
                  <a:pt x="690" y="546"/>
                </a:lnTo>
                <a:lnTo>
                  <a:pt x="684" y="546"/>
                </a:lnTo>
                <a:lnTo>
                  <a:pt x="684" y="546"/>
                </a:lnTo>
                <a:lnTo>
                  <a:pt x="684" y="546"/>
                </a:lnTo>
                <a:lnTo>
                  <a:pt x="678" y="546"/>
                </a:lnTo>
                <a:lnTo>
                  <a:pt x="678" y="546"/>
                </a:lnTo>
                <a:lnTo>
                  <a:pt x="678" y="546"/>
                </a:lnTo>
                <a:lnTo>
                  <a:pt x="678" y="546"/>
                </a:lnTo>
                <a:lnTo>
                  <a:pt x="672" y="546"/>
                </a:lnTo>
                <a:lnTo>
                  <a:pt x="672" y="540"/>
                </a:lnTo>
                <a:lnTo>
                  <a:pt x="672" y="540"/>
                </a:lnTo>
                <a:lnTo>
                  <a:pt x="672" y="534"/>
                </a:lnTo>
                <a:lnTo>
                  <a:pt x="672" y="534"/>
                </a:lnTo>
                <a:lnTo>
                  <a:pt x="672" y="534"/>
                </a:lnTo>
                <a:lnTo>
                  <a:pt x="672" y="534"/>
                </a:lnTo>
                <a:lnTo>
                  <a:pt x="666" y="534"/>
                </a:lnTo>
                <a:lnTo>
                  <a:pt x="666" y="534"/>
                </a:lnTo>
                <a:lnTo>
                  <a:pt x="666" y="534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54" y="528"/>
                </a:lnTo>
                <a:lnTo>
                  <a:pt x="654" y="528"/>
                </a:lnTo>
                <a:lnTo>
                  <a:pt x="654" y="528"/>
                </a:lnTo>
                <a:lnTo>
                  <a:pt x="648" y="528"/>
                </a:lnTo>
                <a:lnTo>
                  <a:pt x="642" y="528"/>
                </a:lnTo>
                <a:lnTo>
                  <a:pt x="642" y="528"/>
                </a:lnTo>
                <a:lnTo>
                  <a:pt x="636" y="528"/>
                </a:lnTo>
                <a:lnTo>
                  <a:pt x="630" y="528"/>
                </a:lnTo>
                <a:lnTo>
                  <a:pt x="630" y="528"/>
                </a:lnTo>
                <a:lnTo>
                  <a:pt x="624" y="528"/>
                </a:lnTo>
                <a:lnTo>
                  <a:pt x="624" y="528"/>
                </a:lnTo>
                <a:lnTo>
                  <a:pt x="624" y="522"/>
                </a:lnTo>
                <a:lnTo>
                  <a:pt x="624" y="522"/>
                </a:lnTo>
                <a:lnTo>
                  <a:pt x="624" y="522"/>
                </a:lnTo>
                <a:lnTo>
                  <a:pt x="618" y="522"/>
                </a:lnTo>
                <a:lnTo>
                  <a:pt x="618" y="516"/>
                </a:lnTo>
                <a:lnTo>
                  <a:pt x="618" y="516"/>
                </a:lnTo>
                <a:lnTo>
                  <a:pt x="618" y="510"/>
                </a:lnTo>
                <a:lnTo>
                  <a:pt x="618" y="504"/>
                </a:lnTo>
                <a:lnTo>
                  <a:pt x="618" y="504"/>
                </a:lnTo>
                <a:lnTo>
                  <a:pt x="618" y="498"/>
                </a:lnTo>
                <a:lnTo>
                  <a:pt x="612" y="492"/>
                </a:lnTo>
                <a:lnTo>
                  <a:pt x="612" y="486"/>
                </a:lnTo>
                <a:lnTo>
                  <a:pt x="606" y="480"/>
                </a:lnTo>
                <a:lnTo>
                  <a:pt x="606" y="474"/>
                </a:lnTo>
                <a:lnTo>
                  <a:pt x="600" y="474"/>
                </a:lnTo>
                <a:lnTo>
                  <a:pt x="600" y="474"/>
                </a:lnTo>
                <a:lnTo>
                  <a:pt x="600" y="474"/>
                </a:lnTo>
                <a:lnTo>
                  <a:pt x="600" y="474"/>
                </a:lnTo>
                <a:lnTo>
                  <a:pt x="594" y="468"/>
                </a:lnTo>
                <a:lnTo>
                  <a:pt x="594" y="468"/>
                </a:lnTo>
                <a:lnTo>
                  <a:pt x="594" y="468"/>
                </a:lnTo>
                <a:lnTo>
                  <a:pt x="588" y="468"/>
                </a:lnTo>
                <a:lnTo>
                  <a:pt x="588" y="468"/>
                </a:lnTo>
                <a:lnTo>
                  <a:pt x="588" y="468"/>
                </a:lnTo>
                <a:lnTo>
                  <a:pt x="588" y="462"/>
                </a:lnTo>
                <a:lnTo>
                  <a:pt x="582" y="462"/>
                </a:lnTo>
                <a:lnTo>
                  <a:pt x="582" y="462"/>
                </a:lnTo>
                <a:lnTo>
                  <a:pt x="582" y="456"/>
                </a:lnTo>
                <a:lnTo>
                  <a:pt x="582" y="456"/>
                </a:lnTo>
                <a:lnTo>
                  <a:pt x="582" y="456"/>
                </a:lnTo>
                <a:lnTo>
                  <a:pt x="582" y="450"/>
                </a:lnTo>
                <a:lnTo>
                  <a:pt x="582" y="450"/>
                </a:lnTo>
                <a:lnTo>
                  <a:pt x="582" y="444"/>
                </a:lnTo>
                <a:lnTo>
                  <a:pt x="588" y="438"/>
                </a:lnTo>
                <a:lnTo>
                  <a:pt x="588" y="432"/>
                </a:lnTo>
                <a:lnTo>
                  <a:pt x="588" y="420"/>
                </a:lnTo>
                <a:lnTo>
                  <a:pt x="582" y="420"/>
                </a:lnTo>
                <a:lnTo>
                  <a:pt x="582" y="426"/>
                </a:lnTo>
                <a:lnTo>
                  <a:pt x="582" y="426"/>
                </a:lnTo>
                <a:lnTo>
                  <a:pt x="582" y="426"/>
                </a:lnTo>
                <a:lnTo>
                  <a:pt x="582" y="426"/>
                </a:lnTo>
                <a:lnTo>
                  <a:pt x="576" y="432"/>
                </a:lnTo>
                <a:lnTo>
                  <a:pt x="576" y="432"/>
                </a:lnTo>
                <a:lnTo>
                  <a:pt x="576" y="432"/>
                </a:lnTo>
                <a:lnTo>
                  <a:pt x="576" y="432"/>
                </a:lnTo>
                <a:lnTo>
                  <a:pt x="570" y="432"/>
                </a:lnTo>
                <a:lnTo>
                  <a:pt x="570" y="432"/>
                </a:lnTo>
                <a:lnTo>
                  <a:pt x="564" y="432"/>
                </a:lnTo>
                <a:lnTo>
                  <a:pt x="564" y="432"/>
                </a:lnTo>
                <a:lnTo>
                  <a:pt x="564" y="432"/>
                </a:lnTo>
                <a:lnTo>
                  <a:pt x="558" y="432"/>
                </a:lnTo>
                <a:lnTo>
                  <a:pt x="558" y="426"/>
                </a:lnTo>
                <a:lnTo>
                  <a:pt x="558" y="426"/>
                </a:lnTo>
                <a:lnTo>
                  <a:pt x="552" y="420"/>
                </a:lnTo>
                <a:lnTo>
                  <a:pt x="552" y="420"/>
                </a:lnTo>
                <a:lnTo>
                  <a:pt x="546" y="414"/>
                </a:lnTo>
                <a:lnTo>
                  <a:pt x="546" y="414"/>
                </a:lnTo>
                <a:lnTo>
                  <a:pt x="546" y="414"/>
                </a:lnTo>
                <a:lnTo>
                  <a:pt x="546" y="408"/>
                </a:lnTo>
                <a:lnTo>
                  <a:pt x="540" y="408"/>
                </a:lnTo>
                <a:lnTo>
                  <a:pt x="540" y="408"/>
                </a:lnTo>
                <a:lnTo>
                  <a:pt x="540" y="408"/>
                </a:lnTo>
                <a:lnTo>
                  <a:pt x="540" y="402"/>
                </a:lnTo>
                <a:lnTo>
                  <a:pt x="540" y="402"/>
                </a:lnTo>
                <a:lnTo>
                  <a:pt x="534" y="402"/>
                </a:lnTo>
                <a:lnTo>
                  <a:pt x="534" y="396"/>
                </a:lnTo>
                <a:lnTo>
                  <a:pt x="534" y="396"/>
                </a:lnTo>
                <a:lnTo>
                  <a:pt x="534" y="396"/>
                </a:lnTo>
                <a:lnTo>
                  <a:pt x="534" y="396"/>
                </a:lnTo>
                <a:lnTo>
                  <a:pt x="528" y="390"/>
                </a:lnTo>
                <a:lnTo>
                  <a:pt x="528" y="390"/>
                </a:lnTo>
                <a:lnTo>
                  <a:pt x="522" y="384"/>
                </a:lnTo>
                <a:lnTo>
                  <a:pt x="522" y="384"/>
                </a:lnTo>
                <a:lnTo>
                  <a:pt x="522" y="378"/>
                </a:lnTo>
                <a:lnTo>
                  <a:pt x="516" y="378"/>
                </a:lnTo>
                <a:lnTo>
                  <a:pt x="516" y="378"/>
                </a:lnTo>
                <a:lnTo>
                  <a:pt x="516" y="378"/>
                </a:lnTo>
                <a:lnTo>
                  <a:pt x="516" y="372"/>
                </a:lnTo>
                <a:lnTo>
                  <a:pt x="516" y="372"/>
                </a:lnTo>
                <a:lnTo>
                  <a:pt x="516" y="372"/>
                </a:lnTo>
                <a:lnTo>
                  <a:pt x="516" y="366"/>
                </a:lnTo>
                <a:lnTo>
                  <a:pt x="522" y="360"/>
                </a:lnTo>
                <a:lnTo>
                  <a:pt x="528" y="354"/>
                </a:lnTo>
                <a:lnTo>
                  <a:pt x="528" y="348"/>
                </a:lnTo>
                <a:lnTo>
                  <a:pt x="534" y="342"/>
                </a:lnTo>
                <a:lnTo>
                  <a:pt x="534" y="342"/>
                </a:lnTo>
                <a:lnTo>
                  <a:pt x="534" y="336"/>
                </a:lnTo>
                <a:lnTo>
                  <a:pt x="534" y="330"/>
                </a:lnTo>
                <a:lnTo>
                  <a:pt x="534" y="330"/>
                </a:lnTo>
                <a:lnTo>
                  <a:pt x="534" y="330"/>
                </a:lnTo>
                <a:lnTo>
                  <a:pt x="528" y="330"/>
                </a:lnTo>
                <a:lnTo>
                  <a:pt x="528" y="330"/>
                </a:lnTo>
                <a:lnTo>
                  <a:pt x="522" y="330"/>
                </a:lnTo>
                <a:lnTo>
                  <a:pt x="522" y="330"/>
                </a:lnTo>
                <a:lnTo>
                  <a:pt x="516" y="336"/>
                </a:lnTo>
                <a:lnTo>
                  <a:pt x="516" y="336"/>
                </a:lnTo>
                <a:lnTo>
                  <a:pt x="516" y="336"/>
                </a:lnTo>
                <a:lnTo>
                  <a:pt x="510" y="342"/>
                </a:lnTo>
                <a:lnTo>
                  <a:pt x="510" y="342"/>
                </a:lnTo>
                <a:lnTo>
                  <a:pt x="510" y="348"/>
                </a:lnTo>
                <a:lnTo>
                  <a:pt x="504" y="348"/>
                </a:lnTo>
                <a:lnTo>
                  <a:pt x="504" y="348"/>
                </a:lnTo>
                <a:lnTo>
                  <a:pt x="504" y="342"/>
                </a:lnTo>
                <a:lnTo>
                  <a:pt x="504" y="342"/>
                </a:lnTo>
                <a:lnTo>
                  <a:pt x="498" y="342"/>
                </a:lnTo>
                <a:lnTo>
                  <a:pt x="498" y="336"/>
                </a:lnTo>
                <a:lnTo>
                  <a:pt x="498" y="336"/>
                </a:lnTo>
                <a:lnTo>
                  <a:pt x="498" y="336"/>
                </a:lnTo>
                <a:lnTo>
                  <a:pt x="498" y="330"/>
                </a:lnTo>
                <a:lnTo>
                  <a:pt x="498" y="324"/>
                </a:lnTo>
                <a:lnTo>
                  <a:pt x="498" y="324"/>
                </a:lnTo>
                <a:lnTo>
                  <a:pt x="498" y="318"/>
                </a:lnTo>
                <a:lnTo>
                  <a:pt x="498" y="312"/>
                </a:lnTo>
                <a:lnTo>
                  <a:pt x="492" y="300"/>
                </a:lnTo>
                <a:lnTo>
                  <a:pt x="492" y="294"/>
                </a:lnTo>
                <a:lnTo>
                  <a:pt x="492" y="294"/>
                </a:lnTo>
                <a:lnTo>
                  <a:pt x="492" y="288"/>
                </a:lnTo>
                <a:lnTo>
                  <a:pt x="486" y="282"/>
                </a:lnTo>
                <a:lnTo>
                  <a:pt x="486" y="282"/>
                </a:lnTo>
                <a:lnTo>
                  <a:pt x="486" y="276"/>
                </a:lnTo>
                <a:lnTo>
                  <a:pt x="486" y="270"/>
                </a:lnTo>
                <a:lnTo>
                  <a:pt x="486" y="270"/>
                </a:lnTo>
                <a:lnTo>
                  <a:pt x="486" y="270"/>
                </a:lnTo>
                <a:lnTo>
                  <a:pt x="492" y="270"/>
                </a:lnTo>
                <a:lnTo>
                  <a:pt x="492" y="264"/>
                </a:lnTo>
                <a:lnTo>
                  <a:pt x="492" y="264"/>
                </a:lnTo>
                <a:lnTo>
                  <a:pt x="492" y="264"/>
                </a:lnTo>
                <a:lnTo>
                  <a:pt x="492" y="264"/>
                </a:lnTo>
                <a:lnTo>
                  <a:pt x="498" y="264"/>
                </a:lnTo>
                <a:lnTo>
                  <a:pt x="498" y="264"/>
                </a:lnTo>
                <a:lnTo>
                  <a:pt x="498" y="264"/>
                </a:lnTo>
                <a:lnTo>
                  <a:pt x="498" y="258"/>
                </a:lnTo>
                <a:lnTo>
                  <a:pt x="498" y="258"/>
                </a:lnTo>
                <a:lnTo>
                  <a:pt x="504" y="258"/>
                </a:lnTo>
                <a:lnTo>
                  <a:pt x="504" y="252"/>
                </a:lnTo>
                <a:lnTo>
                  <a:pt x="504" y="252"/>
                </a:lnTo>
                <a:lnTo>
                  <a:pt x="504" y="246"/>
                </a:lnTo>
                <a:lnTo>
                  <a:pt x="504" y="246"/>
                </a:lnTo>
                <a:lnTo>
                  <a:pt x="504" y="246"/>
                </a:lnTo>
                <a:lnTo>
                  <a:pt x="498" y="240"/>
                </a:lnTo>
                <a:lnTo>
                  <a:pt x="498" y="234"/>
                </a:lnTo>
                <a:lnTo>
                  <a:pt x="498" y="228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16"/>
                </a:lnTo>
                <a:lnTo>
                  <a:pt x="492" y="216"/>
                </a:lnTo>
                <a:lnTo>
                  <a:pt x="492" y="216"/>
                </a:lnTo>
                <a:lnTo>
                  <a:pt x="492" y="210"/>
                </a:lnTo>
                <a:lnTo>
                  <a:pt x="492" y="210"/>
                </a:lnTo>
                <a:lnTo>
                  <a:pt x="492" y="210"/>
                </a:lnTo>
                <a:lnTo>
                  <a:pt x="492" y="210"/>
                </a:lnTo>
                <a:lnTo>
                  <a:pt x="492" y="204"/>
                </a:lnTo>
                <a:lnTo>
                  <a:pt x="486" y="204"/>
                </a:lnTo>
                <a:lnTo>
                  <a:pt x="486" y="204"/>
                </a:lnTo>
                <a:lnTo>
                  <a:pt x="486" y="204"/>
                </a:lnTo>
                <a:lnTo>
                  <a:pt x="480" y="198"/>
                </a:lnTo>
                <a:lnTo>
                  <a:pt x="480" y="198"/>
                </a:lnTo>
                <a:lnTo>
                  <a:pt x="480" y="198"/>
                </a:lnTo>
                <a:lnTo>
                  <a:pt x="474" y="198"/>
                </a:lnTo>
                <a:lnTo>
                  <a:pt x="474" y="198"/>
                </a:lnTo>
                <a:lnTo>
                  <a:pt x="468" y="198"/>
                </a:lnTo>
                <a:lnTo>
                  <a:pt x="462" y="198"/>
                </a:lnTo>
                <a:lnTo>
                  <a:pt x="456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2"/>
                </a:lnTo>
                <a:lnTo>
                  <a:pt x="444" y="192"/>
                </a:lnTo>
                <a:lnTo>
                  <a:pt x="444" y="192"/>
                </a:lnTo>
                <a:lnTo>
                  <a:pt x="444" y="186"/>
                </a:lnTo>
                <a:lnTo>
                  <a:pt x="444" y="180"/>
                </a:lnTo>
                <a:lnTo>
                  <a:pt x="444" y="180"/>
                </a:lnTo>
                <a:lnTo>
                  <a:pt x="444" y="174"/>
                </a:lnTo>
                <a:lnTo>
                  <a:pt x="444" y="174"/>
                </a:lnTo>
                <a:lnTo>
                  <a:pt x="444" y="168"/>
                </a:lnTo>
                <a:lnTo>
                  <a:pt x="438" y="168"/>
                </a:lnTo>
                <a:lnTo>
                  <a:pt x="438" y="168"/>
                </a:lnTo>
                <a:lnTo>
                  <a:pt x="438" y="168"/>
                </a:lnTo>
                <a:lnTo>
                  <a:pt x="432" y="168"/>
                </a:lnTo>
                <a:lnTo>
                  <a:pt x="426" y="162"/>
                </a:lnTo>
                <a:lnTo>
                  <a:pt x="420" y="156"/>
                </a:lnTo>
                <a:lnTo>
                  <a:pt x="414" y="156"/>
                </a:lnTo>
                <a:lnTo>
                  <a:pt x="408" y="150"/>
                </a:lnTo>
                <a:lnTo>
                  <a:pt x="408" y="150"/>
                </a:lnTo>
                <a:lnTo>
                  <a:pt x="402" y="150"/>
                </a:lnTo>
                <a:lnTo>
                  <a:pt x="396" y="150"/>
                </a:lnTo>
                <a:lnTo>
                  <a:pt x="396" y="150"/>
                </a:lnTo>
                <a:lnTo>
                  <a:pt x="396" y="150"/>
                </a:lnTo>
                <a:lnTo>
                  <a:pt x="390" y="150"/>
                </a:lnTo>
                <a:lnTo>
                  <a:pt x="390" y="150"/>
                </a:lnTo>
                <a:lnTo>
                  <a:pt x="390" y="150"/>
                </a:lnTo>
                <a:lnTo>
                  <a:pt x="390" y="144"/>
                </a:lnTo>
                <a:lnTo>
                  <a:pt x="390" y="144"/>
                </a:lnTo>
                <a:lnTo>
                  <a:pt x="390" y="138"/>
                </a:lnTo>
                <a:lnTo>
                  <a:pt x="390" y="138"/>
                </a:lnTo>
                <a:lnTo>
                  <a:pt x="390" y="138"/>
                </a:lnTo>
                <a:lnTo>
                  <a:pt x="390" y="132"/>
                </a:lnTo>
                <a:lnTo>
                  <a:pt x="390" y="132"/>
                </a:lnTo>
                <a:lnTo>
                  <a:pt x="384" y="132"/>
                </a:lnTo>
                <a:lnTo>
                  <a:pt x="384" y="126"/>
                </a:lnTo>
                <a:lnTo>
                  <a:pt x="378" y="126"/>
                </a:lnTo>
                <a:lnTo>
                  <a:pt x="378" y="120"/>
                </a:lnTo>
                <a:lnTo>
                  <a:pt x="378" y="120"/>
                </a:lnTo>
                <a:lnTo>
                  <a:pt x="372" y="120"/>
                </a:lnTo>
                <a:lnTo>
                  <a:pt x="372" y="114"/>
                </a:lnTo>
                <a:lnTo>
                  <a:pt x="372" y="114"/>
                </a:lnTo>
                <a:lnTo>
                  <a:pt x="366" y="114"/>
                </a:lnTo>
                <a:lnTo>
                  <a:pt x="366" y="108"/>
                </a:lnTo>
                <a:lnTo>
                  <a:pt x="360" y="108"/>
                </a:lnTo>
                <a:lnTo>
                  <a:pt x="354" y="108"/>
                </a:lnTo>
                <a:lnTo>
                  <a:pt x="348" y="108"/>
                </a:lnTo>
                <a:lnTo>
                  <a:pt x="348" y="108"/>
                </a:lnTo>
                <a:lnTo>
                  <a:pt x="342" y="108"/>
                </a:lnTo>
                <a:lnTo>
                  <a:pt x="342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0" y="108"/>
                </a:lnTo>
                <a:lnTo>
                  <a:pt x="330" y="108"/>
                </a:lnTo>
                <a:lnTo>
                  <a:pt x="330" y="108"/>
                </a:lnTo>
                <a:lnTo>
                  <a:pt x="324" y="114"/>
                </a:lnTo>
                <a:lnTo>
                  <a:pt x="324" y="114"/>
                </a:lnTo>
                <a:lnTo>
                  <a:pt x="324" y="114"/>
                </a:lnTo>
                <a:lnTo>
                  <a:pt x="324" y="114"/>
                </a:lnTo>
                <a:lnTo>
                  <a:pt x="324" y="120"/>
                </a:lnTo>
                <a:lnTo>
                  <a:pt x="324" y="120"/>
                </a:lnTo>
                <a:lnTo>
                  <a:pt x="324" y="120"/>
                </a:lnTo>
                <a:lnTo>
                  <a:pt x="318" y="126"/>
                </a:lnTo>
                <a:lnTo>
                  <a:pt x="318" y="132"/>
                </a:lnTo>
                <a:lnTo>
                  <a:pt x="318" y="144"/>
                </a:lnTo>
                <a:lnTo>
                  <a:pt x="318" y="150"/>
                </a:lnTo>
                <a:lnTo>
                  <a:pt x="318" y="150"/>
                </a:lnTo>
                <a:lnTo>
                  <a:pt x="318" y="150"/>
                </a:lnTo>
                <a:lnTo>
                  <a:pt x="318" y="150"/>
                </a:lnTo>
                <a:lnTo>
                  <a:pt x="312" y="150"/>
                </a:lnTo>
                <a:lnTo>
                  <a:pt x="312" y="150"/>
                </a:lnTo>
                <a:lnTo>
                  <a:pt x="312" y="150"/>
                </a:lnTo>
                <a:lnTo>
                  <a:pt x="306" y="156"/>
                </a:lnTo>
                <a:lnTo>
                  <a:pt x="300" y="156"/>
                </a:lnTo>
                <a:lnTo>
                  <a:pt x="300" y="156"/>
                </a:lnTo>
                <a:lnTo>
                  <a:pt x="300" y="156"/>
                </a:lnTo>
                <a:lnTo>
                  <a:pt x="294" y="156"/>
                </a:lnTo>
                <a:lnTo>
                  <a:pt x="294" y="156"/>
                </a:lnTo>
                <a:lnTo>
                  <a:pt x="288" y="156"/>
                </a:lnTo>
                <a:lnTo>
                  <a:pt x="282" y="156"/>
                </a:lnTo>
                <a:lnTo>
                  <a:pt x="282" y="156"/>
                </a:lnTo>
                <a:lnTo>
                  <a:pt x="276" y="156"/>
                </a:lnTo>
                <a:lnTo>
                  <a:pt x="276" y="162"/>
                </a:lnTo>
                <a:lnTo>
                  <a:pt x="270" y="162"/>
                </a:lnTo>
                <a:lnTo>
                  <a:pt x="270" y="162"/>
                </a:lnTo>
                <a:lnTo>
                  <a:pt x="270" y="162"/>
                </a:lnTo>
                <a:lnTo>
                  <a:pt x="264" y="162"/>
                </a:lnTo>
                <a:lnTo>
                  <a:pt x="264" y="168"/>
                </a:lnTo>
                <a:lnTo>
                  <a:pt x="258" y="168"/>
                </a:lnTo>
                <a:lnTo>
                  <a:pt x="258" y="174"/>
                </a:lnTo>
                <a:lnTo>
                  <a:pt x="258" y="174"/>
                </a:lnTo>
                <a:lnTo>
                  <a:pt x="252" y="174"/>
                </a:lnTo>
                <a:lnTo>
                  <a:pt x="252" y="174"/>
                </a:lnTo>
                <a:lnTo>
                  <a:pt x="246" y="174"/>
                </a:lnTo>
                <a:lnTo>
                  <a:pt x="240" y="174"/>
                </a:lnTo>
                <a:lnTo>
                  <a:pt x="234" y="174"/>
                </a:lnTo>
                <a:lnTo>
                  <a:pt x="234" y="174"/>
                </a:lnTo>
                <a:lnTo>
                  <a:pt x="234" y="174"/>
                </a:lnTo>
                <a:lnTo>
                  <a:pt x="234" y="168"/>
                </a:lnTo>
                <a:lnTo>
                  <a:pt x="234" y="168"/>
                </a:lnTo>
                <a:lnTo>
                  <a:pt x="234" y="168"/>
                </a:lnTo>
                <a:lnTo>
                  <a:pt x="228" y="162"/>
                </a:lnTo>
                <a:lnTo>
                  <a:pt x="228" y="156"/>
                </a:lnTo>
                <a:lnTo>
                  <a:pt x="228" y="156"/>
                </a:lnTo>
                <a:lnTo>
                  <a:pt x="228" y="150"/>
                </a:lnTo>
                <a:lnTo>
                  <a:pt x="228" y="150"/>
                </a:lnTo>
                <a:lnTo>
                  <a:pt x="228" y="150"/>
                </a:lnTo>
                <a:lnTo>
                  <a:pt x="228" y="150"/>
                </a:lnTo>
                <a:lnTo>
                  <a:pt x="222" y="150"/>
                </a:lnTo>
                <a:lnTo>
                  <a:pt x="222" y="150"/>
                </a:lnTo>
                <a:lnTo>
                  <a:pt x="216" y="150"/>
                </a:lnTo>
                <a:lnTo>
                  <a:pt x="216" y="150"/>
                </a:lnTo>
                <a:lnTo>
                  <a:pt x="216" y="150"/>
                </a:lnTo>
                <a:lnTo>
                  <a:pt x="210" y="150"/>
                </a:lnTo>
                <a:lnTo>
                  <a:pt x="210" y="150"/>
                </a:lnTo>
                <a:lnTo>
                  <a:pt x="210" y="150"/>
                </a:lnTo>
                <a:lnTo>
                  <a:pt x="210" y="144"/>
                </a:lnTo>
                <a:lnTo>
                  <a:pt x="210" y="138"/>
                </a:lnTo>
                <a:lnTo>
                  <a:pt x="210" y="138"/>
                </a:lnTo>
                <a:lnTo>
                  <a:pt x="210" y="132"/>
                </a:lnTo>
                <a:lnTo>
                  <a:pt x="210" y="132"/>
                </a:lnTo>
                <a:lnTo>
                  <a:pt x="210" y="126"/>
                </a:lnTo>
                <a:lnTo>
                  <a:pt x="210" y="120"/>
                </a:lnTo>
                <a:lnTo>
                  <a:pt x="210" y="120"/>
                </a:lnTo>
                <a:lnTo>
                  <a:pt x="204" y="120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198" y="114"/>
                </a:lnTo>
                <a:lnTo>
                  <a:pt x="198" y="114"/>
                </a:lnTo>
                <a:lnTo>
                  <a:pt x="198" y="114"/>
                </a:lnTo>
                <a:lnTo>
                  <a:pt x="192" y="114"/>
                </a:lnTo>
                <a:lnTo>
                  <a:pt x="192" y="114"/>
                </a:lnTo>
                <a:lnTo>
                  <a:pt x="186" y="114"/>
                </a:lnTo>
                <a:lnTo>
                  <a:pt x="180" y="114"/>
                </a:lnTo>
                <a:lnTo>
                  <a:pt x="174" y="120"/>
                </a:lnTo>
                <a:lnTo>
                  <a:pt x="168" y="126"/>
                </a:lnTo>
                <a:lnTo>
                  <a:pt x="162" y="126"/>
                </a:lnTo>
                <a:lnTo>
                  <a:pt x="156" y="126"/>
                </a:lnTo>
                <a:lnTo>
                  <a:pt x="156" y="126"/>
                </a:lnTo>
                <a:lnTo>
                  <a:pt x="150" y="126"/>
                </a:lnTo>
                <a:lnTo>
                  <a:pt x="144" y="126"/>
                </a:lnTo>
                <a:lnTo>
                  <a:pt x="144" y="126"/>
                </a:lnTo>
                <a:lnTo>
                  <a:pt x="144" y="126"/>
                </a:lnTo>
                <a:lnTo>
                  <a:pt x="138" y="126"/>
                </a:lnTo>
                <a:lnTo>
                  <a:pt x="138" y="126"/>
                </a:lnTo>
                <a:lnTo>
                  <a:pt x="138" y="126"/>
                </a:lnTo>
                <a:lnTo>
                  <a:pt x="138" y="126"/>
                </a:lnTo>
                <a:lnTo>
                  <a:pt x="132" y="126"/>
                </a:lnTo>
                <a:lnTo>
                  <a:pt x="132" y="126"/>
                </a:lnTo>
                <a:lnTo>
                  <a:pt x="132" y="120"/>
                </a:lnTo>
                <a:lnTo>
                  <a:pt x="132" y="114"/>
                </a:lnTo>
                <a:lnTo>
                  <a:pt x="132" y="114"/>
                </a:lnTo>
                <a:lnTo>
                  <a:pt x="126" y="114"/>
                </a:lnTo>
                <a:lnTo>
                  <a:pt x="126" y="114"/>
                </a:lnTo>
                <a:lnTo>
                  <a:pt x="126" y="108"/>
                </a:lnTo>
                <a:lnTo>
                  <a:pt x="126" y="102"/>
                </a:lnTo>
                <a:lnTo>
                  <a:pt x="126" y="102"/>
                </a:lnTo>
                <a:lnTo>
                  <a:pt x="126" y="96"/>
                </a:lnTo>
                <a:lnTo>
                  <a:pt x="126" y="96"/>
                </a:lnTo>
                <a:lnTo>
                  <a:pt x="126" y="90"/>
                </a:lnTo>
                <a:lnTo>
                  <a:pt x="114" y="90"/>
                </a:lnTo>
                <a:lnTo>
                  <a:pt x="114" y="96"/>
                </a:lnTo>
                <a:lnTo>
                  <a:pt x="114" y="96"/>
                </a:lnTo>
                <a:lnTo>
                  <a:pt x="114" y="102"/>
                </a:lnTo>
                <a:lnTo>
                  <a:pt x="114" y="102"/>
                </a:lnTo>
                <a:lnTo>
                  <a:pt x="114" y="102"/>
                </a:lnTo>
                <a:lnTo>
                  <a:pt x="114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96" y="102"/>
                </a:lnTo>
                <a:lnTo>
                  <a:pt x="96" y="102"/>
                </a:lnTo>
                <a:lnTo>
                  <a:pt x="90" y="102"/>
                </a:lnTo>
                <a:lnTo>
                  <a:pt x="90" y="102"/>
                </a:lnTo>
                <a:lnTo>
                  <a:pt x="90" y="102"/>
                </a:lnTo>
                <a:lnTo>
                  <a:pt x="90" y="102"/>
                </a:lnTo>
                <a:lnTo>
                  <a:pt x="84" y="102"/>
                </a:lnTo>
                <a:lnTo>
                  <a:pt x="84" y="102"/>
                </a:lnTo>
                <a:lnTo>
                  <a:pt x="78" y="108"/>
                </a:lnTo>
                <a:lnTo>
                  <a:pt x="78" y="108"/>
                </a:lnTo>
                <a:lnTo>
                  <a:pt x="78" y="114"/>
                </a:lnTo>
                <a:lnTo>
                  <a:pt x="78" y="114"/>
                </a:lnTo>
                <a:lnTo>
                  <a:pt x="78" y="114"/>
                </a:lnTo>
                <a:lnTo>
                  <a:pt x="78" y="120"/>
                </a:lnTo>
                <a:lnTo>
                  <a:pt x="78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66" y="120"/>
                </a:lnTo>
                <a:lnTo>
                  <a:pt x="66" y="120"/>
                </a:lnTo>
                <a:lnTo>
                  <a:pt x="66" y="114"/>
                </a:lnTo>
                <a:lnTo>
                  <a:pt x="66" y="114"/>
                </a:lnTo>
                <a:lnTo>
                  <a:pt x="60" y="114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54" y="114"/>
                </a:lnTo>
                <a:lnTo>
                  <a:pt x="54" y="114"/>
                </a:lnTo>
                <a:lnTo>
                  <a:pt x="48" y="114"/>
                </a:lnTo>
                <a:lnTo>
                  <a:pt x="48" y="120"/>
                </a:lnTo>
                <a:lnTo>
                  <a:pt x="48" y="120"/>
                </a:lnTo>
                <a:lnTo>
                  <a:pt x="48" y="120"/>
                </a:lnTo>
                <a:lnTo>
                  <a:pt x="42" y="120"/>
                </a:lnTo>
                <a:lnTo>
                  <a:pt x="42" y="120"/>
                </a:lnTo>
                <a:lnTo>
                  <a:pt x="42" y="120"/>
                </a:lnTo>
                <a:lnTo>
                  <a:pt x="36" y="120"/>
                </a:lnTo>
                <a:lnTo>
                  <a:pt x="36" y="120"/>
                </a:lnTo>
                <a:lnTo>
                  <a:pt x="36" y="114"/>
                </a:lnTo>
                <a:lnTo>
                  <a:pt x="36" y="114"/>
                </a:lnTo>
                <a:lnTo>
                  <a:pt x="36" y="114"/>
                </a:lnTo>
                <a:lnTo>
                  <a:pt x="30" y="108"/>
                </a:lnTo>
                <a:lnTo>
                  <a:pt x="30" y="108"/>
                </a:lnTo>
                <a:lnTo>
                  <a:pt x="30" y="108"/>
                </a:lnTo>
                <a:lnTo>
                  <a:pt x="30" y="102"/>
                </a:lnTo>
                <a:lnTo>
                  <a:pt x="30" y="96"/>
                </a:lnTo>
                <a:lnTo>
                  <a:pt x="30" y="90"/>
                </a:lnTo>
                <a:lnTo>
                  <a:pt x="30" y="90"/>
                </a:lnTo>
                <a:lnTo>
                  <a:pt x="30" y="84"/>
                </a:lnTo>
                <a:lnTo>
                  <a:pt x="30" y="84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30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18" y="78"/>
                </a:lnTo>
                <a:lnTo>
                  <a:pt x="18" y="72"/>
                </a:lnTo>
                <a:lnTo>
                  <a:pt x="12" y="72"/>
                </a:lnTo>
                <a:lnTo>
                  <a:pt x="6" y="66"/>
                </a:lnTo>
                <a:lnTo>
                  <a:pt x="6" y="66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54"/>
                </a:lnTo>
                <a:lnTo>
                  <a:pt x="6" y="54"/>
                </a:lnTo>
                <a:lnTo>
                  <a:pt x="6" y="54"/>
                </a:lnTo>
                <a:lnTo>
                  <a:pt x="6" y="48"/>
                </a:lnTo>
                <a:lnTo>
                  <a:pt x="6" y="48"/>
                </a:lnTo>
                <a:lnTo>
                  <a:pt x="12" y="48"/>
                </a:lnTo>
                <a:lnTo>
                  <a:pt x="12" y="48"/>
                </a:lnTo>
                <a:lnTo>
                  <a:pt x="18" y="48"/>
                </a:lnTo>
                <a:lnTo>
                  <a:pt x="18" y="42"/>
                </a:lnTo>
                <a:lnTo>
                  <a:pt x="18" y="42"/>
                </a:lnTo>
                <a:lnTo>
                  <a:pt x="24" y="42"/>
                </a:lnTo>
                <a:lnTo>
                  <a:pt x="24" y="42"/>
                </a:lnTo>
                <a:lnTo>
                  <a:pt x="30" y="42"/>
                </a:lnTo>
                <a:lnTo>
                  <a:pt x="30" y="42"/>
                </a:lnTo>
                <a:lnTo>
                  <a:pt x="246" y="18"/>
                </a:lnTo>
                <a:lnTo>
                  <a:pt x="264" y="42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722920" y="4329000"/>
            <a:ext cx="2392560" cy="1995480"/>
          </a:xfrm>
          <a:custGeom>
            <a:avLst/>
            <a:gdLst/>
            <a:ahLst/>
            <a:rect l="l" t="t" r="r" b="b"/>
            <a:pathLst>
              <a:path w="798" h="600">
                <a:moveTo>
                  <a:pt x="264" y="42"/>
                </a:moveTo>
                <a:lnTo>
                  <a:pt x="510" y="36"/>
                </a:lnTo>
                <a:lnTo>
                  <a:pt x="510" y="42"/>
                </a:lnTo>
                <a:lnTo>
                  <a:pt x="516" y="42"/>
                </a:lnTo>
                <a:lnTo>
                  <a:pt x="516" y="48"/>
                </a:lnTo>
                <a:lnTo>
                  <a:pt x="516" y="48"/>
                </a:lnTo>
                <a:lnTo>
                  <a:pt x="516" y="48"/>
                </a:lnTo>
                <a:lnTo>
                  <a:pt x="522" y="48"/>
                </a:lnTo>
                <a:lnTo>
                  <a:pt x="522" y="54"/>
                </a:lnTo>
                <a:lnTo>
                  <a:pt x="522" y="54"/>
                </a:lnTo>
                <a:lnTo>
                  <a:pt x="522" y="54"/>
                </a:lnTo>
                <a:lnTo>
                  <a:pt x="528" y="54"/>
                </a:lnTo>
                <a:lnTo>
                  <a:pt x="528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48"/>
                </a:lnTo>
                <a:lnTo>
                  <a:pt x="534" y="48"/>
                </a:lnTo>
                <a:lnTo>
                  <a:pt x="534" y="42"/>
                </a:lnTo>
                <a:lnTo>
                  <a:pt x="534" y="36"/>
                </a:lnTo>
                <a:lnTo>
                  <a:pt x="534" y="30"/>
                </a:lnTo>
                <a:lnTo>
                  <a:pt x="534" y="30"/>
                </a:lnTo>
                <a:lnTo>
                  <a:pt x="534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24"/>
                </a:lnTo>
                <a:lnTo>
                  <a:pt x="522" y="24"/>
                </a:lnTo>
                <a:lnTo>
                  <a:pt x="522" y="24"/>
                </a:lnTo>
                <a:lnTo>
                  <a:pt x="522" y="18"/>
                </a:lnTo>
                <a:lnTo>
                  <a:pt x="522" y="18"/>
                </a:lnTo>
                <a:lnTo>
                  <a:pt x="522" y="18"/>
                </a:lnTo>
                <a:lnTo>
                  <a:pt x="522" y="12"/>
                </a:lnTo>
                <a:lnTo>
                  <a:pt x="528" y="12"/>
                </a:lnTo>
                <a:lnTo>
                  <a:pt x="528" y="12"/>
                </a:lnTo>
                <a:lnTo>
                  <a:pt x="528" y="12"/>
                </a:lnTo>
                <a:lnTo>
                  <a:pt x="528" y="6"/>
                </a:lnTo>
                <a:lnTo>
                  <a:pt x="528" y="6"/>
                </a:lnTo>
                <a:lnTo>
                  <a:pt x="528" y="6"/>
                </a:lnTo>
                <a:lnTo>
                  <a:pt x="528" y="6"/>
                </a:lnTo>
                <a:lnTo>
                  <a:pt x="528" y="0"/>
                </a:lnTo>
                <a:lnTo>
                  <a:pt x="534" y="0"/>
                </a:lnTo>
                <a:lnTo>
                  <a:pt x="534" y="0"/>
                </a:lnTo>
                <a:lnTo>
                  <a:pt x="534" y="0"/>
                </a:lnTo>
                <a:lnTo>
                  <a:pt x="534" y="0"/>
                </a:lnTo>
                <a:lnTo>
                  <a:pt x="540" y="0"/>
                </a:lnTo>
                <a:lnTo>
                  <a:pt x="546" y="0"/>
                </a:lnTo>
                <a:lnTo>
                  <a:pt x="546" y="0"/>
                </a:lnTo>
                <a:lnTo>
                  <a:pt x="546" y="0"/>
                </a:lnTo>
                <a:lnTo>
                  <a:pt x="546" y="0"/>
                </a:lnTo>
                <a:lnTo>
                  <a:pt x="552" y="6"/>
                </a:lnTo>
                <a:lnTo>
                  <a:pt x="552" y="6"/>
                </a:lnTo>
                <a:lnTo>
                  <a:pt x="558" y="6"/>
                </a:lnTo>
                <a:lnTo>
                  <a:pt x="558" y="6"/>
                </a:lnTo>
                <a:lnTo>
                  <a:pt x="558" y="6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82" y="18"/>
                </a:lnTo>
                <a:lnTo>
                  <a:pt x="582" y="18"/>
                </a:lnTo>
                <a:lnTo>
                  <a:pt x="582" y="24"/>
                </a:lnTo>
                <a:lnTo>
                  <a:pt x="588" y="30"/>
                </a:lnTo>
                <a:lnTo>
                  <a:pt x="588" y="30"/>
                </a:lnTo>
                <a:lnTo>
                  <a:pt x="588" y="36"/>
                </a:lnTo>
                <a:lnTo>
                  <a:pt x="594" y="36"/>
                </a:lnTo>
                <a:lnTo>
                  <a:pt x="594" y="36"/>
                </a:lnTo>
                <a:lnTo>
                  <a:pt x="594" y="42"/>
                </a:lnTo>
                <a:lnTo>
                  <a:pt x="594" y="42"/>
                </a:lnTo>
                <a:lnTo>
                  <a:pt x="594" y="42"/>
                </a:lnTo>
                <a:lnTo>
                  <a:pt x="588" y="48"/>
                </a:lnTo>
                <a:lnTo>
                  <a:pt x="588" y="48"/>
                </a:lnTo>
                <a:lnTo>
                  <a:pt x="588" y="48"/>
                </a:lnTo>
                <a:lnTo>
                  <a:pt x="588" y="48"/>
                </a:lnTo>
                <a:lnTo>
                  <a:pt x="582" y="54"/>
                </a:lnTo>
                <a:lnTo>
                  <a:pt x="582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82" y="54"/>
                </a:lnTo>
                <a:lnTo>
                  <a:pt x="582" y="54"/>
                </a:lnTo>
                <a:lnTo>
                  <a:pt x="588" y="54"/>
                </a:lnTo>
                <a:lnTo>
                  <a:pt x="588" y="54"/>
                </a:lnTo>
                <a:lnTo>
                  <a:pt x="594" y="54"/>
                </a:lnTo>
                <a:lnTo>
                  <a:pt x="594" y="54"/>
                </a:lnTo>
                <a:lnTo>
                  <a:pt x="594" y="54"/>
                </a:lnTo>
                <a:lnTo>
                  <a:pt x="600" y="60"/>
                </a:lnTo>
                <a:lnTo>
                  <a:pt x="600" y="66"/>
                </a:lnTo>
                <a:lnTo>
                  <a:pt x="606" y="72"/>
                </a:lnTo>
                <a:lnTo>
                  <a:pt x="606" y="78"/>
                </a:lnTo>
                <a:lnTo>
                  <a:pt x="606" y="78"/>
                </a:lnTo>
                <a:lnTo>
                  <a:pt x="612" y="84"/>
                </a:lnTo>
                <a:lnTo>
                  <a:pt x="612" y="90"/>
                </a:lnTo>
                <a:lnTo>
                  <a:pt x="612" y="90"/>
                </a:lnTo>
                <a:lnTo>
                  <a:pt x="612" y="90"/>
                </a:lnTo>
                <a:lnTo>
                  <a:pt x="612" y="96"/>
                </a:lnTo>
                <a:lnTo>
                  <a:pt x="618" y="96"/>
                </a:lnTo>
                <a:lnTo>
                  <a:pt x="618" y="102"/>
                </a:lnTo>
                <a:lnTo>
                  <a:pt x="618" y="102"/>
                </a:lnTo>
                <a:lnTo>
                  <a:pt x="624" y="102"/>
                </a:lnTo>
                <a:lnTo>
                  <a:pt x="624" y="108"/>
                </a:lnTo>
                <a:lnTo>
                  <a:pt x="624" y="114"/>
                </a:lnTo>
                <a:lnTo>
                  <a:pt x="630" y="114"/>
                </a:lnTo>
                <a:lnTo>
                  <a:pt x="630" y="120"/>
                </a:lnTo>
                <a:lnTo>
                  <a:pt x="630" y="126"/>
                </a:lnTo>
                <a:lnTo>
                  <a:pt x="636" y="126"/>
                </a:lnTo>
                <a:lnTo>
                  <a:pt x="636" y="126"/>
                </a:lnTo>
                <a:lnTo>
                  <a:pt x="636" y="126"/>
                </a:lnTo>
                <a:lnTo>
                  <a:pt x="636" y="132"/>
                </a:lnTo>
                <a:lnTo>
                  <a:pt x="642" y="132"/>
                </a:lnTo>
                <a:lnTo>
                  <a:pt x="642" y="138"/>
                </a:lnTo>
                <a:lnTo>
                  <a:pt x="642" y="144"/>
                </a:lnTo>
                <a:lnTo>
                  <a:pt x="642" y="144"/>
                </a:lnTo>
                <a:lnTo>
                  <a:pt x="648" y="150"/>
                </a:lnTo>
                <a:lnTo>
                  <a:pt x="648" y="150"/>
                </a:lnTo>
                <a:lnTo>
                  <a:pt x="648" y="150"/>
                </a:lnTo>
                <a:lnTo>
                  <a:pt x="654" y="156"/>
                </a:lnTo>
                <a:lnTo>
                  <a:pt x="654" y="156"/>
                </a:lnTo>
                <a:lnTo>
                  <a:pt x="654" y="162"/>
                </a:lnTo>
                <a:lnTo>
                  <a:pt x="660" y="162"/>
                </a:lnTo>
                <a:lnTo>
                  <a:pt x="660" y="162"/>
                </a:lnTo>
                <a:lnTo>
                  <a:pt x="660" y="168"/>
                </a:lnTo>
                <a:lnTo>
                  <a:pt x="666" y="174"/>
                </a:lnTo>
                <a:lnTo>
                  <a:pt x="666" y="180"/>
                </a:lnTo>
                <a:lnTo>
                  <a:pt x="666" y="180"/>
                </a:lnTo>
                <a:lnTo>
                  <a:pt x="672" y="180"/>
                </a:lnTo>
                <a:lnTo>
                  <a:pt x="672" y="186"/>
                </a:lnTo>
                <a:lnTo>
                  <a:pt x="672" y="186"/>
                </a:lnTo>
                <a:lnTo>
                  <a:pt x="672" y="186"/>
                </a:lnTo>
                <a:lnTo>
                  <a:pt x="678" y="192"/>
                </a:lnTo>
                <a:lnTo>
                  <a:pt x="678" y="192"/>
                </a:lnTo>
                <a:lnTo>
                  <a:pt x="678" y="192"/>
                </a:lnTo>
                <a:lnTo>
                  <a:pt x="678" y="198"/>
                </a:lnTo>
                <a:lnTo>
                  <a:pt x="678" y="198"/>
                </a:lnTo>
                <a:lnTo>
                  <a:pt x="678" y="198"/>
                </a:lnTo>
                <a:lnTo>
                  <a:pt x="678" y="198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84" y="204"/>
                </a:lnTo>
                <a:lnTo>
                  <a:pt x="684" y="210"/>
                </a:lnTo>
                <a:lnTo>
                  <a:pt x="684" y="210"/>
                </a:lnTo>
                <a:lnTo>
                  <a:pt x="684" y="210"/>
                </a:lnTo>
                <a:lnTo>
                  <a:pt x="684" y="210"/>
                </a:lnTo>
                <a:lnTo>
                  <a:pt x="690" y="210"/>
                </a:lnTo>
                <a:lnTo>
                  <a:pt x="690" y="210"/>
                </a:lnTo>
                <a:lnTo>
                  <a:pt x="690" y="210"/>
                </a:lnTo>
                <a:lnTo>
                  <a:pt x="690" y="210"/>
                </a:lnTo>
                <a:lnTo>
                  <a:pt x="696" y="210"/>
                </a:lnTo>
                <a:lnTo>
                  <a:pt x="696" y="210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22"/>
                </a:lnTo>
                <a:lnTo>
                  <a:pt x="696" y="222"/>
                </a:lnTo>
                <a:lnTo>
                  <a:pt x="696" y="228"/>
                </a:lnTo>
                <a:lnTo>
                  <a:pt x="696" y="234"/>
                </a:lnTo>
                <a:lnTo>
                  <a:pt x="702" y="234"/>
                </a:lnTo>
                <a:lnTo>
                  <a:pt x="702" y="240"/>
                </a:lnTo>
                <a:lnTo>
                  <a:pt x="702" y="240"/>
                </a:lnTo>
                <a:lnTo>
                  <a:pt x="702" y="246"/>
                </a:lnTo>
                <a:lnTo>
                  <a:pt x="702" y="246"/>
                </a:lnTo>
                <a:lnTo>
                  <a:pt x="702" y="246"/>
                </a:lnTo>
                <a:lnTo>
                  <a:pt x="708" y="252"/>
                </a:lnTo>
                <a:lnTo>
                  <a:pt x="708" y="258"/>
                </a:lnTo>
                <a:lnTo>
                  <a:pt x="708" y="258"/>
                </a:lnTo>
                <a:lnTo>
                  <a:pt x="708" y="264"/>
                </a:lnTo>
                <a:lnTo>
                  <a:pt x="708" y="264"/>
                </a:lnTo>
                <a:lnTo>
                  <a:pt x="708" y="270"/>
                </a:lnTo>
                <a:lnTo>
                  <a:pt x="708" y="270"/>
                </a:lnTo>
                <a:lnTo>
                  <a:pt x="714" y="276"/>
                </a:lnTo>
                <a:lnTo>
                  <a:pt x="714" y="282"/>
                </a:lnTo>
                <a:lnTo>
                  <a:pt x="720" y="288"/>
                </a:lnTo>
                <a:lnTo>
                  <a:pt x="720" y="288"/>
                </a:lnTo>
                <a:lnTo>
                  <a:pt x="720" y="288"/>
                </a:lnTo>
                <a:lnTo>
                  <a:pt x="726" y="294"/>
                </a:lnTo>
                <a:lnTo>
                  <a:pt x="726" y="294"/>
                </a:lnTo>
                <a:lnTo>
                  <a:pt x="726" y="294"/>
                </a:lnTo>
                <a:lnTo>
                  <a:pt x="726" y="300"/>
                </a:lnTo>
                <a:lnTo>
                  <a:pt x="726" y="300"/>
                </a:lnTo>
                <a:lnTo>
                  <a:pt x="732" y="306"/>
                </a:lnTo>
                <a:lnTo>
                  <a:pt x="732" y="312"/>
                </a:lnTo>
                <a:lnTo>
                  <a:pt x="738" y="312"/>
                </a:lnTo>
                <a:lnTo>
                  <a:pt x="738" y="318"/>
                </a:lnTo>
                <a:lnTo>
                  <a:pt x="738" y="318"/>
                </a:lnTo>
                <a:lnTo>
                  <a:pt x="744" y="318"/>
                </a:lnTo>
                <a:lnTo>
                  <a:pt x="744" y="324"/>
                </a:lnTo>
                <a:lnTo>
                  <a:pt x="744" y="324"/>
                </a:lnTo>
                <a:lnTo>
                  <a:pt x="744" y="330"/>
                </a:lnTo>
                <a:lnTo>
                  <a:pt x="744" y="330"/>
                </a:lnTo>
                <a:lnTo>
                  <a:pt x="750" y="336"/>
                </a:lnTo>
                <a:lnTo>
                  <a:pt x="750" y="342"/>
                </a:lnTo>
                <a:lnTo>
                  <a:pt x="750" y="342"/>
                </a:lnTo>
                <a:lnTo>
                  <a:pt x="750" y="348"/>
                </a:lnTo>
                <a:lnTo>
                  <a:pt x="756" y="354"/>
                </a:lnTo>
                <a:lnTo>
                  <a:pt x="756" y="360"/>
                </a:lnTo>
                <a:lnTo>
                  <a:pt x="756" y="360"/>
                </a:lnTo>
                <a:lnTo>
                  <a:pt x="762" y="366"/>
                </a:lnTo>
                <a:lnTo>
                  <a:pt x="768" y="372"/>
                </a:lnTo>
                <a:lnTo>
                  <a:pt x="768" y="378"/>
                </a:lnTo>
                <a:lnTo>
                  <a:pt x="780" y="390"/>
                </a:lnTo>
                <a:lnTo>
                  <a:pt x="786" y="396"/>
                </a:lnTo>
                <a:lnTo>
                  <a:pt x="786" y="396"/>
                </a:lnTo>
                <a:lnTo>
                  <a:pt x="786" y="402"/>
                </a:lnTo>
                <a:lnTo>
                  <a:pt x="786" y="402"/>
                </a:lnTo>
                <a:lnTo>
                  <a:pt x="792" y="402"/>
                </a:lnTo>
                <a:lnTo>
                  <a:pt x="792" y="408"/>
                </a:lnTo>
                <a:lnTo>
                  <a:pt x="792" y="408"/>
                </a:lnTo>
                <a:lnTo>
                  <a:pt x="792" y="414"/>
                </a:lnTo>
                <a:lnTo>
                  <a:pt x="792" y="414"/>
                </a:lnTo>
                <a:lnTo>
                  <a:pt x="792" y="420"/>
                </a:lnTo>
                <a:lnTo>
                  <a:pt x="798" y="426"/>
                </a:lnTo>
                <a:lnTo>
                  <a:pt x="798" y="432"/>
                </a:lnTo>
                <a:lnTo>
                  <a:pt x="798" y="438"/>
                </a:lnTo>
                <a:lnTo>
                  <a:pt x="798" y="450"/>
                </a:lnTo>
                <a:lnTo>
                  <a:pt x="798" y="462"/>
                </a:lnTo>
                <a:lnTo>
                  <a:pt x="798" y="468"/>
                </a:lnTo>
                <a:lnTo>
                  <a:pt x="798" y="474"/>
                </a:lnTo>
                <a:lnTo>
                  <a:pt x="798" y="474"/>
                </a:lnTo>
                <a:lnTo>
                  <a:pt x="798" y="480"/>
                </a:lnTo>
                <a:lnTo>
                  <a:pt x="798" y="480"/>
                </a:lnTo>
                <a:lnTo>
                  <a:pt x="798" y="480"/>
                </a:lnTo>
                <a:lnTo>
                  <a:pt x="798" y="480"/>
                </a:lnTo>
                <a:lnTo>
                  <a:pt x="798" y="486"/>
                </a:lnTo>
                <a:lnTo>
                  <a:pt x="798" y="492"/>
                </a:lnTo>
                <a:lnTo>
                  <a:pt x="798" y="498"/>
                </a:lnTo>
                <a:lnTo>
                  <a:pt x="798" y="504"/>
                </a:lnTo>
                <a:lnTo>
                  <a:pt x="798" y="510"/>
                </a:lnTo>
                <a:lnTo>
                  <a:pt x="798" y="516"/>
                </a:lnTo>
                <a:lnTo>
                  <a:pt x="798" y="522"/>
                </a:lnTo>
                <a:lnTo>
                  <a:pt x="798" y="528"/>
                </a:lnTo>
                <a:lnTo>
                  <a:pt x="798" y="528"/>
                </a:lnTo>
                <a:lnTo>
                  <a:pt x="798" y="528"/>
                </a:lnTo>
                <a:lnTo>
                  <a:pt x="798" y="534"/>
                </a:lnTo>
                <a:lnTo>
                  <a:pt x="792" y="534"/>
                </a:lnTo>
                <a:lnTo>
                  <a:pt x="792" y="534"/>
                </a:lnTo>
                <a:lnTo>
                  <a:pt x="792" y="534"/>
                </a:lnTo>
                <a:lnTo>
                  <a:pt x="792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40"/>
                </a:lnTo>
                <a:lnTo>
                  <a:pt x="786" y="546"/>
                </a:lnTo>
                <a:lnTo>
                  <a:pt x="792" y="552"/>
                </a:lnTo>
                <a:lnTo>
                  <a:pt x="792" y="558"/>
                </a:lnTo>
                <a:lnTo>
                  <a:pt x="792" y="558"/>
                </a:lnTo>
                <a:lnTo>
                  <a:pt x="792" y="564"/>
                </a:lnTo>
                <a:lnTo>
                  <a:pt x="798" y="570"/>
                </a:lnTo>
                <a:lnTo>
                  <a:pt x="798" y="576"/>
                </a:lnTo>
                <a:lnTo>
                  <a:pt x="792" y="576"/>
                </a:lnTo>
                <a:lnTo>
                  <a:pt x="792" y="582"/>
                </a:lnTo>
                <a:lnTo>
                  <a:pt x="786" y="582"/>
                </a:lnTo>
                <a:lnTo>
                  <a:pt x="786" y="588"/>
                </a:lnTo>
                <a:lnTo>
                  <a:pt x="780" y="588"/>
                </a:lnTo>
                <a:lnTo>
                  <a:pt x="780" y="588"/>
                </a:lnTo>
                <a:lnTo>
                  <a:pt x="774" y="588"/>
                </a:lnTo>
                <a:lnTo>
                  <a:pt x="774" y="588"/>
                </a:lnTo>
                <a:lnTo>
                  <a:pt x="768" y="594"/>
                </a:lnTo>
                <a:lnTo>
                  <a:pt x="762" y="594"/>
                </a:lnTo>
                <a:lnTo>
                  <a:pt x="756" y="594"/>
                </a:lnTo>
                <a:lnTo>
                  <a:pt x="756" y="594"/>
                </a:lnTo>
                <a:lnTo>
                  <a:pt x="750" y="594"/>
                </a:lnTo>
                <a:lnTo>
                  <a:pt x="738" y="594"/>
                </a:lnTo>
                <a:lnTo>
                  <a:pt x="738" y="594"/>
                </a:lnTo>
                <a:lnTo>
                  <a:pt x="738" y="594"/>
                </a:lnTo>
                <a:lnTo>
                  <a:pt x="732" y="600"/>
                </a:lnTo>
                <a:lnTo>
                  <a:pt x="732" y="600"/>
                </a:lnTo>
                <a:lnTo>
                  <a:pt x="726" y="600"/>
                </a:lnTo>
                <a:lnTo>
                  <a:pt x="726" y="600"/>
                </a:lnTo>
                <a:lnTo>
                  <a:pt x="720" y="600"/>
                </a:lnTo>
                <a:lnTo>
                  <a:pt x="720" y="600"/>
                </a:lnTo>
                <a:lnTo>
                  <a:pt x="714" y="600"/>
                </a:lnTo>
                <a:lnTo>
                  <a:pt x="714" y="600"/>
                </a:lnTo>
                <a:lnTo>
                  <a:pt x="708" y="600"/>
                </a:lnTo>
                <a:lnTo>
                  <a:pt x="708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594"/>
                </a:lnTo>
                <a:lnTo>
                  <a:pt x="702" y="594"/>
                </a:lnTo>
                <a:lnTo>
                  <a:pt x="702" y="588"/>
                </a:lnTo>
                <a:lnTo>
                  <a:pt x="708" y="588"/>
                </a:lnTo>
                <a:lnTo>
                  <a:pt x="708" y="588"/>
                </a:lnTo>
                <a:lnTo>
                  <a:pt x="708" y="588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76"/>
                </a:lnTo>
                <a:lnTo>
                  <a:pt x="702" y="576"/>
                </a:lnTo>
                <a:lnTo>
                  <a:pt x="702" y="570"/>
                </a:lnTo>
                <a:lnTo>
                  <a:pt x="702" y="570"/>
                </a:lnTo>
                <a:lnTo>
                  <a:pt x="702" y="564"/>
                </a:lnTo>
                <a:lnTo>
                  <a:pt x="702" y="564"/>
                </a:lnTo>
                <a:lnTo>
                  <a:pt x="702" y="564"/>
                </a:lnTo>
                <a:lnTo>
                  <a:pt x="696" y="564"/>
                </a:lnTo>
                <a:lnTo>
                  <a:pt x="696" y="564"/>
                </a:lnTo>
                <a:lnTo>
                  <a:pt x="690" y="564"/>
                </a:lnTo>
                <a:lnTo>
                  <a:pt x="690" y="564"/>
                </a:lnTo>
                <a:lnTo>
                  <a:pt x="690" y="564"/>
                </a:lnTo>
                <a:lnTo>
                  <a:pt x="690" y="558"/>
                </a:lnTo>
                <a:lnTo>
                  <a:pt x="690" y="552"/>
                </a:lnTo>
                <a:lnTo>
                  <a:pt x="690" y="552"/>
                </a:lnTo>
                <a:lnTo>
                  <a:pt x="690" y="552"/>
                </a:lnTo>
                <a:lnTo>
                  <a:pt x="690" y="552"/>
                </a:lnTo>
                <a:lnTo>
                  <a:pt x="690" y="546"/>
                </a:lnTo>
                <a:lnTo>
                  <a:pt x="690" y="546"/>
                </a:lnTo>
                <a:lnTo>
                  <a:pt x="684" y="546"/>
                </a:lnTo>
                <a:lnTo>
                  <a:pt x="684" y="546"/>
                </a:lnTo>
                <a:lnTo>
                  <a:pt x="684" y="546"/>
                </a:lnTo>
                <a:lnTo>
                  <a:pt x="678" y="546"/>
                </a:lnTo>
                <a:lnTo>
                  <a:pt x="678" y="546"/>
                </a:lnTo>
                <a:lnTo>
                  <a:pt x="678" y="546"/>
                </a:lnTo>
                <a:lnTo>
                  <a:pt x="678" y="546"/>
                </a:lnTo>
                <a:lnTo>
                  <a:pt x="672" y="546"/>
                </a:lnTo>
                <a:lnTo>
                  <a:pt x="672" y="540"/>
                </a:lnTo>
                <a:lnTo>
                  <a:pt x="672" y="540"/>
                </a:lnTo>
                <a:lnTo>
                  <a:pt x="672" y="534"/>
                </a:lnTo>
                <a:lnTo>
                  <a:pt x="672" y="534"/>
                </a:lnTo>
                <a:lnTo>
                  <a:pt x="672" y="534"/>
                </a:lnTo>
                <a:lnTo>
                  <a:pt x="672" y="534"/>
                </a:lnTo>
                <a:lnTo>
                  <a:pt x="666" y="534"/>
                </a:lnTo>
                <a:lnTo>
                  <a:pt x="666" y="534"/>
                </a:lnTo>
                <a:lnTo>
                  <a:pt x="666" y="534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54" y="528"/>
                </a:lnTo>
                <a:lnTo>
                  <a:pt x="654" y="528"/>
                </a:lnTo>
                <a:lnTo>
                  <a:pt x="654" y="528"/>
                </a:lnTo>
                <a:lnTo>
                  <a:pt x="648" y="528"/>
                </a:lnTo>
                <a:lnTo>
                  <a:pt x="642" y="528"/>
                </a:lnTo>
                <a:lnTo>
                  <a:pt x="642" y="528"/>
                </a:lnTo>
                <a:lnTo>
                  <a:pt x="636" y="528"/>
                </a:lnTo>
                <a:lnTo>
                  <a:pt x="630" y="528"/>
                </a:lnTo>
                <a:lnTo>
                  <a:pt x="630" y="528"/>
                </a:lnTo>
                <a:lnTo>
                  <a:pt x="624" y="528"/>
                </a:lnTo>
                <a:lnTo>
                  <a:pt x="624" y="528"/>
                </a:lnTo>
                <a:lnTo>
                  <a:pt x="624" y="522"/>
                </a:lnTo>
                <a:lnTo>
                  <a:pt x="624" y="522"/>
                </a:lnTo>
                <a:lnTo>
                  <a:pt x="624" y="522"/>
                </a:lnTo>
                <a:lnTo>
                  <a:pt x="618" y="522"/>
                </a:lnTo>
                <a:lnTo>
                  <a:pt x="618" y="516"/>
                </a:lnTo>
                <a:lnTo>
                  <a:pt x="618" y="516"/>
                </a:lnTo>
                <a:lnTo>
                  <a:pt x="618" y="510"/>
                </a:lnTo>
                <a:lnTo>
                  <a:pt x="618" y="504"/>
                </a:lnTo>
                <a:lnTo>
                  <a:pt x="618" y="504"/>
                </a:lnTo>
                <a:lnTo>
                  <a:pt x="618" y="498"/>
                </a:lnTo>
                <a:lnTo>
                  <a:pt x="612" y="492"/>
                </a:lnTo>
                <a:lnTo>
                  <a:pt x="612" y="486"/>
                </a:lnTo>
                <a:lnTo>
                  <a:pt x="606" y="480"/>
                </a:lnTo>
                <a:lnTo>
                  <a:pt x="606" y="474"/>
                </a:lnTo>
                <a:lnTo>
                  <a:pt x="600" y="474"/>
                </a:lnTo>
                <a:lnTo>
                  <a:pt x="600" y="474"/>
                </a:lnTo>
                <a:lnTo>
                  <a:pt x="600" y="474"/>
                </a:lnTo>
                <a:lnTo>
                  <a:pt x="600" y="474"/>
                </a:lnTo>
                <a:lnTo>
                  <a:pt x="594" y="468"/>
                </a:lnTo>
                <a:lnTo>
                  <a:pt x="594" y="468"/>
                </a:lnTo>
                <a:lnTo>
                  <a:pt x="594" y="468"/>
                </a:lnTo>
                <a:lnTo>
                  <a:pt x="588" y="468"/>
                </a:lnTo>
                <a:lnTo>
                  <a:pt x="588" y="468"/>
                </a:lnTo>
                <a:lnTo>
                  <a:pt x="588" y="468"/>
                </a:lnTo>
                <a:lnTo>
                  <a:pt x="588" y="462"/>
                </a:lnTo>
                <a:lnTo>
                  <a:pt x="582" y="462"/>
                </a:lnTo>
                <a:lnTo>
                  <a:pt x="582" y="462"/>
                </a:lnTo>
                <a:lnTo>
                  <a:pt x="582" y="456"/>
                </a:lnTo>
                <a:lnTo>
                  <a:pt x="582" y="456"/>
                </a:lnTo>
                <a:lnTo>
                  <a:pt x="582" y="456"/>
                </a:lnTo>
                <a:lnTo>
                  <a:pt x="582" y="450"/>
                </a:lnTo>
                <a:lnTo>
                  <a:pt x="582" y="450"/>
                </a:lnTo>
                <a:lnTo>
                  <a:pt x="582" y="444"/>
                </a:lnTo>
                <a:lnTo>
                  <a:pt x="588" y="438"/>
                </a:lnTo>
                <a:lnTo>
                  <a:pt x="588" y="432"/>
                </a:lnTo>
                <a:lnTo>
                  <a:pt x="588" y="420"/>
                </a:lnTo>
                <a:lnTo>
                  <a:pt x="582" y="420"/>
                </a:lnTo>
                <a:lnTo>
                  <a:pt x="582" y="426"/>
                </a:lnTo>
                <a:lnTo>
                  <a:pt x="582" y="426"/>
                </a:lnTo>
                <a:lnTo>
                  <a:pt x="582" y="426"/>
                </a:lnTo>
                <a:lnTo>
                  <a:pt x="582" y="426"/>
                </a:lnTo>
                <a:lnTo>
                  <a:pt x="576" y="432"/>
                </a:lnTo>
                <a:lnTo>
                  <a:pt x="576" y="432"/>
                </a:lnTo>
                <a:lnTo>
                  <a:pt x="576" y="432"/>
                </a:lnTo>
                <a:lnTo>
                  <a:pt x="576" y="432"/>
                </a:lnTo>
                <a:lnTo>
                  <a:pt x="570" y="432"/>
                </a:lnTo>
                <a:lnTo>
                  <a:pt x="570" y="432"/>
                </a:lnTo>
                <a:lnTo>
                  <a:pt x="564" y="432"/>
                </a:lnTo>
                <a:lnTo>
                  <a:pt x="564" y="432"/>
                </a:lnTo>
                <a:lnTo>
                  <a:pt x="564" y="432"/>
                </a:lnTo>
                <a:lnTo>
                  <a:pt x="558" y="432"/>
                </a:lnTo>
                <a:lnTo>
                  <a:pt x="558" y="426"/>
                </a:lnTo>
                <a:lnTo>
                  <a:pt x="558" y="426"/>
                </a:lnTo>
                <a:lnTo>
                  <a:pt x="552" y="420"/>
                </a:lnTo>
                <a:lnTo>
                  <a:pt x="552" y="420"/>
                </a:lnTo>
                <a:lnTo>
                  <a:pt x="546" y="414"/>
                </a:lnTo>
                <a:lnTo>
                  <a:pt x="546" y="414"/>
                </a:lnTo>
                <a:lnTo>
                  <a:pt x="546" y="414"/>
                </a:lnTo>
                <a:lnTo>
                  <a:pt x="546" y="408"/>
                </a:lnTo>
                <a:lnTo>
                  <a:pt x="540" y="408"/>
                </a:lnTo>
                <a:lnTo>
                  <a:pt x="540" y="408"/>
                </a:lnTo>
                <a:lnTo>
                  <a:pt x="540" y="408"/>
                </a:lnTo>
                <a:lnTo>
                  <a:pt x="540" y="402"/>
                </a:lnTo>
                <a:lnTo>
                  <a:pt x="540" y="402"/>
                </a:lnTo>
                <a:lnTo>
                  <a:pt x="534" y="402"/>
                </a:lnTo>
                <a:lnTo>
                  <a:pt x="534" y="396"/>
                </a:lnTo>
                <a:lnTo>
                  <a:pt x="534" y="396"/>
                </a:lnTo>
                <a:lnTo>
                  <a:pt x="534" y="396"/>
                </a:lnTo>
                <a:lnTo>
                  <a:pt x="534" y="396"/>
                </a:lnTo>
                <a:lnTo>
                  <a:pt x="528" y="390"/>
                </a:lnTo>
                <a:lnTo>
                  <a:pt x="528" y="390"/>
                </a:lnTo>
                <a:lnTo>
                  <a:pt x="522" y="384"/>
                </a:lnTo>
                <a:lnTo>
                  <a:pt x="522" y="384"/>
                </a:lnTo>
                <a:lnTo>
                  <a:pt x="522" y="378"/>
                </a:lnTo>
                <a:lnTo>
                  <a:pt x="516" y="378"/>
                </a:lnTo>
                <a:lnTo>
                  <a:pt x="516" y="378"/>
                </a:lnTo>
                <a:lnTo>
                  <a:pt x="516" y="378"/>
                </a:lnTo>
                <a:lnTo>
                  <a:pt x="516" y="372"/>
                </a:lnTo>
                <a:lnTo>
                  <a:pt x="516" y="372"/>
                </a:lnTo>
                <a:lnTo>
                  <a:pt x="516" y="372"/>
                </a:lnTo>
                <a:lnTo>
                  <a:pt x="516" y="366"/>
                </a:lnTo>
                <a:lnTo>
                  <a:pt x="522" y="360"/>
                </a:lnTo>
                <a:lnTo>
                  <a:pt x="528" y="354"/>
                </a:lnTo>
                <a:lnTo>
                  <a:pt x="528" y="348"/>
                </a:lnTo>
                <a:lnTo>
                  <a:pt x="534" y="342"/>
                </a:lnTo>
                <a:lnTo>
                  <a:pt x="534" y="342"/>
                </a:lnTo>
                <a:lnTo>
                  <a:pt x="534" y="336"/>
                </a:lnTo>
                <a:lnTo>
                  <a:pt x="534" y="330"/>
                </a:lnTo>
                <a:lnTo>
                  <a:pt x="534" y="330"/>
                </a:lnTo>
                <a:lnTo>
                  <a:pt x="534" y="330"/>
                </a:lnTo>
                <a:lnTo>
                  <a:pt x="528" y="330"/>
                </a:lnTo>
                <a:lnTo>
                  <a:pt x="528" y="330"/>
                </a:lnTo>
                <a:lnTo>
                  <a:pt x="522" y="330"/>
                </a:lnTo>
                <a:lnTo>
                  <a:pt x="522" y="330"/>
                </a:lnTo>
                <a:lnTo>
                  <a:pt x="516" y="336"/>
                </a:lnTo>
                <a:lnTo>
                  <a:pt x="516" y="336"/>
                </a:lnTo>
                <a:lnTo>
                  <a:pt x="516" y="336"/>
                </a:lnTo>
                <a:lnTo>
                  <a:pt x="510" y="342"/>
                </a:lnTo>
                <a:lnTo>
                  <a:pt x="510" y="342"/>
                </a:lnTo>
                <a:lnTo>
                  <a:pt x="510" y="348"/>
                </a:lnTo>
                <a:lnTo>
                  <a:pt x="504" y="348"/>
                </a:lnTo>
                <a:lnTo>
                  <a:pt x="504" y="348"/>
                </a:lnTo>
                <a:lnTo>
                  <a:pt x="504" y="342"/>
                </a:lnTo>
                <a:lnTo>
                  <a:pt x="504" y="342"/>
                </a:lnTo>
                <a:lnTo>
                  <a:pt x="498" y="342"/>
                </a:lnTo>
                <a:lnTo>
                  <a:pt x="498" y="336"/>
                </a:lnTo>
                <a:lnTo>
                  <a:pt x="498" y="336"/>
                </a:lnTo>
                <a:lnTo>
                  <a:pt x="498" y="336"/>
                </a:lnTo>
                <a:lnTo>
                  <a:pt x="498" y="330"/>
                </a:lnTo>
                <a:lnTo>
                  <a:pt x="498" y="324"/>
                </a:lnTo>
                <a:lnTo>
                  <a:pt x="498" y="324"/>
                </a:lnTo>
                <a:lnTo>
                  <a:pt x="498" y="318"/>
                </a:lnTo>
                <a:lnTo>
                  <a:pt x="498" y="312"/>
                </a:lnTo>
                <a:lnTo>
                  <a:pt x="492" y="300"/>
                </a:lnTo>
                <a:lnTo>
                  <a:pt x="492" y="294"/>
                </a:lnTo>
                <a:lnTo>
                  <a:pt x="492" y="294"/>
                </a:lnTo>
                <a:lnTo>
                  <a:pt x="492" y="288"/>
                </a:lnTo>
                <a:lnTo>
                  <a:pt x="486" y="282"/>
                </a:lnTo>
                <a:lnTo>
                  <a:pt x="486" y="282"/>
                </a:lnTo>
                <a:lnTo>
                  <a:pt x="486" y="276"/>
                </a:lnTo>
                <a:lnTo>
                  <a:pt x="486" y="270"/>
                </a:lnTo>
                <a:lnTo>
                  <a:pt x="486" y="270"/>
                </a:lnTo>
                <a:lnTo>
                  <a:pt x="486" y="270"/>
                </a:lnTo>
                <a:lnTo>
                  <a:pt x="492" y="270"/>
                </a:lnTo>
                <a:lnTo>
                  <a:pt x="492" y="264"/>
                </a:lnTo>
                <a:lnTo>
                  <a:pt x="492" y="264"/>
                </a:lnTo>
                <a:lnTo>
                  <a:pt x="492" y="264"/>
                </a:lnTo>
                <a:lnTo>
                  <a:pt x="492" y="264"/>
                </a:lnTo>
                <a:lnTo>
                  <a:pt x="498" y="264"/>
                </a:lnTo>
                <a:lnTo>
                  <a:pt x="498" y="264"/>
                </a:lnTo>
                <a:lnTo>
                  <a:pt x="498" y="264"/>
                </a:lnTo>
                <a:lnTo>
                  <a:pt x="498" y="258"/>
                </a:lnTo>
                <a:lnTo>
                  <a:pt x="498" y="258"/>
                </a:lnTo>
                <a:lnTo>
                  <a:pt x="504" y="258"/>
                </a:lnTo>
                <a:lnTo>
                  <a:pt x="504" y="252"/>
                </a:lnTo>
                <a:lnTo>
                  <a:pt x="504" y="252"/>
                </a:lnTo>
                <a:lnTo>
                  <a:pt x="504" y="246"/>
                </a:lnTo>
                <a:lnTo>
                  <a:pt x="504" y="246"/>
                </a:lnTo>
                <a:lnTo>
                  <a:pt x="504" y="246"/>
                </a:lnTo>
                <a:lnTo>
                  <a:pt x="498" y="240"/>
                </a:lnTo>
                <a:lnTo>
                  <a:pt x="498" y="234"/>
                </a:lnTo>
                <a:lnTo>
                  <a:pt x="498" y="228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16"/>
                </a:lnTo>
                <a:lnTo>
                  <a:pt x="492" y="216"/>
                </a:lnTo>
                <a:lnTo>
                  <a:pt x="492" y="216"/>
                </a:lnTo>
                <a:lnTo>
                  <a:pt x="492" y="210"/>
                </a:lnTo>
                <a:lnTo>
                  <a:pt x="492" y="210"/>
                </a:lnTo>
                <a:lnTo>
                  <a:pt x="492" y="210"/>
                </a:lnTo>
                <a:lnTo>
                  <a:pt x="492" y="210"/>
                </a:lnTo>
                <a:lnTo>
                  <a:pt x="492" y="204"/>
                </a:lnTo>
                <a:lnTo>
                  <a:pt x="486" y="204"/>
                </a:lnTo>
                <a:lnTo>
                  <a:pt x="486" y="204"/>
                </a:lnTo>
                <a:lnTo>
                  <a:pt x="486" y="204"/>
                </a:lnTo>
                <a:lnTo>
                  <a:pt x="480" y="198"/>
                </a:lnTo>
                <a:lnTo>
                  <a:pt x="480" y="198"/>
                </a:lnTo>
                <a:lnTo>
                  <a:pt x="480" y="198"/>
                </a:lnTo>
                <a:lnTo>
                  <a:pt x="474" y="198"/>
                </a:lnTo>
                <a:lnTo>
                  <a:pt x="474" y="198"/>
                </a:lnTo>
                <a:lnTo>
                  <a:pt x="468" y="198"/>
                </a:lnTo>
                <a:lnTo>
                  <a:pt x="462" y="198"/>
                </a:lnTo>
                <a:lnTo>
                  <a:pt x="456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2"/>
                </a:lnTo>
                <a:lnTo>
                  <a:pt x="444" y="192"/>
                </a:lnTo>
                <a:lnTo>
                  <a:pt x="444" y="192"/>
                </a:lnTo>
                <a:lnTo>
                  <a:pt x="444" y="186"/>
                </a:lnTo>
                <a:lnTo>
                  <a:pt x="444" y="180"/>
                </a:lnTo>
                <a:lnTo>
                  <a:pt x="444" y="180"/>
                </a:lnTo>
                <a:lnTo>
                  <a:pt x="444" y="174"/>
                </a:lnTo>
                <a:lnTo>
                  <a:pt x="444" y="174"/>
                </a:lnTo>
                <a:lnTo>
                  <a:pt x="444" y="168"/>
                </a:lnTo>
                <a:lnTo>
                  <a:pt x="438" y="168"/>
                </a:lnTo>
                <a:lnTo>
                  <a:pt x="438" y="168"/>
                </a:lnTo>
                <a:lnTo>
                  <a:pt x="438" y="168"/>
                </a:lnTo>
                <a:lnTo>
                  <a:pt x="432" y="168"/>
                </a:lnTo>
                <a:lnTo>
                  <a:pt x="426" y="162"/>
                </a:lnTo>
                <a:lnTo>
                  <a:pt x="420" y="156"/>
                </a:lnTo>
                <a:lnTo>
                  <a:pt x="414" y="156"/>
                </a:lnTo>
                <a:lnTo>
                  <a:pt x="408" y="150"/>
                </a:lnTo>
                <a:lnTo>
                  <a:pt x="408" y="150"/>
                </a:lnTo>
                <a:lnTo>
                  <a:pt x="402" y="150"/>
                </a:lnTo>
                <a:lnTo>
                  <a:pt x="396" y="150"/>
                </a:lnTo>
                <a:lnTo>
                  <a:pt x="396" y="150"/>
                </a:lnTo>
                <a:lnTo>
                  <a:pt x="396" y="150"/>
                </a:lnTo>
                <a:lnTo>
                  <a:pt x="390" y="150"/>
                </a:lnTo>
                <a:lnTo>
                  <a:pt x="390" y="150"/>
                </a:lnTo>
                <a:lnTo>
                  <a:pt x="390" y="150"/>
                </a:lnTo>
                <a:lnTo>
                  <a:pt x="390" y="144"/>
                </a:lnTo>
                <a:lnTo>
                  <a:pt x="390" y="144"/>
                </a:lnTo>
                <a:lnTo>
                  <a:pt x="390" y="138"/>
                </a:lnTo>
                <a:lnTo>
                  <a:pt x="390" y="138"/>
                </a:lnTo>
                <a:lnTo>
                  <a:pt x="390" y="138"/>
                </a:lnTo>
                <a:lnTo>
                  <a:pt x="390" y="132"/>
                </a:lnTo>
                <a:lnTo>
                  <a:pt x="390" y="132"/>
                </a:lnTo>
                <a:lnTo>
                  <a:pt x="384" y="132"/>
                </a:lnTo>
                <a:lnTo>
                  <a:pt x="384" y="126"/>
                </a:lnTo>
                <a:lnTo>
                  <a:pt x="378" y="126"/>
                </a:lnTo>
                <a:lnTo>
                  <a:pt x="378" y="120"/>
                </a:lnTo>
                <a:lnTo>
                  <a:pt x="378" y="120"/>
                </a:lnTo>
                <a:lnTo>
                  <a:pt x="372" y="120"/>
                </a:lnTo>
                <a:lnTo>
                  <a:pt x="372" y="114"/>
                </a:lnTo>
                <a:lnTo>
                  <a:pt x="372" y="114"/>
                </a:lnTo>
                <a:lnTo>
                  <a:pt x="366" y="114"/>
                </a:lnTo>
                <a:lnTo>
                  <a:pt x="366" y="108"/>
                </a:lnTo>
                <a:lnTo>
                  <a:pt x="360" y="108"/>
                </a:lnTo>
                <a:lnTo>
                  <a:pt x="354" y="108"/>
                </a:lnTo>
                <a:lnTo>
                  <a:pt x="348" y="108"/>
                </a:lnTo>
                <a:lnTo>
                  <a:pt x="348" y="108"/>
                </a:lnTo>
                <a:lnTo>
                  <a:pt x="342" y="108"/>
                </a:lnTo>
                <a:lnTo>
                  <a:pt x="342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0" y="108"/>
                </a:lnTo>
                <a:lnTo>
                  <a:pt x="330" y="108"/>
                </a:lnTo>
                <a:lnTo>
                  <a:pt x="330" y="108"/>
                </a:lnTo>
                <a:lnTo>
                  <a:pt x="324" y="114"/>
                </a:lnTo>
                <a:lnTo>
                  <a:pt x="324" y="114"/>
                </a:lnTo>
                <a:lnTo>
                  <a:pt x="324" y="114"/>
                </a:lnTo>
                <a:lnTo>
                  <a:pt x="324" y="114"/>
                </a:lnTo>
                <a:lnTo>
                  <a:pt x="324" y="120"/>
                </a:lnTo>
                <a:lnTo>
                  <a:pt x="324" y="120"/>
                </a:lnTo>
                <a:lnTo>
                  <a:pt x="324" y="120"/>
                </a:lnTo>
                <a:lnTo>
                  <a:pt x="318" y="126"/>
                </a:lnTo>
                <a:lnTo>
                  <a:pt x="318" y="132"/>
                </a:lnTo>
                <a:lnTo>
                  <a:pt x="318" y="144"/>
                </a:lnTo>
                <a:lnTo>
                  <a:pt x="318" y="150"/>
                </a:lnTo>
                <a:lnTo>
                  <a:pt x="318" y="150"/>
                </a:lnTo>
                <a:lnTo>
                  <a:pt x="318" y="150"/>
                </a:lnTo>
                <a:lnTo>
                  <a:pt x="318" y="150"/>
                </a:lnTo>
                <a:lnTo>
                  <a:pt x="312" y="150"/>
                </a:lnTo>
                <a:lnTo>
                  <a:pt x="312" y="150"/>
                </a:lnTo>
                <a:lnTo>
                  <a:pt x="312" y="150"/>
                </a:lnTo>
                <a:lnTo>
                  <a:pt x="306" y="156"/>
                </a:lnTo>
                <a:lnTo>
                  <a:pt x="300" y="156"/>
                </a:lnTo>
                <a:lnTo>
                  <a:pt x="300" y="156"/>
                </a:lnTo>
                <a:lnTo>
                  <a:pt x="300" y="156"/>
                </a:lnTo>
                <a:lnTo>
                  <a:pt x="294" y="156"/>
                </a:lnTo>
                <a:lnTo>
                  <a:pt x="294" y="156"/>
                </a:lnTo>
                <a:lnTo>
                  <a:pt x="288" y="156"/>
                </a:lnTo>
                <a:lnTo>
                  <a:pt x="282" y="156"/>
                </a:lnTo>
                <a:lnTo>
                  <a:pt x="282" y="156"/>
                </a:lnTo>
                <a:lnTo>
                  <a:pt x="276" y="156"/>
                </a:lnTo>
                <a:lnTo>
                  <a:pt x="276" y="162"/>
                </a:lnTo>
                <a:lnTo>
                  <a:pt x="270" y="162"/>
                </a:lnTo>
                <a:lnTo>
                  <a:pt x="270" y="162"/>
                </a:lnTo>
                <a:lnTo>
                  <a:pt x="270" y="162"/>
                </a:lnTo>
                <a:lnTo>
                  <a:pt x="264" y="162"/>
                </a:lnTo>
                <a:lnTo>
                  <a:pt x="264" y="168"/>
                </a:lnTo>
                <a:lnTo>
                  <a:pt x="258" y="168"/>
                </a:lnTo>
                <a:lnTo>
                  <a:pt x="258" y="174"/>
                </a:lnTo>
                <a:lnTo>
                  <a:pt x="258" y="174"/>
                </a:lnTo>
                <a:lnTo>
                  <a:pt x="252" y="174"/>
                </a:lnTo>
                <a:lnTo>
                  <a:pt x="252" y="174"/>
                </a:lnTo>
                <a:lnTo>
                  <a:pt x="246" y="174"/>
                </a:lnTo>
                <a:lnTo>
                  <a:pt x="240" y="174"/>
                </a:lnTo>
                <a:lnTo>
                  <a:pt x="234" y="174"/>
                </a:lnTo>
                <a:lnTo>
                  <a:pt x="234" y="174"/>
                </a:lnTo>
                <a:lnTo>
                  <a:pt x="234" y="174"/>
                </a:lnTo>
                <a:lnTo>
                  <a:pt x="234" y="168"/>
                </a:lnTo>
                <a:lnTo>
                  <a:pt x="234" y="168"/>
                </a:lnTo>
                <a:lnTo>
                  <a:pt x="234" y="168"/>
                </a:lnTo>
                <a:lnTo>
                  <a:pt x="228" y="162"/>
                </a:lnTo>
                <a:lnTo>
                  <a:pt x="228" y="156"/>
                </a:lnTo>
                <a:lnTo>
                  <a:pt x="228" y="156"/>
                </a:lnTo>
                <a:lnTo>
                  <a:pt x="228" y="150"/>
                </a:lnTo>
                <a:lnTo>
                  <a:pt x="228" y="150"/>
                </a:lnTo>
                <a:lnTo>
                  <a:pt x="228" y="150"/>
                </a:lnTo>
                <a:lnTo>
                  <a:pt x="228" y="150"/>
                </a:lnTo>
                <a:lnTo>
                  <a:pt x="222" y="150"/>
                </a:lnTo>
                <a:lnTo>
                  <a:pt x="222" y="150"/>
                </a:lnTo>
                <a:lnTo>
                  <a:pt x="216" y="150"/>
                </a:lnTo>
                <a:lnTo>
                  <a:pt x="216" y="150"/>
                </a:lnTo>
                <a:lnTo>
                  <a:pt x="216" y="150"/>
                </a:lnTo>
                <a:lnTo>
                  <a:pt x="210" y="150"/>
                </a:lnTo>
                <a:lnTo>
                  <a:pt x="210" y="150"/>
                </a:lnTo>
                <a:lnTo>
                  <a:pt x="210" y="150"/>
                </a:lnTo>
                <a:lnTo>
                  <a:pt x="210" y="144"/>
                </a:lnTo>
                <a:lnTo>
                  <a:pt x="210" y="138"/>
                </a:lnTo>
                <a:lnTo>
                  <a:pt x="210" y="138"/>
                </a:lnTo>
                <a:lnTo>
                  <a:pt x="210" y="132"/>
                </a:lnTo>
                <a:lnTo>
                  <a:pt x="210" y="132"/>
                </a:lnTo>
                <a:lnTo>
                  <a:pt x="210" y="126"/>
                </a:lnTo>
                <a:lnTo>
                  <a:pt x="210" y="120"/>
                </a:lnTo>
                <a:lnTo>
                  <a:pt x="210" y="120"/>
                </a:lnTo>
                <a:lnTo>
                  <a:pt x="204" y="120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198" y="114"/>
                </a:lnTo>
                <a:lnTo>
                  <a:pt x="198" y="114"/>
                </a:lnTo>
                <a:lnTo>
                  <a:pt x="198" y="114"/>
                </a:lnTo>
                <a:lnTo>
                  <a:pt x="192" y="114"/>
                </a:lnTo>
                <a:lnTo>
                  <a:pt x="192" y="114"/>
                </a:lnTo>
                <a:lnTo>
                  <a:pt x="186" y="114"/>
                </a:lnTo>
                <a:lnTo>
                  <a:pt x="180" y="114"/>
                </a:lnTo>
                <a:lnTo>
                  <a:pt x="174" y="120"/>
                </a:lnTo>
                <a:lnTo>
                  <a:pt x="168" y="126"/>
                </a:lnTo>
                <a:lnTo>
                  <a:pt x="162" y="126"/>
                </a:lnTo>
                <a:lnTo>
                  <a:pt x="156" y="126"/>
                </a:lnTo>
                <a:lnTo>
                  <a:pt x="156" y="126"/>
                </a:lnTo>
                <a:lnTo>
                  <a:pt x="150" y="126"/>
                </a:lnTo>
                <a:lnTo>
                  <a:pt x="144" y="126"/>
                </a:lnTo>
                <a:lnTo>
                  <a:pt x="144" y="126"/>
                </a:lnTo>
                <a:lnTo>
                  <a:pt x="144" y="126"/>
                </a:lnTo>
                <a:lnTo>
                  <a:pt x="138" y="126"/>
                </a:lnTo>
                <a:lnTo>
                  <a:pt x="138" y="126"/>
                </a:lnTo>
                <a:lnTo>
                  <a:pt x="138" y="126"/>
                </a:lnTo>
                <a:lnTo>
                  <a:pt x="138" y="126"/>
                </a:lnTo>
                <a:lnTo>
                  <a:pt x="132" y="126"/>
                </a:lnTo>
                <a:lnTo>
                  <a:pt x="132" y="126"/>
                </a:lnTo>
                <a:lnTo>
                  <a:pt x="132" y="120"/>
                </a:lnTo>
                <a:lnTo>
                  <a:pt x="132" y="114"/>
                </a:lnTo>
                <a:lnTo>
                  <a:pt x="132" y="114"/>
                </a:lnTo>
                <a:lnTo>
                  <a:pt x="126" y="114"/>
                </a:lnTo>
                <a:lnTo>
                  <a:pt x="126" y="114"/>
                </a:lnTo>
                <a:lnTo>
                  <a:pt x="126" y="108"/>
                </a:lnTo>
                <a:lnTo>
                  <a:pt x="126" y="102"/>
                </a:lnTo>
                <a:lnTo>
                  <a:pt x="126" y="102"/>
                </a:lnTo>
                <a:lnTo>
                  <a:pt x="126" y="96"/>
                </a:lnTo>
                <a:lnTo>
                  <a:pt x="126" y="96"/>
                </a:lnTo>
                <a:lnTo>
                  <a:pt x="126" y="90"/>
                </a:lnTo>
                <a:lnTo>
                  <a:pt x="114" y="90"/>
                </a:lnTo>
                <a:lnTo>
                  <a:pt x="114" y="96"/>
                </a:lnTo>
                <a:lnTo>
                  <a:pt x="114" y="96"/>
                </a:lnTo>
                <a:lnTo>
                  <a:pt x="114" y="102"/>
                </a:lnTo>
                <a:lnTo>
                  <a:pt x="114" y="102"/>
                </a:lnTo>
                <a:lnTo>
                  <a:pt x="114" y="102"/>
                </a:lnTo>
                <a:lnTo>
                  <a:pt x="114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96" y="102"/>
                </a:lnTo>
                <a:lnTo>
                  <a:pt x="96" y="102"/>
                </a:lnTo>
                <a:lnTo>
                  <a:pt x="90" y="102"/>
                </a:lnTo>
                <a:lnTo>
                  <a:pt x="90" y="102"/>
                </a:lnTo>
                <a:lnTo>
                  <a:pt x="90" y="102"/>
                </a:lnTo>
                <a:lnTo>
                  <a:pt x="90" y="102"/>
                </a:lnTo>
                <a:lnTo>
                  <a:pt x="84" y="102"/>
                </a:lnTo>
                <a:lnTo>
                  <a:pt x="84" y="102"/>
                </a:lnTo>
                <a:lnTo>
                  <a:pt x="78" y="108"/>
                </a:lnTo>
                <a:lnTo>
                  <a:pt x="78" y="108"/>
                </a:lnTo>
                <a:lnTo>
                  <a:pt x="78" y="114"/>
                </a:lnTo>
                <a:lnTo>
                  <a:pt x="78" y="114"/>
                </a:lnTo>
                <a:lnTo>
                  <a:pt x="78" y="114"/>
                </a:lnTo>
                <a:lnTo>
                  <a:pt x="78" y="120"/>
                </a:lnTo>
                <a:lnTo>
                  <a:pt x="78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66" y="120"/>
                </a:lnTo>
                <a:lnTo>
                  <a:pt x="66" y="120"/>
                </a:lnTo>
                <a:lnTo>
                  <a:pt x="66" y="114"/>
                </a:lnTo>
                <a:lnTo>
                  <a:pt x="66" y="114"/>
                </a:lnTo>
                <a:lnTo>
                  <a:pt x="60" y="114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54" y="114"/>
                </a:lnTo>
                <a:lnTo>
                  <a:pt x="54" y="114"/>
                </a:lnTo>
                <a:lnTo>
                  <a:pt x="48" y="114"/>
                </a:lnTo>
                <a:lnTo>
                  <a:pt x="48" y="120"/>
                </a:lnTo>
                <a:lnTo>
                  <a:pt x="48" y="120"/>
                </a:lnTo>
                <a:lnTo>
                  <a:pt x="48" y="120"/>
                </a:lnTo>
                <a:lnTo>
                  <a:pt x="42" y="120"/>
                </a:lnTo>
                <a:lnTo>
                  <a:pt x="42" y="120"/>
                </a:lnTo>
                <a:lnTo>
                  <a:pt x="42" y="120"/>
                </a:lnTo>
                <a:lnTo>
                  <a:pt x="36" y="120"/>
                </a:lnTo>
                <a:lnTo>
                  <a:pt x="36" y="120"/>
                </a:lnTo>
                <a:lnTo>
                  <a:pt x="36" y="114"/>
                </a:lnTo>
                <a:lnTo>
                  <a:pt x="36" y="114"/>
                </a:lnTo>
                <a:lnTo>
                  <a:pt x="36" y="114"/>
                </a:lnTo>
                <a:lnTo>
                  <a:pt x="30" y="108"/>
                </a:lnTo>
                <a:lnTo>
                  <a:pt x="30" y="108"/>
                </a:lnTo>
                <a:lnTo>
                  <a:pt x="30" y="108"/>
                </a:lnTo>
                <a:lnTo>
                  <a:pt x="30" y="102"/>
                </a:lnTo>
                <a:lnTo>
                  <a:pt x="30" y="96"/>
                </a:lnTo>
                <a:lnTo>
                  <a:pt x="30" y="90"/>
                </a:lnTo>
                <a:lnTo>
                  <a:pt x="30" y="90"/>
                </a:lnTo>
                <a:lnTo>
                  <a:pt x="30" y="84"/>
                </a:lnTo>
                <a:lnTo>
                  <a:pt x="30" y="84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30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18" y="78"/>
                </a:lnTo>
                <a:lnTo>
                  <a:pt x="18" y="72"/>
                </a:lnTo>
                <a:lnTo>
                  <a:pt x="12" y="72"/>
                </a:lnTo>
                <a:lnTo>
                  <a:pt x="6" y="66"/>
                </a:lnTo>
                <a:lnTo>
                  <a:pt x="6" y="66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54"/>
                </a:lnTo>
                <a:lnTo>
                  <a:pt x="6" y="54"/>
                </a:lnTo>
                <a:lnTo>
                  <a:pt x="6" y="54"/>
                </a:lnTo>
                <a:lnTo>
                  <a:pt x="6" y="48"/>
                </a:lnTo>
                <a:lnTo>
                  <a:pt x="6" y="48"/>
                </a:lnTo>
                <a:lnTo>
                  <a:pt x="12" y="48"/>
                </a:lnTo>
                <a:lnTo>
                  <a:pt x="12" y="48"/>
                </a:lnTo>
                <a:lnTo>
                  <a:pt x="18" y="48"/>
                </a:lnTo>
                <a:lnTo>
                  <a:pt x="18" y="42"/>
                </a:lnTo>
                <a:lnTo>
                  <a:pt x="18" y="42"/>
                </a:lnTo>
                <a:lnTo>
                  <a:pt x="24" y="42"/>
                </a:lnTo>
                <a:lnTo>
                  <a:pt x="24" y="42"/>
                </a:lnTo>
                <a:lnTo>
                  <a:pt x="30" y="42"/>
                </a:lnTo>
                <a:lnTo>
                  <a:pt x="30" y="42"/>
                </a:lnTo>
                <a:lnTo>
                  <a:pt x="246" y="18"/>
                </a:lnTo>
                <a:lnTo>
                  <a:pt x="264" y="42"/>
                </a:lnTo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8045280" y="6205680"/>
            <a:ext cx="108000" cy="198360"/>
          </a:xfrm>
          <a:custGeom>
            <a:avLst/>
            <a:gdLst/>
            <a:ahLst/>
            <a:rect l="l" t="t" r="r" b="b"/>
            <a:pathLst>
              <a:path w="36" h="60">
                <a:moveTo>
                  <a:pt x="12" y="24"/>
                </a:moveTo>
                <a:lnTo>
                  <a:pt x="18" y="18"/>
                </a:lnTo>
                <a:lnTo>
                  <a:pt x="24" y="12"/>
                </a:lnTo>
                <a:lnTo>
                  <a:pt x="24" y="6"/>
                </a:lnTo>
                <a:lnTo>
                  <a:pt x="30" y="6"/>
                </a:lnTo>
                <a:lnTo>
                  <a:pt x="30" y="6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6" y="0"/>
                </a:lnTo>
                <a:lnTo>
                  <a:pt x="36" y="0"/>
                </a:lnTo>
                <a:lnTo>
                  <a:pt x="36" y="6"/>
                </a:lnTo>
                <a:lnTo>
                  <a:pt x="36" y="6"/>
                </a:lnTo>
                <a:lnTo>
                  <a:pt x="36" y="6"/>
                </a:lnTo>
                <a:lnTo>
                  <a:pt x="36" y="6"/>
                </a:lnTo>
                <a:lnTo>
                  <a:pt x="36" y="12"/>
                </a:lnTo>
                <a:lnTo>
                  <a:pt x="36" y="12"/>
                </a:lnTo>
                <a:lnTo>
                  <a:pt x="36" y="18"/>
                </a:lnTo>
                <a:lnTo>
                  <a:pt x="36" y="24"/>
                </a:lnTo>
                <a:lnTo>
                  <a:pt x="36" y="24"/>
                </a:lnTo>
                <a:lnTo>
                  <a:pt x="36" y="30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  <a:lnTo>
                  <a:pt x="24" y="42"/>
                </a:lnTo>
                <a:lnTo>
                  <a:pt x="24" y="42"/>
                </a:lnTo>
                <a:lnTo>
                  <a:pt x="24" y="42"/>
                </a:lnTo>
                <a:lnTo>
                  <a:pt x="18" y="48"/>
                </a:lnTo>
                <a:lnTo>
                  <a:pt x="12" y="54"/>
                </a:lnTo>
                <a:lnTo>
                  <a:pt x="12" y="54"/>
                </a:lnTo>
                <a:lnTo>
                  <a:pt x="12" y="54"/>
                </a:lnTo>
                <a:lnTo>
                  <a:pt x="12" y="60"/>
                </a:lnTo>
                <a:lnTo>
                  <a:pt x="6" y="60"/>
                </a:lnTo>
                <a:lnTo>
                  <a:pt x="6" y="60"/>
                </a:lnTo>
                <a:lnTo>
                  <a:pt x="6" y="60"/>
                </a:lnTo>
                <a:lnTo>
                  <a:pt x="6" y="60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54"/>
                </a:lnTo>
                <a:lnTo>
                  <a:pt x="0" y="54"/>
                </a:lnTo>
                <a:lnTo>
                  <a:pt x="0" y="54"/>
                </a:lnTo>
                <a:lnTo>
                  <a:pt x="0" y="48"/>
                </a:lnTo>
                <a:lnTo>
                  <a:pt x="0" y="48"/>
                </a:lnTo>
                <a:lnTo>
                  <a:pt x="0" y="42"/>
                </a:lnTo>
                <a:lnTo>
                  <a:pt x="0" y="42"/>
                </a:lnTo>
                <a:lnTo>
                  <a:pt x="0" y="36"/>
                </a:lnTo>
                <a:lnTo>
                  <a:pt x="0" y="36"/>
                </a:lnTo>
                <a:lnTo>
                  <a:pt x="0" y="30"/>
                </a:lnTo>
                <a:lnTo>
                  <a:pt x="6" y="30"/>
                </a:lnTo>
                <a:lnTo>
                  <a:pt x="6" y="24"/>
                </a:lnTo>
                <a:lnTo>
                  <a:pt x="12" y="24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1" name=""/>
          <p:cNvGrpSpPr/>
          <p:nvPr/>
        </p:nvGrpSpPr>
        <p:grpSpPr>
          <a:xfrm>
            <a:off x="8045280" y="6205680"/>
            <a:ext cx="107640" cy="197640"/>
            <a:chOff x="8045280" y="6205680"/>
            <a:chExt cx="107640" cy="197640"/>
          </a:xfrm>
        </p:grpSpPr>
        <p:sp>
          <p:nvSpPr>
            <p:cNvPr id="232" name=""/>
            <p:cNvSpPr/>
            <p:nvPr/>
          </p:nvSpPr>
          <p:spPr>
            <a:xfrm>
              <a:off x="8045280" y="6205680"/>
              <a:ext cx="107640" cy="197640"/>
            </a:xfrm>
            <a:custGeom>
              <a:avLst/>
              <a:gdLst/>
              <a:ahLst/>
              <a:rect l="l" t="t" r="r" b="b"/>
              <a:pathLst>
                <a:path w="36" h="60">
                  <a:moveTo>
                    <a:pt x="12" y="24"/>
                  </a:moveTo>
                  <a:lnTo>
                    <a:pt x="18" y="18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12"/>
                  </a:lnTo>
                  <a:lnTo>
                    <a:pt x="36" y="12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18" y="48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83ff9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8045280" y="6205680"/>
              <a:ext cx="107640" cy="197640"/>
            </a:xfrm>
            <a:custGeom>
              <a:avLst/>
              <a:gdLst/>
              <a:ahLst/>
              <a:rect l="l" t="t" r="r" b="b"/>
              <a:pathLst>
                <a:path w="36" h="60">
                  <a:moveTo>
                    <a:pt x="12" y="24"/>
                  </a:moveTo>
                  <a:lnTo>
                    <a:pt x="18" y="18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12"/>
                  </a:lnTo>
                  <a:lnTo>
                    <a:pt x="36" y="12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18" y="48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12" y="24"/>
                  </a:lnTo>
                </a:path>
              </a:pathLst>
            </a:custGeom>
            <a:noFill/>
            <a:ln cap="rnd"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4" name=""/>
          <p:cNvSpPr/>
          <p:nvPr/>
        </p:nvSpPr>
        <p:spPr>
          <a:xfrm>
            <a:off x="8045280" y="5985000"/>
            <a:ext cx="54000" cy="260280"/>
          </a:xfrm>
          <a:custGeom>
            <a:avLst/>
            <a:gdLst/>
            <a:ahLst/>
            <a:rect l="l" t="t" r="r" b="b"/>
            <a:pathLst>
              <a:path w="18" h="78">
                <a:moveTo>
                  <a:pt x="0" y="0"/>
                </a:moveTo>
                <a:lnTo>
                  <a:pt x="0" y="0"/>
                </a:lnTo>
                <a:lnTo>
                  <a:pt x="0" y="78"/>
                </a:lnTo>
                <a:lnTo>
                  <a:pt x="18" y="78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0" y="0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8045280" y="5886360"/>
            <a:ext cx="54000" cy="119160"/>
          </a:xfrm>
          <a:custGeom>
            <a:avLst/>
            <a:gdLst/>
            <a:ahLst/>
            <a:rect l="l" t="t" r="r" b="b"/>
            <a:pathLst>
              <a:path w="18" h="36">
                <a:moveTo>
                  <a:pt x="0" y="0"/>
                </a:moveTo>
                <a:lnTo>
                  <a:pt x="0" y="0"/>
                </a:lnTo>
                <a:lnTo>
                  <a:pt x="0" y="36"/>
                </a:lnTo>
                <a:lnTo>
                  <a:pt x="18" y="36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0" y="0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7937640" y="6084720"/>
            <a:ext cx="144360" cy="160560"/>
          </a:xfrm>
          <a:custGeom>
            <a:avLst/>
            <a:gdLst/>
            <a:ahLst/>
            <a:rect l="l" t="t" r="r" b="b"/>
            <a:pathLst>
              <a:path w="48" h="48">
                <a:moveTo>
                  <a:pt x="18" y="30"/>
                </a:moveTo>
                <a:lnTo>
                  <a:pt x="24" y="42"/>
                </a:lnTo>
                <a:lnTo>
                  <a:pt x="48" y="12"/>
                </a:lnTo>
                <a:lnTo>
                  <a:pt x="36" y="0"/>
                </a:lnTo>
                <a:lnTo>
                  <a:pt x="12" y="30"/>
                </a:lnTo>
                <a:lnTo>
                  <a:pt x="18" y="48"/>
                </a:lnTo>
                <a:lnTo>
                  <a:pt x="12" y="30"/>
                </a:lnTo>
                <a:lnTo>
                  <a:pt x="0" y="48"/>
                </a:lnTo>
                <a:lnTo>
                  <a:pt x="18" y="48"/>
                </a:lnTo>
                <a:lnTo>
                  <a:pt x="18" y="30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7991640" y="6184800"/>
            <a:ext cx="69840" cy="60480"/>
          </a:xfrm>
          <a:custGeom>
            <a:avLst/>
            <a:gdLst/>
            <a:ahLst/>
            <a:rect l="l" t="t" r="r" b="b"/>
            <a:pathLst>
              <a:path w="24" h="18">
                <a:moveTo>
                  <a:pt x="24" y="6"/>
                </a:moveTo>
                <a:lnTo>
                  <a:pt x="24" y="0"/>
                </a:lnTo>
                <a:lnTo>
                  <a:pt x="0" y="0"/>
                </a:lnTo>
                <a:lnTo>
                  <a:pt x="0" y="18"/>
                </a:lnTo>
                <a:lnTo>
                  <a:pt x="24" y="18"/>
                </a:lnTo>
                <a:lnTo>
                  <a:pt x="24" y="6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8" name=""/>
          <p:cNvGrpSpPr/>
          <p:nvPr/>
        </p:nvGrpSpPr>
        <p:grpSpPr>
          <a:xfrm>
            <a:off x="3616200" y="4429080"/>
            <a:ext cx="2017080" cy="897840"/>
            <a:chOff x="3616200" y="4429080"/>
            <a:chExt cx="2017080" cy="897840"/>
          </a:xfrm>
        </p:grpSpPr>
        <p:sp>
          <p:nvSpPr>
            <p:cNvPr id="239" name=""/>
            <p:cNvSpPr/>
            <p:nvPr/>
          </p:nvSpPr>
          <p:spPr>
            <a:xfrm>
              <a:off x="3616200" y="5047200"/>
              <a:ext cx="359640" cy="139320"/>
            </a:xfrm>
            <a:custGeom>
              <a:avLst/>
              <a:gdLst/>
              <a:ahLst/>
              <a:rect l="l" t="t" r="r" b="b"/>
              <a:pathLst>
                <a:path w="20" h="7">
                  <a:moveTo>
                    <a:pt x="0" y="0"/>
                  </a:moveTo>
                  <a:lnTo>
                    <a:pt x="11" y="4"/>
                  </a:lnTo>
                  <a:cubicBezTo>
                    <a:pt x="11" y="4"/>
                    <a:pt x="16" y="6"/>
                    <a:pt x="16" y="6"/>
                  </a:cubicBezTo>
                  <a:cubicBezTo>
                    <a:pt x="17" y="6"/>
                    <a:pt x="18" y="6"/>
                    <a:pt x="19" y="6"/>
                  </a:cubicBezTo>
                  <a:cubicBezTo>
                    <a:pt x="19" y="7"/>
                    <a:pt x="20" y="7"/>
                    <a:pt x="20" y="7"/>
                  </a:cubicBezTo>
                </a:path>
              </a:pathLst>
            </a:custGeom>
            <a:noFill/>
            <a:ln w="3816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3867480" y="5167080"/>
              <a:ext cx="72000" cy="159840"/>
            </a:xfrm>
            <a:custGeom>
              <a:avLst/>
              <a:gdLst/>
              <a:ahLst/>
              <a:rect l="l" t="t" r="r" b="b"/>
              <a:pathLst>
                <a:path w="4" h="8">
                  <a:moveTo>
                    <a:pt x="0" y="0"/>
                  </a:moveTo>
                  <a:cubicBezTo>
                    <a:pt x="2" y="3"/>
                    <a:pt x="2" y="6"/>
                    <a:pt x="4" y="8"/>
                  </a:cubicBezTo>
                </a:path>
              </a:pathLst>
            </a:custGeom>
            <a:noFill/>
            <a:ln w="3816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407480" y="4788000"/>
              <a:ext cx="53640" cy="239760"/>
            </a:xfrm>
            <a:custGeom>
              <a:avLst/>
              <a:gdLst/>
              <a:ahLst/>
              <a:rect l="l" t="t" r="r" b="b"/>
              <a:pathLst>
                <a:path w="3" h="12">
                  <a:moveTo>
                    <a:pt x="3" y="0"/>
                  </a:moveTo>
                  <a:cubicBezTo>
                    <a:pt x="3" y="4"/>
                    <a:pt x="0" y="8"/>
                    <a:pt x="0" y="12"/>
                  </a:cubicBezTo>
                </a:path>
              </a:pathLst>
            </a:custGeom>
            <a:noFill/>
            <a:ln w="3816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641480" y="4728240"/>
              <a:ext cx="251280" cy="27900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0"/>
                  </a:moveTo>
                  <a:cubicBezTo>
                    <a:pt x="2" y="5"/>
                    <a:pt x="3" y="8"/>
                    <a:pt x="8" y="10"/>
                  </a:cubicBezTo>
                  <a:cubicBezTo>
                    <a:pt x="11" y="12"/>
                    <a:pt x="9" y="11"/>
                    <a:pt x="13" y="13"/>
                  </a:cubicBezTo>
                  <a:cubicBezTo>
                    <a:pt x="13" y="13"/>
                    <a:pt x="14" y="14"/>
                    <a:pt x="14" y="14"/>
                  </a:cubicBezTo>
                </a:path>
              </a:pathLst>
            </a:custGeom>
            <a:noFill/>
            <a:ln w="38160">
              <a:solidFill>
                <a:srgbClr val="ff99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5630760" y="4429080"/>
              <a:ext cx="2520" cy="279000"/>
            </a:xfrm>
            <a:prstGeom prst="line">
              <a:avLst/>
            </a:prstGeom>
            <a:ln w="38160">
              <a:solidFill>
                <a:srgbClr val="ff99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" name=""/>
          <p:cNvSpPr/>
          <p:nvPr/>
        </p:nvSpPr>
        <p:spPr>
          <a:xfrm>
            <a:off x="7286760" y="4848120"/>
            <a:ext cx="234720" cy="79560"/>
          </a:xfrm>
          <a:custGeom>
            <a:avLst/>
            <a:gdLst/>
            <a:ahLst/>
            <a:rect l="l" t="t" r="r" b="b"/>
            <a:pathLst>
              <a:path w="13" h="4">
                <a:moveTo>
                  <a:pt x="0" y="0"/>
                </a:moveTo>
                <a:cubicBezTo>
                  <a:pt x="2" y="1"/>
                  <a:pt x="3" y="2"/>
                  <a:pt x="5" y="3"/>
                </a:cubicBezTo>
                <a:cubicBezTo>
                  <a:pt x="6" y="4"/>
                  <a:pt x="7" y="4"/>
                  <a:pt x="7" y="4"/>
                </a:cubicBezTo>
                <a:cubicBezTo>
                  <a:pt x="8" y="4"/>
                  <a:pt x="8" y="4"/>
                  <a:pt x="9" y="3"/>
                </a:cubicBezTo>
                <a:cubicBezTo>
                  <a:pt x="9" y="3"/>
                  <a:pt x="10" y="3"/>
                  <a:pt x="10" y="3"/>
                </a:cubicBezTo>
                <a:cubicBezTo>
                  <a:pt x="11" y="2"/>
                  <a:pt x="13" y="1"/>
                  <a:pt x="13" y="1"/>
                </a:cubicBez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7197840" y="4629240"/>
            <a:ext cx="3240" cy="338040"/>
          </a:xfrm>
          <a:prstGeom prst="line">
            <a:avLst/>
          </a:prstGeom>
          <a:ln w="3816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215120" y="4449600"/>
            <a:ext cx="216000" cy="557280"/>
          </a:xfrm>
          <a:custGeom>
            <a:avLst/>
            <a:gdLst/>
            <a:ahLst/>
            <a:rect l="l" t="t" r="r" b="b"/>
            <a:pathLst>
              <a:path w="12" h="28">
                <a:moveTo>
                  <a:pt x="12" y="0"/>
                </a:moveTo>
                <a:cubicBezTo>
                  <a:pt x="8" y="6"/>
                  <a:pt x="6" y="13"/>
                  <a:pt x="4" y="20"/>
                </a:cubicBezTo>
                <a:cubicBezTo>
                  <a:pt x="4" y="21"/>
                  <a:pt x="3" y="28"/>
                  <a:pt x="0" y="28"/>
                </a:cubicBez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612200" y="4948200"/>
            <a:ext cx="107640" cy="119160"/>
          </a:xfrm>
          <a:custGeom>
            <a:avLst/>
            <a:gdLst/>
            <a:ahLst/>
            <a:rect l="l" t="t" r="r" b="b"/>
            <a:pathLst>
              <a:path w="6" h="6">
                <a:moveTo>
                  <a:pt x="6" y="0"/>
                </a:moveTo>
                <a:cubicBezTo>
                  <a:pt x="4" y="2"/>
                  <a:pt x="4" y="3"/>
                  <a:pt x="4" y="6"/>
                </a:cubicBezTo>
                <a:cubicBezTo>
                  <a:pt x="1" y="5"/>
                  <a:pt x="0" y="5"/>
                  <a:pt x="2" y="5"/>
                </a:cubicBez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808760" y="5146560"/>
            <a:ext cx="19080" cy="100080"/>
          </a:xfrm>
          <a:custGeom>
            <a:avLst/>
            <a:gdLst/>
            <a:ahLst/>
            <a:rect l="l" t="t" r="r" b="b"/>
            <a:pathLst>
              <a:path w="1" h="5">
                <a:moveTo>
                  <a:pt x="0" y="0"/>
                </a:moveTo>
                <a:cubicBezTo>
                  <a:pt x="1" y="2"/>
                  <a:pt x="0" y="0"/>
                  <a:pt x="1" y="3"/>
                </a:cubicBezTo>
                <a:cubicBezTo>
                  <a:pt x="1" y="4"/>
                  <a:pt x="1" y="5"/>
                  <a:pt x="1" y="5"/>
                </a:cubicBez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2733840" y="4429080"/>
            <a:ext cx="5111640" cy="1795680"/>
          </a:xfrm>
          <a:custGeom>
            <a:avLst/>
            <a:gdLst/>
            <a:ahLst/>
            <a:rect l="l" t="t" r="r" b="b"/>
            <a:pathLst>
              <a:path w="284" h="90">
                <a:moveTo>
                  <a:pt x="0" y="90"/>
                </a:moveTo>
                <a:cubicBezTo>
                  <a:pt x="2" y="86"/>
                  <a:pt x="4" y="82"/>
                  <a:pt x="5" y="78"/>
                </a:cubicBezTo>
                <a:cubicBezTo>
                  <a:pt x="7" y="72"/>
                  <a:pt x="8" y="65"/>
                  <a:pt x="12" y="60"/>
                </a:cubicBezTo>
                <a:cubicBezTo>
                  <a:pt x="14" y="57"/>
                  <a:pt x="16" y="54"/>
                  <a:pt x="18" y="51"/>
                </a:cubicBezTo>
                <a:cubicBezTo>
                  <a:pt x="19" y="50"/>
                  <a:pt x="21" y="49"/>
                  <a:pt x="21" y="49"/>
                </a:cubicBezTo>
                <a:cubicBezTo>
                  <a:pt x="23" y="48"/>
                  <a:pt x="23" y="48"/>
                  <a:pt x="25" y="46"/>
                </a:cubicBezTo>
                <a:cubicBezTo>
                  <a:pt x="29" y="43"/>
                  <a:pt x="33" y="42"/>
                  <a:pt x="37" y="41"/>
                </a:cubicBezTo>
                <a:cubicBezTo>
                  <a:pt x="39" y="38"/>
                  <a:pt x="40" y="37"/>
                  <a:pt x="42" y="36"/>
                </a:cubicBezTo>
                <a:cubicBezTo>
                  <a:pt x="45" y="31"/>
                  <a:pt x="52" y="29"/>
                  <a:pt x="57" y="27"/>
                </a:cubicBezTo>
                <a:cubicBezTo>
                  <a:pt x="63" y="25"/>
                  <a:pt x="66" y="23"/>
                  <a:pt x="72" y="23"/>
                </a:cubicBezTo>
                <a:cubicBezTo>
                  <a:pt x="75" y="22"/>
                  <a:pt x="80" y="19"/>
                  <a:pt x="82" y="19"/>
                </a:cubicBezTo>
                <a:cubicBezTo>
                  <a:pt x="85" y="18"/>
                  <a:pt x="87" y="18"/>
                  <a:pt x="89" y="18"/>
                </a:cubicBezTo>
                <a:cubicBezTo>
                  <a:pt x="94" y="17"/>
                  <a:pt x="95" y="17"/>
                  <a:pt x="101" y="17"/>
                </a:cubicBezTo>
                <a:cubicBezTo>
                  <a:pt x="107" y="14"/>
                  <a:pt x="113" y="11"/>
                  <a:pt x="120" y="10"/>
                </a:cubicBezTo>
                <a:cubicBezTo>
                  <a:pt x="125" y="9"/>
                  <a:pt x="130" y="9"/>
                  <a:pt x="134" y="7"/>
                </a:cubicBezTo>
                <a:cubicBezTo>
                  <a:pt x="143" y="5"/>
                  <a:pt x="151" y="1"/>
                  <a:pt x="159" y="0"/>
                </a:cubicBezTo>
                <a:cubicBezTo>
                  <a:pt x="165" y="0"/>
                  <a:pt x="169" y="4"/>
                  <a:pt x="175" y="5"/>
                </a:cubicBezTo>
                <a:cubicBezTo>
                  <a:pt x="183" y="6"/>
                  <a:pt x="191" y="7"/>
                  <a:pt x="200" y="7"/>
                </a:cubicBezTo>
                <a:cubicBezTo>
                  <a:pt x="203" y="8"/>
                  <a:pt x="207" y="8"/>
                  <a:pt x="211" y="9"/>
                </a:cubicBezTo>
                <a:cubicBezTo>
                  <a:pt x="215" y="8"/>
                  <a:pt x="213" y="8"/>
                  <a:pt x="217" y="7"/>
                </a:cubicBezTo>
                <a:cubicBezTo>
                  <a:pt x="218" y="7"/>
                  <a:pt x="220" y="6"/>
                  <a:pt x="220" y="6"/>
                </a:cubicBezTo>
                <a:cubicBezTo>
                  <a:pt x="224" y="7"/>
                  <a:pt x="227" y="8"/>
                  <a:pt x="232" y="9"/>
                </a:cubicBezTo>
                <a:cubicBezTo>
                  <a:pt x="238" y="11"/>
                  <a:pt x="246" y="9"/>
                  <a:pt x="253" y="10"/>
                </a:cubicBezTo>
                <a:cubicBezTo>
                  <a:pt x="256" y="10"/>
                  <a:pt x="257" y="11"/>
                  <a:pt x="259" y="12"/>
                </a:cubicBezTo>
                <a:cubicBezTo>
                  <a:pt x="260" y="13"/>
                  <a:pt x="261" y="13"/>
                  <a:pt x="261" y="13"/>
                </a:cubicBezTo>
                <a:cubicBezTo>
                  <a:pt x="261" y="14"/>
                  <a:pt x="261" y="14"/>
                  <a:pt x="262" y="15"/>
                </a:cubicBezTo>
                <a:cubicBezTo>
                  <a:pt x="262" y="15"/>
                  <a:pt x="263" y="15"/>
                  <a:pt x="263" y="16"/>
                </a:cubicBezTo>
                <a:cubicBezTo>
                  <a:pt x="264" y="17"/>
                  <a:pt x="264" y="19"/>
                  <a:pt x="265" y="20"/>
                </a:cubicBezTo>
                <a:cubicBezTo>
                  <a:pt x="266" y="21"/>
                  <a:pt x="267" y="22"/>
                  <a:pt x="267" y="23"/>
                </a:cubicBezTo>
                <a:cubicBezTo>
                  <a:pt x="268" y="25"/>
                  <a:pt x="269" y="28"/>
                  <a:pt x="271" y="29"/>
                </a:cubicBezTo>
                <a:cubicBezTo>
                  <a:pt x="272" y="32"/>
                  <a:pt x="273" y="33"/>
                  <a:pt x="274" y="35"/>
                </a:cubicBezTo>
                <a:cubicBezTo>
                  <a:pt x="274" y="36"/>
                  <a:pt x="275" y="40"/>
                  <a:pt x="276" y="41"/>
                </a:cubicBezTo>
                <a:cubicBezTo>
                  <a:pt x="279" y="42"/>
                  <a:pt x="282" y="43"/>
                  <a:pt x="284" y="43"/>
                </a:cubicBez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7683480" y="5187960"/>
            <a:ext cx="144360" cy="19080"/>
          </a:xfrm>
          <a:custGeom>
            <a:avLst/>
            <a:gdLst/>
            <a:ahLst/>
            <a:rect l="l" t="t" r="r" b="b"/>
            <a:pathLst>
              <a:path w="8" h="1">
                <a:moveTo>
                  <a:pt x="0" y="0"/>
                </a:moveTo>
                <a:cubicBezTo>
                  <a:pt x="4" y="1"/>
                  <a:pt x="5" y="1"/>
                  <a:pt x="8" y="1"/>
                </a:cubicBez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827840" y="5246640"/>
            <a:ext cx="233640" cy="619200"/>
          </a:xfrm>
          <a:custGeom>
            <a:avLst/>
            <a:gdLst/>
            <a:ahLst/>
            <a:rect l="l" t="t" r="r" b="b"/>
            <a:pathLst>
              <a:path w="13" h="31">
                <a:moveTo>
                  <a:pt x="13" y="31"/>
                </a:moveTo>
                <a:cubicBezTo>
                  <a:pt x="13" y="29"/>
                  <a:pt x="13" y="26"/>
                  <a:pt x="13" y="24"/>
                </a:cubicBezTo>
                <a:cubicBezTo>
                  <a:pt x="13" y="21"/>
                  <a:pt x="7" y="13"/>
                  <a:pt x="5" y="11"/>
                </a:cubicBezTo>
                <a:cubicBezTo>
                  <a:pt x="4" y="8"/>
                  <a:pt x="4" y="4"/>
                  <a:pt x="1" y="2"/>
                </a:cubicBezTo>
                <a:cubicBezTo>
                  <a:pt x="0" y="0"/>
                  <a:pt x="0" y="1"/>
                  <a:pt x="0" y="0"/>
                </a:cubicBez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7539120" y="5407200"/>
            <a:ext cx="162000" cy="99720"/>
          </a:xfrm>
          <a:custGeom>
            <a:avLst/>
            <a:gdLst/>
            <a:ahLst/>
            <a:rect l="l" t="t" r="r" b="b"/>
            <a:pathLst>
              <a:path w="9" h="5">
                <a:moveTo>
                  <a:pt x="9" y="5"/>
                </a:moveTo>
                <a:cubicBezTo>
                  <a:pt x="7" y="2"/>
                  <a:pt x="5" y="0"/>
                  <a:pt x="0" y="0"/>
                </a:cubicBezTo>
              </a:path>
            </a:pathLst>
          </a:custGeom>
          <a:noFill/>
          <a:ln w="381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246560" y="4149720"/>
            <a:ext cx="1512720" cy="1457280"/>
          </a:xfrm>
          <a:custGeom>
            <a:avLst/>
            <a:gdLst/>
            <a:ahLst/>
            <a:rect l="l" t="t" r="r" b="b"/>
            <a:pathLst>
              <a:path w="504" h="438">
                <a:moveTo>
                  <a:pt x="0" y="12"/>
                </a:moveTo>
                <a:lnTo>
                  <a:pt x="42" y="12"/>
                </a:lnTo>
                <a:lnTo>
                  <a:pt x="72" y="12"/>
                </a:lnTo>
                <a:lnTo>
                  <a:pt x="108" y="12"/>
                </a:lnTo>
                <a:lnTo>
                  <a:pt x="138" y="12"/>
                </a:lnTo>
                <a:lnTo>
                  <a:pt x="174" y="12"/>
                </a:lnTo>
                <a:lnTo>
                  <a:pt x="204" y="6"/>
                </a:lnTo>
                <a:lnTo>
                  <a:pt x="216" y="6"/>
                </a:lnTo>
                <a:lnTo>
                  <a:pt x="234" y="6"/>
                </a:lnTo>
                <a:lnTo>
                  <a:pt x="246" y="6"/>
                </a:lnTo>
                <a:lnTo>
                  <a:pt x="264" y="0"/>
                </a:lnTo>
                <a:lnTo>
                  <a:pt x="264" y="6"/>
                </a:lnTo>
                <a:lnTo>
                  <a:pt x="264" y="6"/>
                </a:lnTo>
                <a:lnTo>
                  <a:pt x="264" y="6"/>
                </a:lnTo>
                <a:lnTo>
                  <a:pt x="264" y="6"/>
                </a:lnTo>
                <a:lnTo>
                  <a:pt x="270" y="12"/>
                </a:lnTo>
                <a:lnTo>
                  <a:pt x="270" y="12"/>
                </a:lnTo>
                <a:lnTo>
                  <a:pt x="270" y="12"/>
                </a:lnTo>
                <a:lnTo>
                  <a:pt x="270" y="12"/>
                </a:lnTo>
                <a:lnTo>
                  <a:pt x="276" y="12"/>
                </a:lnTo>
                <a:lnTo>
                  <a:pt x="276" y="12"/>
                </a:lnTo>
                <a:lnTo>
                  <a:pt x="276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24"/>
                </a:lnTo>
                <a:lnTo>
                  <a:pt x="282" y="24"/>
                </a:lnTo>
                <a:lnTo>
                  <a:pt x="282" y="24"/>
                </a:lnTo>
                <a:lnTo>
                  <a:pt x="282" y="30"/>
                </a:lnTo>
                <a:lnTo>
                  <a:pt x="276" y="30"/>
                </a:lnTo>
                <a:lnTo>
                  <a:pt x="276" y="30"/>
                </a:lnTo>
                <a:lnTo>
                  <a:pt x="276" y="36"/>
                </a:lnTo>
                <a:lnTo>
                  <a:pt x="276" y="36"/>
                </a:lnTo>
                <a:lnTo>
                  <a:pt x="276" y="42"/>
                </a:lnTo>
                <a:lnTo>
                  <a:pt x="276" y="42"/>
                </a:lnTo>
                <a:lnTo>
                  <a:pt x="276" y="48"/>
                </a:lnTo>
                <a:lnTo>
                  <a:pt x="282" y="48"/>
                </a:lnTo>
                <a:lnTo>
                  <a:pt x="282" y="48"/>
                </a:lnTo>
                <a:lnTo>
                  <a:pt x="282" y="48"/>
                </a:lnTo>
                <a:lnTo>
                  <a:pt x="288" y="48"/>
                </a:lnTo>
                <a:lnTo>
                  <a:pt x="288" y="48"/>
                </a:lnTo>
                <a:lnTo>
                  <a:pt x="288" y="54"/>
                </a:lnTo>
                <a:lnTo>
                  <a:pt x="288" y="54"/>
                </a:lnTo>
                <a:lnTo>
                  <a:pt x="288" y="54"/>
                </a:lnTo>
                <a:lnTo>
                  <a:pt x="288" y="54"/>
                </a:lnTo>
                <a:lnTo>
                  <a:pt x="294" y="60"/>
                </a:lnTo>
                <a:lnTo>
                  <a:pt x="294" y="60"/>
                </a:lnTo>
                <a:lnTo>
                  <a:pt x="294" y="60"/>
                </a:lnTo>
                <a:lnTo>
                  <a:pt x="294" y="66"/>
                </a:lnTo>
                <a:lnTo>
                  <a:pt x="294" y="72"/>
                </a:lnTo>
                <a:lnTo>
                  <a:pt x="294" y="78"/>
                </a:lnTo>
                <a:lnTo>
                  <a:pt x="294" y="78"/>
                </a:lnTo>
                <a:lnTo>
                  <a:pt x="294" y="84"/>
                </a:lnTo>
                <a:lnTo>
                  <a:pt x="288" y="84"/>
                </a:lnTo>
                <a:lnTo>
                  <a:pt x="288" y="90"/>
                </a:lnTo>
                <a:lnTo>
                  <a:pt x="288" y="90"/>
                </a:lnTo>
                <a:lnTo>
                  <a:pt x="288" y="96"/>
                </a:lnTo>
                <a:lnTo>
                  <a:pt x="282" y="96"/>
                </a:lnTo>
                <a:lnTo>
                  <a:pt x="282" y="102"/>
                </a:lnTo>
                <a:lnTo>
                  <a:pt x="282" y="102"/>
                </a:lnTo>
                <a:lnTo>
                  <a:pt x="282" y="108"/>
                </a:lnTo>
                <a:lnTo>
                  <a:pt x="282" y="114"/>
                </a:lnTo>
                <a:lnTo>
                  <a:pt x="282" y="114"/>
                </a:lnTo>
                <a:lnTo>
                  <a:pt x="276" y="120"/>
                </a:lnTo>
                <a:lnTo>
                  <a:pt x="276" y="120"/>
                </a:lnTo>
                <a:lnTo>
                  <a:pt x="276" y="120"/>
                </a:lnTo>
                <a:lnTo>
                  <a:pt x="276" y="126"/>
                </a:lnTo>
                <a:lnTo>
                  <a:pt x="270" y="126"/>
                </a:lnTo>
                <a:lnTo>
                  <a:pt x="270" y="126"/>
                </a:lnTo>
                <a:lnTo>
                  <a:pt x="270" y="132"/>
                </a:lnTo>
                <a:lnTo>
                  <a:pt x="264" y="138"/>
                </a:lnTo>
                <a:lnTo>
                  <a:pt x="264" y="138"/>
                </a:lnTo>
                <a:lnTo>
                  <a:pt x="264" y="138"/>
                </a:lnTo>
                <a:lnTo>
                  <a:pt x="258" y="144"/>
                </a:lnTo>
                <a:lnTo>
                  <a:pt x="258" y="144"/>
                </a:lnTo>
                <a:lnTo>
                  <a:pt x="258" y="144"/>
                </a:lnTo>
                <a:lnTo>
                  <a:pt x="258" y="144"/>
                </a:lnTo>
                <a:lnTo>
                  <a:pt x="252" y="144"/>
                </a:lnTo>
                <a:lnTo>
                  <a:pt x="252" y="150"/>
                </a:lnTo>
                <a:lnTo>
                  <a:pt x="252" y="150"/>
                </a:lnTo>
                <a:lnTo>
                  <a:pt x="252" y="156"/>
                </a:lnTo>
                <a:lnTo>
                  <a:pt x="252" y="162"/>
                </a:lnTo>
                <a:lnTo>
                  <a:pt x="252" y="168"/>
                </a:lnTo>
                <a:lnTo>
                  <a:pt x="246" y="174"/>
                </a:lnTo>
                <a:lnTo>
                  <a:pt x="246" y="180"/>
                </a:lnTo>
                <a:lnTo>
                  <a:pt x="246" y="180"/>
                </a:lnTo>
                <a:lnTo>
                  <a:pt x="246" y="186"/>
                </a:lnTo>
                <a:lnTo>
                  <a:pt x="240" y="186"/>
                </a:lnTo>
                <a:lnTo>
                  <a:pt x="240" y="192"/>
                </a:lnTo>
                <a:lnTo>
                  <a:pt x="240" y="192"/>
                </a:lnTo>
                <a:lnTo>
                  <a:pt x="234" y="192"/>
                </a:lnTo>
                <a:lnTo>
                  <a:pt x="234" y="192"/>
                </a:lnTo>
                <a:lnTo>
                  <a:pt x="234" y="198"/>
                </a:lnTo>
                <a:lnTo>
                  <a:pt x="234" y="198"/>
                </a:lnTo>
                <a:lnTo>
                  <a:pt x="240" y="204"/>
                </a:lnTo>
                <a:lnTo>
                  <a:pt x="240" y="204"/>
                </a:lnTo>
                <a:lnTo>
                  <a:pt x="240" y="210"/>
                </a:lnTo>
                <a:lnTo>
                  <a:pt x="240" y="210"/>
                </a:lnTo>
                <a:lnTo>
                  <a:pt x="246" y="216"/>
                </a:lnTo>
                <a:lnTo>
                  <a:pt x="246" y="216"/>
                </a:lnTo>
                <a:lnTo>
                  <a:pt x="246" y="216"/>
                </a:lnTo>
                <a:lnTo>
                  <a:pt x="246" y="216"/>
                </a:lnTo>
                <a:lnTo>
                  <a:pt x="402" y="222"/>
                </a:lnTo>
                <a:lnTo>
                  <a:pt x="408" y="222"/>
                </a:lnTo>
                <a:lnTo>
                  <a:pt x="408" y="222"/>
                </a:lnTo>
                <a:lnTo>
                  <a:pt x="408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8"/>
                </a:lnTo>
                <a:lnTo>
                  <a:pt x="414" y="228"/>
                </a:lnTo>
                <a:lnTo>
                  <a:pt x="414" y="234"/>
                </a:lnTo>
                <a:lnTo>
                  <a:pt x="408" y="234"/>
                </a:lnTo>
                <a:lnTo>
                  <a:pt x="408" y="234"/>
                </a:lnTo>
                <a:lnTo>
                  <a:pt x="408" y="234"/>
                </a:lnTo>
                <a:lnTo>
                  <a:pt x="408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6"/>
                </a:lnTo>
                <a:lnTo>
                  <a:pt x="402" y="246"/>
                </a:lnTo>
                <a:lnTo>
                  <a:pt x="408" y="246"/>
                </a:lnTo>
                <a:lnTo>
                  <a:pt x="408" y="252"/>
                </a:lnTo>
                <a:lnTo>
                  <a:pt x="408" y="252"/>
                </a:lnTo>
                <a:lnTo>
                  <a:pt x="408" y="258"/>
                </a:lnTo>
                <a:lnTo>
                  <a:pt x="414" y="258"/>
                </a:lnTo>
                <a:lnTo>
                  <a:pt x="414" y="258"/>
                </a:lnTo>
                <a:lnTo>
                  <a:pt x="414" y="264"/>
                </a:lnTo>
                <a:lnTo>
                  <a:pt x="414" y="264"/>
                </a:lnTo>
                <a:lnTo>
                  <a:pt x="414" y="270"/>
                </a:lnTo>
                <a:lnTo>
                  <a:pt x="414" y="270"/>
                </a:lnTo>
                <a:lnTo>
                  <a:pt x="414" y="276"/>
                </a:lnTo>
                <a:lnTo>
                  <a:pt x="414" y="276"/>
                </a:lnTo>
                <a:lnTo>
                  <a:pt x="414" y="276"/>
                </a:lnTo>
                <a:lnTo>
                  <a:pt x="414" y="282"/>
                </a:lnTo>
                <a:lnTo>
                  <a:pt x="414" y="282"/>
                </a:lnTo>
                <a:lnTo>
                  <a:pt x="414" y="282"/>
                </a:lnTo>
                <a:lnTo>
                  <a:pt x="414" y="282"/>
                </a:lnTo>
                <a:lnTo>
                  <a:pt x="414" y="288"/>
                </a:lnTo>
                <a:lnTo>
                  <a:pt x="414" y="288"/>
                </a:lnTo>
                <a:lnTo>
                  <a:pt x="414" y="288"/>
                </a:lnTo>
                <a:lnTo>
                  <a:pt x="420" y="288"/>
                </a:lnTo>
                <a:lnTo>
                  <a:pt x="420" y="288"/>
                </a:lnTo>
                <a:lnTo>
                  <a:pt x="420" y="288"/>
                </a:lnTo>
                <a:lnTo>
                  <a:pt x="420" y="288"/>
                </a:lnTo>
                <a:lnTo>
                  <a:pt x="426" y="288"/>
                </a:lnTo>
                <a:lnTo>
                  <a:pt x="426" y="294"/>
                </a:lnTo>
                <a:lnTo>
                  <a:pt x="426" y="294"/>
                </a:lnTo>
                <a:lnTo>
                  <a:pt x="426" y="294"/>
                </a:lnTo>
                <a:lnTo>
                  <a:pt x="426" y="294"/>
                </a:lnTo>
                <a:lnTo>
                  <a:pt x="432" y="300"/>
                </a:lnTo>
                <a:lnTo>
                  <a:pt x="432" y="300"/>
                </a:lnTo>
                <a:lnTo>
                  <a:pt x="432" y="300"/>
                </a:lnTo>
                <a:lnTo>
                  <a:pt x="432" y="300"/>
                </a:lnTo>
                <a:lnTo>
                  <a:pt x="432" y="306"/>
                </a:lnTo>
                <a:lnTo>
                  <a:pt x="432" y="306"/>
                </a:lnTo>
                <a:lnTo>
                  <a:pt x="432" y="306"/>
                </a:lnTo>
                <a:lnTo>
                  <a:pt x="426" y="306"/>
                </a:lnTo>
                <a:lnTo>
                  <a:pt x="426" y="312"/>
                </a:lnTo>
                <a:lnTo>
                  <a:pt x="420" y="312"/>
                </a:lnTo>
                <a:lnTo>
                  <a:pt x="420" y="318"/>
                </a:lnTo>
                <a:lnTo>
                  <a:pt x="414" y="318"/>
                </a:lnTo>
                <a:lnTo>
                  <a:pt x="414" y="324"/>
                </a:lnTo>
                <a:lnTo>
                  <a:pt x="420" y="318"/>
                </a:lnTo>
                <a:lnTo>
                  <a:pt x="426" y="318"/>
                </a:lnTo>
                <a:lnTo>
                  <a:pt x="432" y="312"/>
                </a:lnTo>
                <a:lnTo>
                  <a:pt x="438" y="312"/>
                </a:lnTo>
                <a:lnTo>
                  <a:pt x="444" y="312"/>
                </a:lnTo>
                <a:lnTo>
                  <a:pt x="444" y="306"/>
                </a:lnTo>
                <a:lnTo>
                  <a:pt x="450" y="306"/>
                </a:lnTo>
                <a:lnTo>
                  <a:pt x="450" y="306"/>
                </a:lnTo>
                <a:lnTo>
                  <a:pt x="450" y="306"/>
                </a:lnTo>
                <a:lnTo>
                  <a:pt x="450" y="306"/>
                </a:lnTo>
                <a:lnTo>
                  <a:pt x="450" y="312"/>
                </a:lnTo>
                <a:lnTo>
                  <a:pt x="456" y="312"/>
                </a:lnTo>
                <a:lnTo>
                  <a:pt x="456" y="318"/>
                </a:lnTo>
                <a:lnTo>
                  <a:pt x="462" y="324"/>
                </a:lnTo>
                <a:lnTo>
                  <a:pt x="462" y="330"/>
                </a:lnTo>
                <a:lnTo>
                  <a:pt x="468" y="336"/>
                </a:lnTo>
                <a:lnTo>
                  <a:pt x="468" y="336"/>
                </a:lnTo>
                <a:lnTo>
                  <a:pt x="468" y="336"/>
                </a:lnTo>
                <a:lnTo>
                  <a:pt x="468" y="342"/>
                </a:lnTo>
                <a:lnTo>
                  <a:pt x="468" y="342"/>
                </a:lnTo>
                <a:lnTo>
                  <a:pt x="462" y="342"/>
                </a:lnTo>
                <a:lnTo>
                  <a:pt x="462" y="342"/>
                </a:lnTo>
                <a:lnTo>
                  <a:pt x="456" y="348"/>
                </a:lnTo>
                <a:lnTo>
                  <a:pt x="450" y="348"/>
                </a:lnTo>
                <a:lnTo>
                  <a:pt x="444" y="348"/>
                </a:lnTo>
                <a:lnTo>
                  <a:pt x="444" y="348"/>
                </a:lnTo>
                <a:lnTo>
                  <a:pt x="438" y="354"/>
                </a:lnTo>
                <a:lnTo>
                  <a:pt x="438" y="354"/>
                </a:lnTo>
                <a:lnTo>
                  <a:pt x="438" y="354"/>
                </a:lnTo>
                <a:lnTo>
                  <a:pt x="438" y="354"/>
                </a:lnTo>
                <a:lnTo>
                  <a:pt x="444" y="360"/>
                </a:lnTo>
                <a:lnTo>
                  <a:pt x="444" y="360"/>
                </a:lnTo>
                <a:lnTo>
                  <a:pt x="444" y="360"/>
                </a:lnTo>
                <a:lnTo>
                  <a:pt x="444" y="360"/>
                </a:lnTo>
                <a:lnTo>
                  <a:pt x="450" y="366"/>
                </a:lnTo>
                <a:lnTo>
                  <a:pt x="450" y="366"/>
                </a:lnTo>
                <a:lnTo>
                  <a:pt x="456" y="372"/>
                </a:lnTo>
                <a:lnTo>
                  <a:pt x="462" y="372"/>
                </a:lnTo>
                <a:lnTo>
                  <a:pt x="468" y="378"/>
                </a:lnTo>
                <a:lnTo>
                  <a:pt x="480" y="378"/>
                </a:lnTo>
                <a:lnTo>
                  <a:pt x="480" y="378"/>
                </a:lnTo>
                <a:lnTo>
                  <a:pt x="480" y="378"/>
                </a:lnTo>
                <a:lnTo>
                  <a:pt x="480" y="384"/>
                </a:lnTo>
                <a:lnTo>
                  <a:pt x="480" y="384"/>
                </a:lnTo>
                <a:lnTo>
                  <a:pt x="480" y="384"/>
                </a:lnTo>
                <a:lnTo>
                  <a:pt x="480" y="384"/>
                </a:lnTo>
                <a:lnTo>
                  <a:pt x="480" y="390"/>
                </a:lnTo>
                <a:lnTo>
                  <a:pt x="480" y="390"/>
                </a:lnTo>
                <a:lnTo>
                  <a:pt x="480" y="396"/>
                </a:lnTo>
                <a:lnTo>
                  <a:pt x="486" y="396"/>
                </a:lnTo>
                <a:lnTo>
                  <a:pt x="486" y="396"/>
                </a:lnTo>
                <a:lnTo>
                  <a:pt x="486" y="402"/>
                </a:lnTo>
                <a:lnTo>
                  <a:pt x="492" y="402"/>
                </a:lnTo>
                <a:lnTo>
                  <a:pt x="492" y="402"/>
                </a:lnTo>
                <a:lnTo>
                  <a:pt x="492" y="408"/>
                </a:lnTo>
                <a:lnTo>
                  <a:pt x="498" y="408"/>
                </a:lnTo>
                <a:lnTo>
                  <a:pt x="498" y="408"/>
                </a:lnTo>
                <a:lnTo>
                  <a:pt x="498" y="408"/>
                </a:lnTo>
                <a:lnTo>
                  <a:pt x="504" y="408"/>
                </a:lnTo>
                <a:lnTo>
                  <a:pt x="504" y="408"/>
                </a:lnTo>
                <a:lnTo>
                  <a:pt x="504" y="408"/>
                </a:lnTo>
                <a:lnTo>
                  <a:pt x="504" y="414"/>
                </a:lnTo>
                <a:lnTo>
                  <a:pt x="504" y="414"/>
                </a:lnTo>
                <a:lnTo>
                  <a:pt x="504" y="414"/>
                </a:lnTo>
                <a:lnTo>
                  <a:pt x="504" y="420"/>
                </a:lnTo>
                <a:lnTo>
                  <a:pt x="504" y="420"/>
                </a:lnTo>
                <a:lnTo>
                  <a:pt x="498" y="420"/>
                </a:lnTo>
                <a:lnTo>
                  <a:pt x="498" y="420"/>
                </a:lnTo>
                <a:lnTo>
                  <a:pt x="498" y="420"/>
                </a:lnTo>
                <a:lnTo>
                  <a:pt x="498" y="426"/>
                </a:lnTo>
                <a:lnTo>
                  <a:pt x="492" y="426"/>
                </a:lnTo>
                <a:lnTo>
                  <a:pt x="492" y="426"/>
                </a:lnTo>
                <a:lnTo>
                  <a:pt x="492" y="426"/>
                </a:lnTo>
                <a:lnTo>
                  <a:pt x="492" y="426"/>
                </a:lnTo>
                <a:lnTo>
                  <a:pt x="486" y="426"/>
                </a:lnTo>
                <a:lnTo>
                  <a:pt x="486" y="426"/>
                </a:lnTo>
                <a:lnTo>
                  <a:pt x="480" y="432"/>
                </a:lnTo>
                <a:lnTo>
                  <a:pt x="480" y="432"/>
                </a:lnTo>
                <a:lnTo>
                  <a:pt x="480" y="438"/>
                </a:lnTo>
                <a:lnTo>
                  <a:pt x="474" y="438"/>
                </a:lnTo>
                <a:lnTo>
                  <a:pt x="474" y="438"/>
                </a:lnTo>
                <a:lnTo>
                  <a:pt x="474" y="438"/>
                </a:lnTo>
                <a:lnTo>
                  <a:pt x="468" y="438"/>
                </a:lnTo>
                <a:lnTo>
                  <a:pt x="468" y="438"/>
                </a:lnTo>
                <a:lnTo>
                  <a:pt x="468" y="438"/>
                </a:lnTo>
                <a:lnTo>
                  <a:pt x="468" y="438"/>
                </a:lnTo>
                <a:lnTo>
                  <a:pt x="462" y="438"/>
                </a:lnTo>
                <a:lnTo>
                  <a:pt x="462" y="432"/>
                </a:lnTo>
                <a:lnTo>
                  <a:pt x="462" y="432"/>
                </a:lnTo>
                <a:lnTo>
                  <a:pt x="456" y="426"/>
                </a:lnTo>
                <a:lnTo>
                  <a:pt x="456" y="426"/>
                </a:lnTo>
                <a:lnTo>
                  <a:pt x="456" y="426"/>
                </a:lnTo>
                <a:lnTo>
                  <a:pt x="456" y="426"/>
                </a:lnTo>
                <a:lnTo>
                  <a:pt x="450" y="420"/>
                </a:lnTo>
                <a:lnTo>
                  <a:pt x="450" y="420"/>
                </a:lnTo>
                <a:lnTo>
                  <a:pt x="444" y="414"/>
                </a:lnTo>
                <a:lnTo>
                  <a:pt x="444" y="414"/>
                </a:lnTo>
                <a:lnTo>
                  <a:pt x="438" y="408"/>
                </a:lnTo>
                <a:lnTo>
                  <a:pt x="438" y="408"/>
                </a:lnTo>
                <a:lnTo>
                  <a:pt x="438" y="402"/>
                </a:lnTo>
                <a:lnTo>
                  <a:pt x="432" y="402"/>
                </a:lnTo>
                <a:lnTo>
                  <a:pt x="432" y="402"/>
                </a:lnTo>
                <a:lnTo>
                  <a:pt x="426" y="402"/>
                </a:lnTo>
                <a:lnTo>
                  <a:pt x="426" y="402"/>
                </a:lnTo>
                <a:lnTo>
                  <a:pt x="420" y="402"/>
                </a:lnTo>
                <a:lnTo>
                  <a:pt x="420" y="396"/>
                </a:lnTo>
                <a:lnTo>
                  <a:pt x="414" y="396"/>
                </a:lnTo>
                <a:lnTo>
                  <a:pt x="414" y="396"/>
                </a:lnTo>
                <a:lnTo>
                  <a:pt x="414" y="396"/>
                </a:lnTo>
                <a:lnTo>
                  <a:pt x="408" y="396"/>
                </a:lnTo>
                <a:lnTo>
                  <a:pt x="408" y="390"/>
                </a:lnTo>
                <a:lnTo>
                  <a:pt x="408" y="390"/>
                </a:lnTo>
                <a:lnTo>
                  <a:pt x="408" y="384"/>
                </a:lnTo>
                <a:lnTo>
                  <a:pt x="408" y="378"/>
                </a:lnTo>
                <a:lnTo>
                  <a:pt x="402" y="372"/>
                </a:lnTo>
                <a:lnTo>
                  <a:pt x="402" y="372"/>
                </a:lnTo>
                <a:lnTo>
                  <a:pt x="396" y="366"/>
                </a:lnTo>
                <a:lnTo>
                  <a:pt x="390" y="360"/>
                </a:lnTo>
                <a:lnTo>
                  <a:pt x="390" y="360"/>
                </a:lnTo>
                <a:lnTo>
                  <a:pt x="390" y="360"/>
                </a:lnTo>
                <a:lnTo>
                  <a:pt x="390" y="360"/>
                </a:lnTo>
                <a:lnTo>
                  <a:pt x="390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6"/>
                </a:lnTo>
                <a:lnTo>
                  <a:pt x="384" y="366"/>
                </a:lnTo>
                <a:lnTo>
                  <a:pt x="384" y="372"/>
                </a:lnTo>
                <a:lnTo>
                  <a:pt x="384" y="372"/>
                </a:lnTo>
                <a:lnTo>
                  <a:pt x="384" y="372"/>
                </a:lnTo>
                <a:lnTo>
                  <a:pt x="390" y="372"/>
                </a:lnTo>
                <a:lnTo>
                  <a:pt x="390" y="372"/>
                </a:lnTo>
                <a:lnTo>
                  <a:pt x="396" y="378"/>
                </a:lnTo>
                <a:lnTo>
                  <a:pt x="396" y="378"/>
                </a:lnTo>
                <a:lnTo>
                  <a:pt x="396" y="384"/>
                </a:lnTo>
                <a:lnTo>
                  <a:pt x="402" y="384"/>
                </a:lnTo>
                <a:lnTo>
                  <a:pt x="402" y="390"/>
                </a:lnTo>
                <a:lnTo>
                  <a:pt x="402" y="390"/>
                </a:lnTo>
                <a:lnTo>
                  <a:pt x="402" y="390"/>
                </a:lnTo>
                <a:lnTo>
                  <a:pt x="402" y="396"/>
                </a:lnTo>
                <a:lnTo>
                  <a:pt x="402" y="402"/>
                </a:lnTo>
                <a:lnTo>
                  <a:pt x="402" y="402"/>
                </a:lnTo>
                <a:lnTo>
                  <a:pt x="402" y="402"/>
                </a:lnTo>
                <a:lnTo>
                  <a:pt x="402" y="408"/>
                </a:lnTo>
                <a:lnTo>
                  <a:pt x="402" y="408"/>
                </a:lnTo>
                <a:lnTo>
                  <a:pt x="402" y="408"/>
                </a:lnTo>
                <a:lnTo>
                  <a:pt x="402" y="414"/>
                </a:lnTo>
                <a:lnTo>
                  <a:pt x="402" y="414"/>
                </a:lnTo>
                <a:lnTo>
                  <a:pt x="402" y="420"/>
                </a:lnTo>
                <a:lnTo>
                  <a:pt x="402" y="420"/>
                </a:lnTo>
                <a:lnTo>
                  <a:pt x="402" y="426"/>
                </a:lnTo>
                <a:lnTo>
                  <a:pt x="402" y="426"/>
                </a:lnTo>
                <a:lnTo>
                  <a:pt x="402" y="426"/>
                </a:lnTo>
                <a:lnTo>
                  <a:pt x="402" y="426"/>
                </a:lnTo>
                <a:lnTo>
                  <a:pt x="402" y="426"/>
                </a:lnTo>
                <a:lnTo>
                  <a:pt x="396" y="426"/>
                </a:lnTo>
                <a:lnTo>
                  <a:pt x="396" y="426"/>
                </a:lnTo>
                <a:lnTo>
                  <a:pt x="396" y="426"/>
                </a:lnTo>
                <a:lnTo>
                  <a:pt x="390" y="426"/>
                </a:lnTo>
                <a:lnTo>
                  <a:pt x="390" y="426"/>
                </a:lnTo>
                <a:lnTo>
                  <a:pt x="384" y="426"/>
                </a:lnTo>
                <a:lnTo>
                  <a:pt x="384" y="426"/>
                </a:lnTo>
                <a:lnTo>
                  <a:pt x="378" y="426"/>
                </a:lnTo>
                <a:lnTo>
                  <a:pt x="372" y="420"/>
                </a:lnTo>
                <a:lnTo>
                  <a:pt x="366" y="420"/>
                </a:lnTo>
                <a:lnTo>
                  <a:pt x="366" y="414"/>
                </a:lnTo>
                <a:lnTo>
                  <a:pt x="360" y="414"/>
                </a:lnTo>
                <a:lnTo>
                  <a:pt x="360" y="414"/>
                </a:lnTo>
                <a:lnTo>
                  <a:pt x="360" y="414"/>
                </a:lnTo>
                <a:lnTo>
                  <a:pt x="354" y="414"/>
                </a:lnTo>
                <a:lnTo>
                  <a:pt x="354" y="414"/>
                </a:lnTo>
                <a:lnTo>
                  <a:pt x="354" y="414"/>
                </a:lnTo>
                <a:lnTo>
                  <a:pt x="354" y="414"/>
                </a:lnTo>
                <a:lnTo>
                  <a:pt x="354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6"/>
                </a:lnTo>
                <a:lnTo>
                  <a:pt x="348" y="426"/>
                </a:lnTo>
                <a:lnTo>
                  <a:pt x="348" y="432"/>
                </a:lnTo>
                <a:lnTo>
                  <a:pt x="348" y="438"/>
                </a:lnTo>
                <a:lnTo>
                  <a:pt x="342" y="438"/>
                </a:lnTo>
                <a:lnTo>
                  <a:pt x="336" y="438"/>
                </a:lnTo>
                <a:lnTo>
                  <a:pt x="336" y="432"/>
                </a:lnTo>
                <a:lnTo>
                  <a:pt x="330" y="432"/>
                </a:lnTo>
                <a:lnTo>
                  <a:pt x="324" y="432"/>
                </a:lnTo>
                <a:lnTo>
                  <a:pt x="312" y="432"/>
                </a:lnTo>
                <a:lnTo>
                  <a:pt x="312" y="426"/>
                </a:lnTo>
                <a:lnTo>
                  <a:pt x="306" y="426"/>
                </a:lnTo>
                <a:lnTo>
                  <a:pt x="300" y="426"/>
                </a:lnTo>
                <a:lnTo>
                  <a:pt x="300" y="426"/>
                </a:lnTo>
                <a:lnTo>
                  <a:pt x="294" y="420"/>
                </a:lnTo>
                <a:lnTo>
                  <a:pt x="294" y="420"/>
                </a:lnTo>
                <a:lnTo>
                  <a:pt x="294" y="420"/>
                </a:lnTo>
                <a:lnTo>
                  <a:pt x="288" y="414"/>
                </a:lnTo>
                <a:lnTo>
                  <a:pt x="288" y="414"/>
                </a:lnTo>
                <a:lnTo>
                  <a:pt x="288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08"/>
                </a:lnTo>
                <a:lnTo>
                  <a:pt x="282" y="408"/>
                </a:lnTo>
                <a:lnTo>
                  <a:pt x="282" y="402"/>
                </a:lnTo>
                <a:lnTo>
                  <a:pt x="282" y="402"/>
                </a:lnTo>
                <a:lnTo>
                  <a:pt x="282" y="396"/>
                </a:lnTo>
                <a:lnTo>
                  <a:pt x="276" y="396"/>
                </a:lnTo>
                <a:lnTo>
                  <a:pt x="270" y="396"/>
                </a:lnTo>
                <a:lnTo>
                  <a:pt x="270" y="396"/>
                </a:lnTo>
                <a:lnTo>
                  <a:pt x="270" y="396"/>
                </a:lnTo>
                <a:lnTo>
                  <a:pt x="264" y="396"/>
                </a:lnTo>
                <a:lnTo>
                  <a:pt x="264" y="396"/>
                </a:lnTo>
                <a:lnTo>
                  <a:pt x="264" y="396"/>
                </a:lnTo>
                <a:lnTo>
                  <a:pt x="264" y="396"/>
                </a:lnTo>
                <a:lnTo>
                  <a:pt x="258" y="396"/>
                </a:lnTo>
                <a:lnTo>
                  <a:pt x="252" y="390"/>
                </a:lnTo>
                <a:lnTo>
                  <a:pt x="252" y="384"/>
                </a:lnTo>
                <a:lnTo>
                  <a:pt x="246" y="378"/>
                </a:lnTo>
                <a:lnTo>
                  <a:pt x="246" y="378"/>
                </a:lnTo>
                <a:lnTo>
                  <a:pt x="246" y="372"/>
                </a:lnTo>
                <a:lnTo>
                  <a:pt x="246" y="372"/>
                </a:lnTo>
                <a:lnTo>
                  <a:pt x="240" y="372"/>
                </a:lnTo>
                <a:lnTo>
                  <a:pt x="240" y="366"/>
                </a:lnTo>
                <a:lnTo>
                  <a:pt x="240" y="366"/>
                </a:lnTo>
                <a:lnTo>
                  <a:pt x="240" y="366"/>
                </a:lnTo>
                <a:lnTo>
                  <a:pt x="240" y="366"/>
                </a:lnTo>
                <a:lnTo>
                  <a:pt x="240" y="360"/>
                </a:lnTo>
                <a:lnTo>
                  <a:pt x="234" y="360"/>
                </a:lnTo>
                <a:lnTo>
                  <a:pt x="234" y="360"/>
                </a:lnTo>
                <a:lnTo>
                  <a:pt x="234" y="360"/>
                </a:lnTo>
                <a:lnTo>
                  <a:pt x="234" y="360"/>
                </a:lnTo>
                <a:lnTo>
                  <a:pt x="228" y="360"/>
                </a:lnTo>
                <a:lnTo>
                  <a:pt x="228" y="360"/>
                </a:lnTo>
                <a:lnTo>
                  <a:pt x="228" y="366"/>
                </a:lnTo>
                <a:lnTo>
                  <a:pt x="228" y="366"/>
                </a:lnTo>
                <a:lnTo>
                  <a:pt x="222" y="366"/>
                </a:lnTo>
                <a:lnTo>
                  <a:pt x="222" y="366"/>
                </a:lnTo>
                <a:lnTo>
                  <a:pt x="222" y="366"/>
                </a:lnTo>
                <a:lnTo>
                  <a:pt x="222" y="372"/>
                </a:lnTo>
                <a:lnTo>
                  <a:pt x="216" y="378"/>
                </a:lnTo>
                <a:lnTo>
                  <a:pt x="216" y="384"/>
                </a:lnTo>
                <a:lnTo>
                  <a:pt x="210" y="384"/>
                </a:lnTo>
                <a:lnTo>
                  <a:pt x="204" y="390"/>
                </a:lnTo>
                <a:lnTo>
                  <a:pt x="204" y="396"/>
                </a:lnTo>
                <a:lnTo>
                  <a:pt x="198" y="396"/>
                </a:lnTo>
                <a:lnTo>
                  <a:pt x="198" y="396"/>
                </a:lnTo>
                <a:lnTo>
                  <a:pt x="198" y="396"/>
                </a:lnTo>
                <a:lnTo>
                  <a:pt x="198" y="396"/>
                </a:lnTo>
                <a:lnTo>
                  <a:pt x="192" y="396"/>
                </a:lnTo>
                <a:lnTo>
                  <a:pt x="180" y="390"/>
                </a:lnTo>
                <a:lnTo>
                  <a:pt x="180" y="390"/>
                </a:lnTo>
                <a:lnTo>
                  <a:pt x="174" y="390"/>
                </a:lnTo>
                <a:lnTo>
                  <a:pt x="168" y="384"/>
                </a:lnTo>
                <a:lnTo>
                  <a:pt x="162" y="384"/>
                </a:lnTo>
                <a:lnTo>
                  <a:pt x="156" y="378"/>
                </a:lnTo>
                <a:lnTo>
                  <a:pt x="150" y="378"/>
                </a:lnTo>
                <a:lnTo>
                  <a:pt x="144" y="378"/>
                </a:lnTo>
                <a:lnTo>
                  <a:pt x="138" y="378"/>
                </a:lnTo>
                <a:lnTo>
                  <a:pt x="132" y="378"/>
                </a:lnTo>
                <a:lnTo>
                  <a:pt x="126" y="378"/>
                </a:lnTo>
                <a:lnTo>
                  <a:pt x="120" y="372"/>
                </a:lnTo>
                <a:lnTo>
                  <a:pt x="120" y="372"/>
                </a:lnTo>
                <a:lnTo>
                  <a:pt x="114" y="372"/>
                </a:lnTo>
                <a:lnTo>
                  <a:pt x="108" y="372"/>
                </a:lnTo>
                <a:lnTo>
                  <a:pt x="96" y="366"/>
                </a:lnTo>
                <a:lnTo>
                  <a:pt x="90" y="366"/>
                </a:lnTo>
                <a:lnTo>
                  <a:pt x="84" y="360"/>
                </a:lnTo>
                <a:lnTo>
                  <a:pt x="72" y="360"/>
                </a:lnTo>
                <a:lnTo>
                  <a:pt x="72" y="360"/>
                </a:lnTo>
                <a:lnTo>
                  <a:pt x="72" y="360"/>
                </a:lnTo>
                <a:lnTo>
                  <a:pt x="72" y="360"/>
                </a:lnTo>
                <a:lnTo>
                  <a:pt x="72" y="366"/>
                </a:lnTo>
                <a:lnTo>
                  <a:pt x="66" y="366"/>
                </a:lnTo>
                <a:lnTo>
                  <a:pt x="66" y="366"/>
                </a:lnTo>
                <a:lnTo>
                  <a:pt x="66" y="366"/>
                </a:lnTo>
                <a:lnTo>
                  <a:pt x="66" y="366"/>
                </a:lnTo>
                <a:lnTo>
                  <a:pt x="60" y="366"/>
                </a:lnTo>
                <a:lnTo>
                  <a:pt x="54" y="366"/>
                </a:lnTo>
                <a:lnTo>
                  <a:pt x="54" y="366"/>
                </a:lnTo>
                <a:lnTo>
                  <a:pt x="48" y="366"/>
                </a:lnTo>
                <a:lnTo>
                  <a:pt x="42" y="366"/>
                </a:lnTo>
                <a:lnTo>
                  <a:pt x="36" y="366"/>
                </a:lnTo>
                <a:lnTo>
                  <a:pt x="30" y="366"/>
                </a:lnTo>
                <a:lnTo>
                  <a:pt x="30" y="366"/>
                </a:lnTo>
                <a:lnTo>
                  <a:pt x="30" y="366"/>
                </a:lnTo>
                <a:lnTo>
                  <a:pt x="30" y="366"/>
                </a:lnTo>
                <a:lnTo>
                  <a:pt x="30" y="366"/>
                </a:lnTo>
                <a:lnTo>
                  <a:pt x="24" y="366"/>
                </a:lnTo>
                <a:lnTo>
                  <a:pt x="30" y="360"/>
                </a:lnTo>
                <a:lnTo>
                  <a:pt x="30" y="360"/>
                </a:lnTo>
                <a:lnTo>
                  <a:pt x="36" y="354"/>
                </a:lnTo>
                <a:lnTo>
                  <a:pt x="36" y="348"/>
                </a:lnTo>
                <a:lnTo>
                  <a:pt x="42" y="342"/>
                </a:lnTo>
                <a:lnTo>
                  <a:pt x="42" y="336"/>
                </a:lnTo>
                <a:lnTo>
                  <a:pt x="42" y="336"/>
                </a:lnTo>
                <a:lnTo>
                  <a:pt x="48" y="330"/>
                </a:lnTo>
                <a:lnTo>
                  <a:pt x="48" y="330"/>
                </a:lnTo>
                <a:lnTo>
                  <a:pt x="48" y="324"/>
                </a:lnTo>
                <a:lnTo>
                  <a:pt x="48" y="324"/>
                </a:lnTo>
                <a:lnTo>
                  <a:pt x="48" y="324"/>
                </a:lnTo>
                <a:lnTo>
                  <a:pt x="48" y="318"/>
                </a:lnTo>
                <a:lnTo>
                  <a:pt x="48" y="312"/>
                </a:lnTo>
                <a:lnTo>
                  <a:pt x="48" y="312"/>
                </a:lnTo>
                <a:lnTo>
                  <a:pt x="48" y="306"/>
                </a:lnTo>
                <a:lnTo>
                  <a:pt x="48" y="300"/>
                </a:lnTo>
                <a:lnTo>
                  <a:pt x="48" y="294"/>
                </a:lnTo>
                <a:lnTo>
                  <a:pt x="48" y="288"/>
                </a:lnTo>
                <a:lnTo>
                  <a:pt x="48" y="282"/>
                </a:lnTo>
                <a:lnTo>
                  <a:pt x="48" y="276"/>
                </a:lnTo>
                <a:lnTo>
                  <a:pt x="48" y="276"/>
                </a:lnTo>
                <a:lnTo>
                  <a:pt x="48" y="264"/>
                </a:lnTo>
                <a:lnTo>
                  <a:pt x="54" y="258"/>
                </a:lnTo>
                <a:lnTo>
                  <a:pt x="54" y="252"/>
                </a:lnTo>
                <a:lnTo>
                  <a:pt x="54" y="246"/>
                </a:lnTo>
                <a:lnTo>
                  <a:pt x="54" y="246"/>
                </a:lnTo>
                <a:lnTo>
                  <a:pt x="54" y="240"/>
                </a:lnTo>
                <a:lnTo>
                  <a:pt x="54" y="240"/>
                </a:lnTo>
                <a:lnTo>
                  <a:pt x="54" y="234"/>
                </a:lnTo>
                <a:lnTo>
                  <a:pt x="54" y="234"/>
                </a:lnTo>
                <a:lnTo>
                  <a:pt x="54" y="228"/>
                </a:lnTo>
                <a:lnTo>
                  <a:pt x="54" y="228"/>
                </a:lnTo>
                <a:lnTo>
                  <a:pt x="54" y="222"/>
                </a:lnTo>
                <a:lnTo>
                  <a:pt x="54" y="216"/>
                </a:lnTo>
                <a:lnTo>
                  <a:pt x="54" y="216"/>
                </a:lnTo>
                <a:lnTo>
                  <a:pt x="54" y="210"/>
                </a:lnTo>
                <a:lnTo>
                  <a:pt x="54" y="210"/>
                </a:lnTo>
                <a:lnTo>
                  <a:pt x="48" y="204"/>
                </a:lnTo>
                <a:lnTo>
                  <a:pt x="48" y="204"/>
                </a:lnTo>
                <a:lnTo>
                  <a:pt x="42" y="204"/>
                </a:lnTo>
                <a:lnTo>
                  <a:pt x="42" y="198"/>
                </a:lnTo>
                <a:lnTo>
                  <a:pt x="42" y="198"/>
                </a:lnTo>
                <a:lnTo>
                  <a:pt x="42" y="198"/>
                </a:lnTo>
                <a:lnTo>
                  <a:pt x="36" y="192"/>
                </a:lnTo>
                <a:lnTo>
                  <a:pt x="36" y="192"/>
                </a:lnTo>
                <a:lnTo>
                  <a:pt x="36" y="192"/>
                </a:lnTo>
                <a:lnTo>
                  <a:pt x="36" y="186"/>
                </a:lnTo>
                <a:lnTo>
                  <a:pt x="36" y="186"/>
                </a:lnTo>
                <a:lnTo>
                  <a:pt x="36" y="180"/>
                </a:lnTo>
                <a:lnTo>
                  <a:pt x="36" y="174"/>
                </a:lnTo>
                <a:lnTo>
                  <a:pt x="36" y="168"/>
                </a:lnTo>
                <a:lnTo>
                  <a:pt x="36" y="168"/>
                </a:lnTo>
                <a:lnTo>
                  <a:pt x="36" y="168"/>
                </a:lnTo>
                <a:lnTo>
                  <a:pt x="36" y="162"/>
                </a:lnTo>
                <a:lnTo>
                  <a:pt x="30" y="162"/>
                </a:lnTo>
                <a:lnTo>
                  <a:pt x="30" y="162"/>
                </a:lnTo>
                <a:lnTo>
                  <a:pt x="30" y="156"/>
                </a:lnTo>
                <a:lnTo>
                  <a:pt x="30" y="150"/>
                </a:lnTo>
                <a:lnTo>
                  <a:pt x="30" y="150"/>
                </a:lnTo>
                <a:lnTo>
                  <a:pt x="30" y="144"/>
                </a:lnTo>
                <a:lnTo>
                  <a:pt x="30" y="144"/>
                </a:lnTo>
                <a:lnTo>
                  <a:pt x="24" y="138"/>
                </a:lnTo>
                <a:lnTo>
                  <a:pt x="24" y="138"/>
                </a:lnTo>
                <a:lnTo>
                  <a:pt x="24" y="138"/>
                </a:lnTo>
                <a:lnTo>
                  <a:pt x="18" y="138"/>
                </a:lnTo>
                <a:lnTo>
                  <a:pt x="18" y="132"/>
                </a:lnTo>
                <a:lnTo>
                  <a:pt x="12" y="132"/>
                </a:lnTo>
                <a:lnTo>
                  <a:pt x="12" y="132"/>
                </a:lnTo>
                <a:lnTo>
                  <a:pt x="6" y="126"/>
                </a:lnTo>
                <a:lnTo>
                  <a:pt x="6" y="126"/>
                </a:lnTo>
                <a:lnTo>
                  <a:pt x="6" y="126"/>
                </a:lnTo>
                <a:lnTo>
                  <a:pt x="0" y="120"/>
                </a:lnTo>
                <a:lnTo>
                  <a:pt x="0" y="120"/>
                </a:lnTo>
                <a:lnTo>
                  <a:pt x="0" y="114"/>
                </a:lnTo>
                <a:lnTo>
                  <a:pt x="0" y="114"/>
                </a:lnTo>
                <a:lnTo>
                  <a:pt x="0" y="12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4950000" y="3371760"/>
            <a:ext cx="934920" cy="1855800"/>
          </a:xfrm>
          <a:custGeom>
            <a:avLst/>
            <a:gdLst/>
            <a:ahLst/>
            <a:rect l="l" t="t" r="r" b="b"/>
            <a:pathLst>
              <a:path w="312" h="558">
                <a:moveTo>
                  <a:pt x="108" y="12"/>
                </a:moveTo>
                <a:lnTo>
                  <a:pt x="126" y="12"/>
                </a:lnTo>
                <a:lnTo>
                  <a:pt x="138" y="12"/>
                </a:lnTo>
                <a:lnTo>
                  <a:pt x="156" y="12"/>
                </a:lnTo>
                <a:lnTo>
                  <a:pt x="168" y="12"/>
                </a:lnTo>
                <a:lnTo>
                  <a:pt x="198" y="6"/>
                </a:lnTo>
                <a:lnTo>
                  <a:pt x="228" y="6"/>
                </a:lnTo>
                <a:lnTo>
                  <a:pt x="252" y="6"/>
                </a:lnTo>
                <a:lnTo>
                  <a:pt x="270" y="6"/>
                </a:lnTo>
                <a:lnTo>
                  <a:pt x="282" y="6"/>
                </a:lnTo>
                <a:lnTo>
                  <a:pt x="288" y="0"/>
                </a:lnTo>
                <a:lnTo>
                  <a:pt x="288" y="12"/>
                </a:lnTo>
                <a:lnTo>
                  <a:pt x="288" y="36"/>
                </a:lnTo>
                <a:lnTo>
                  <a:pt x="288" y="78"/>
                </a:lnTo>
                <a:lnTo>
                  <a:pt x="288" y="120"/>
                </a:lnTo>
                <a:lnTo>
                  <a:pt x="288" y="174"/>
                </a:lnTo>
                <a:lnTo>
                  <a:pt x="294" y="228"/>
                </a:lnTo>
                <a:lnTo>
                  <a:pt x="294" y="258"/>
                </a:lnTo>
                <a:lnTo>
                  <a:pt x="294" y="282"/>
                </a:lnTo>
                <a:lnTo>
                  <a:pt x="294" y="306"/>
                </a:lnTo>
                <a:lnTo>
                  <a:pt x="294" y="330"/>
                </a:lnTo>
                <a:lnTo>
                  <a:pt x="300" y="354"/>
                </a:lnTo>
                <a:lnTo>
                  <a:pt x="300" y="378"/>
                </a:lnTo>
                <a:lnTo>
                  <a:pt x="300" y="402"/>
                </a:lnTo>
                <a:lnTo>
                  <a:pt x="300" y="420"/>
                </a:lnTo>
                <a:lnTo>
                  <a:pt x="306" y="444"/>
                </a:lnTo>
                <a:lnTo>
                  <a:pt x="306" y="468"/>
                </a:lnTo>
                <a:lnTo>
                  <a:pt x="306" y="480"/>
                </a:lnTo>
                <a:lnTo>
                  <a:pt x="306" y="486"/>
                </a:lnTo>
                <a:lnTo>
                  <a:pt x="312" y="498"/>
                </a:lnTo>
                <a:lnTo>
                  <a:pt x="312" y="510"/>
                </a:lnTo>
                <a:lnTo>
                  <a:pt x="306" y="516"/>
                </a:lnTo>
                <a:lnTo>
                  <a:pt x="300" y="516"/>
                </a:lnTo>
                <a:lnTo>
                  <a:pt x="294" y="516"/>
                </a:lnTo>
                <a:lnTo>
                  <a:pt x="288" y="516"/>
                </a:lnTo>
                <a:lnTo>
                  <a:pt x="282" y="516"/>
                </a:lnTo>
                <a:lnTo>
                  <a:pt x="276" y="516"/>
                </a:lnTo>
                <a:lnTo>
                  <a:pt x="270" y="522"/>
                </a:lnTo>
                <a:lnTo>
                  <a:pt x="264" y="522"/>
                </a:lnTo>
                <a:lnTo>
                  <a:pt x="264" y="522"/>
                </a:lnTo>
                <a:lnTo>
                  <a:pt x="258" y="522"/>
                </a:lnTo>
                <a:lnTo>
                  <a:pt x="258" y="522"/>
                </a:lnTo>
                <a:lnTo>
                  <a:pt x="258" y="522"/>
                </a:lnTo>
                <a:lnTo>
                  <a:pt x="252" y="522"/>
                </a:lnTo>
                <a:lnTo>
                  <a:pt x="246" y="522"/>
                </a:lnTo>
                <a:lnTo>
                  <a:pt x="246" y="522"/>
                </a:lnTo>
                <a:lnTo>
                  <a:pt x="240" y="522"/>
                </a:lnTo>
                <a:lnTo>
                  <a:pt x="234" y="522"/>
                </a:lnTo>
                <a:lnTo>
                  <a:pt x="234" y="528"/>
                </a:lnTo>
                <a:lnTo>
                  <a:pt x="228" y="528"/>
                </a:lnTo>
                <a:lnTo>
                  <a:pt x="228" y="528"/>
                </a:lnTo>
                <a:lnTo>
                  <a:pt x="216" y="540"/>
                </a:lnTo>
                <a:lnTo>
                  <a:pt x="216" y="540"/>
                </a:lnTo>
                <a:lnTo>
                  <a:pt x="210" y="540"/>
                </a:lnTo>
                <a:lnTo>
                  <a:pt x="204" y="546"/>
                </a:lnTo>
                <a:lnTo>
                  <a:pt x="198" y="546"/>
                </a:lnTo>
                <a:lnTo>
                  <a:pt x="192" y="552"/>
                </a:lnTo>
                <a:lnTo>
                  <a:pt x="186" y="552"/>
                </a:lnTo>
                <a:lnTo>
                  <a:pt x="180" y="558"/>
                </a:lnTo>
                <a:lnTo>
                  <a:pt x="180" y="558"/>
                </a:lnTo>
                <a:lnTo>
                  <a:pt x="186" y="552"/>
                </a:lnTo>
                <a:lnTo>
                  <a:pt x="186" y="552"/>
                </a:lnTo>
                <a:lnTo>
                  <a:pt x="192" y="546"/>
                </a:lnTo>
                <a:lnTo>
                  <a:pt x="192" y="546"/>
                </a:lnTo>
                <a:lnTo>
                  <a:pt x="198" y="540"/>
                </a:lnTo>
                <a:lnTo>
                  <a:pt x="198" y="540"/>
                </a:lnTo>
                <a:lnTo>
                  <a:pt x="198" y="540"/>
                </a:lnTo>
                <a:lnTo>
                  <a:pt x="198" y="540"/>
                </a:lnTo>
                <a:lnTo>
                  <a:pt x="198" y="534"/>
                </a:lnTo>
                <a:lnTo>
                  <a:pt x="198" y="528"/>
                </a:lnTo>
                <a:lnTo>
                  <a:pt x="192" y="528"/>
                </a:lnTo>
                <a:lnTo>
                  <a:pt x="192" y="522"/>
                </a:lnTo>
                <a:lnTo>
                  <a:pt x="192" y="522"/>
                </a:lnTo>
                <a:lnTo>
                  <a:pt x="192" y="522"/>
                </a:lnTo>
                <a:lnTo>
                  <a:pt x="186" y="522"/>
                </a:lnTo>
                <a:lnTo>
                  <a:pt x="186" y="522"/>
                </a:lnTo>
                <a:lnTo>
                  <a:pt x="186" y="516"/>
                </a:lnTo>
                <a:lnTo>
                  <a:pt x="180" y="516"/>
                </a:lnTo>
                <a:lnTo>
                  <a:pt x="180" y="516"/>
                </a:lnTo>
                <a:lnTo>
                  <a:pt x="180" y="516"/>
                </a:lnTo>
                <a:lnTo>
                  <a:pt x="186" y="516"/>
                </a:lnTo>
                <a:lnTo>
                  <a:pt x="186" y="510"/>
                </a:lnTo>
                <a:lnTo>
                  <a:pt x="186" y="510"/>
                </a:lnTo>
                <a:lnTo>
                  <a:pt x="186" y="510"/>
                </a:lnTo>
                <a:lnTo>
                  <a:pt x="186" y="504"/>
                </a:lnTo>
                <a:lnTo>
                  <a:pt x="186" y="504"/>
                </a:lnTo>
                <a:lnTo>
                  <a:pt x="180" y="498"/>
                </a:lnTo>
                <a:lnTo>
                  <a:pt x="180" y="498"/>
                </a:lnTo>
                <a:lnTo>
                  <a:pt x="180" y="492"/>
                </a:lnTo>
                <a:lnTo>
                  <a:pt x="180" y="492"/>
                </a:lnTo>
                <a:lnTo>
                  <a:pt x="180" y="492"/>
                </a:lnTo>
                <a:lnTo>
                  <a:pt x="180" y="492"/>
                </a:lnTo>
                <a:lnTo>
                  <a:pt x="180" y="486"/>
                </a:lnTo>
                <a:lnTo>
                  <a:pt x="180" y="486"/>
                </a:lnTo>
                <a:lnTo>
                  <a:pt x="174" y="486"/>
                </a:lnTo>
                <a:lnTo>
                  <a:pt x="174" y="486"/>
                </a:lnTo>
                <a:lnTo>
                  <a:pt x="174" y="486"/>
                </a:lnTo>
                <a:lnTo>
                  <a:pt x="174" y="480"/>
                </a:lnTo>
                <a:lnTo>
                  <a:pt x="174" y="480"/>
                </a:lnTo>
                <a:lnTo>
                  <a:pt x="174" y="474"/>
                </a:lnTo>
                <a:lnTo>
                  <a:pt x="174" y="474"/>
                </a:lnTo>
                <a:lnTo>
                  <a:pt x="174" y="474"/>
                </a:lnTo>
                <a:lnTo>
                  <a:pt x="174" y="468"/>
                </a:lnTo>
                <a:lnTo>
                  <a:pt x="174" y="468"/>
                </a:lnTo>
                <a:lnTo>
                  <a:pt x="174" y="468"/>
                </a:lnTo>
                <a:lnTo>
                  <a:pt x="174" y="468"/>
                </a:lnTo>
                <a:lnTo>
                  <a:pt x="180" y="468"/>
                </a:lnTo>
                <a:lnTo>
                  <a:pt x="180" y="468"/>
                </a:lnTo>
                <a:lnTo>
                  <a:pt x="180" y="468"/>
                </a:lnTo>
                <a:lnTo>
                  <a:pt x="180" y="462"/>
                </a:lnTo>
                <a:lnTo>
                  <a:pt x="180" y="462"/>
                </a:lnTo>
                <a:lnTo>
                  <a:pt x="180" y="462"/>
                </a:lnTo>
                <a:lnTo>
                  <a:pt x="180" y="462"/>
                </a:lnTo>
                <a:lnTo>
                  <a:pt x="180" y="456"/>
                </a:lnTo>
                <a:lnTo>
                  <a:pt x="180" y="456"/>
                </a:lnTo>
                <a:lnTo>
                  <a:pt x="180" y="456"/>
                </a:lnTo>
                <a:lnTo>
                  <a:pt x="180" y="456"/>
                </a:lnTo>
                <a:lnTo>
                  <a:pt x="174" y="450"/>
                </a:lnTo>
                <a:lnTo>
                  <a:pt x="174" y="450"/>
                </a:lnTo>
                <a:lnTo>
                  <a:pt x="174" y="450"/>
                </a:lnTo>
                <a:lnTo>
                  <a:pt x="12" y="450"/>
                </a:lnTo>
                <a:lnTo>
                  <a:pt x="12" y="444"/>
                </a:lnTo>
                <a:lnTo>
                  <a:pt x="6" y="444"/>
                </a:lnTo>
                <a:lnTo>
                  <a:pt x="6" y="438"/>
                </a:lnTo>
                <a:lnTo>
                  <a:pt x="6" y="438"/>
                </a:lnTo>
                <a:lnTo>
                  <a:pt x="6" y="438"/>
                </a:lnTo>
                <a:lnTo>
                  <a:pt x="0" y="432"/>
                </a:lnTo>
                <a:lnTo>
                  <a:pt x="0" y="432"/>
                </a:lnTo>
                <a:lnTo>
                  <a:pt x="6" y="432"/>
                </a:lnTo>
                <a:lnTo>
                  <a:pt x="6" y="432"/>
                </a:lnTo>
                <a:lnTo>
                  <a:pt x="6" y="426"/>
                </a:lnTo>
                <a:lnTo>
                  <a:pt x="6" y="426"/>
                </a:lnTo>
                <a:lnTo>
                  <a:pt x="12" y="420"/>
                </a:lnTo>
                <a:lnTo>
                  <a:pt x="12" y="420"/>
                </a:lnTo>
                <a:lnTo>
                  <a:pt x="12" y="414"/>
                </a:lnTo>
                <a:lnTo>
                  <a:pt x="18" y="408"/>
                </a:lnTo>
                <a:lnTo>
                  <a:pt x="18" y="408"/>
                </a:lnTo>
                <a:lnTo>
                  <a:pt x="18" y="402"/>
                </a:lnTo>
                <a:lnTo>
                  <a:pt x="18" y="402"/>
                </a:lnTo>
                <a:lnTo>
                  <a:pt x="18" y="396"/>
                </a:lnTo>
                <a:lnTo>
                  <a:pt x="24" y="390"/>
                </a:lnTo>
                <a:lnTo>
                  <a:pt x="24" y="390"/>
                </a:lnTo>
                <a:lnTo>
                  <a:pt x="24" y="384"/>
                </a:lnTo>
                <a:lnTo>
                  <a:pt x="24" y="378"/>
                </a:lnTo>
                <a:lnTo>
                  <a:pt x="24" y="378"/>
                </a:lnTo>
                <a:lnTo>
                  <a:pt x="24" y="372"/>
                </a:lnTo>
                <a:lnTo>
                  <a:pt x="30" y="372"/>
                </a:lnTo>
                <a:lnTo>
                  <a:pt x="30" y="372"/>
                </a:lnTo>
                <a:lnTo>
                  <a:pt x="36" y="366"/>
                </a:lnTo>
                <a:lnTo>
                  <a:pt x="36" y="366"/>
                </a:lnTo>
                <a:lnTo>
                  <a:pt x="42" y="366"/>
                </a:lnTo>
                <a:lnTo>
                  <a:pt x="42" y="360"/>
                </a:lnTo>
                <a:lnTo>
                  <a:pt x="42" y="360"/>
                </a:lnTo>
                <a:lnTo>
                  <a:pt x="42" y="360"/>
                </a:lnTo>
                <a:lnTo>
                  <a:pt x="42" y="360"/>
                </a:lnTo>
                <a:lnTo>
                  <a:pt x="42" y="354"/>
                </a:lnTo>
                <a:lnTo>
                  <a:pt x="42" y="354"/>
                </a:lnTo>
                <a:lnTo>
                  <a:pt x="42" y="354"/>
                </a:lnTo>
                <a:lnTo>
                  <a:pt x="42" y="354"/>
                </a:lnTo>
                <a:lnTo>
                  <a:pt x="42" y="348"/>
                </a:lnTo>
                <a:lnTo>
                  <a:pt x="48" y="348"/>
                </a:lnTo>
                <a:lnTo>
                  <a:pt x="48" y="348"/>
                </a:lnTo>
                <a:lnTo>
                  <a:pt x="48" y="342"/>
                </a:lnTo>
                <a:lnTo>
                  <a:pt x="48" y="342"/>
                </a:lnTo>
                <a:lnTo>
                  <a:pt x="48" y="342"/>
                </a:lnTo>
                <a:lnTo>
                  <a:pt x="48" y="342"/>
                </a:lnTo>
                <a:lnTo>
                  <a:pt x="54" y="342"/>
                </a:lnTo>
                <a:lnTo>
                  <a:pt x="54" y="336"/>
                </a:lnTo>
                <a:lnTo>
                  <a:pt x="54" y="336"/>
                </a:lnTo>
                <a:lnTo>
                  <a:pt x="54" y="336"/>
                </a:lnTo>
                <a:lnTo>
                  <a:pt x="54" y="330"/>
                </a:lnTo>
                <a:lnTo>
                  <a:pt x="54" y="330"/>
                </a:lnTo>
                <a:lnTo>
                  <a:pt x="54" y="324"/>
                </a:lnTo>
                <a:lnTo>
                  <a:pt x="60" y="324"/>
                </a:lnTo>
                <a:lnTo>
                  <a:pt x="60" y="318"/>
                </a:lnTo>
                <a:lnTo>
                  <a:pt x="60" y="318"/>
                </a:lnTo>
                <a:lnTo>
                  <a:pt x="60" y="312"/>
                </a:lnTo>
                <a:lnTo>
                  <a:pt x="60" y="312"/>
                </a:lnTo>
                <a:lnTo>
                  <a:pt x="60" y="312"/>
                </a:lnTo>
                <a:lnTo>
                  <a:pt x="60" y="306"/>
                </a:lnTo>
                <a:lnTo>
                  <a:pt x="60" y="300"/>
                </a:lnTo>
                <a:lnTo>
                  <a:pt x="60" y="294"/>
                </a:lnTo>
                <a:lnTo>
                  <a:pt x="60" y="288"/>
                </a:lnTo>
                <a:lnTo>
                  <a:pt x="54" y="288"/>
                </a:lnTo>
                <a:lnTo>
                  <a:pt x="54" y="288"/>
                </a:lnTo>
                <a:lnTo>
                  <a:pt x="54" y="282"/>
                </a:lnTo>
                <a:lnTo>
                  <a:pt x="54" y="282"/>
                </a:lnTo>
                <a:lnTo>
                  <a:pt x="48" y="282"/>
                </a:lnTo>
                <a:lnTo>
                  <a:pt x="42" y="276"/>
                </a:lnTo>
                <a:lnTo>
                  <a:pt x="42" y="276"/>
                </a:lnTo>
                <a:lnTo>
                  <a:pt x="42" y="276"/>
                </a:lnTo>
                <a:lnTo>
                  <a:pt x="42" y="276"/>
                </a:lnTo>
                <a:lnTo>
                  <a:pt x="42" y="276"/>
                </a:lnTo>
                <a:lnTo>
                  <a:pt x="42" y="270"/>
                </a:lnTo>
                <a:lnTo>
                  <a:pt x="42" y="270"/>
                </a:lnTo>
                <a:lnTo>
                  <a:pt x="42" y="270"/>
                </a:lnTo>
                <a:lnTo>
                  <a:pt x="42" y="270"/>
                </a:lnTo>
                <a:lnTo>
                  <a:pt x="42" y="264"/>
                </a:lnTo>
                <a:lnTo>
                  <a:pt x="48" y="264"/>
                </a:lnTo>
                <a:lnTo>
                  <a:pt x="48" y="264"/>
                </a:lnTo>
                <a:lnTo>
                  <a:pt x="48" y="258"/>
                </a:lnTo>
                <a:lnTo>
                  <a:pt x="48" y="258"/>
                </a:lnTo>
                <a:lnTo>
                  <a:pt x="54" y="258"/>
                </a:lnTo>
                <a:lnTo>
                  <a:pt x="54" y="258"/>
                </a:lnTo>
                <a:lnTo>
                  <a:pt x="54" y="252"/>
                </a:lnTo>
                <a:lnTo>
                  <a:pt x="54" y="252"/>
                </a:lnTo>
                <a:lnTo>
                  <a:pt x="54" y="252"/>
                </a:lnTo>
                <a:lnTo>
                  <a:pt x="48" y="252"/>
                </a:lnTo>
                <a:lnTo>
                  <a:pt x="48" y="252"/>
                </a:lnTo>
                <a:lnTo>
                  <a:pt x="48" y="246"/>
                </a:lnTo>
                <a:lnTo>
                  <a:pt x="48" y="246"/>
                </a:lnTo>
                <a:lnTo>
                  <a:pt x="48" y="246"/>
                </a:lnTo>
                <a:lnTo>
                  <a:pt x="42" y="246"/>
                </a:lnTo>
                <a:lnTo>
                  <a:pt x="42" y="246"/>
                </a:lnTo>
                <a:lnTo>
                  <a:pt x="42" y="246"/>
                </a:lnTo>
                <a:lnTo>
                  <a:pt x="42" y="246"/>
                </a:lnTo>
                <a:lnTo>
                  <a:pt x="42" y="246"/>
                </a:lnTo>
                <a:lnTo>
                  <a:pt x="36" y="246"/>
                </a:lnTo>
                <a:lnTo>
                  <a:pt x="36" y="246"/>
                </a:lnTo>
                <a:lnTo>
                  <a:pt x="36" y="240"/>
                </a:lnTo>
                <a:lnTo>
                  <a:pt x="36" y="240"/>
                </a:lnTo>
                <a:lnTo>
                  <a:pt x="36" y="240"/>
                </a:lnTo>
                <a:lnTo>
                  <a:pt x="36" y="240"/>
                </a:lnTo>
                <a:lnTo>
                  <a:pt x="36" y="234"/>
                </a:lnTo>
                <a:lnTo>
                  <a:pt x="36" y="234"/>
                </a:lnTo>
                <a:lnTo>
                  <a:pt x="36" y="234"/>
                </a:lnTo>
                <a:lnTo>
                  <a:pt x="30" y="228"/>
                </a:lnTo>
                <a:lnTo>
                  <a:pt x="30" y="228"/>
                </a:lnTo>
                <a:lnTo>
                  <a:pt x="30" y="228"/>
                </a:lnTo>
                <a:lnTo>
                  <a:pt x="30" y="228"/>
                </a:lnTo>
                <a:lnTo>
                  <a:pt x="30" y="228"/>
                </a:lnTo>
                <a:lnTo>
                  <a:pt x="30" y="222"/>
                </a:lnTo>
                <a:lnTo>
                  <a:pt x="30" y="222"/>
                </a:lnTo>
                <a:lnTo>
                  <a:pt x="30" y="222"/>
                </a:lnTo>
                <a:lnTo>
                  <a:pt x="30" y="216"/>
                </a:lnTo>
                <a:lnTo>
                  <a:pt x="30" y="216"/>
                </a:lnTo>
                <a:lnTo>
                  <a:pt x="30" y="216"/>
                </a:lnTo>
                <a:lnTo>
                  <a:pt x="30" y="216"/>
                </a:lnTo>
                <a:lnTo>
                  <a:pt x="30" y="210"/>
                </a:lnTo>
                <a:lnTo>
                  <a:pt x="30" y="210"/>
                </a:lnTo>
                <a:lnTo>
                  <a:pt x="36" y="210"/>
                </a:lnTo>
                <a:lnTo>
                  <a:pt x="36" y="210"/>
                </a:lnTo>
                <a:lnTo>
                  <a:pt x="42" y="204"/>
                </a:lnTo>
                <a:lnTo>
                  <a:pt x="42" y="204"/>
                </a:lnTo>
                <a:lnTo>
                  <a:pt x="42" y="204"/>
                </a:lnTo>
                <a:lnTo>
                  <a:pt x="42" y="198"/>
                </a:lnTo>
                <a:lnTo>
                  <a:pt x="42" y="198"/>
                </a:lnTo>
                <a:lnTo>
                  <a:pt x="42" y="192"/>
                </a:lnTo>
                <a:lnTo>
                  <a:pt x="42" y="192"/>
                </a:lnTo>
                <a:lnTo>
                  <a:pt x="42" y="192"/>
                </a:lnTo>
                <a:lnTo>
                  <a:pt x="42" y="186"/>
                </a:lnTo>
                <a:lnTo>
                  <a:pt x="36" y="186"/>
                </a:lnTo>
                <a:lnTo>
                  <a:pt x="36" y="186"/>
                </a:lnTo>
                <a:lnTo>
                  <a:pt x="36" y="186"/>
                </a:lnTo>
                <a:lnTo>
                  <a:pt x="36" y="186"/>
                </a:lnTo>
                <a:lnTo>
                  <a:pt x="30" y="186"/>
                </a:lnTo>
                <a:lnTo>
                  <a:pt x="30" y="180"/>
                </a:lnTo>
                <a:lnTo>
                  <a:pt x="30" y="180"/>
                </a:lnTo>
                <a:lnTo>
                  <a:pt x="30" y="180"/>
                </a:lnTo>
                <a:lnTo>
                  <a:pt x="24" y="180"/>
                </a:lnTo>
                <a:lnTo>
                  <a:pt x="24" y="174"/>
                </a:lnTo>
                <a:lnTo>
                  <a:pt x="24" y="174"/>
                </a:lnTo>
                <a:lnTo>
                  <a:pt x="24" y="168"/>
                </a:lnTo>
                <a:lnTo>
                  <a:pt x="24" y="168"/>
                </a:lnTo>
                <a:lnTo>
                  <a:pt x="24" y="168"/>
                </a:lnTo>
                <a:lnTo>
                  <a:pt x="24" y="168"/>
                </a:lnTo>
                <a:lnTo>
                  <a:pt x="30" y="162"/>
                </a:lnTo>
                <a:lnTo>
                  <a:pt x="30" y="162"/>
                </a:lnTo>
                <a:lnTo>
                  <a:pt x="36" y="162"/>
                </a:lnTo>
                <a:lnTo>
                  <a:pt x="36" y="156"/>
                </a:lnTo>
                <a:lnTo>
                  <a:pt x="42" y="156"/>
                </a:lnTo>
                <a:lnTo>
                  <a:pt x="42" y="156"/>
                </a:lnTo>
                <a:lnTo>
                  <a:pt x="42" y="156"/>
                </a:lnTo>
                <a:lnTo>
                  <a:pt x="42" y="156"/>
                </a:lnTo>
                <a:lnTo>
                  <a:pt x="42" y="150"/>
                </a:lnTo>
                <a:lnTo>
                  <a:pt x="42" y="150"/>
                </a:lnTo>
                <a:lnTo>
                  <a:pt x="42" y="150"/>
                </a:lnTo>
                <a:lnTo>
                  <a:pt x="42" y="144"/>
                </a:lnTo>
                <a:lnTo>
                  <a:pt x="42" y="144"/>
                </a:lnTo>
                <a:lnTo>
                  <a:pt x="42" y="144"/>
                </a:lnTo>
                <a:lnTo>
                  <a:pt x="42" y="144"/>
                </a:lnTo>
                <a:lnTo>
                  <a:pt x="36" y="138"/>
                </a:lnTo>
                <a:lnTo>
                  <a:pt x="36" y="138"/>
                </a:lnTo>
                <a:lnTo>
                  <a:pt x="36" y="138"/>
                </a:lnTo>
                <a:lnTo>
                  <a:pt x="36" y="132"/>
                </a:lnTo>
                <a:lnTo>
                  <a:pt x="36" y="132"/>
                </a:lnTo>
                <a:lnTo>
                  <a:pt x="36" y="126"/>
                </a:lnTo>
                <a:lnTo>
                  <a:pt x="30" y="120"/>
                </a:lnTo>
                <a:lnTo>
                  <a:pt x="36" y="120"/>
                </a:lnTo>
                <a:lnTo>
                  <a:pt x="36" y="114"/>
                </a:lnTo>
                <a:lnTo>
                  <a:pt x="36" y="114"/>
                </a:lnTo>
                <a:lnTo>
                  <a:pt x="36" y="108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42" y="102"/>
                </a:lnTo>
                <a:lnTo>
                  <a:pt x="42" y="102"/>
                </a:lnTo>
                <a:lnTo>
                  <a:pt x="48" y="102"/>
                </a:lnTo>
                <a:lnTo>
                  <a:pt x="48" y="96"/>
                </a:lnTo>
                <a:lnTo>
                  <a:pt x="48" y="96"/>
                </a:lnTo>
                <a:lnTo>
                  <a:pt x="54" y="96"/>
                </a:lnTo>
                <a:lnTo>
                  <a:pt x="54" y="96"/>
                </a:lnTo>
                <a:lnTo>
                  <a:pt x="54" y="96"/>
                </a:lnTo>
                <a:lnTo>
                  <a:pt x="54" y="90"/>
                </a:lnTo>
                <a:lnTo>
                  <a:pt x="54" y="90"/>
                </a:lnTo>
                <a:lnTo>
                  <a:pt x="60" y="84"/>
                </a:lnTo>
                <a:lnTo>
                  <a:pt x="60" y="84"/>
                </a:lnTo>
                <a:lnTo>
                  <a:pt x="66" y="78"/>
                </a:lnTo>
                <a:lnTo>
                  <a:pt x="66" y="78"/>
                </a:lnTo>
                <a:lnTo>
                  <a:pt x="66" y="78"/>
                </a:lnTo>
                <a:lnTo>
                  <a:pt x="72" y="78"/>
                </a:lnTo>
                <a:lnTo>
                  <a:pt x="72" y="78"/>
                </a:lnTo>
                <a:lnTo>
                  <a:pt x="72" y="72"/>
                </a:lnTo>
                <a:lnTo>
                  <a:pt x="72" y="66"/>
                </a:lnTo>
                <a:lnTo>
                  <a:pt x="72" y="60"/>
                </a:lnTo>
                <a:lnTo>
                  <a:pt x="72" y="60"/>
                </a:lnTo>
                <a:lnTo>
                  <a:pt x="72" y="54"/>
                </a:lnTo>
                <a:lnTo>
                  <a:pt x="72" y="54"/>
                </a:lnTo>
                <a:lnTo>
                  <a:pt x="72" y="54"/>
                </a:lnTo>
                <a:lnTo>
                  <a:pt x="72" y="48"/>
                </a:lnTo>
                <a:lnTo>
                  <a:pt x="84" y="36"/>
                </a:lnTo>
                <a:lnTo>
                  <a:pt x="84" y="36"/>
                </a:lnTo>
                <a:lnTo>
                  <a:pt x="84" y="36"/>
                </a:lnTo>
                <a:lnTo>
                  <a:pt x="84" y="36"/>
                </a:lnTo>
                <a:lnTo>
                  <a:pt x="84" y="36"/>
                </a:lnTo>
                <a:lnTo>
                  <a:pt x="84" y="30"/>
                </a:lnTo>
                <a:lnTo>
                  <a:pt x="84" y="30"/>
                </a:lnTo>
                <a:lnTo>
                  <a:pt x="90" y="30"/>
                </a:lnTo>
                <a:lnTo>
                  <a:pt x="90" y="24"/>
                </a:lnTo>
                <a:lnTo>
                  <a:pt x="90" y="24"/>
                </a:lnTo>
                <a:lnTo>
                  <a:pt x="90" y="24"/>
                </a:lnTo>
                <a:lnTo>
                  <a:pt x="90" y="24"/>
                </a:lnTo>
                <a:lnTo>
                  <a:pt x="90" y="18"/>
                </a:lnTo>
                <a:lnTo>
                  <a:pt x="90" y="18"/>
                </a:lnTo>
                <a:lnTo>
                  <a:pt x="96" y="18"/>
                </a:lnTo>
                <a:lnTo>
                  <a:pt x="96" y="18"/>
                </a:lnTo>
                <a:lnTo>
                  <a:pt x="96" y="18"/>
                </a:lnTo>
                <a:lnTo>
                  <a:pt x="102" y="18"/>
                </a:lnTo>
                <a:lnTo>
                  <a:pt x="108" y="18"/>
                </a:lnTo>
                <a:lnTo>
                  <a:pt x="108" y="12"/>
                </a:lnTo>
                <a:lnTo>
                  <a:pt x="114" y="12"/>
                </a:lnTo>
                <a:lnTo>
                  <a:pt x="114" y="12"/>
                </a:lnTo>
                <a:lnTo>
                  <a:pt x="114" y="12"/>
                </a:lnTo>
                <a:lnTo>
                  <a:pt x="108" y="12"/>
                </a:lnTo>
                <a:lnTo>
                  <a:pt x="108" y="12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478560" y="3213000"/>
            <a:ext cx="1387440" cy="1616040"/>
          </a:xfrm>
          <a:custGeom>
            <a:avLst/>
            <a:gdLst/>
            <a:ahLst/>
            <a:rect l="l" t="t" r="r" b="b"/>
            <a:pathLst>
              <a:path w="462" h="486">
                <a:moveTo>
                  <a:pt x="0" y="24"/>
                </a:moveTo>
                <a:lnTo>
                  <a:pt x="210" y="0"/>
                </a:lnTo>
                <a:lnTo>
                  <a:pt x="210" y="0"/>
                </a:lnTo>
                <a:lnTo>
                  <a:pt x="210" y="0"/>
                </a:lnTo>
                <a:lnTo>
                  <a:pt x="210" y="6"/>
                </a:lnTo>
                <a:lnTo>
                  <a:pt x="210" y="6"/>
                </a:lnTo>
                <a:lnTo>
                  <a:pt x="210" y="6"/>
                </a:lnTo>
                <a:lnTo>
                  <a:pt x="210" y="6"/>
                </a:lnTo>
                <a:lnTo>
                  <a:pt x="210" y="12"/>
                </a:lnTo>
                <a:lnTo>
                  <a:pt x="210" y="12"/>
                </a:lnTo>
                <a:lnTo>
                  <a:pt x="210" y="12"/>
                </a:lnTo>
                <a:lnTo>
                  <a:pt x="210" y="12"/>
                </a:lnTo>
                <a:lnTo>
                  <a:pt x="204" y="18"/>
                </a:lnTo>
                <a:lnTo>
                  <a:pt x="204" y="18"/>
                </a:lnTo>
                <a:lnTo>
                  <a:pt x="204" y="18"/>
                </a:lnTo>
                <a:lnTo>
                  <a:pt x="204" y="24"/>
                </a:lnTo>
                <a:lnTo>
                  <a:pt x="198" y="24"/>
                </a:lnTo>
                <a:lnTo>
                  <a:pt x="198" y="24"/>
                </a:lnTo>
                <a:lnTo>
                  <a:pt x="198" y="24"/>
                </a:lnTo>
                <a:lnTo>
                  <a:pt x="198" y="30"/>
                </a:lnTo>
                <a:lnTo>
                  <a:pt x="198" y="30"/>
                </a:lnTo>
                <a:lnTo>
                  <a:pt x="198" y="30"/>
                </a:lnTo>
                <a:lnTo>
                  <a:pt x="198" y="30"/>
                </a:lnTo>
                <a:lnTo>
                  <a:pt x="198" y="36"/>
                </a:lnTo>
                <a:lnTo>
                  <a:pt x="198" y="36"/>
                </a:lnTo>
                <a:lnTo>
                  <a:pt x="198" y="36"/>
                </a:lnTo>
                <a:lnTo>
                  <a:pt x="198" y="36"/>
                </a:lnTo>
                <a:lnTo>
                  <a:pt x="198" y="42"/>
                </a:lnTo>
                <a:lnTo>
                  <a:pt x="204" y="42"/>
                </a:lnTo>
                <a:lnTo>
                  <a:pt x="204" y="42"/>
                </a:lnTo>
                <a:lnTo>
                  <a:pt x="204" y="42"/>
                </a:lnTo>
                <a:lnTo>
                  <a:pt x="204" y="42"/>
                </a:lnTo>
                <a:lnTo>
                  <a:pt x="210" y="42"/>
                </a:lnTo>
                <a:lnTo>
                  <a:pt x="210" y="42"/>
                </a:lnTo>
                <a:lnTo>
                  <a:pt x="216" y="48"/>
                </a:lnTo>
                <a:lnTo>
                  <a:pt x="222" y="48"/>
                </a:lnTo>
                <a:lnTo>
                  <a:pt x="222" y="48"/>
                </a:lnTo>
                <a:lnTo>
                  <a:pt x="228" y="48"/>
                </a:lnTo>
                <a:lnTo>
                  <a:pt x="234" y="48"/>
                </a:lnTo>
                <a:lnTo>
                  <a:pt x="234" y="54"/>
                </a:lnTo>
                <a:lnTo>
                  <a:pt x="240" y="54"/>
                </a:lnTo>
                <a:lnTo>
                  <a:pt x="240" y="54"/>
                </a:lnTo>
                <a:lnTo>
                  <a:pt x="246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6"/>
                </a:lnTo>
                <a:lnTo>
                  <a:pt x="246" y="66"/>
                </a:lnTo>
                <a:lnTo>
                  <a:pt x="252" y="72"/>
                </a:lnTo>
                <a:lnTo>
                  <a:pt x="252" y="72"/>
                </a:lnTo>
                <a:lnTo>
                  <a:pt x="258" y="78"/>
                </a:lnTo>
                <a:lnTo>
                  <a:pt x="258" y="84"/>
                </a:lnTo>
                <a:lnTo>
                  <a:pt x="264" y="90"/>
                </a:lnTo>
                <a:lnTo>
                  <a:pt x="270" y="90"/>
                </a:lnTo>
                <a:lnTo>
                  <a:pt x="270" y="90"/>
                </a:lnTo>
                <a:lnTo>
                  <a:pt x="270" y="90"/>
                </a:lnTo>
                <a:lnTo>
                  <a:pt x="270" y="96"/>
                </a:lnTo>
                <a:lnTo>
                  <a:pt x="276" y="96"/>
                </a:lnTo>
                <a:lnTo>
                  <a:pt x="276" y="96"/>
                </a:lnTo>
                <a:lnTo>
                  <a:pt x="276" y="96"/>
                </a:lnTo>
                <a:lnTo>
                  <a:pt x="276" y="96"/>
                </a:lnTo>
                <a:lnTo>
                  <a:pt x="282" y="96"/>
                </a:lnTo>
                <a:lnTo>
                  <a:pt x="282" y="96"/>
                </a:lnTo>
                <a:lnTo>
                  <a:pt x="288" y="96"/>
                </a:lnTo>
                <a:lnTo>
                  <a:pt x="288" y="102"/>
                </a:lnTo>
                <a:lnTo>
                  <a:pt x="294" y="102"/>
                </a:lnTo>
                <a:lnTo>
                  <a:pt x="294" y="114"/>
                </a:lnTo>
                <a:lnTo>
                  <a:pt x="294" y="114"/>
                </a:lnTo>
                <a:lnTo>
                  <a:pt x="294" y="114"/>
                </a:lnTo>
                <a:lnTo>
                  <a:pt x="300" y="114"/>
                </a:lnTo>
                <a:lnTo>
                  <a:pt x="300" y="114"/>
                </a:lnTo>
                <a:lnTo>
                  <a:pt x="306" y="114"/>
                </a:lnTo>
                <a:lnTo>
                  <a:pt x="306" y="120"/>
                </a:lnTo>
                <a:lnTo>
                  <a:pt x="312" y="120"/>
                </a:lnTo>
                <a:lnTo>
                  <a:pt x="312" y="126"/>
                </a:lnTo>
                <a:lnTo>
                  <a:pt x="318" y="126"/>
                </a:lnTo>
                <a:lnTo>
                  <a:pt x="324" y="132"/>
                </a:lnTo>
                <a:lnTo>
                  <a:pt x="324" y="138"/>
                </a:lnTo>
                <a:lnTo>
                  <a:pt x="324" y="144"/>
                </a:lnTo>
                <a:lnTo>
                  <a:pt x="330" y="144"/>
                </a:lnTo>
                <a:lnTo>
                  <a:pt x="330" y="150"/>
                </a:lnTo>
                <a:lnTo>
                  <a:pt x="336" y="150"/>
                </a:lnTo>
                <a:lnTo>
                  <a:pt x="336" y="150"/>
                </a:lnTo>
                <a:lnTo>
                  <a:pt x="342" y="156"/>
                </a:lnTo>
                <a:lnTo>
                  <a:pt x="348" y="156"/>
                </a:lnTo>
                <a:lnTo>
                  <a:pt x="348" y="162"/>
                </a:lnTo>
                <a:lnTo>
                  <a:pt x="348" y="162"/>
                </a:lnTo>
                <a:lnTo>
                  <a:pt x="354" y="162"/>
                </a:lnTo>
                <a:lnTo>
                  <a:pt x="354" y="162"/>
                </a:lnTo>
                <a:lnTo>
                  <a:pt x="354" y="162"/>
                </a:lnTo>
                <a:lnTo>
                  <a:pt x="354" y="162"/>
                </a:lnTo>
                <a:lnTo>
                  <a:pt x="354" y="162"/>
                </a:lnTo>
                <a:lnTo>
                  <a:pt x="354" y="162"/>
                </a:lnTo>
                <a:lnTo>
                  <a:pt x="354" y="168"/>
                </a:lnTo>
                <a:lnTo>
                  <a:pt x="354" y="168"/>
                </a:lnTo>
                <a:lnTo>
                  <a:pt x="354" y="168"/>
                </a:lnTo>
                <a:lnTo>
                  <a:pt x="354" y="168"/>
                </a:lnTo>
                <a:lnTo>
                  <a:pt x="354" y="174"/>
                </a:lnTo>
                <a:lnTo>
                  <a:pt x="354" y="174"/>
                </a:lnTo>
                <a:lnTo>
                  <a:pt x="354" y="174"/>
                </a:lnTo>
                <a:lnTo>
                  <a:pt x="348" y="174"/>
                </a:lnTo>
                <a:lnTo>
                  <a:pt x="348" y="180"/>
                </a:lnTo>
                <a:lnTo>
                  <a:pt x="348" y="180"/>
                </a:lnTo>
                <a:lnTo>
                  <a:pt x="354" y="180"/>
                </a:lnTo>
                <a:lnTo>
                  <a:pt x="354" y="180"/>
                </a:lnTo>
                <a:lnTo>
                  <a:pt x="354" y="186"/>
                </a:lnTo>
                <a:lnTo>
                  <a:pt x="360" y="186"/>
                </a:lnTo>
                <a:lnTo>
                  <a:pt x="366" y="186"/>
                </a:lnTo>
                <a:lnTo>
                  <a:pt x="366" y="186"/>
                </a:lnTo>
                <a:lnTo>
                  <a:pt x="372" y="186"/>
                </a:lnTo>
                <a:lnTo>
                  <a:pt x="372" y="186"/>
                </a:lnTo>
                <a:lnTo>
                  <a:pt x="372" y="186"/>
                </a:lnTo>
                <a:lnTo>
                  <a:pt x="378" y="186"/>
                </a:lnTo>
                <a:lnTo>
                  <a:pt x="378" y="186"/>
                </a:lnTo>
                <a:lnTo>
                  <a:pt x="378" y="186"/>
                </a:lnTo>
                <a:lnTo>
                  <a:pt x="384" y="186"/>
                </a:lnTo>
                <a:lnTo>
                  <a:pt x="384" y="192"/>
                </a:lnTo>
                <a:lnTo>
                  <a:pt x="384" y="192"/>
                </a:lnTo>
                <a:lnTo>
                  <a:pt x="390" y="192"/>
                </a:lnTo>
                <a:lnTo>
                  <a:pt x="390" y="192"/>
                </a:lnTo>
                <a:lnTo>
                  <a:pt x="390" y="192"/>
                </a:lnTo>
                <a:lnTo>
                  <a:pt x="396" y="198"/>
                </a:lnTo>
                <a:lnTo>
                  <a:pt x="396" y="198"/>
                </a:lnTo>
                <a:lnTo>
                  <a:pt x="396" y="204"/>
                </a:lnTo>
                <a:lnTo>
                  <a:pt x="396" y="204"/>
                </a:lnTo>
                <a:lnTo>
                  <a:pt x="396" y="204"/>
                </a:lnTo>
                <a:lnTo>
                  <a:pt x="396" y="204"/>
                </a:lnTo>
                <a:lnTo>
                  <a:pt x="402" y="210"/>
                </a:lnTo>
                <a:lnTo>
                  <a:pt x="402" y="210"/>
                </a:lnTo>
                <a:lnTo>
                  <a:pt x="402" y="210"/>
                </a:lnTo>
                <a:lnTo>
                  <a:pt x="402" y="210"/>
                </a:lnTo>
                <a:lnTo>
                  <a:pt x="402" y="216"/>
                </a:lnTo>
                <a:lnTo>
                  <a:pt x="402" y="216"/>
                </a:lnTo>
                <a:lnTo>
                  <a:pt x="402" y="216"/>
                </a:lnTo>
                <a:lnTo>
                  <a:pt x="408" y="216"/>
                </a:lnTo>
                <a:lnTo>
                  <a:pt x="408" y="216"/>
                </a:lnTo>
                <a:lnTo>
                  <a:pt x="408" y="216"/>
                </a:lnTo>
                <a:lnTo>
                  <a:pt x="408" y="216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8"/>
                </a:lnTo>
                <a:lnTo>
                  <a:pt x="414" y="228"/>
                </a:lnTo>
                <a:lnTo>
                  <a:pt x="414" y="234"/>
                </a:lnTo>
                <a:lnTo>
                  <a:pt x="414" y="234"/>
                </a:lnTo>
                <a:lnTo>
                  <a:pt x="414" y="240"/>
                </a:lnTo>
                <a:lnTo>
                  <a:pt x="420" y="240"/>
                </a:lnTo>
                <a:lnTo>
                  <a:pt x="420" y="240"/>
                </a:lnTo>
                <a:lnTo>
                  <a:pt x="420" y="240"/>
                </a:lnTo>
                <a:lnTo>
                  <a:pt x="420" y="240"/>
                </a:lnTo>
                <a:lnTo>
                  <a:pt x="420" y="240"/>
                </a:lnTo>
                <a:lnTo>
                  <a:pt x="420" y="240"/>
                </a:lnTo>
                <a:lnTo>
                  <a:pt x="420" y="240"/>
                </a:lnTo>
                <a:lnTo>
                  <a:pt x="426" y="240"/>
                </a:lnTo>
                <a:lnTo>
                  <a:pt x="426" y="234"/>
                </a:lnTo>
                <a:lnTo>
                  <a:pt x="426" y="234"/>
                </a:lnTo>
                <a:lnTo>
                  <a:pt x="426" y="234"/>
                </a:lnTo>
                <a:lnTo>
                  <a:pt x="426" y="240"/>
                </a:lnTo>
                <a:lnTo>
                  <a:pt x="432" y="246"/>
                </a:lnTo>
                <a:lnTo>
                  <a:pt x="432" y="252"/>
                </a:lnTo>
                <a:lnTo>
                  <a:pt x="432" y="258"/>
                </a:lnTo>
                <a:lnTo>
                  <a:pt x="432" y="264"/>
                </a:lnTo>
                <a:lnTo>
                  <a:pt x="438" y="264"/>
                </a:lnTo>
                <a:lnTo>
                  <a:pt x="438" y="270"/>
                </a:lnTo>
                <a:lnTo>
                  <a:pt x="438" y="270"/>
                </a:lnTo>
                <a:lnTo>
                  <a:pt x="438" y="270"/>
                </a:lnTo>
                <a:lnTo>
                  <a:pt x="444" y="276"/>
                </a:lnTo>
                <a:lnTo>
                  <a:pt x="444" y="276"/>
                </a:lnTo>
                <a:lnTo>
                  <a:pt x="444" y="276"/>
                </a:lnTo>
                <a:lnTo>
                  <a:pt x="444" y="276"/>
                </a:lnTo>
                <a:lnTo>
                  <a:pt x="444" y="276"/>
                </a:lnTo>
                <a:lnTo>
                  <a:pt x="444" y="282"/>
                </a:lnTo>
                <a:lnTo>
                  <a:pt x="444" y="282"/>
                </a:lnTo>
                <a:lnTo>
                  <a:pt x="444" y="282"/>
                </a:lnTo>
                <a:lnTo>
                  <a:pt x="450" y="282"/>
                </a:lnTo>
                <a:lnTo>
                  <a:pt x="450" y="282"/>
                </a:lnTo>
                <a:lnTo>
                  <a:pt x="456" y="282"/>
                </a:lnTo>
                <a:lnTo>
                  <a:pt x="456" y="282"/>
                </a:lnTo>
                <a:lnTo>
                  <a:pt x="462" y="282"/>
                </a:lnTo>
                <a:lnTo>
                  <a:pt x="462" y="288"/>
                </a:lnTo>
                <a:lnTo>
                  <a:pt x="462" y="288"/>
                </a:lnTo>
                <a:lnTo>
                  <a:pt x="462" y="294"/>
                </a:lnTo>
                <a:lnTo>
                  <a:pt x="462" y="294"/>
                </a:lnTo>
                <a:lnTo>
                  <a:pt x="462" y="300"/>
                </a:lnTo>
                <a:lnTo>
                  <a:pt x="462" y="306"/>
                </a:lnTo>
                <a:lnTo>
                  <a:pt x="462" y="306"/>
                </a:lnTo>
                <a:lnTo>
                  <a:pt x="462" y="312"/>
                </a:lnTo>
                <a:lnTo>
                  <a:pt x="462" y="312"/>
                </a:lnTo>
                <a:lnTo>
                  <a:pt x="456" y="312"/>
                </a:lnTo>
                <a:lnTo>
                  <a:pt x="456" y="312"/>
                </a:lnTo>
                <a:lnTo>
                  <a:pt x="456" y="312"/>
                </a:lnTo>
                <a:lnTo>
                  <a:pt x="450" y="312"/>
                </a:lnTo>
                <a:lnTo>
                  <a:pt x="450" y="312"/>
                </a:lnTo>
                <a:lnTo>
                  <a:pt x="444" y="312"/>
                </a:lnTo>
                <a:lnTo>
                  <a:pt x="444" y="312"/>
                </a:lnTo>
                <a:lnTo>
                  <a:pt x="444" y="318"/>
                </a:lnTo>
                <a:lnTo>
                  <a:pt x="444" y="324"/>
                </a:lnTo>
                <a:lnTo>
                  <a:pt x="444" y="324"/>
                </a:lnTo>
                <a:lnTo>
                  <a:pt x="444" y="330"/>
                </a:lnTo>
                <a:lnTo>
                  <a:pt x="438" y="330"/>
                </a:lnTo>
                <a:lnTo>
                  <a:pt x="438" y="330"/>
                </a:lnTo>
                <a:lnTo>
                  <a:pt x="438" y="336"/>
                </a:lnTo>
                <a:lnTo>
                  <a:pt x="438" y="336"/>
                </a:lnTo>
                <a:lnTo>
                  <a:pt x="432" y="342"/>
                </a:lnTo>
                <a:lnTo>
                  <a:pt x="444" y="348"/>
                </a:lnTo>
                <a:lnTo>
                  <a:pt x="444" y="354"/>
                </a:lnTo>
                <a:lnTo>
                  <a:pt x="444" y="354"/>
                </a:lnTo>
                <a:lnTo>
                  <a:pt x="444" y="354"/>
                </a:lnTo>
                <a:lnTo>
                  <a:pt x="444" y="360"/>
                </a:lnTo>
                <a:lnTo>
                  <a:pt x="444" y="360"/>
                </a:lnTo>
                <a:lnTo>
                  <a:pt x="444" y="360"/>
                </a:lnTo>
                <a:lnTo>
                  <a:pt x="450" y="366"/>
                </a:lnTo>
                <a:lnTo>
                  <a:pt x="450" y="366"/>
                </a:lnTo>
                <a:lnTo>
                  <a:pt x="450" y="366"/>
                </a:lnTo>
                <a:lnTo>
                  <a:pt x="444" y="366"/>
                </a:lnTo>
                <a:lnTo>
                  <a:pt x="444" y="366"/>
                </a:lnTo>
                <a:lnTo>
                  <a:pt x="444" y="366"/>
                </a:lnTo>
                <a:lnTo>
                  <a:pt x="438" y="372"/>
                </a:lnTo>
                <a:lnTo>
                  <a:pt x="438" y="372"/>
                </a:lnTo>
                <a:lnTo>
                  <a:pt x="438" y="372"/>
                </a:lnTo>
                <a:lnTo>
                  <a:pt x="432" y="378"/>
                </a:lnTo>
                <a:lnTo>
                  <a:pt x="432" y="378"/>
                </a:lnTo>
                <a:lnTo>
                  <a:pt x="432" y="378"/>
                </a:lnTo>
                <a:lnTo>
                  <a:pt x="432" y="378"/>
                </a:lnTo>
                <a:lnTo>
                  <a:pt x="432" y="384"/>
                </a:lnTo>
                <a:lnTo>
                  <a:pt x="432" y="384"/>
                </a:lnTo>
                <a:lnTo>
                  <a:pt x="432" y="390"/>
                </a:lnTo>
                <a:lnTo>
                  <a:pt x="432" y="390"/>
                </a:lnTo>
                <a:lnTo>
                  <a:pt x="432" y="396"/>
                </a:lnTo>
                <a:lnTo>
                  <a:pt x="432" y="396"/>
                </a:lnTo>
                <a:lnTo>
                  <a:pt x="432" y="402"/>
                </a:lnTo>
                <a:lnTo>
                  <a:pt x="432" y="402"/>
                </a:lnTo>
                <a:lnTo>
                  <a:pt x="432" y="402"/>
                </a:lnTo>
                <a:lnTo>
                  <a:pt x="432" y="402"/>
                </a:lnTo>
                <a:lnTo>
                  <a:pt x="426" y="402"/>
                </a:lnTo>
                <a:lnTo>
                  <a:pt x="426" y="402"/>
                </a:lnTo>
                <a:lnTo>
                  <a:pt x="420" y="402"/>
                </a:lnTo>
                <a:lnTo>
                  <a:pt x="426" y="408"/>
                </a:lnTo>
                <a:lnTo>
                  <a:pt x="426" y="408"/>
                </a:lnTo>
                <a:lnTo>
                  <a:pt x="432" y="414"/>
                </a:lnTo>
                <a:lnTo>
                  <a:pt x="432" y="414"/>
                </a:lnTo>
                <a:lnTo>
                  <a:pt x="432" y="414"/>
                </a:lnTo>
                <a:lnTo>
                  <a:pt x="432" y="420"/>
                </a:lnTo>
                <a:lnTo>
                  <a:pt x="432" y="420"/>
                </a:lnTo>
                <a:lnTo>
                  <a:pt x="432" y="426"/>
                </a:lnTo>
                <a:lnTo>
                  <a:pt x="432" y="426"/>
                </a:lnTo>
                <a:lnTo>
                  <a:pt x="432" y="432"/>
                </a:lnTo>
                <a:lnTo>
                  <a:pt x="432" y="432"/>
                </a:lnTo>
                <a:lnTo>
                  <a:pt x="432" y="438"/>
                </a:lnTo>
                <a:lnTo>
                  <a:pt x="432" y="438"/>
                </a:lnTo>
                <a:lnTo>
                  <a:pt x="432" y="438"/>
                </a:lnTo>
                <a:lnTo>
                  <a:pt x="432" y="444"/>
                </a:lnTo>
                <a:lnTo>
                  <a:pt x="432" y="444"/>
                </a:lnTo>
                <a:lnTo>
                  <a:pt x="432" y="444"/>
                </a:lnTo>
                <a:lnTo>
                  <a:pt x="432" y="444"/>
                </a:lnTo>
                <a:lnTo>
                  <a:pt x="432" y="444"/>
                </a:lnTo>
                <a:lnTo>
                  <a:pt x="432" y="444"/>
                </a:lnTo>
                <a:lnTo>
                  <a:pt x="426" y="444"/>
                </a:lnTo>
                <a:lnTo>
                  <a:pt x="426" y="444"/>
                </a:lnTo>
                <a:lnTo>
                  <a:pt x="426" y="444"/>
                </a:lnTo>
                <a:lnTo>
                  <a:pt x="426" y="444"/>
                </a:lnTo>
                <a:lnTo>
                  <a:pt x="420" y="444"/>
                </a:lnTo>
                <a:lnTo>
                  <a:pt x="420" y="444"/>
                </a:lnTo>
                <a:lnTo>
                  <a:pt x="414" y="444"/>
                </a:lnTo>
                <a:lnTo>
                  <a:pt x="414" y="444"/>
                </a:lnTo>
                <a:lnTo>
                  <a:pt x="408" y="438"/>
                </a:lnTo>
                <a:lnTo>
                  <a:pt x="408" y="438"/>
                </a:lnTo>
                <a:lnTo>
                  <a:pt x="408" y="438"/>
                </a:lnTo>
                <a:lnTo>
                  <a:pt x="408" y="438"/>
                </a:lnTo>
                <a:lnTo>
                  <a:pt x="402" y="438"/>
                </a:lnTo>
                <a:lnTo>
                  <a:pt x="402" y="438"/>
                </a:lnTo>
                <a:lnTo>
                  <a:pt x="402" y="438"/>
                </a:lnTo>
                <a:lnTo>
                  <a:pt x="396" y="438"/>
                </a:lnTo>
                <a:lnTo>
                  <a:pt x="396" y="438"/>
                </a:lnTo>
                <a:lnTo>
                  <a:pt x="396" y="438"/>
                </a:lnTo>
                <a:lnTo>
                  <a:pt x="396" y="438"/>
                </a:lnTo>
                <a:lnTo>
                  <a:pt x="390" y="438"/>
                </a:lnTo>
                <a:lnTo>
                  <a:pt x="390" y="438"/>
                </a:lnTo>
                <a:lnTo>
                  <a:pt x="390" y="438"/>
                </a:lnTo>
                <a:lnTo>
                  <a:pt x="384" y="438"/>
                </a:lnTo>
                <a:lnTo>
                  <a:pt x="384" y="444"/>
                </a:lnTo>
                <a:lnTo>
                  <a:pt x="384" y="444"/>
                </a:lnTo>
                <a:lnTo>
                  <a:pt x="384" y="444"/>
                </a:lnTo>
                <a:lnTo>
                  <a:pt x="378" y="444"/>
                </a:lnTo>
                <a:lnTo>
                  <a:pt x="378" y="444"/>
                </a:lnTo>
                <a:lnTo>
                  <a:pt x="378" y="444"/>
                </a:lnTo>
                <a:lnTo>
                  <a:pt x="378" y="444"/>
                </a:lnTo>
                <a:lnTo>
                  <a:pt x="378" y="444"/>
                </a:lnTo>
                <a:lnTo>
                  <a:pt x="378" y="450"/>
                </a:lnTo>
                <a:lnTo>
                  <a:pt x="384" y="450"/>
                </a:lnTo>
                <a:lnTo>
                  <a:pt x="384" y="456"/>
                </a:lnTo>
                <a:lnTo>
                  <a:pt x="384" y="456"/>
                </a:lnTo>
                <a:lnTo>
                  <a:pt x="384" y="462"/>
                </a:lnTo>
                <a:lnTo>
                  <a:pt x="384" y="462"/>
                </a:lnTo>
                <a:lnTo>
                  <a:pt x="384" y="462"/>
                </a:lnTo>
                <a:lnTo>
                  <a:pt x="384" y="462"/>
                </a:lnTo>
                <a:lnTo>
                  <a:pt x="390" y="462"/>
                </a:lnTo>
                <a:lnTo>
                  <a:pt x="390" y="462"/>
                </a:lnTo>
                <a:lnTo>
                  <a:pt x="390" y="468"/>
                </a:lnTo>
                <a:lnTo>
                  <a:pt x="390" y="468"/>
                </a:lnTo>
                <a:lnTo>
                  <a:pt x="390" y="468"/>
                </a:lnTo>
                <a:lnTo>
                  <a:pt x="390" y="474"/>
                </a:lnTo>
                <a:lnTo>
                  <a:pt x="390" y="474"/>
                </a:lnTo>
                <a:lnTo>
                  <a:pt x="390" y="480"/>
                </a:lnTo>
                <a:lnTo>
                  <a:pt x="390" y="480"/>
                </a:lnTo>
                <a:lnTo>
                  <a:pt x="390" y="480"/>
                </a:lnTo>
                <a:lnTo>
                  <a:pt x="390" y="486"/>
                </a:lnTo>
                <a:lnTo>
                  <a:pt x="390" y="486"/>
                </a:lnTo>
                <a:lnTo>
                  <a:pt x="390" y="486"/>
                </a:lnTo>
                <a:lnTo>
                  <a:pt x="384" y="486"/>
                </a:lnTo>
                <a:lnTo>
                  <a:pt x="384" y="486"/>
                </a:lnTo>
                <a:lnTo>
                  <a:pt x="384" y="486"/>
                </a:lnTo>
                <a:lnTo>
                  <a:pt x="384" y="486"/>
                </a:lnTo>
                <a:lnTo>
                  <a:pt x="384" y="486"/>
                </a:lnTo>
                <a:lnTo>
                  <a:pt x="378" y="486"/>
                </a:lnTo>
                <a:lnTo>
                  <a:pt x="378" y="486"/>
                </a:lnTo>
                <a:lnTo>
                  <a:pt x="378" y="486"/>
                </a:lnTo>
                <a:lnTo>
                  <a:pt x="378" y="486"/>
                </a:lnTo>
                <a:lnTo>
                  <a:pt x="372" y="486"/>
                </a:lnTo>
                <a:lnTo>
                  <a:pt x="372" y="486"/>
                </a:lnTo>
                <a:lnTo>
                  <a:pt x="372" y="480"/>
                </a:lnTo>
                <a:lnTo>
                  <a:pt x="372" y="480"/>
                </a:lnTo>
                <a:lnTo>
                  <a:pt x="366" y="480"/>
                </a:lnTo>
                <a:lnTo>
                  <a:pt x="366" y="480"/>
                </a:lnTo>
                <a:lnTo>
                  <a:pt x="366" y="474"/>
                </a:lnTo>
                <a:lnTo>
                  <a:pt x="366" y="474"/>
                </a:lnTo>
                <a:lnTo>
                  <a:pt x="366" y="474"/>
                </a:lnTo>
                <a:lnTo>
                  <a:pt x="366" y="474"/>
                </a:lnTo>
                <a:lnTo>
                  <a:pt x="366" y="468"/>
                </a:lnTo>
                <a:lnTo>
                  <a:pt x="120" y="480"/>
                </a:lnTo>
                <a:lnTo>
                  <a:pt x="120" y="474"/>
                </a:lnTo>
                <a:lnTo>
                  <a:pt x="114" y="468"/>
                </a:lnTo>
                <a:lnTo>
                  <a:pt x="114" y="468"/>
                </a:lnTo>
                <a:lnTo>
                  <a:pt x="108" y="462"/>
                </a:lnTo>
                <a:lnTo>
                  <a:pt x="108" y="462"/>
                </a:lnTo>
                <a:lnTo>
                  <a:pt x="102" y="456"/>
                </a:lnTo>
                <a:lnTo>
                  <a:pt x="102" y="456"/>
                </a:lnTo>
                <a:lnTo>
                  <a:pt x="102" y="450"/>
                </a:lnTo>
                <a:lnTo>
                  <a:pt x="102" y="450"/>
                </a:lnTo>
                <a:lnTo>
                  <a:pt x="102" y="450"/>
                </a:lnTo>
                <a:lnTo>
                  <a:pt x="102" y="450"/>
                </a:lnTo>
                <a:lnTo>
                  <a:pt x="102" y="450"/>
                </a:lnTo>
                <a:lnTo>
                  <a:pt x="102" y="444"/>
                </a:lnTo>
                <a:lnTo>
                  <a:pt x="102" y="444"/>
                </a:lnTo>
                <a:lnTo>
                  <a:pt x="102" y="438"/>
                </a:lnTo>
                <a:lnTo>
                  <a:pt x="96" y="438"/>
                </a:lnTo>
                <a:lnTo>
                  <a:pt x="96" y="432"/>
                </a:lnTo>
                <a:lnTo>
                  <a:pt x="96" y="432"/>
                </a:lnTo>
                <a:lnTo>
                  <a:pt x="90" y="432"/>
                </a:lnTo>
                <a:lnTo>
                  <a:pt x="90" y="432"/>
                </a:lnTo>
                <a:lnTo>
                  <a:pt x="90" y="432"/>
                </a:lnTo>
                <a:lnTo>
                  <a:pt x="90" y="432"/>
                </a:lnTo>
                <a:lnTo>
                  <a:pt x="90" y="432"/>
                </a:lnTo>
                <a:lnTo>
                  <a:pt x="84" y="432"/>
                </a:lnTo>
                <a:lnTo>
                  <a:pt x="84" y="426"/>
                </a:lnTo>
                <a:lnTo>
                  <a:pt x="84" y="420"/>
                </a:lnTo>
                <a:lnTo>
                  <a:pt x="84" y="420"/>
                </a:lnTo>
                <a:lnTo>
                  <a:pt x="84" y="414"/>
                </a:lnTo>
                <a:lnTo>
                  <a:pt x="90" y="408"/>
                </a:lnTo>
                <a:lnTo>
                  <a:pt x="90" y="396"/>
                </a:lnTo>
                <a:lnTo>
                  <a:pt x="90" y="390"/>
                </a:lnTo>
                <a:lnTo>
                  <a:pt x="90" y="384"/>
                </a:lnTo>
                <a:lnTo>
                  <a:pt x="96" y="378"/>
                </a:lnTo>
                <a:lnTo>
                  <a:pt x="96" y="372"/>
                </a:lnTo>
                <a:lnTo>
                  <a:pt x="84" y="366"/>
                </a:lnTo>
                <a:lnTo>
                  <a:pt x="84" y="360"/>
                </a:lnTo>
                <a:lnTo>
                  <a:pt x="84" y="360"/>
                </a:lnTo>
                <a:lnTo>
                  <a:pt x="84" y="360"/>
                </a:lnTo>
                <a:lnTo>
                  <a:pt x="84" y="354"/>
                </a:lnTo>
                <a:lnTo>
                  <a:pt x="84" y="354"/>
                </a:lnTo>
                <a:lnTo>
                  <a:pt x="84" y="354"/>
                </a:lnTo>
                <a:lnTo>
                  <a:pt x="84" y="354"/>
                </a:lnTo>
                <a:lnTo>
                  <a:pt x="84" y="354"/>
                </a:lnTo>
                <a:lnTo>
                  <a:pt x="84" y="348"/>
                </a:lnTo>
                <a:lnTo>
                  <a:pt x="84" y="348"/>
                </a:lnTo>
                <a:lnTo>
                  <a:pt x="84" y="348"/>
                </a:lnTo>
                <a:lnTo>
                  <a:pt x="84" y="342"/>
                </a:lnTo>
                <a:lnTo>
                  <a:pt x="84" y="342"/>
                </a:lnTo>
                <a:lnTo>
                  <a:pt x="84" y="342"/>
                </a:lnTo>
                <a:lnTo>
                  <a:pt x="84" y="336"/>
                </a:lnTo>
                <a:lnTo>
                  <a:pt x="84" y="336"/>
                </a:lnTo>
                <a:lnTo>
                  <a:pt x="90" y="336"/>
                </a:lnTo>
                <a:lnTo>
                  <a:pt x="90" y="336"/>
                </a:lnTo>
                <a:lnTo>
                  <a:pt x="90" y="336"/>
                </a:lnTo>
                <a:lnTo>
                  <a:pt x="90" y="330"/>
                </a:lnTo>
                <a:lnTo>
                  <a:pt x="96" y="330"/>
                </a:lnTo>
                <a:lnTo>
                  <a:pt x="96" y="330"/>
                </a:lnTo>
                <a:lnTo>
                  <a:pt x="96" y="324"/>
                </a:lnTo>
                <a:lnTo>
                  <a:pt x="102" y="324"/>
                </a:lnTo>
                <a:lnTo>
                  <a:pt x="102" y="318"/>
                </a:lnTo>
                <a:lnTo>
                  <a:pt x="102" y="318"/>
                </a:lnTo>
                <a:lnTo>
                  <a:pt x="102" y="318"/>
                </a:lnTo>
                <a:lnTo>
                  <a:pt x="102" y="312"/>
                </a:lnTo>
                <a:lnTo>
                  <a:pt x="102" y="312"/>
                </a:lnTo>
                <a:lnTo>
                  <a:pt x="102" y="312"/>
                </a:lnTo>
                <a:lnTo>
                  <a:pt x="102" y="312"/>
                </a:lnTo>
                <a:lnTo>
                  <a:pt x="96" y="312"/>
                </a:lnTo>
                <a:lnTo>
                  <a:pt x="96" y="312"/>
                </a:lnTo>
                <a:lnTo>
                  <a:pt x="96" y="312"/>
                </a:lnTo>
                <a:lnTo>
                  <a:pt x="96" y="312"/>
                </a:lnTo>
                <a:lnTo>
                  <a:pt x="96" y="312"/>
                </a:lnTo>
                <a:lnTo>
                  <a:pt x="96" y="306"/>
                </a:lnTo>
                <a:lnTo>
                  <a:pt x="90" y="306"/>
                </a:lnTo>
                <a:lnTo>
                  <a:pt x="90" y="306"/>
                </a:lnTo>
                <a:lnTo>
                  <a:pt x="90" y="306"/>
                </a:lnTo>
                <a:lnTo>
                  <a:pt x="90" y="306"/>
                </a:lnTo>
                <a:lnTo>
                  <a:pt x="90" y="306"/>
                </a:lnTo>
                <a:lnTo>
                  <a:pt x="84" y="306"/>
                </a:lnTo>
                <a:lnTo>
                  <a:pt x="84" y="300"/>
                </a:lnTo>
                <a:lnTo>
                  <a:pt x="84" y="300"/>
                </a:lnTo>
                <a:lnTo>
                  <a:pt x="84" y="300"/>
                </a:lnTo>
                <a:lnTo>
                  <a:pt x="84" y="300"/>
                </a:lnTo>
                <a:lnTo>
                  <a:pt x="84" y="300"/>
                </a:lnTo>
                <a:lnTo>
                  <a:pt x="84" y="300"/>
                </a:lnTo>
                <a:lnTo>
                  <a:pt x="84" y="294"/>
                </a:lnTo>
                <a:lnTo>
                  <a:pt x="78" y="294"/>
                </a:lnTo>
                <a:lnTo>
                  <a:pt x="78" y="294"/>
                </a:lnTo>
                <a:lnTo>
                  <a:pt x="72" y="288"/>
                </a:lnTo>
                <a:lnTo>
                  <a:pt x="72" y="288"/>
                </a:lnTo>
                <a:lnTo>
                  <a:pt x="72" y="288"/>
                </a:lnTo>
                <a:lnTo>
                  <a:pt x="66" y="288"/>
                </a:lnTo>
                <a:lnTo>
                  <a:pt x="66" y="288"/>
                </a:lnTo>
                <a:lnTo>
                  <a:pt x="66" y="282"/>
                </a:lnTo>
                <a:lnTo>
                  <a:pt x="66" y="282"/>
                </a:lnTo>
                <a:lnTo>
                  <a:pt x="66" y="276"/>
                </a:lnTo>
                <a:lnTo>
                  <a:pt x="72" y="276"/>
                </a:lnTo>
                <a:lnTo>
                  <a:pt x="72" y="276"/>
                </a:lnTo>
                <a:lnTo>
                  <a:pt x="72" y="270"/>
                </a:lnTo>
                <a:lnTo>
                  <a:pt x="72" y="270"/>
                </a:lnTo>
                <a:lnTo>
                  <a:pt x="78" y="264"/>
                </a:lnTo>
                <a:lnTo>
                  <a:pt x="78" y="264"/>
                </a:lnTo>
                <a:lnTo>
                  <a:pt x="78" y="264"/>
                </a:lnTo>
                <a:lnTo>
                  <a:pt x="78" y="264"/>
                </a:lnTo>
                <a:lnTo>
                  <a:pt x="78" y="264"/>
                </a:lnTo>
                <a:lnTo>
                  <a:pt x="72" y="258"/>
                </a:lnTo>
                <a:lnTo>
                  <a:pt x="72" y="258"/>
                </a:lnTo>
                <a:lnTo>
                  <a:pt x="72" y="258"/>
                </a:lnTo>
                <a:lnTo>
                  <a:pt x="72" y="258"/>
                </a:lnTo>
                <a:lnTo>
                  <a:pt x="66" y="258"/>
                </a:lnTo>
                <a:lnTo>
                  <a:pt x="66" y="258"/>
                </a:lnTo>
                <a:lnTo>
                  <a:pt x="66" y="252"/>
                </a:lnTo>
                <a:lnTo>
                  <a:pt x="66" y="252"/>
                </a:lnTo>
                <a:lnTo>
                  <a:pt x="66" y="252"/>
                </a:lnTo>
                <a:lnTo>
                  <a:pt x="0" y="24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813280" y="3292560"/>
            <a:ext cx="971640" cy="1834920"/>
          </a:xfrm>
          <a:custGeom>
            <a:avLst/>
            <a:gdLst/>
            <a:ahLst/>
            <a:rect l="l" t="t" r="r" b="b"/>
            <a:pathLst>
              <a:path w="324" h="552">
                <a:moveTo>
                  <a:pt x="0" y="30"/>
                </a:moveTo>
                <a:lnTo>
                  <a:pt x="222" y="0"/>
                </a:lnTo>
                <a:lnTo>
                  <a:pt x="288" y="228"/>
                </a:lnTo>
                <a:lnTo>
                  <a:pt x="294" y="234"/>
                </a:lnTo>
                <a:lnTo>
                  <a:pt x="294" y="234"/>
                </a:lnTo>
                <a:lnTo>
                  <a:pt x="294" y="234"/>
                </a:lnTo>
                <a:lnTo>
                  <a:pt x="294" y="234"/>
                </a:lnTo>
                <a:lnTo>
                  <a:pt x="300" y="234"/>
                </a:lnTo>
                <a:lnTo>
                  <a:pt x="300" y="240"/>
                </a:lnTo>
                <a:lnTo>
                  <a:pt x="300" y="240"/>
                </a:lnTo>
                <a:lnTo>
                  <a:pt x="300" y="240"/>
                </a:lnTo>
                <a:lnTo>
                  <a:pt x="300" y="246"/>
                </a:lnTo>
                <a:lnTo>
                  <a:pt x="294" y="246"/>
                </a:lnTo>
                <a:lnTo>
                  <a:pt x="294" y="246"/>
                </a:lnTo>
                <a:lnTo>
                  <a:pt x="294" y="252"/>
                </a:lnTo>
                <a:lnTo>
                  <a:pt x="294" y="252"/>
                </a:lnTo>
                <a:lnTo>
                  <a:pt x="294" y="252"/>
                </a:lnTo>
                <a:lnTo>
                  <a:pt x="288" y="252"/>
                </a:lnTo>
                <a:lnTo>
                  <a:pt x="288" y="252"/>
                </a:lnTo>
                <a:lnTo>
                  <a:pt x="288" y="258"/>
                </a:lnTo>
                <a:lnTo>
                  <a:pt x="288" y="258"/>
                </a:lnTo>
                <a:lnTo>
                  <a:pt x="288" y="258"/>
                </a:lnTo>
                <a:lnTo>
                  <a:pt x="288" y="264"/>
                </a:lnTo>
                <a:lnTo>
                  <a:pt x="288" y="264"/>
                </a:lnTo>
                <a:lnTo>
                  <a:pt x="288" y="264"/>
                </a:lnTo>
                <a:lnTo>
                  <a:pt x="288" y="264"/>
                </a:lnTo>
                <a:lnTo>
                  <a:pt x="288" y="264"/>
                </a:lnTo>
                <a:lnTo>
                  <a:pt x="294" y="264"/>
                </a:lnTo>
                <a:lnTo>
                  <a:pt x="294" y="270"/>
                </a:lnTo>
                <a:lnTo>
                  <a:pt x="300" y="270"/>
                </a:lnTo>
                <a:lnTo>
                  <a:pt x="300" y="270"/>
                </a:lnTo>
                <a:lnTo>
                  <a:pt x="306" y="276"/>
                </a:lnTo>
                <a:lnTo>
                  <a:pt x="306" y="276"/>
                </a:lnTo>
                <a:lnTo>
                  <a:pt x="306" y="270"/>
                </a:lnTo>
                <a:lnTo>
                  <a:pt x="306" y="276"/>
                </a:lnTo>
                <a:lnTo>
                  <a:pt x="306" y="276"/>
                </a:lnTo>
                <a:lnTo>
                  <a:pt x="306" y="276"/>
                </a:lnTo>
                <a:lnTo>
                  <a:pt x="306" y="282"/>
                </a:lnTo>
                <a:lnTo>
                  <a:pt x="312" y="282"/>
                </a:lnTo>
                <a:lnTo>
                  <a:pt x="318" y="288"/>
                </a:lnTo>
                <a:lnTo>
                  <a:pt x="324" y="294"/>
                </a:lnTo>
                <a:lnTo>
                  <a:pt x="324" y="300"/>
                </a:lnTo>
                <a:lnTo>
                  <a:pt x="318" y="300"/>
                </a:lnTo>
                <a:lnTo>
                  <a:pt x="318" y="306"/>
                </a:lnTo>
                <a:lnTo>
                  <a:pt x="318" y="306"/>
                </a:lnTo>
                <a:lnTo>
                  <a:pt x="312" y="306"/>
                </a:lnTo>
                <a:lnTo>
                  <a:pt x="312" y="312"/>
                </a:lnTo>
                <a:lnTo>
                  <a:pt x="312" y="312"/>
                </a:lnTo>
                <a:lnTo>
                  <a:pt x="312" y="312"/>
                </a:lnTo>
                <a:lnTo>
                  <a:pt x="306" y="312"/>
                </a:lnTo>
                <a:lnTo>
                  <a:pt x="306" y="312"/>
                </a:lnTo>
                <a:lnTo>
                  <a:pt x="306" y="318"/>
                </a:lnTo>
                <a:lnTo>
                  <a:pt x="306" y="318"/>
                </a:lnTo>
                <a:lnTo>
                  <a:pt x="306" y="318"/>
                </a:lnTo>
                <a:lnTo>
                  <a:pt x="306" y="318"/>
                </a:lnTo>
                <a:lnTo>
                  <a:pt x="306" y="324"/>
                </a:lnTo>
                <a:lnTo>
                  <a:pt x="306" y="324"/>
                </a:lnTo>
                <a:lnTo>
                  <a:pt x="306" y="324"/>
                </a:lnTo>
                <a:lnTo>
                  <a:pt x="306" y="324"/>
                </a:lnTo>
                <a:lnTo>
                  <a:pt x="306" y="330"/>
                </a:lnTo>
                <a:lnTo>
                  <a:pt x="306" y="330"/>
                </a:lnTo>
                <a:lnTo>
                  <a:pt x="306" y="330"/>
                </a:lnTo>
                <a:lnTo>
                  <a:pt x="306" y="336"/>
                </a:lnTo>
                <a:lnTo>
                  <a:pt x="306" y="336"/>
                </a:lnTo>
                <a:lnTo>
                  <a:pt x="306" y="336"/>
                </a:lnTo>
                <a:lnTo>
                  <a:pt x="306" y="342"/>
                </a:lnTo>
                <a:lnTo>
                  <a:pt x="306" y="342"/>
                </a:lnTo>
                <a:lnTo>
                  <a:pt x="306" y="342"/>
                </a:lnTo>
                <a:lnTo>
                  <a:pt x="306" y="342"/>
                </a:lnTo>
                <a:lnTo>
                  <a:pt x="312" y="342"/>
                </a:lnTo>
                <a:lnTo>
                  <a:pt x="312" y="342"/>
                </a:lnTo>
                <a:lnTo>
                  <a:pt x="312" y="342"/>
                </a:lnTo>
                <a:lnTo>
                  <a:pt x="312" y="348"/>
                </a:lnTo>
                <a:lnTo>
                  <a:pt x="312" y="348"/>
                </a:lnTo>
                <a:lnTo>
                  <a:pt x="312" y="348"/>
                </a:lnTo>
                <a:lnTo>
                  <a:pt x="318" y="348"/>
                </a:lnTo>
                <a:lnTo>
                  <a:pt x="312" y="354"/>
                </a:lnTo>
                <a:lnTo>
                  <a:pt x="312" y="360"/>
                </a:lnTo>
                <a:lnTo>
                  <a:pt x="312" y="366"/>
                </a:lnTo>
                <a:lnTo>
                  <a:pt x="312" y="366"/>
                </a:lnTo>
                <a:lnTo>
                  <a:pt x="312" y="378"/>
                </a:lnTo>
                <a:lnTo>
                  <a:pt x="312" y="384"/>
                </a:lnTo>
                <a:lnTo>
                  <a:pt x="306" y="390"/>
                </a:lnTo>
                <a:lnTo>
                  <a:pt x="306" y="396"/>
                </a:lnTo>
                <a:lnTo>
                  <a:pt x="306" y="396"/>
                </a:lnTo>
                <a:lnTo>
                  <a:pt x="306" y="402"/>
                </a:lnTo>
                <a:lnTo>
                  <a:pt x="306" y="402"/>
                </a:lnTo>
                <a:lnTo>
                  <a:pt x="306" y="408"/>
                </a:lnTo>
                <a:lnTo>
                  <a:pt x="306" y="408"/>
                </a:lnTo>
                <a:lnTo>
                  <a:pt x="312" y="408"/>
                </a:lnTo>
                <a:lnTo>
                  <a:pt x="312" y="408"/>
                </a:lnTo>
                <a:lnTo>
                  <a:pt x="318" y="408"/>
                </a:lnTo>
                <a:lnTo>
                  <a:pt x="318" y="408"/>
                </a:lnTo>
                <a:lnTo>
                  <a:pt x="318" y="408"/>
                </a:lnTo>
                <a:lnTo>
                  <a:pt x="318" y="408"/>
                </a:lnTo>
                <a:lnTo>
                  <a:pt x="324" y="414"/>
                </a:lnTo>
                <a:lnTo>
                  <a:pt x="324" y="414"/>
                </a:lnTo>
                <a:lnTo>
                  <a:pt x="324" y="414"/>
                </a:lnTo>
                <a:lnTo>
                  <a:pt x="324" y="414"/>
                </a:lnTo>
                <a:lnTo>
                  <a:pt x="324" y="420"/>
                </a:lnTo>
                <a:lnTo>
                  <a:pt x="324" y="420"/>
                </a:lnTo>
                <a:lnTo>
                  <a:pt x="324" y="426"/>
                </a:lnTo>
                <a:lnTo>
                  <a:pt x="102" y="450"/>
                </a:lnTo>
                <a:lnTo>
                  <a:pt x="96" y="456"/>
                </a:lnTo>
                <a:lnTo>
                  <a:pt x="90" y="456"/>
                </a:lnTo>
                <a:lnTo>
                  <a:pt x="90" y="456"/>
                </a:lnTo>
                <a:lnTo>
                  <a:pt x="84" y="462"/>
                </a:lnTo>
                <a:lnTo>
                  <a:pt x="84" y="462"/>
                </a:lnTo>
                <a:lnTo>
                  <a:pt x="84" y="462"/>
                </a:lnTo>
                <a:lnTo>
                  <a:pt x="84" y="462"/>
                </a:lnTo>
                <a:lnTo>
                  <a:pt x="84" y="468"/>
                </a:lnTo>
                <a:lnTo>
                  <a:pt x="78" y="468"/>
                </a:lnTo>
                <a:lnTo>
                  <a:pt x="78" y="468"/>
                </a:lnTo>
                <a:lnTo>
                  <a:pt x="84" y="474"/>
                </a:lnTo>
                <a:lnTo>
                  <a:pt x="90" y="480"/>
                </a:lnTo>
                <a:lnTo>
                  <a:pt x="96" y="480"/>
                </a:lnTo>
                <a:lnTo>
                  <a:pt x="96" y="486"/>
                </a:lnTo>
                <a:lnTo>
                  <a:pt x="102" y="486"/>
                </a:lnTo>
                <a:lnTo>
                  <a:pt x="102" y="486"/>
                </a:lnTo>
                <a:lnTo>
                  <a:pt x="108" y="486"/>
                </a:lnTo>
                <a:lnTo>
                  <a:pt x="114" y="486"/>
                </a:lnTo>
                <a:lnTo>
                  <a:pt x="108" y="486"/>
                </a:lnTo>
                <a:lnTo>
                  <a:pt x="108" y="486"/>
                </a:lnTo>
                <a:lnTo>
                  <a:pt x="108" y="486"/>
                </a:lnTo>
                <a:lnTo>
                  <a:pt x="108" y="492"/>
                </a:lnTo>
                <a:lnTo>
                  <a:pt x="108" y="492"/>
                </a:lnTo>
                <a:lnTo>
                  <a:pt x="108" y="492"/>
                </a:lnTo>
                <a:lnTo>
                  <a:pt x="108" y="492"/>
                </a:lnTo>
                <a:lnTo>
                  <a:pt x="108" y="492"/>
                </a:lnTo>
                <a:lnTo>
                  <a:pt x="108" y="498"/>
                </a:lnTo>
                <a:lnTo>
                  <a:pt x="108" y="498"/>
                </a:lnTo>
                <a:lnTo>
                  <a:pt x="108" y="504"/>
                </a:lnTo>
                <a:lnTo>
                  <a:pt x="108" y="510"/>
                </a:lnTo>
                <a:lnTo>
                  <a:pt x="108" y="510"/>
                </a:lnTo>
                <a:lnTo>
                  <a:pt x="108" y="510"/>
                </a:lnTo>
                <a:lnTo>
                  <a:pt x="108" y="510"/>
                </a:lnTo>
                <a:lnTo>
                  <a:pt x="108" y="516"/>
                </a:lnTo>
                <a:lnTo>
                  <a:pt x="114" y="516"/>
                </a:lnTo>
                <a:lnTo>
                  <a:pt x="114" y="522"/>
                </a:lnTo>
                <a:lnTo>
                  <a:pt x="114" y="522"/>
                </a:lnTo>
                <a:lnTo>
                  <a:pt x="114" y="522"/>
                </a:lnTo>
                <a:lnTo>
                  <a:pt x="120" y="528"/>
                </a:lnTo>
                <a:lnTo>
                  <a:pt x="120" y="528"/>
                </a:lnTo>
                <a:lnTo>
                  <a:pt x="114" y="528"/>
                </a:lnTo>
                <a:lnTo>
                  <a:pt x="114" y="534"/>
                </a:lnTo>
                <a:lnTo>
                  <a:pt x="108" y="534"/>
                </a:lnTo>
                <a:lnTo>
                  <a:pt x="108" y="540"/>
                </a:lnTo>
                <a:lnTo>
                  <a:pt x="108" y="546"/>
                </a:lnTo>
                <a:lnTo>
                  <a:pt x="102" y="546"/>
                </a:lnTo>
                <a:lnTo>
                  <a:pt x="102" y="552"/>
                </a:lnTo>
                <a:lnTo>
                  <a:pt x="96" y="552"/>
                </a:lnTo>
                <a:lnTo>
                  <a:pt x="96" y="552"/>
                </a:lnTo>
                <a:lnTo>
                  <a:pt x="96" y="552"/>
                </a:lnTo>
                <a:lnTo>
                  <a:pt x="96" y="552"/>
                </a:lnTo>
                <a:lnTo>
                  <a:pt x="96" y="552"/>
                </a:lnTo>
                <a:lnTo>
                  <a:pt x="90" y="552"/>
                </a:lnTo>
                <a:lnTo>
                  <a:pt x="90" y="552"/>
                </a:lnTo>
                <a:lnTo>
                  <a:pt x="90" y="546"/>
                </a:lnTo>
                <a:lnTo>
                  <a:pt x="84" y="546"/>
                </a:lnTo>
                <a:lnTo>
                  <a:pt x="84" y="546"/>
                </a:lnTo>
                <a:lnTo>
                  <a:pt x="84" y="546"/>
                </a:lnTo>
                <a:lnTo>
                  <a:pt x="84" y="546"/>
                </a:lnTo>
                <a:lnTo>
                  <a:pt x="78" y="546"/>
                </a:lnTo>
                <a:lnTo>
                  <a:pt x="78" y="540"/>
                </a:lnTo>
                <a:lnTo>
                  <a:pt x="78" y="540"/>
                </a:lnTo>
                <a:lnTo>
                  <a:pt x="78" y="540"/>
                </a:lnTo>
                <a:lnTo>
                  <a:pt x="78" y="540"/>
                </a:lnTo>
                <a:lnTo>
                  <a:pt x="78" y="534"/>
                </a:lnTo>
                <a:lnTo>
                  <a:pt x="72" y="528"/>
                </a:lnTo>
                <a:lnTo>
                  <a:pt x="72" y="528"/>
                </a:lnTo>
                <a:lnTo>
                  <a:pt x="66" y="522"/>
                </a:lnTo>
                <a:lnTo>
                  <a:pt x="66" y="522"/>
                </a:lnTo>
                <a:lnTo>
                  <a:pt x="60" y="516"/>
                </a:lnTo>
                <a:lnTo>
                  <a:pt x="54" y="516"/>
                </a:lnTo>
                <a:lnTo>
                  <a:pt x="54" y="516"/>
                </a:lnTo>
                <a:lnTo>
                  <a:pt x="54" y="516"/>
                </a:lnTo>
                <a:lnTo>
                  <a:pt x="54" y="522"/>
                </a:lnTo>
                <a:lnTo>
                  <a:pt x="48" y="522"/>
                </a:lnTo>
                <a:lnTo>
                  <a:pt x="48" y="522"/>
                </a:lnTo>
                <a:lnTo>
                  <a:pt x="48" y="528"/>
                </a:lnTo>
                <a:lnTo>
                  <a:pt x="48" y="528"/>
                </a:lnTo>
                <a:lnTo>
                  <a:pt x="42" y="528"/>
                </a:lnTo>
                <a:lnTo>
                  <a:pt x="42" y="528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36" y="534"/>
                </a:lnTo>
                <a:lnTo>
                  <a:pt x="36" y="534"/>
                </a:lnTo>
                <a:lnTo>
                  <a:pt x="30" y="534"/>
                </a:lnTo>
                <a:lnTo>
                  <a:pt x="30" y="534"/>
                </a:lnTo>
                <a:lnTo>
                  <a:pt x="24" y="534"/>
                </a:lnTo>
                <a:lnTo>
                  <a:pt x="12" y="390"/>
                </a:lnTo>
                <a:lnTo>
                  <a:pt x="0" y="210"/>
                </a:lnTo>
                <a:lnTo>
                  <a:pt x="0" y="30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6046920" y="4648320"/>
            <a:ext cx="2393640" cy="1995480"/>
          </a:xfrm>
          <a:custGeom>
            <a:avLst/>
            <a:gdLst/>
            <a:ahLst/>
            <a:rect l="l" t="t" r="r" b="b"/>
            <a:pathLst>
              <a:path w="798" h="600">
                <a:moveTo>
                  <a:pt x="264" y="42"/>
                </a:moveTo>
                <a:lnTo>
                  <a:pt x="510" y="36"/>
                </a:lnTo>
                <a:lnTo>
                  <a:pt x="510" y="42"/>
                </a:lnTo>
                <a:lnTo>
                  <a:pt x="516" y="42"/>
                </a:lnTo>
                <a:lnTo>
                  <a:pt x="516" y="48"/>
                </a:lnTo>
                <a:lnTo>
                  <a:pt x="516" y="48"/>
                </a:lnTo>
                <a:lnTo>
                  <a:pt x="516" y="48"/>
                </a:lnTo>
                <a:lnTo>
                  <a:pt x="522" y="48"/>
                </a:lnTo>
                <a:lnTo>
                  <a:pt x="522" y="54"/>
                </a:lnTo>
                <a:lnTo>
                  <a:pt x="522" y="54"/>
                </a:lnTo>
                <a:lnTo>
                  <a:pt x="522" y="54"/>
                </a:lnTo>
                <a:lnTo>
                  <a:pt x="528" y="54"/>
                </a:lnTo>
                <a:lnTo>
                  <a:pt x="528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48"/>
                </a:lnTo>
                <a:lnTo>
                  <a:pt x="534" y="48"/>
                </a:lnTo>
                <a:lnTo>
                  <a:pt x="534" y="42"/>
                </a:lnTo>
                <a:lnTo>
                  <a:pt x="534" y="36"/>
                </a:lnTo>
                <a:lnTo>
                  <a:pt x="534" y="30"/>
                </a:lnTo>
                <a:lnTo>
                  <a:pt x="534" y="30"/>
                </a:lnTo>
                <a:lnTo>
                  <a:pt x="534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24"/>
                </a:lnTo>
                <a:lnTo>
                  <a:pt x="522" y="24"/>
                </a:lnTo>
                <a:lnTo>
                  <a:pt x="522" y="24"/>
                </a:lnTo>
                <a:lnTo>
                  <a:pt x="522" y="18"/>
                </a:lnTo>
                <a:lnTo>
                  <a:pt x="522" y="18"/>
                </a:lnTo>
                <a:lnTo>
                  <a:pt x="522" y="18"/>
                </a:lnTo>
                <a:lnTo>
                  <a:pt x="522" y="12"/>
                </a:lnTo>
                <a:lnTo>
                  <a:pt x="528" y="12"/>
                </a:lnTo>
                <a:lnTo>
                  <a:pt x="528" y="12"/>
                </a:lnTo>
                <a:lnTo>
                  <a:pt x="528" y="12"/>
                </a:lnTo>
                <a:lnTo>
                  <a:pt x="528" y="6"/>
                </a:lnTo>
                <a:lnTo>
                  <a:pt x="528" y="6"/>
                </a:lnTo>
                <a:lnTo>
                  <a:pt x="528" y="6"/>
                </a:lnTo>
                <a:lnTo>
                  <a:pt x="528" y="6"/>
                </a:lnTo>
                <a:lnTo>
                  <a:pt x="528" y="0"/>
                </a:lnTo>
                <a:lnTo>
                  <a:pt x="534" y="0"/>
                </a:lnTo>
                <a:lnTo>
                  <a:pt x="534" y="0"/>
                </a:lnTo>
                <a:lnTo>
                  <a:pt x="534" y="0"/>
                </a:lnTo>
                <a:lnTo>
                  <a:pt x="534" y="0"/>
                </a:lnTo>
                <a:lnTo>
                  <a:pt x="540" y="0"/>
                </a:lnTo>
                <a:lnTo>
                  <a:pt x="546" y="0"/>
                </a:lnTo>
                <a:lnTo>
                  <a:pt x="546" y="0"/>
                </a:lnTo>
                <a:lnTo>
                  <a:pt x="546" y="0"/>
                </a:lnTo>
                <a:lnTo>
                  <a:pt x="546" y="0"/>
                </a:lnTo>
                <a:lnTo>
                  <a:pt x="552" y="6"/>
                </a:lnTo>
                <a:lnTo>
                  <a:pt x="552" y="6"/>
                </a:lnTo>
                <a:lnTo>
                  <a:pt x="558" y="6"/>
                </a:lnTo>
                <a:lnTo>
                  <a:pt x="558" y="6"/>
                </a:lnTo>
                <a:lnTo>
                  <a:pt x="558" y="6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82" y="18"/>
                </a:lnTo>
                <a:lnTo>
                  <a:pt x="582" y="18"/>
                </a:lnTo>
                <a:lnTo>
                  <a:pt x="582" y="24"/>
                </a:lnTo>
                <a:lnTo>
                  <a:pt x="588" y="30"/>
                </a:lnTo>
                <a:lnTo>
                  <a:pt x="588" y="30"/>
                </a:lnTo>
                <a:lnTo>
                  <a:pt x="588" y="36"/>
                </a:lnTo>
                <a:lnTo>
                  <a:pt x="594" y="36"/>
                </a:lnTo>
                <a:lnTo>
                  <a:pt x="594" y="36"/>
                </a:lnTo>
                <a:lnTo>
                  <a:pt x="594" y="42"/>
                </a:lnTo>
                <a:lnTo>
                  <a:pt x="594" y="42"/>
                </a:lnTo>
                <a:lnTo>
                  <a:pt x="594" y="42"/>
                </a:lnTo>
                <a:lnTo>
                  <a:pt x="588" y="48"/>
                </a:lnTo>
                <a:lnTo>
                  <a:pt x="588" y="48"/>
                </a:lnTo>
                <a:lnTo>
                  <a:pt x="588" y="48"/>
                </a:lnTo>
                <a:lnTo>
                  <a:pt x="588" y="48"/>
                </a:lnTo>
                <a:lnTo>
                  <a:pt x="582" y="54"/>
                </a:lnTo>
                <a:lnTo>
                  <a:pt x="582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82" y="54"/>
                </a:lnTo>
                <a:lnTo>
                  <a:pt x="582" y="54"/>
                </a:lnTo>
                <a:lnTo>
                  <a:pt x="588" y="54"/>
                </a:lnTo>
                <a:lnTo>
                  <a:pt x="588" y="54"/>
                </a:lnTo>
                <a:lnTo>
                  <a:pt x="594" y="54"/>
                </a:lnTo>
                <a:lnTo>
                  <a:pt x="594" y="54"/>
                </a:lnTo>
                <a:lnTo>
                  <a:pt x="594" y="54"/>
                </a:lnTo>
                <a:lnTo>
                  <a:pt x="600" y="60"/>
                </a:lnTo>
                <a:lnTo>
                  <a:pt x="600" y="66"/>
                </a:lnTo>
                <a:lnTo>
                  <a:pt x="606" y="72"/>
                </a:lnTo>
                <a:lnTo>
                  <a:pt x="606" y="78"/>
                </a:lnTo>
                <a:lnTo>
                  <a:pt x="606" y="78"/>
                </a:lnTo>
                <a:lnTo>
                  <a:pt x="612" y="84"/>
                </a:lnTo>
                <a:lnTo>
                  <a:pt x="612" y="90"/>
                </a:lnTo>
                <a:lnTo>
                  <a:pt x="612" y="90"/>
                </a:lnTo>
                <a:lnTo>
                  <a:pt x="612" y="90"/>
                </a:lnTo>
                <a:lnTo>
                  <a:pt x="612" y="96"/>
                </a:lnTo>
                <a:lnTo>
                  <a:pt x="618" y="96"/>
                </a:lnTo>
                <a:lnTo>
                  <a:pt x="618" y="102"/>
                </a:lnTo>
                <a:lnTo>
                  <a:pt x="618" y="102"/>
                </a:lnTo>
                <a:lnTo>
                  <a:pt x="624" y="102"/>
                </a:lnTo>
                <a:lnTo>
                  <a:pt x="624" y="108"/>
                </a:lnTo>
                <a:lnTo>
                  <a:pt x="624" y="114"/>
                </a:lnTo>
                <a:lnTo>
                  <a:pt x="630" y="114"/>
                </a:lnTo>
                <a:lnTo>
                  <a:pt x="630" y="120"/>
                </a:lnTo>
                <a:lnTo>
                  <a:pt x="630" y="126"/>
                </a:lnTo>
                <a:lnTo>
                  <a:pt x="636" y="126"/>
                </a:lnTo>
                <a:lnTo>
                  <a:pt x="636" y="126"/>
                </a:lnTo>
                <a:lnTo>
                  <a:pt x="636" y="126"/>
                </a:lnTo>
                <a:lnTo>
                  <a:pt x="636" y="132"/>
                </a:lnTo>
                <a:lnTo>
                  <a:pt x="642" y="132"/>
                </a:lnTo>
                <a:lnTo>
                  <a:pt x="642" y="138"/>
                </a:lnTo>
                <a:lnTo>
                  <a:pt x="642" y="144"/>
                </a:lnTo>
                <a:lnTo>
                  <a:pt x="642" y="144"/>
                </a:lnTo>
                <a:lnTo>
                  <a:pt x="648" y="150"/>
                </a:lnTo>
                <a:lnTo>
                  <a:pt x="648" y="150"/>
                </a:lnTo>
                <a:lnTo>
                  <a:pt x="648" y="150"/>
                </a:lnTo>
                <a:lnTo>
                  <a:pt x="654" y="156"/>
                </a:lnTo>
                <a:lnTo>
                  <a:pt x="654" y="156"/>
                </a:lnTo>
                <a:lnTo>
                  <a:pt x="654" y="162"/>
                </a:lnTo>
                <a:lnTo>
                  <a:pt x="660" y="162"/>
                </a:lnTo>
                <a:lnTo>
                  <a:pt x="660" y="162"/>
                </a:lnTo>
                <a:lnTo>
                  <a:pt x="660" y="168"/>
                </a:lnTo>
                <a:lnTo>
                  <a:pt x="666" y="174"/>
                </a:lnTo>
                <a:lnTo>
                  <a:pt x="666" y="180"/>
                </a:lnTo>
                <a:lnTo>
                  <a:pt x="666" y="180"/>
                </a:lnTo>
                <a:lnTo>
                  <a:pt x="672" y="180"/>
                </a:lnTo>
                <a:lnTo>
                  <a:pt x="672" y="186"/>
                </a:lnTo>
                <a:lnTo>
                  <a:pt x="672" y="186"/>
                </a:lnTo>
                <a:lnTo>
                  <a:pt x="672" y="186"/>
                </a:lnTo>
                <a:lnTo>
                  <a:pt x="678" y="192"/>
                </a:lnTo>
                <a:lnTo>
                  <a:pt x="678" y="192"/>
                </a:lnTo>
                <a:lnTo>
                  <a:pt x="678" y="192"/>
                </a:lnTo>
                <a:lnTo>
                  <a:pt x="678" y="198"/>
                </a:lnTo>
                <a:lnTo>
                  <a:pt x="678" y="198"/>
                </a:lnTo>
                <a:lnTo>
                  <a:pt x="678" y="198"/>
                </a:lnTo>
                <a:lnTo>
                  <a:pt x="678" y="198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84" y="204"/>
                </a:lnTo>
                <a:lnTo>
                  <a:pt x="684" y="210"/>
                </a:lnTo>
                <a:lnTo>
                  <a:pt x="684" y="210"/>
                </a:lnTo>
                <a:lnTo>
                  <a:pt x="684" y="210"/>
                </a:lnTo>
                <a:lnTo>
                  <a:pt x="684" y="210"/>
                </a:lnTo>
                <a:lnTo>
                  <a:pt x="690" y="210"/>
                </a:lnTo>
                <a:lnTo>
                  <a:pt x="690" y="210"/>
                </a:lnTo>
                <a:lnTo>
                  <a:pt x="690" y="210"/>
                </a:lnTo>
                <a:lnTo>
                  <a:pt x="690" y="210"/>
                </a:lnTo>
                <a:lnTo>
                  <a:pt x="696" y="210"/>
                </a:lnTo>
                <a:lnTo>
                  <a:pt x="696" y="210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22"/>
                </a:lnTo>
                <a:lnTo>
                  <a:pt x="696" y="222"/>
                </a:lnTo>
                <a:lnTo>
                  <a:pt x="696" y="228"/>
                </a:lnTo>
                <a:lnTo>
                  <a:pt x="696" y="234"/>
                </a:lnTo>
                <a:lnTo>
                  <a:pt x="702" y="234"/>
                </a:lnTo>
                <a:lnTo>
                  <a:pt x="702" y="240"/>
                </a:lnTo>
                <a:lnTo>
                  <a:pt x="702" y="240"/>
                </a:lnTo>
                <a:lnTo>
                  <a:pt x="702" y="246"/>
                </a:lnTo>
                <a:lnTo>
                  <a:pt x="702" y="246"/>
                </a:lnTo>
                <a:lnTo>
                  <a:pt x="702" y="246"/>
                </a:lnTo>
                <a:lnTo>
                  <a:pt x="708" y="252"/>
                </a:lnTo>
                <a:lnTo>
                  <a:pt x="708" y="258"/>
                </a:lnTo>
                <a:lnTo>
                  <a:pt x="708" y="258"/>
                </a:lnTo>
                <a:lnTo>
                  <a:pt x="708" y="264"/>
                </a:lnTo>
                <a:lnTo>
                  <a:pt x="708" y="264"/>
                </a:lnTo>
                <a:lnTo>
                  <a:pt x="708" y="270"/>
                </a:lnTo>
                <a:lnTo>
                  <a:pt x="708" y="270"/>
                </a:lnTo>
                <a:lnTo>
                  <a:pt x="714" y="276"/>
                </a:lnTo>
                <a:lnTo>
                  <a:pt x="714" y="282"/>
                </a:lnTo>
                <a:lnTo>
                  <a:pt x="720" y="288"/>
                </a:lnTo>
                <a:lnTo>
                  <a:pt x="720" y="288"/>
                </a:lnTo>
                <a:lnTo>
                  <a:pt x="720" y="288"/>
                </a:lnTo>
                <a:lnTo>
                  <a:pt x="726" y="294"/>
                </a:lnTo>
                <a:lnTo>
                  <a:pt x="726" y="294"/>
                </a:lnTo>
                <a:lnTo>
                  <a:pt x="726" y="294"/>
                </a:lnTo>
                <a:lnTo>
                  <a:pt x="726" y="300"/>
                </a:lnTo>
                <a:lnTo>
                  <a:pt x="726" y="300"/>
                </a:lnTo>
                <a:lnTo>
                  <a:pt x="732" y="306"/>
                </a:lnTo>
                <a:lnTo>
                  <a:pt x="732" y="312"/>
                </a:lnTo>
                <a:lnTo>
                  <a:pt x="738" y="312"/>
                </a:lnTo>
                <a:lnTo>
                  <a:pt x="738" y="318"/>
                </a:lnTo>
                <a:lnTo>
                  <a:pt x="738" y="318"/>
                </a:lnTo>
                <a:lnTo>
                  <a:pt x="744" y="318"/>
                </a:lnTo>
                <a:lnTo>
                  <a:pt x="744" y="324"/>
                </a:lnTo>
                <a:lnTo>
                  <a:pt x="744" y="324"/>
                </a:lnTo>
                <a:lnTo>
                  <a:pt x="744" y="330"/>
                </a:lnTo>
                <a:lnTo>
                  <a:pt x="744" y="330"/>
                </a:lnTo>
                <a:lnTo>
                  <a:pt x="750" y="336"/>
                </a:lnTo>
                <a:lnTo>
                  <a:pt x="750" y="342"/>
                </a:lnTo>
                <a:lnTo>
                  <a:pt x="750" y="342"/>
                </a:lnTo>
                <a:lnTo>
                  <a:pt x="750" y="348"/>
                </a:lnTo>
                <a:lnTo>
                  <a:pt x="756" y="354"/>
                </a:lnTo>
                <a:lnTo>
                  <a:pt x="756" y="360"/>
                </a:lnTo>
                <a:lnTo>
                  <a:pt x="756" y="360"/>
                </a:lnTo>
                <a:lnTo>
                  <a:pt x="762" y="366"/>
                </a:lnTo>
                <a:lnTo>
                  <a:pt x="768" y="372"/>
                </a:lnTo>
                <a:lnTo>
                  <a:pt x="768" y="378"/>
                </a:lnTo>
                <a:lnTo>
                  <a:pt x="780" y="390"/>
                </a:lnTo>
                <a:lnTo>
                  <a:pt x="786" y="396"/>
                </a:lnTo>
                <a:lnTo>
                  <a:pt x="786" y="396"/>
                </a:lnTo>
                <a:lnTo>
                  <a:pt x="786" y="402"/>
                </a:lnTo>
                <a:lnTo>
                  <a:pt x="786" y="402"/>
                </a:lnTo>
                <a:lnTo>
                  <a:pt x="792" y="402"/>
                </a:lnTo>
                <a:lnTo>
                  <a:pt x="792" y="408"/>
                </a:lnTo>
                <a:lnTo>
                  <a:pt x="792" y="408"/>
                </a:lnTo>
                <a:lnTo>
                  <a:pt x="792" y="414"/>
                </a:lnTo>
                <a:lnTo>
                  <a:pt x="792" y="414"/>
                </a:lnTo>
                <a:lnTo>
                  <a:pt x="792" y="420"/>
                </a:lnTo>
                <a:lnTo>
                  <a:pt x="798" y="426"/>
                </a:lnTo>
                <a:lnTo>
                  <a:pt x="798" y="432"/>
                </a:lnTo>
                <a:lnTo>
                  <a:pt x="798" y="438"/>
                </a:lnTo>
                <a:lnTo>
                  <a:pt x="798" y="450"/>
                </a:lnTo>
                <a:lnTo>
                  <a:pt x="798" y="462"/>
                </a:lnTo>
                <a:lnTo>
                  <a:pt x="798" y="468"/>
                </a:lnTo>
                <a:lnTo>
                  <a:pt x="798" y="474"/>
                </a:lnTo>
                <a:lnTo>
                  <a:pt x="798" y="474"/>
                </a:lnTo>
                <a:lnTo>
                  <a:pt x="798" y="480"/>
                </a:lnTo>
                <a:lnTo>
                  <a:pt x="798" y="480"/>
                </a:lnTo>
                <a:lnTo>
                  <a:pt x="798" y="480"/>
                </a:lnTo>
                <a:lnTo>
                  <a:pt x="798" y="480"/>
                </a:lnTo>
                <a:lnTo>
                  <a:pt x="798" y="486"/>
                </a:lnTo>
                <a:lnTo>
                  <a:pt x="798" y="492"/>
                </a:lnTo>
                <a:lnTo>
                  <a:pt x="798" y="498"/>
                </a:lnTo>
                <a:lnTo>
                  <a:pt x="798" y="504"/>
                </a:lnTo>
                <a:lnTo>
                  <a:pt x="798" y="510"/>
                </a:lnTo>
                <a:lnTo>
                  <a:pt x="798" y="516"/>
                </a:lnTo>
                <a:lnTo>
                  <a:pt x="798" y="522"/>
                </a:lnTo>
                <a:lnTo>
                  <a:pt x="798" y="528"/>
                </a:lnTo>
                <a:lnTo>
                  <a:pt x="798" y="528"/>
                </a:lnTo>
                <a:lnTo>
                  <a:pt x="798" y="528"/>
                </a:lnTo>
                <a:lnTo>
                  <a:pt x="798" y="534"/>
                </a:lnTo>
                <a:lnTo>
                  <a:pt x="792" y="534"/>
                </a:lnTo>
                <a:lnTo>
                  <a:pt x="792" y="534"/>
                </a:lnTo>
                <a:lnTo>
                  <a:pt x="792" y="534"/>
                </a:lnTo>
                <a:lnTo>
                  <a:pt x="792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40"/>
                </a:lnTo>
                <a:lnTo>
                  <a:pt x="786" y="546"/>
                </a:lnTo>
                <a:lnTo>
                  <a:pt x="792" y="552"/>
                </a:lnTo>
                <a:lnTo>
                  <a:pt x="792" y="558"/>
                </a:lnTo>
                <a:lnTo>
                  <a:pt x="792" y="558"/>
                </a:lnTo>
                <a:lnTo>
                  <a:pt x="792" y="564"/>
                </a:lnTo>
                <a:lnTo>
                  <a:pt x="798" y="570"/>
                </a:lnTo>
                <a:lnTo>
                  <a:pt x="798" y="576"/>
                </a:lnTo>
                <a:lnTo>
                  <a:pt x="792" y="576"/>
                </a:lnTo>
                <a:lnTo>
                  <a:pt x="792" y="582"/>
                </a:lnTo>
                <a:lnTo>
                  <a:pt x="786" y="582"/>
                </a:lnTo>
                <a:lnTo>
                  <a:pt x="786" y="588"/>
                </a:lnTo>
                <a:lnTo>
                  <a:pt x="780" y="588"/>
                </a:lnTo>
                <a:lnTo>
                  <a:pt x="780" y="588"/>
                </a:lnTo>
                <a:lnTo>
                  <a:pt x="774" y="588"/>
                </a:lnTo>
                <a:lnTo>
                  <a:pt x="774" y="588"/>
                </a:lnTo>
                <a:lnTo>
                  <a:pt x="768" y="594"/>
                </a:lnTo>
                <a:lnTo>
                  <a:pt x="762" y="594"/>
                </a:lnTo>
                <a:lnTo>
                  <a:pt x="756" y="594"/>
                </a:lnTo>
                <a:lnTo>
                  <a:pt x="756" y="594"/>
                </a:lnTo>
                <a:lnTo>
                  <a:pt x="750" y="594"/>
                </a:lnTo>
                <a:lnTo>
                  <a:pt x="738" y="594"/>
                </a:lnTo>
                <a:lnTo>
                  <a:pt x="738" y="594"/>
                </a:lnTo>
                <a:lnTo>
                  <a:pt x="738" y="594"/>
                </a:lnTo>
                <a:lnTo>
                  <a:pt x="732" y="600"/>
                </a:lnTo>
                <a:lnTo>
                  <a:pt x="732" y="600"/>
                </a:lnTo>
                <a:lnTo>
                  <a:pt x="726" y="600"/>
                </a:lnTo>
                <a:lnTo>
                  <a:pt x="726" y="600"/>
                </a:lnTo>
                <a:lnTo>
                  <a:pt x="720" y="600"/>
                </a:lnTo>
                <a:lnTo>
                  <a:pt x="720" y="600"/>
                </a:lnTo>
                <a:lnTo>
                  <a:pt x="714" y="600"/>
                </a:lnTo>
                <a:lnTo>
                  <a:pt x="714" y="600"/>
                </a:lnTo>
                <a:lnTo>
                  <a:pt x="708" y="600"/>
                </a:lnTo>
                <a:lnTo>
                  <a:pt x="708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594"/>
                </a:lnTo>
                <a:lnTo>
                  <a:pt x="702" y="594"/>
                </a:lnTo>
                <a:lnTo>
                  <a:pt x="702" y="588"/>
                </a:lnTo>
                <a:lnTo>
                  <a:pt x="708" y="588"/>
                </a:lnTo>
                <a:lnTo>
                  <a:pt x="708" y="588"/>
                </a:lnTo>
                <a:lnTo>
                  <a:pt x="708" y="588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76"/>
                </a:lnTo>
                <a:lnTo>
                  <a:pt x="702" y="576"/>
                </a:lnTo>
                <a:lnTo>
                  <a:pt x="702" y="570"/>
                </a:lnTo>
                <a:lnTo>
                  <a:pt x="702" y="570"/>
                </a:lnTo>
                <a:lnTo>
                  <a:pt x="702" y="564"/>
                </a:lnTo>
                <a:lnTo>
                  <a:pt x="702" y="564"/>
                </a:lnTo>
                <a:lnTo>
                  <a:pt x="702" y="564"/>
                </a:lnTo>
                <a:lnTo>
                  <a:pt x="696" y="564"/>
                </a:lnTo>
                <a:lnTo>
                  <a:pt x="696" y="564"/>
                </a:lnTo>
                <a:lnTo>
                  <a:pt x="690" y="564"/>
                </a:lnTo>
                <a:lnTo>
                  <a:pt x="690" y="564"/>
                </a:lnTo>
                <a:lnTo>
                  <a:pt x="690" y="564"/>
                </a:lnTo>
                <a:lnTo>
                  <a:pt x="690" y="558"/>
                </a:lnTo>
                <a:lnTo>
                  <a:pt x="690" y="552"/>
                </a:lnTo>
                <a:lnTo>
                  <a:pt x="690" y="552"/>
                </a:lnTo>
                <a:lnTo>
                  <a:pt x="690" y="552"/>
                </a:lnTo>
                <a:lnTo>
                  <a:pt x="690" y="552"/>
                </a:lnTo>
                <a:lnTo>
                  <a:pt x="690" y="546"/>
                </a:lnTo>
                <a:lnTo>
                  <a:pt x="690" y="546"/>
                </a:lnTo>
                <a:lnTo>
                  <a:pt x="684" y="546"/>
                </a:lnTo>
                <a:lnTo>
                  <a:pt x="684" y="546"/>
                </a:lnTo>
                <a:lnTo>
                  <a:pt x="684" y="546"/>
                </a:lnTo>
                <a:lnTo>
                  <a:pt x="678" y="546"/>
                </a:lnTo>
                <a:lnTo>
                  <a:pt x="678" y="546"/>
                </a:lnTo>
                <a:lnTo>
                  <a:pt x="678" y="546"/>
                </a:lnTo>
                <a:lnTo>
                  <a:pt x="678" y="546"/>
                </a:lnTo>
                <a:lnTo>
                  <a:pt x="672" y="546"/>
                </a:lnTo>
                <a:lnTo>
                  <a:pt x="672" y="540"/>
                </a:lnTo>
                <a:lnTo>
                  <a:pt x="672" y="540"/>
                </a:lnTo>
                <a:lnTo>
                  <a:pt x="672" y="534"/>
                </a:lnTo>
                <a:lnTo>
                  <a:pt x="672" y="534"/>
                </a:lnTo>
                <a:lnTo>
                  <a:pt x="672" y="534"/>
                </a:lnTo>
                <a:lnTo>
                  <a:pt x="672" y="534"/>
                </a:lnTo>
                <a:lnTo>
                  <a:pt x="666" y="534"/>
                </a:lnTo>
                <a:lnTo>
                  <a:pt x="666" y="534"/>
                </a:lnTo>
                <a:lnTo>
                  <a:pt x="666" y="534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54" y="528"/>
                </a:lnTo>
                <a:lnTo>
                  <a:pt x="654" y="528"/>
                </a:lnTo>
                <a:lnTo>
                  <a:pt x="654" y="528"/>
                </a:lnTo>
                <a:lnTo>
                  <a:pt x="648" y="528"/>
                </a:lnTo>
                <a:lnTo>
                  <a:pt x="642" y="528"/>
                </a:lnTo>
                <a:lnTo>
                  <a:pt x="642" y="528"/>
                </a:lnTo>
                <a:lnTo>
                  <a:pt x="636" y="528"/>
                </a:lnTo>
                <a:lnTo>
                  <a:pt x="630" y="528"/>
                </a:lnTo>
                <a:lnTo>
                  <a:pt x="630" y="528"/>
                </a:lnTo>
                <a:lnTo>
                  <a:pt x="624" y="528"/>
                </a:lnTo>
                <a:lnTo>
                  <a:pt x="624" y="528"/>
                </a:lnTo>
                <a:lnTo>
                  <a:pt x="624" y="522"/>
                </a:lnTo>
                <a:lnTo>
                  <a:pt x="624" y="522"/>
                </a:lnTo>
                <a:lnTo>
                  <a:pt x="624" y="522"/>
                </a:lnTo>
                <a:lnTo>
                  <a:pt x="618" y="522"/>
                </a:lnTo>
                <a:lnTo>
                  <a:pt x="618" y="516"/>
                </a:lnTo>
                <a:lnTo>
                  <a:pt x="618" y="516"/>
                </a:lnTo>
                <a:lnTo>
                  <a:pt x="618" y="510"/>
                </a:lnTo>
                <a:lnTo>
                  <a:pt x="618" y="504"/>
                </a:lnTo>
                <a:lnTo>
                  <a:pt x="618" y="504"/>
                </a:lnTo>
                <a:lnTo>
                  <a:pt x="618" y="498"/>
                </a:lnTo>
                <a:lnTo>
                  <a:pt x="612" y="492"/>
                </a:lnTo>
                <a:lnTo>
                  <a:pt x="612" y="486"/>
                </a:lnTo>
                <a:lnTo>
                  <a:pt x="606" y="480"/>
                </a:lnTo>
                <a:lnTo>
                  <a:pt x="606" y="474"/>
                </a:lnTo>
                <a:lnTo>
                  <a:pt x="600" y="474"/>
                </a:lnTo>
                <a:lnTo>
                  <a:pt x="600" y="474"/>
                </a:lnTo>
                <a:lnTo>
                  <a:pt x="600" y="474"/>
                </a:lnTo>
                <a:lnTo>
                  <a:pt x="600" y="474"/>
                </a:lnTo>
                <a:lnTo>
                  <a:pt x="594" y="468"/>
                </a:lnTo>
                <a:lnTo>
                  <a:pt x="594" y="468"/>
                </a:lnTo>
                <a:lnTo>
                  <a:pt x="594" y="468"/>
                </a:lnTo>
                <a:lnTo>
                  <a:pt x="588" y="468"/>
                </a:lnTo>
                <a:lnTo>
                  <a:pt x="588" y="468"/>
                </a:lnTo>
                <a:lnTo>
                  <a:pt x="588" y="468"/>
                </a:lnTo>
                <a:lnTo>
                  <a:pt x="588" y="462"/>
                </a:lnTo>
                <a:lnTo>
                  <a:pt x="582" y="462"/>
                </a:lnTo>
                <a:lnTo>
                  <a:pt x="582" y="462"/>
                </a:lnTo>
                <a:lnTo>
                  <a:pt x="582" y="456"/>
                </a:lnTo>
                <a:lnTo>
                  <a:pt x="582" y="456"/>
                </a:lnTo>
                <a:lnTo>
                  <a:pt x="582" y="456"/>
                </a:lnTo>
                <a:lnTo>
                  <a:pt x="582" y="450"/>
                </a:lnTo>
                <a:lnTo>
                  <a:pt x="582" y="450"/>
                </a:lnTo>
                <a:lnTo>
                  <a:pt x="582" y="444"/>
                </a:lnTo>
                <a:lnTo>
                  <a:pt x="588" y="438"/>
                </a:lnTo>
                <a:lnTo>
                  <a:pt x="588" y="432"/>
                </a:lnTo>
                <a:lnTo>
                  <a:pt x="588" y="420"/>
                </a:lnTo>
                <a:lnTo>
                  <a:pt x="582" y="420"/>
                </a:lnTo>
                <a:lnTo>
                  <a:pt x="582" y="426"/>
                </a:lnTo>
                <a:lnTo>
                  <a:pt x="582" y="426"/>
                </a:lnTo>
                <a:lnTo>
                  <a:pt x="582" y="426"/>
                </a:lnTo>
                <a:lnTo>
                  <a:pt x="582" y="426"/>
                </a:lnTo>
                <a:lnTo>
                  <a:pt x="576" y="432"/>
                </a:lnTo>
                <a:lnTo>
                  <a:pt x="576" y="432"/>
                </a:lnTo>
                <a:lnTo>
                  <a:pt x="576" y="432"/>
                </a:lnTo>
                <a:lnTo>
                  <a:pt x="576" y="432"/>
                </a:lnTo>
                <a:lnTo>
                  <a:pt x="570" y="432"/>
                </a:lnTo>
                <a:lnTo>
                  <a:pt x="570" y="432"/>
                </a:lnTo>
                <a:lnTo>
                  <a:pt x="564" y="432"/>
                </a:lnTo>
                <a:lnTo>
                  <a:pt x="564" y="432"/>
                </a:lnTo>
                <a:lnTo>
                  <a:pt x="564" y="432"/>
                </a:lnTo>
                <a:lnTo>
                  <a:pt x="558" y="432"/>
                </a:lnTo>
                <a:lnTo>
                  <a:pt x="558" y="426"/>
                </a:lnTo>
                <a:lnTo>
                  <a:pt x="558" y="426"/>
                </a:lnTo>
                <a:lnTo>
                  <a:pt x="552" y="420"/>
                </a:lnTo>
                <a:lnTo>
                  <a:pt x="552" y="420"/>
                </a:lnTo>
                <a:lnTo>
                  <a:pt x="546" y="414"/>
                </a:lnTo>
                <a:lnTo>
                  <a:pt x="546" y="414"/>
                </a:lnTo>
                <a:lnTo>
                  <a:pt x="546" y="414"/>
                </a:lnTo>
                <a:lnTo>
                  <a:pt x="546" y="408"/>
                </a:lnTo>
                <a:lnTo>
                  <a:pt x="540" y="408"/>
                </a:lnTo>
                <a:lnTo>
                  <a:pt x="540" y="408"/>
                </a:lnTo>
                <a:lnTo>
                  <a:pt x="540" y="408"/>
                </a:lnTo>
                <a:lnTo>
                  <a:pt x="540" y="402"/>
                </a:lnTo>
                <a:lnTo>
                  <a:pt x="540" y="402"/>
                </a:lnTo>
                <a:lnTo>
                  <a:pt x="534" y="402"/>
                </a:lnTo>
                <a:lnTo>
                  <a:pt x="534" y="396"/>
                </a:lnTo>
                <a:lnTo>
                  <a:pt x="534" y="396"/>
                </a:lnTo>
                <a:lnTo>
                  <a:pt x="534" y="396"/>
                </a:lnTo>
                <a:lnTo>
                  <a:pt x="534" y="396"/>
                </a:lnTo>
                <a:lnTo>
                  <a:pt x="528" y="390"/>
                </a:lnTo>
                <a:lnTo>
                  <a:pt x="528" y="390"/>
                </a:lnTo>
                <a:lnTo>
                  <a:pt x="522" y="384"/>
                </a:lnTo>
                <a:lnTo>
                  <a:pt x="522" y="384"/>
                </a:lnTo>
                <a:lnTo>
                  <a:pt x="522" y="378"/>
                </a:lnTo>
                <a:lnTo>
                  <a:pt x="516" y="378"/>
                </a:lnTo>
                <a:lnTo>
                  <a:pt x="516" y="378"/>
                </a:lnTo>
                <a:lnTo>
                  <a:pt x="516" y="378"/>
                </a:lnTo>
                <a:lnTo>
                  <a:pt x="516" y="372"/>
                </a:lnTo>
                <a:lnTo>
                  <a:pt x="516" y="372"/>
                </a:lnTo>
                <a:lnTo>
                  <a:pt x="516" y="372"/>
                </a:lnTo>
                <a:lnTo>
                  <a:pt x="516" y="366"/>
                </a:lnTo>
                <a:lnTo>
                  <a:pt x="522" y="360"/>
                </a:lnTo>
                <a:lnTo>
                  <a:pt x="528" y="354"/>
                </a:lnTo>
                <a:lnTo>
                  <a:pt x="528" y="348"/>
                </a:lnTo>
                <a:lnTo>
                  <a:pt x="534" y="342"/>
                </a:lnTo>
                <a:lnTo>
                  <a:pt x="534" y="342"/>
                </a:lnTo>
                <a:lnTo>
                  <a:pt x="534" y="336"/>
                </a:lnTo>
                <a:lnTo>
                  <a:pt x="534" y="330"/>
                </a:lnTo>
                <a:lnTo>
                  <a:pt x="534" y="330"/>
                </a:lnTo>
                <a:lnTo>
                  <a:pt x="534" y="330"/>
                </a:lnTo>
                <a:lnTo>
                  <a:pt x="528" y="330"/>
                </a:lnTo>
                <a:lnTo>
                  <a:pt x="528" y="330"/>
                </a:lnTo>
                <a:lnTo>
                  <a:pt x="522" y="330"/>
                </a:lnTo>
                <a:lnTo>
                  <a:pt x="522" y="330"/>
                </a:lnTo>
                <a:lnTo>
                  <a:pt x="516" y="336"/>
                </a:lnTo>
                <a:lnTo>
                  <a:pt x="516" y="336"/>
                </a:lnTo>
                <a:lnTo>
                  <a:pt x="516" y="336"/>
                </a:lnTo>
                <a:lnTo>
                  <a:pt x="510" y="342"/>
                </a:lnTo>
                <a:lnTo>
                  <a:pt x="510" y="342"/>
                </a:lnTo>
                <a:lnTo>
                  <a:pt x="510" y="348"/>
                </a:lnTo>
                <a:lnTo>
                  <a:pt x="504" y="348"/>
                </a:lnTo>
                <a:lnTo>
                  <a:pt x="504" y="348"/>
                </a:lnTo>
                <a:lnTo>
                  <a:pt x="504" y="342"/>
                </a:lnTo>
                <a:lnTo>
                  <a:pt x="504" y="342"/>
                </a:lnTo>
                <a:lnTo>
                  <a:pt x="498" y="342"/>
                </a:lnTo>
                <a:lnTo>
                  <a:pt x="498" y="336"/>
                </a:lnTo>
                <a:lnTo>
                  <a:pt x="498" y="336"/>
                </a:lnTo>
                <a:lnTo>
                  <a:pt x="498" y="336"/>
                </a:lnTo>
                <a:lnTo>
                  <a:pt x="498" y="330"/>
                </a:lnTo>
                <a:lnTo>
                  <a:pt x="498" y="324"/>
                </a:lnTo>
                <a:lnTo>
                  <a:pt x="498" y="324"/>
                </a:lnTo>
                <a:lnTo>
                  <a:pt x="498" y="318"/>
                </a:lnTo>
                <a:lnTo>
                  <a:pt x="498" y="312"/>
                </a:lnTo>
                <a:lnTo>
                  <a:pt x="492" y="300"/>
                </a:lnTo>
                <a:lnTo>
                  <a:pt x="492" y="294"/>
                </a:lnTo>
                <a:lnTo>
                  <a:pt x="492" y="294"/>
                </a:lnTo>
                <a:lnTo>
                  <a:pt x="492" y="288"/>
                </a:lnTo>
                <a:lnTo>
                  <a:pt x="486" y="282"/>
                </a:lnTo>
                <a:lnTo>
                  <a:pt x="486" y="282"/>
                </a:lnTo>
                <a:lnTo>
                  <a:pt x="486" y="276"/>
                </a:lnTo>
                <a:lnTo>
                  <a:pt x="486" y="270"/>
                </a:lnTo>
                <a:lnTo>
                  <a:pt x="486" y="270"/>
                </a:lnTo>
                <a:lnTo>
                  <a:pt x="486" y="270"/>
                </a:lnTo>
                <a:lnTo>
                  <a:pt x="492" y="270"/>
                </a:lnTo>
                <a:lnTo>
                  <a:pt x="492" y="264"/>
                </a:lnTo>
                <a:lnTo>
                  <a:pt x="492" y="264"/>
                </a:lnTo>
                <a:lnTo>
                  <a:pt x="492" y="264"/>
                </a:lnTo>
                <a:lnTo>
                  <a:pt x="492" y="264"/>
                </a:lnTo>
                <a:lnTo>
                  <a:pt x="498" y="264"/>
                </a:lnTo>
                <a:lnTo>
                  <a:pt x="498" y="264"/>
                </a:lnTo>
                <a:lnTo>
                  <a:pt x="498" y="264"/>
                </a:lnTo>
                <a:lnTo>
                  <a:pt x="498" y="258"/>
                </a:lnTo>
                <a:lnTo>
                  <a:pt x="498" y="258"/>
                </a:lnTo>
                <a:lnTo>
                  <a:pt x="504" y="258"/>
                </a:lnTo>
                <a:lnTo>
                  <a:pt x="504" y="252"/>
                </a:lnTo>
                <a:lnTo>
                  <a:pt x="504" y="252"/>
                </a:lnTo>
                <a:lnTo>
                  <a:pt x="504" y="246"/>
                </a:lnTo>
                <a:lnTo>
                  <a:pt x="504" y="246"/>
                </a:lnTo>
                <a:lnTo>
                  <a:pt x="504" y="246"/>
                </a:lnTo>
                <a:lnTo>
                  <a:pt x="498" y="240"/>
                </a:lnTo>
                <a:lnTo>
                  <a:pt x="498" y="234"/>
                </a:lnTo>
                <a:lnTo>
                  <a:pt x="498" y="228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16"/>
                </a:lnTo>
                <a:lnTo>
                  <a:pt x="492" y="216"/>
                </a:lnTo>
                <a:lnTo>
                  <a:pt x="492" y="216"/>
                </a:lnTo>
                <a:lnTo>
                  <a:pt x="492" y="210"/>
                </a:lnTo>
                <a:lnTo>
                  <a:pt x="492" y="210"/>
                </a:lnTo>
                <a:lnTo>
                  <a:pt x="492" y="210"/>
                </a:lnTo>
                <a:lnTo>
                  <a:pt x="492" y="210"/>
                </a:lnTo>
                <a:lnTo>
                  <a:pt x="492" y="204"/>
                </a:lnTo>
                <a:lnTo>
                  <a:pt x="486" y="204"/>
                </a:lnTo>
                <a:lnTo>
                  <a:pt x="486" y="204"/>
                </a:lnTo>
                <a:lnTo>
                  <a:pt x="486" y="204"/>
                </a:lnTo>
                <a:lnTo>
                  <a:pt x="480" y="198"/>
                </a:lnTo>
                <a:lnTo>
                  <a:pt x="480" y="198"/>
                </a:lnTo>
                <a:lnTo>
                  <a:pt x="480" y="198"/>
                </a:lnTo>
                <a:lnTo>
                  <a:pt x="474" y="198"/>
                </a:lnTo>
                <a:lnTo>
                  <a:pt x="474" y="198"/>
                </a:lnTo>
                <a:lnTo>
                  <a:pt x="468" y="198"/>
                </a:lnTo>
                <a:lnTo>
                  <a:pt x="462" y="198"/>
                </a:lnTo>
                <a:lnTo>
                  <a:pt x="456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2"/>
                </a:lnTo>
                <a:lnTo>
                  <a:pt x="444" y="192"/>
                </a:lnTo>
                <a:lnTo>
                  <a:pt x="444" y="192"/>
                </a:lnTo>
                <a:lnTo>
                  <a:pt x="444" y="186"/>
                </a:lnTo>
                <a:lnTo>
                  <a:pt x="444" y="180"/>
                </a:lnTo>
                <a:lnTo>
                  <a:pt x="444" y="180"/>
                </a:lnTo>
                <a:lnTo>
                  <a:pt x="444" y="174"/>
                </a:lnTo>
                <a:lnTo>
                  <a:pt x="444" y="174"/>
                </a:lnTo>
                <a:lnTo>
                  <a:pt x="444" y="168"/>
                </a:lnTo>
                <a:lnTo>
                  <a:pt x="438" y="168"/>
                </a:lnTo>
                <a:lnTo>
                  <a:pt x="438" y="168"/>
                </a:lnTo>
                <a:lnTo>
                  <a:pt x="438" y="168"/>
                </a:lnTo>
                <a:lnTo>
                  <a:pt x="432" y="168"/>
                </a:lnTo>
                <a:lnTo>
                  <a:pt x="426" y="162"/>
                </a:lnTo>
                <a:lnTo>
                  <a:pt x="420" y="156"/>
                </a:lnTo>
                <a:lnTo>
                  <a:pt x="414" y="156"/>
                </a:lnTo>
                <a:lnTo>
                  <a:pt x="408" y="150"/>
                </a:lnTo>
                <a:lnTo>
                  <a:pt x="408" y="150"/>
                </a:lnTo>
                <a:lnTo>
                  <a:pt x="402" y="150"/>
                </a:lnTo>
                <a:lnTo>
                  <a:pt x="396" y="150"/>
                </a:lnTo>
                <a:lnTo>
                  <a:pt x="396" y="150"/>
                </a:lnTo>
                <a:lnTo>
                  <a:pt x="396" y="150"/>
                </a:lnTo>
                <a:lnTo>
                  <a:pt x="390" y="150"/>
                </a:lnTo>
                <a:lnTo>
                  <a:pt x="390" y="150"/>
                </a:lnTo>
                <a:lnTo>
                  <a:pt x="390" y="150"/>
                </a:lnTo>
                <a:lnTo>
                  <a:pt x="390" y="144"/>
                </a:lnTo>
                <a:lnTo>
                  <a:pt x="390" y="144"/>
                </a:lnTo>
                <a:lnTo>
                  <a:pt x="390" y="138"/>
                </a:lnTo>
                <a:lnTo>
                  <a:pt x="390" y="138"/>
                </a:lnTo>
                <a:lnTo>
                  <a:pt x="390" y="138"/>
                </a:lnTo>
                <a:lnTo>
                  <a:pt x="390" y="132"/>
                </a:lnTo>
                <a:lnTo>
                  <a:pt x="390" y="132"/>
                </a:lnTo>
                <a:lnTo>
                  <a:pt x="384" y="132"/>
                </a:lnTo>
                <a:lnTo>
                  <a:pt x="384" y="126"/>
                </a:lnTo>
                <a:lnTo>
                  <a:pt x="378" y="126"/>
                </a:lnTo>
                <a:lnTo>
                  <a:pt x="378" y="120"/>
                </a:lnTo>
                <a:lnTo>
                  <a:pt x="378" y="120"/>
                </a:lnTo>
                <a:lnTo>
                  <a:pt x="372" y="120"/>
                </a:lnTo>
                <a:lnTo>
                  <a:pt x="372" y="114"/>
                </a:lnTo>
                <a:lnTo>
                  <a:pt x="372" y="114"/>
                </a:lnTo>
                <a:lnTo>
                  <a:pt x="366" y="114"/>
                </a:lnTo>
                <a:lnTo>
                  <a:pt x="366" y="108"/>
                </a:lnTo>
                <a:lnTo>
                  <a:pt x="360" y="108"/>
                </a:lnTo>
                <a:lnTo>
                  <a:pt x="354" y="108"/>
                </a:lnTo>
                <a:lnTo>
                  <a:pt x="348" y="108"/>
                </a:lnTo>
                <a:lnTo>
                  <a:pt x="348" y="108"/>
                </a:lnTo>
                <a:lnTo>
                  <a:pt x="342" y="108"/>
                </a:lnTo>
                <a:lnTo>
                  <a:pt x="342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0" y="108"/>
                </a:lnTo>
                <a:lnTo>
                  <a:pt x="330" y="108"/>
                </a:lnTo>
                <a:lnTo>
                  <a:pt x="330" y="108"/>
                </a:lnTo>
                <a:lnTo>
                  <a:pt x="324" y="114"/>
                </a:lnTo>
                <a:lnTo>
                  <a:pt x="324" y="114"/>
                </a:lnTo>
                <a:lnTo>
                  <a:pt x="324" y="114"/>
                </a:lnTo>
                <a:lnTo>
                  <a:pt x="324" y="114"/>
                </a:lnTo>
                <a:lnTo>
                  <a:pt x="324" y="120"/>
                </a:lnTo>
                <a:lnTo>
                  <a:pt x="324" y="120"/>
                </a:lnTo>
                <a:lnTo>
                  <a:pt x="324" y="120"/>
                </a:lnTo>
                <a:lnTo>
                  <a:pt x="318" y="126"/>
                </a:lnTo>
                <a:lnTo>
                  <a:pt x="318" y="132"/>
                </a:lnTo>
                <a:lnTo>
                  <a:pt x="318" y="144"/>
                </a:lnTo>
                <a:lnTo>
                  <a:pt x="318" y="150"/>
                </a:lnTo>
                <a:lnTo>
                  <a:pt x="318" y="150"/>
                </a:lnTo>
                <a:lnTo>
                  <a:pt x="318" y="150"/>
                </a:lnTo>
                <a:lnTo>
                  <a:pt x="318" y="150"/>
                </a:lnTo>
                <a:lnTo>
                  <a:pt x="312" y="150"/>
                </a:lnTo>
                <a:lnTo>
                  <a:pt x="312" y="150"/>
                </a:lnTo>
                <a:lnTo>
                  <a:pt x="312" y="150"/>
                </a:lnTo>
                <a:lnTo>
                  <a:pt x="306" y="156"/>
                </a:lnTo>
                <a:lnTo>
                  <a:pt x="300" y="156"/>
                </a:lnTo>
                <a:lnTo>
                  <a:pt x="300" y="156"/>
                </a:lnTo>
                <a:lnTo>
                  <a:pt x="300" y="156"/>
                </a:lnTo>
                <a:lnTo>
                  <a:pt x="294" y="156"/>
                </a:lnTo>
                <a:lnTo>
                  <a:pt x="294" y="156"/>
                </a:lnTo>
                <a:lnTo>
                  <a:pt x="288" y="156"/>
                </a:lnTo>
                <a:lnTo>
                  <a:pt x="282" y="156"/>
                </a:lnTo>
                <a:lnTo>
                  <a:pt x="282" y="156"/>
                </a:lnTo>
                <a:lnTo>
                  <a:pt x="276" y="156"/>
                </a:lnTo>
                <a:lnTo>
                  <a:pt x="276" y="162"/>
                </a:lnTo>
                <a:lnTo>
                  <a:pt x="270" y="162"/>
                </a:lnTo>
                <a:lnTo>
                  <a:pt x="270" y="162"/>
                </a:lnTo>
                <a:lnTo>
                  <a:pt x="270" y="162"/>
                </a:lnTo>
                <a:lnTo>
                  <a:pt x="264" y="162"/>
                </a:lnTo>
                <a:lnTo>
                  <a:pt x="264" y="168"/>
                </a:lnTo>
                <a:lnTo>
                  <a:pt x="258" y="168"/>
                </a:lnTo>
                <a:lnTo>
                  <a:pt x="258" y="174"/>
                </a:lnTo>
                <a:lnTo>
                  <a:pt x="258" y="174"/>
                </a:lnTo>
                <a:lnTo>
                  <a:pt x="252" y="174"/>
                </a:lnTo>
                <a:lnTo>
                  <a:pt x="252" y="174"/>
                </a:lnTo>
                <a:lnTo>
                  <a:pt x="246" y="174"/>
                </a:lnTo>
                <a:lnTo>
                  <a:pt x="240" y="174"/>
                </a:lnTo>
                <a:lnTo>
                  <a:pt x="234" y="174"/>
                </a:lnTo>
                <a:lnTo>
                  <a:pt x="234" y="174"/>
                </a:lnTo>
                <a:lnTo>
                  <a:pt x="234" y="174"/>
                </a:lnTo>
                <a:lnTo>
                  <a:pt x="234" y="168"/>
                </a:lnTo>
                <a:lnTo>
                  <a:pt x="234" y="168"/>
                </a:lnTo>
                <a:lnTo>
                  <a:pt x="234" y="168"/>
                </a:lnTo>
                <a:lnTo>
                  <a:pt x="228" y="162"/>
                </a:lnTo>
                <a:lnTo>
                  <a:pt x="228" y="156"/>
                </a:lnTo>
                <a:lnTo>
                  <a:pt x="228" y="156"/>
                </a:lnTo>
                <a:lnTo>
                  <a:pt x="228" y="150"/>
                </a:lnTo>
                <a:lnTo>
                  <a:pt x="228" y="150"/>
                </a:lnTo>
                <a:lnTo>
                  <a:pt x="228" y="150"/>
                </a:lnTo>
                <a:lnTo>
                  <a:pt x="228" y="150"/>
                </a:lnTo>
                <a:lnTo>
                  <a:pt x="222" y="150"/>
                </a:lnTo>
                <a:lnTo>
                  <a:pt x="222" y="150"/>
                </a:lnTo>
                <a:lnTo>
                  <a:pt x="216" y="150"/>
                </a:lnTo>
                <a:lnTo>
                  <a:pt x="216" y="150"/>
                </a:lnTo>
                <a:lnTo>
                  <a:pt x="216" y="150"/>
                </a:lnTo>
                <a:lnTo>
                  <a:pt x="210" y="150"/>
                </a:lnTo>
                <a:lnTo>
                  <a:pt x="210" y="150"/>
                </a:lnTo>
                <a:lnTo>
                  <a:pt x="210" y="150"/>
                </a:lnTo>
                <a:lnTo>
                  <a:pt x="210" y="144"/>
                </a:lnTo>
                <a:lnTo>
                  <a:pt x="210" y="138"/>
                </a:lnTo>
                <a:lnTo>
                  <a:pt x="210" y="138"/>
                </a:lnTo>
                <a:lnTo>
                  <a:pt x="210" y="132"/>
                </a:lnTo>
                <a:lnTo>
                  <a:pt x="210" y="132"/>
                </a:lnTo>
                <a:lnTo>
                  <a:pt x="210" y="126"/>
                </a:lnTo>
                <a:lnTo>
                  <a:pt x="210" y="120"/>
                </a:lnTo>
                <a:lnTo>
                  <a:pt x="210" y="120"/>
                </a:lnTo>
                <a:lnTo>
                  <a:pt x="204" y="120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198" y="114"/>
                </a:lnTo>
                <a:lnTo>
                  <a:pt x="198" y="114"/>
                </a:lnTo>
                <a:lnTo>
                  <a:pt x="198" y="114"/>
                </a:lnTo>
                <a:lnTo>
                  <a:pt x="192" y="114"/>
                </a:lnTo>
                <a:lnTo>
                  <a:pt x="192" y="114"/>
                </a:lnTo>
                <a:lnTo>
                  <a:pt x="186" y="114"/>
                </a:lnTo>
                <a:lnTo>
                  <a:pt x="180" y="114"/>
                </a:lnTo>
                <a:lnTo>
                  <a:pt x="174" y="120"/>
                </a:lnTo>
                <a:lnTo>
                  <a:pt x="168" y="126"/>
                </a:lnTo>
                <a:lnTo>
                  <a:pt x="162" y="126"/>
                </a:lnTo>
                <a:lnTo>
                  <a:pt x="156" y="126"/>
                </a:lnTo>
                <a:lnTo>
                  <a:pt x="156" y="126"/>
                </a:lnTo>
                <a:lnTo>
                  <a:pt x="150" y="126"/>
                </a:lnTo>
                <a:lnTo>
                  <a:pt x="144" y="126"/>
                </a:lnTo>
                <a:lnTo>
                  <a:pt x="144" y="126"/>
                </a:lnTo>
                <a:lnTo>
                  <a:pt x="144" y="126"/>
                </a:lnTo>
                <a:lnTo>
                  <a:pt x="138" y="126"/>
                </a:lnTo>
                <a:lnTo>
                  <a:pt x="138" y="126"/>
                </a:lnTo>
                <a:lnTo>
                  <a:pt x="138" y="126"/>
                </a:lnTo>
                <a:lnTo>
                  <a:pt x="138" y="126"/>
                </a:lnTo>
                <a:lnTo>
                  <a:pt x="132" y="126"/>
                </a:lnTo>
                <a:lnTo>
                  <a:pt x="132" y="126"/>
                </a:lnTo>
                <a:lnTo>
                  <a:pt x="132" y="120"/>
                </a:lnTo>
                <a:lnTo>
                  <a:pt x="132" y="114"/>
                </a:lnTo>
                <a:lnTo>
                  <a:pt x="132" y="114"/>
                </a:lnTo>
                <a:lnTo>
                  <a:pt x="126" y="114"/>
                </a:lnTo>
                <a:lnTo>
                  <a:pt x="126" y="114"/>
                </a:lnTo>
                <a:lnTo>
                  <a:pt x="126" y="108"/>
                </a:lnTo>
                <a:lnTo>
                  <a:pt x="126" y="102"/>
                </a:lnTo>
                <a:lnTo>
                  <a:pt x="126" y="102"/>
                </a:lnTo>
                <a:lnTo>
                  <a:pt x="126" y="96"/>
                </a:lnTo>
                <a:lnTo>
                  <a:pt x="126" y="96"/>
                </a:lnTo>
                <a:lnTo>
                  <a:pt x="126" y="90"/>
                </a:lnTo>
                <a:lnTo>
                  <a:pt x="114" y="90"/>
                </a:lnTo>
                <a:lnTo>
                  <a:pt x="114" y="96"/>
                </a:lnTo>
                <a:lnTo>
                  <a:pt x="114" y="96"/>
                </a:lnTo>
                <a:lnTo>
                  <a:pt x="114" y="102"/>
                </a:lnTo>
                <a:lnTo>
                  <a:pt x="114" y="102"/>
                </a:lnTo>
                <a:lnTo>
                  <a:pt x="114" y="102"/>
                </a:lnTo>
                <a:lnTo>
                  <a:pt x="114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96" y="102"/>
                </a:lnTo>
                <a:lnTo>
                  <a:pt x="96" y="102"/>
                </a:lnTo>
                <a:lnTo>
                  <a:pt x="90" y="102"/>
                </a:lnTo>
                <a:lnTo>
                  <a:pt x="90" y="102"/>
                </a:lnTo>
                <a:lnTo>
                  <a:pt x="90" y="102"/>
                </a:lnTo>
                <a:lnTo>
                  <a:pt x="90" y="102"/>
                </a:lnTo>
                <a:lnTo>
                  <a:pt x="84" y="102"/>
                </a:lnTo>
                <a:lnTo>
                  <a:pt x="84" y="102"/>
                </a:lnTo>
                <a:lnTo>
                  <a:pt x="78" y="108"/>
                </a:lnTo>
                <a:lnTo>
                  <a:pt x="78" y="108"/>
                </a:lnTo>
                <a:lnTo>
                  <a:pt x="78" y="114"/>
                </a:lnTo>
                <a:lnTo>
                  <a:pt x="78" y="114"/>
                </a:lnTo>
                <a:lnTo>
                  <a:pt x="78" y="114"/>
                </a:lnTo>
                <a:lnTo>
                  <a:pt x="78" y="120"/>
                </a:lnTo>
                <a:lnTo>
                  <a:pt x="78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66" y="120"/>
                </a:lnTo>
                <a:lnTo>
                  <a:pt x="66" y="120"/>
                </a:lnTo>
                <a:lnTo>
                  <a:pt x="66" y="114"/>
                </a:lnTo>
                <a:lnTo>
                  <a:pt x="66" y="114"/>
                </a:lnTo>
                <a:lnTo>
                  <a:pt x="60" y="114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54" y="114"/>
                </a:lnTo>
                <a:lnTo>
                  <a:pt x="54" y="114"/>
                </a:lnTo>
                <a:lnTo>
                  <a:pt x="48" y="114"/>
                </a:lnTo>
                <a:lnTo>
                  <a:pt x="48" y="120"/>
                </a:lnTo>
                <a:lnTo>
                  <a:pt x="48" y="120"/>
                </a:lnTo>
                <a:lnTo>
                  <a:pt x="48" y="120"/>
                </a:lnTo>
                <a:lnTo>
                  <a:pt x="42" y="120"/>
                </a:lnTo>
                <a:lnTo>
                  <a:pt x="42" y="120"/>
                </a:lnTo>
                <a:lnTo>
                  <a:pt x="42" y="120"/>
                </a:lnTo>
                <a:lnTo>
                  <a:pt x="36" y="120"/>
                </a:lnTo>
                <a:lnTo>
                  <a:pt x="36" y="120"/>
                </a:lnTo>
                <a:lnTo>
                  <a:pt x="36" y="114"/>
                </a:lnTo>
                <a:lnTo>
                  <a:pt x="36" y="114"/>
                </a:lnTo>
                <a:lnTo>
                  <a:pt x="36" y="114"/>
                </a:lnTo>
                <a:lnTo>
                  <a:pt x="30" y="108"/>
                </a:lnTo>
                <a:lnTo>
                  <a:pt x="30" y="108"/>
                </a:lnTo>
                <a:lnTo>
                  <a:pt x="30" y="108"/>
                </a:lnTo>
                <a:lnTo>
                  <a:pt x="30" y="102"/>
                </a:lnTo>
                <a:lnTo>
                  <a:pt x="30" y="96"/>
                </a:lnTo>
                <a:lnTo>
                  <a:pt x="30" y="90"/>
                </a:lnTo>
                <a:lnTo>
                  <a:pt x="30" y="90"/>
                </a:lnTo>
                <a:lnTo>
                  <a:pt x="30" y="84"/>
                </a:lnTo>
                <a:lnTo>
                  <a:pt x="30" y="84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30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18" y="78"/>
                </a:lnTo>
                <a:lnTo>
                  <a:pt x="18" y="72"/>
                </a:lnTo>
                <a:lnTo>
                  <a:pt x="12" y="72"/>
                </a:lnTo>
                <a:lnTo>
                  <a:pt x="6" y="66"/>
                </a:lnTo>
                <a:lnTo>
                  <a:pt x="6" y="66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54"/>
                </a:lnTo>
                <a:lnTo>
                  <a:pt x="6" y="54"/>
                </a:lnTo>
                <a:lnTo>
                  <a:pt x="6" y="54"/>
                </a:lnTo>
                <a:lnTo>
                  <a:pt x="6" y="48"/>
                </a:lnTo>
                <a:lnTo>
                  <a:pt x="6" y="48"/>
                </a:lnTo>
                <a:lnTo>
                  <a:pt x="12" y="48"/>
                </a:lnTo>
                <a:lnTo>
                  <a:pt x="12" y="48"/>
                </a:lnTo>
                <a:lnTo>
                  <a:pt x="18" y="48"/>
                </a:lnTo>
                <a:lnTo>
                  <a:pt x="18" y="42"/>
                </a:lnTo>
                <a:lnTo>
                  <a:pt x="18" y="42"/>
                </a:lnTo>
                <a:lnTo>
                  <a:pt x="24" y="42"/>
                </a:lnTo>
                <a:lnTo>
                  <a:pt x="24" y="42"/>
                </a:lnTo>
                <a:lnTo>
                  <a:pt x="30" y="42"/>
                </a:lnTo>
                <a:lnTo>
                  <a:pt x="30" y="42"/>
                </a:lnTo>
                <a:lnTo>
                  <a:pt x="246" y="18"/>
                </a:lnTo>
                <a:lnTo>
                  <a:pt x="264" y="42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8" name=""/>
          <p:cNvGrpSpPr/>
          <p:nvPr/>
        </p:nvGrpSpPr>
        <p:grpSpPr>
          <a:xfrm>
            <a:off x="806400" y="2833560"/>
            <a:ext cx="7634160" cy="3949560"/>
            <a:chOff x="806400" y="2833560"/>
            <a:chExt cx="7634160" cy="3949560"/>
          </a:xfrm>
        </p:grpSpPr>
        <p:sp>
          <p:nvSpPr>
            <p:cNvPr id="259" name=""/>
            <p:cNvSpPr/>
            <p:nvPr/>
          </p:nvSpPr>
          <p:spPr>
            <a:xfrm>
              <a:off x="806400" y="2833560"/>
              <a:ext cx="3602160" cy="3949560"/>
            </a:xfrm>
            <a:custGeom>
              <a:avLst/>
              <a:gdLst/>
              <a:ahLst/>
              <a:rect l="l" t="t" r="r" b="b"/>
              <a:pathLst>
                <a:path w="1200" h="1188">
                  <a:moveTo>
                    <a:pt x="12" y="468"/>
                  </a:moveTo>
                  <a:lnTo>
                    <a:pt x="330" y="498"/>
                  </a:lnTo>
                  <a:lnTo>
                    <a:pt x="360" y="0"/>
                  </a:lnTo>
                  <a:lnTo>
                    <a:pt x="618" y="24"/>
                  </a:lnTo>
                  <a:lnTo>
                    <a:pt x="624" y="210"/>
                  </a:lnTo>
                  <a:lnTo>
                    <a:pt x="624" y="216"/>
                  </a:lnTo>
                  <a:lnTo>
                    <a:pt x="624" y="216"/>
                  </a:lnTo>
                  <a:lnTo>
                    <a:pt x="624" y="216"/>
                  </a:lnTo>
                  <a:lnTo>
                    <a:pt x="624" y="222"/>
                  </a:lnTo>
                  <a:lnTo>
                    <a:pt x="630" y="222"/>
                  </a:lnTo>
                  <a:lnTo>
                    <a:pt x="630" y="228"/>
                  </a:lnTo>
                  <a:lnTo>
                    <a:pt x="630" y="228"/>
                  </a:lnTo>
                  <a:lnTo>
                    <a:pt x="630" y="234"/>
                  </a:lnTo>
                  <a:lnTo>
                    <a:pt x="630" y="234"/>
                  </a:lnTo>
                  <a:lnTo>
                    <a:pt x="636" y="240"/>
                  </a:lnTo>
                  <a:lnTo>
                    <a:pt x="636" y="240"/>
                  </a:lnTo>
                  <a:lnTo>
                    <a:pt x="636" y="240"/>
                  </a:lnTo>
                  <a:lnTo>
                    <a:pt x="636" y="240"/>
                  </a:lnTo>
                  <a:lnTo>
                    <a:pt x="636" y="246"/>
                  </a:lnTo>
                  <a:lnTo>
                    <a:pt x="636" y="246"/>
                  </a:lnTo>
                  <a:lnTo>
                    <a:pt x="636" y="246"/>
                  </a:lnTo>
                  <a:lnTo>
                    <a:pt x="636" y="246"/>
                  </a:lnTo>
                  <a:lnTo>
                    <a:pt x="636" y="252"/>
                  </a:lnTo>
                  <a:lnTo>
                    <a:pt x="642" y="252"/>
                  </a:lnTo>
                  <a:lnTo>
                    <a:pt x="642" y="252"/>
                  </a:lnTo>
                  <a:lnTo>
                    <a:pt x="642" y="252"/>
                  </a:lnTo>
                  <a:lnTo>
                    <a:pt x="642" y="252"/>
                  </a:lnTo>
                  <a:lnTo>
                    <a:pt x="648" y="252"/>
                  </a:lnTo>
                  <a:lnTo>
                    <a:pt x="654" y="252"/>
                  </a:lnTo>
                  <a:lnTo>
                    <a:pt x="654" y="246"/>
                  </a:lnTo>
                  <a:lnTo>
                    <a:pt x="660" y="246"/>
                  </a:lnTo>
                  <a:lnTo>
                    <a:pt x="666" y="246"/>
                  </a:lnTo>
                  <a:lnTo>
                    <a:pt x="672" y="240"/>
                  </a:lnTo>
                  <a:lnTo>
                    <a:pt x="678" y="240"/>
                  </a:lnTo>
                  <a:lnTo>
                    <a:pt x="678" y="240"/>
                  </a:lnTo>
                  <a:lnTo>
                    <a:pt x="684" y="240"/>
                  </a:lnTo>
                  <a:lnTo>
                    <a:pt x="684" y="240"/>
                  </a:lnTo>
                  <a:lnTo>
                    <a:pt x="690" y="246"/>
                  </a:lnTo>
                  <a:lnTo>
                    <a:pt x="690" y="246"/>
                  </a:lnTo>
                  <a:lnTo>
                    <a:pt x="690" y="246"/>
                  </a:lnTo>
                  <a:lnTo>
                    <a:pt x="690" y="246"/>
                  </a:lnTo>
                  <a:lnTo>
                    <a:pt x="690" y="252"/>
                  </a:lnTo>
                  <a:lnTo>
                    <a:pt x="696" y="252"/>
                  </a:lnTo>
                  <a:lnTo>
                    <a:pt x="696" y="258"/>
                  </a:lnTo>
                  <a:lnTo>
                    <a:pt x="696" y="264"/>
                  </a:lnTo>
                  <a:lnTo>
                    <a:pt x="696" y="264"/>
                  </a:lnTo>
                  <a:lnTo>
                    <a:pt x="696" y="264"/>
                  </a:lnTo>
                  <a:lnTo>
                    <a:pt x="696" y="270"/>
                  </a:lnTo>
                  <a:lnTo>
                    <a:pt x="702" y="270"/>
                  </a:lnTo>
                  <a:lnTo>
                    <a:pt x="702" y="270"/>
                  </a:lnTo>
                  <a:lnTo>
                    <a:pt x="702" y="270"/>
                  </a:lnTo>
                  <a:lnTo>
                    <a:pt x="702" y="270"/>
                  </a:lnTo>
                  <a:lnTo>
                    <a:pt x="702" y="270"/>
                  </a:lnTo>
                  <a:lnTo>
                    <a:pt x="702" y="276"/>
                  </a:lnTo>
                  <a:lnTo>
                    <a:pt x="702" y="276"/>
                  </a:lnTo>
                  <a:lnTo>
                    <a:pt x="708" y="276"/>
                  </a:lnTo>
                  <a:lnTo>
                    <a:pt x="708" y="276"/>
                  </a:lnTo>
                  <a:lnTo>
                    <a:pt x="714" y="276"/>
                  </a:lnTo>
                  <a:lnTo>
                    <a:pt x="714" y="276"/>
                  </a:lnTo>
                  <a:lnTo>
                    <a:pt x="720" y="276"/>
                  </a:lnTo>
                  <a:lnTo>
                    <a:pt x="726" y="282"/>
                  </a:lnTo>
                  <a:lnTo>
                    <a:pt x="732" y="282"/>
                  </a:lnTo>
                  <a:lnTo>
                    <a:pt x="738" y="282"/>
                  </a:lnTo>
                  <a:lnTo>
                    <a:pt x="738" y="282"/>
                  </a:lnTo>
                  <a:lnTo>
                    <a:pt x="738" y="282"/>
                  </a:lnTo>
                  <a:lnTo>
                    <a:pt x="744" y="276"/>
                  </a:lnTo>
                  <a:lnTo>
                    <a:pt x="744" y="276"/>
                  </a:lnTo>
                  <a:lnTo>
                    <a:pt x="750" y="276"/>
                  </a:lnTo>
                  <a:lnTo>
                    <a:pt x="750" y="276"/>
                  </a:lnTo>
                  <a:lnTo>
                    <a:pt x="756" y="276"/>
                  </a:lnTo>
                  <a:lnTo>
                    <a:pt x="762" y="270"/>
                  </a:lnTo>
                  <a:lnTo>
                    <a:pt x="762" y="270"/>
                  </a:lnTo>
                  <a:lnTo>
                    <a:pt x="768" y="270"/>
                  </a:lnTo>
                  <a:lnTo>
                    <a:pt x="768" y="270"/>
                  </a:lnTo>
                  <a:lnTo>
                    <a:pt x="774" y="270"/>
                  </a:lnTo>
                  <a:lnTo>
                    <a:pt x="774" y="270"/>
                  </a:lnTo>
                  <a:lnTo>
                    <a:pt x="780" y="270"/>
                  </a:lnTo>
                  <a:lnTo>
                    <a:pt x="780" y="276"/>
                  </a:lnTo>
                  <a:lnTo>
                    <a:pt x="780" y="276"/>
                  </a:lnTo>
                  <a:lnTo>
                    <a:pt x="786" y="282"/>
                  </a:lnTo>
                  <a:lnTo>
                    <a:pt x="792" y="282"/>
                  </a:lnTo>
                  <a:lnTo>
                    <a:pt x="798" y="288"/>
                  </a:lnTo>
                  <a:lnTo>
                    <a:pt x="798" y="294"/>
                  </a:lnTo>
                  <a:lnTo>
                    <a:pt x="804" y="300"/>
                  </a:lnTo>
                  <a:lnTo>
                    <a:pt x="804" y="300"/>
                  </a:lnTo>
                  <a:lnTo>
                    <a:pt x="804" y="300"/>
                  </a:lnTo>
                  <a:lnTo>
                    <a:pt x="804" y="300"/>
                  </a:lnTo>
                  <a:lnTo>
                    <a:pt x="804" y="306"/>
                  </a:lnTo>
                  <a:lnTo>
                    <a:pt x="804" y="306"/>
                  </a:lnTo>
                  <a:lnTo>
                    <a:pt x="810" y="306"/>
                  </a:lnTo>
                  <a:lnTo>
                    <a:pt x="810" y="306"/>
                  </a:lnTo>
                  <a:lnTo>
                    <a:pt x="810" y="306"/>
                  </a:lnTo>
                  <a:lnTo>
                    <a:pt x="810" y="306"/>
                  </a:lnTo>
                  <a:lnTo>
                    <a:pt x="816" y="312"/>
                  </a:lnTo>
                  <a:lnTo>
                    <a:pt x="822" y="312"/>
                  </a:lnTo>
                  <a:lnTo>
                    <a:pt x="822" y="312"/>
                  </a:lnTo>
                  <a:lnTo>
                    <a:pt x="828" y="312"/>
                  </a:lnTo>
                  <a:lnTo>
                    <a:pt x="834" y="312"/>
                  </a:lnTo>
                  <a:lnTo>
                    <a:pt x="840" y="312"/>
                  </a:lnTo>
                  <a:lnTo>
                    <a:pt x="852" y="312"/>
                  </a:lnTo>
                  <a:lnTo>
                    <a:pt x="858" y="306"/>
                  </a:lnTo>
                  <a:lnTo>
                    <a:pt x="858" y="306"/>
                  </a:lnTo>
                  <a:lnTo>
                    <a:pt x="864" y="312"/>
                  </a:lnTo>
                  <a:lnTo>
                    <a:pt x="864" y="312"/>
                  </a:lnTo>
                  <a:lnTo>
                    <a:pt x="864" y="312"/>
                  </a:lnTo>
                  <a:lnTo>
                    <a:pt x="864" y="312"/>
                  </a:lnTo>
                  <a:lnTo>
                    <a:pt x="870" y="312"/>
                  </a:lnTo>
                  <a:lnTo>
                    <a:pt x="870" y="318"/>
                  </a:lnTo>
                  <a:lnTo>
                    <a:pt x="870" y="318"/>
                  </a:lnTo>
                  <a:lnTo>
                    <a:pt x="876" y="324"/>
                  </a:lnTo>
                  <a:lnTo>
                    <a:pt x="876" y="330"/>
                  </a:lnTo>
                  <a:lnTo>
                    <a:pt x="876" y="324"/>
                  </a:lnTo>
                  <a:lnTo>
                    <a:pt x="882" y="324"/>
                  </a:lnTo>
                  <a:lnTo>
                    <a:pt x="888" y="324"/>
                  </a:lnTo>
                  <a:lnTo>
                    <a:pt x="894" y="318"/>
                  </a:lnTo>
                  <a:lnTo>
                    <a:pt x="900" y="318"/>
                  </a:lnTo>
                  <a:lnTo>
                    <a:pt x="906" y="312"/>
                  </a:lnTo>
                  <a:lnTo>
                    <a:pt x="906" y="312"/>
                  </a:lnTo>
                  <a:lnTo>
                    <a:pt x="912" y="312"/>
                  </a:lnTo>
                  <a:lnTo>
                    <a:pt x="912" y="312"/>
                  </a:lnTo>
                  <a:lnTo>
                    <a:pt x="912" y="312"/>
                  </a:lnTo>
                  <a:lnTo>
                    <a:pt x="954" y="318"/>
                  </a:lnTo>
                  <a:lnTo>
                    <a:pt x="954" y="318"/>
                  </a:lnTo>
                  <a:lnTo>
                    <a:pt x="960" y="318"/>
                  </a:lnTo>
                  <a:lnTo>
                    <a:pt x="966" y="318"/>
                  </a:lnTo>
                  <a:lnTo>
                    <a:pt x="966" y="318"/>
                  </a:lnTo>
                  <a:lnTo>
                    <a:pt x="972" y="318"/>
                  </a:lnTo>
                  <a:lnTo>
                    <a:pt x="978" y="318"/>
                  </a:lnTo>
                  <a:lnTo>
                    <a:pt x="984" y="312"/>
                  </a:lnTo>
                  <a:lnTo>
                    <a:pt x="990" y="312"/>
                  </a:lnTo>
                  <a:lnTo>
                    <a:pt x="996" y="312"/>
                  </a:lnTo>
                  <a:lnTo>
                    <a:pt x="996" y="312"/>
                  </a:lnTo>
                  <a:lnTo>
                    <a:pt x="996" y="312"/>
                  </a:lnTo>
                  <a:lnTo>
                    <a:pt x="1002" y="312"/>
                  </a:lnTo>
                  <a:lnTo>
                    <a:pt x="1002" y="312"/>
                  </a:lnTo>
                  <a:lnTo>
                    <a:pt x="1008" y="312"/>
                  </a:lnTo>
                  <a:lnTo>
                    <a:pt x="1008" y="312"/>
                  </a:lnTo>
                  <a:lnTo>
                    <a:pt x="1008" y="312"/>
                  </a:lnTo>
                  <a:lnTo>
                    <a:pt x="1014" y="312"/>
                  </a:lnTo>
                  <a:lnTo>
                    <a:pt x="1014" y="312"/>
                  </a:lnTo>
                  <a:lnTo>
                    <a:pt x="1020" y="318"/>
                  </a:lnTo>
                  <a:lnTo>
                    <a:pt x="1020" y="318"/>
                  </a:lnTo>
                  <a:lnTo>
                    <a:pt x="1020" y="318"/>
                  </a:lnTo>
                  <a:lnTo>
                    <a:pt x="1026" y="318"/>
                  </a:lnTo>
                  <a:lnTo>
                    <a:pt x="1026" y="318"/>
                  </a:lnTo>
                  <a:lnTo>
                    <a:pt x="1026" y="318"/>
                  </a:lnTo>
                  <a:lnTo>
                    <a:pt x="1026" y="318"/>
                  </a:lnTo>
                  <a:lnTo>
                    <a:pt x="1032" y="318"/>
                  </a:lnTo>
                  <a:lnTo>
                    <a:pt x="1032" y="318"/>
                  </a:lnTo>
                  <a:lnTo>
                    <a:pt x="1032" y="318"/>
                  </a:lnTo>
                  <a:lnTo>
                    <a:pt x="1038" y="312"/>
                  </a:lnTo>
                  <a:lnTo>
                    <a:pt x="1038" y="312"/>
                  </a:lnTo>
                  <a:lnTo>
                    <a:pt x="1038" y="306"/>
                  </a:lnTo>
                  <a:lnTo>
                    <a:pt x="1038" y="306"/>
                  </a:lnTo>
                  <a:lnTo>
                    <a:pt x="1044" y="306"/>
                  </a:lnTo>
                  <a:lnTo>
                    <a:pt x="1044" y="306"/>
                  </a:lnTo>
                  <a:lnTo>
                    <a:pt x="1044" y="300"/>
                  </a:lnTo>
                  <a:lnTo>
                    <a:pt x="1050" y="300"/>
                  </a:lnTo>
                  <a:lnTo>
                    <a:pt x="1050" y="300"/>
                  </a:lnTo>
                  <a:lnTo>
                    <a:pt x="1056" y="300"/>
                  </a:lnTo>
                  <a:lnTo>
                    <a:pt x="1056" y="300"/>
                  </a:lnTo>
                  <a:lnTo>
                    <a:pt x="1062" y="300"/>
                  </a:lnTo>
                  <a:lnTo>
                    <a:pt x="1062" y="300"/>
                  </a:lnTo>
                  <a:lnTo>
                    <a:pt x="1062" y="300"/>
                  </a:lnTo>
                  <a:lnTo>
                    <a:pt x="1062" y="306"/>
                  </a:lnTo>
                  <a:lnTo>
                    <a:pt x="1068" y="306"/>
                  </a:lnTo>
                  <a:lnTo>
                    <a:pt x="1068" y="306"/>
                  </a:lnTo>
                  <a:lnTo>
                    <a:pt x="1068" y="306"/>
                  </a:lnTo>
                  <a:lnTo>
                    <a:pt x="1068" y="312"/>
                  </a:lnTo>
                  <a:lnTo>
                    <a:pt x="1068" y="312"/>
                  </a:lnTo>
                  <a:lnTo>
                    <a:pt x="1074" y="312"/>
                  </a:lnTo>
                  <a:lnTo>
                    <a:pt x="1074" y="318"/>
                  </a:lnTo>
                  <a:lnTo>
                    <a:pt x="1074" y="318"/>
                  </a:lnTo>
                  <a:lnTo>
                    <a:pt x="1074" y="324"/>
                  </a:lnTo>
                  <a:lnTo>
                    <a:pt x="1074" y="324"/>
                  </a:lnTo>
                  <a:lnTo>
                    <a:pt x="1074" y="330"/>
                  </a:lnTo>
                  <a:lnTo>
                    <a:pt x="1104" y="330"/>
                  </a:lnTo>
                  <a:lnTo>
                    <a:pt x="1104" y="330"/>
                  </a:lnTo>
                  <a:lnTo>
                    <a:pt x="1104" y="330"/>
                  </a:lnTo>
                  <a:lnTo>
                    <a:pt x="1104" y="330"/>
                  </a:lnTo>
                  <a:lnTo>
                    <a:pt x="1104" y="336"/>
                  </a:lnTo>
                  <a:lnTo>
                    <a:pt x="1104" y="336"/>
                  </a:lnTo>
                  <a:lnTo>
                    <a:pt x="1104" y="336"/>
                  </a:lnTo>
                  <a:lnTo>
                    <a:pt x="1104" y="336"/>
                  </a:lnTo>
                  <a:lnTo>
                    <a:pt x="1110" y="336"/>
                  </a:lnTo>
                  <a:lnTo>
                    <a:pt x="1110" y="336"/>
                  </a:lnTo>
                  <a:lnTo>
                    <a:pt x="1110" y="336"/>
                  </a:lnTo>
                  <a:lnTo>
                    <a:pt x="1110" y="342"/>
                  </a:lnTo>
                  <a:lnTo>
                    <a:pt x="1110" y="342"/>
                  </a:lnTo>
                  <a:lnTo>
                    <a:pt x="1110" y="342"/>
                  </a:lnTo>
                  <a:lnTo>
                    <a:pt x="1116" y="342"/>
                  </a:lnTo>
                  <a:lnTo>
                    <a:pt x="1116" y="342"/>
                  </a:lnTo>
                  <a:lnTo>
                    <a:pt x="1116" y="342"/>
                  </a:lnTo>
                  <a:lnTo>
                    <a:pt x="1122" y="342"/>
                  </a:lnTo>
                  <a:lnTo>
                    <a:pt x="1128" y="342"/>
                  </a:lnTo>
                  <a:lnTo>
                    <a:pt x="1134" y="342"/>
                  </a:lnTo>
                  <a:lnTo>
                    <a:pt x="1140" y="342"/>
                  </a:lnTo>
                  <a:lnTo>
                    <a:pt x="1140" y="342"/>
                  </a:lnTo>
                  <a:lnTo>
                    <a:pt x="1140" y="342"/>
                  </a:lnTo>
                  <a:lnTo>
                    <a:pt x="1140" y="342"/>
                  </a:lnTo>
                  <a:lnTo>
                    <a:pt x="1146" y="342"/>
                  </a:lnTo>
                  <a:lnTo>
                    <a:pt x="1146" y="348"/>
                  </a:lnTo>
                  <a:lnTo>
                    <a:pt x="1146" y="348"/>
                  </a:lnTo>
                  <a:lnTo>
                    <a:pt x="1146" y="348"/>
                  </a:lnTo>
                  <a:lnTo>
                    <a:pt x="1146" y="348"/>
                  </a:lnTo>
                  <a:lnTo>
                    <a:pt x="1146" y="354"/>
                  </a:lnTo>
                  <a:lnTo>
                    <a:pt x="1146" y="354"/>
                  </a:lnTo>
                  <a:lnTo>
                    <a:pt x="1146" y="354"/>
                  </a:lnTo>
                  <a:lnTo>
                    <a:pt x="1146" y="360"/>
                  </a:lnTo>
                  <a:lnTo>
                    <a:pt x="1146" y="510"/>
                  </a:lnTo>
                  <a:lnTo>
                    <a:pt x="1146" y="510"/>
                  </a:lnTo>
                  <a:lnTo>
                    <a:pt x="1146" y="510"/>
                  </a:lnTo>
                  <a:lnTo>
                    <a:pt x="1146" y="510"/>
                  </a:lnTo>
                  <a:lnTo>
                    <a:pt x="1152" y="516"/>
                  </a:lnTo>
                  <a:lnTo>
                    <a:pt x="1152" y="516"/>
                  </a:lnTo>
                  <a:lnTo>
                    <a:pt x="1152" y="516"/>
                  </a:lnTo>
                  <a:lnTo>
                    <a:pt x="1152" y="522"/>
                  </a:lnTo>
                  <a:lnTo>
                    <a:pt x="1158" y="522"/>
                  </a:lnTo>
                  <a:lnTo>
                    <a:pt x="1158" y="522"/>
                  </a:lnTo>
                  <a:lnTo>
                    <a:pt x="1158" y="522"/>
                  </a:lnTo>
                  <a:lnTo>
                    <a:pt x="1158" y="528"/>
                  </a:lnTo>
                  <a:lnTo>
                    <a:pt x="1158" y="528"/>
                  </a:lnTo>
                  <a:lnTo>
                    <a:pt x="1158" y="528"/>
                  </a:lnTo>
                  <a:lnTo>
                    <a:pt x="1164" y="528"/>
                  </a:lnTo>
                  <a:lnTo>
                    <a:pt x="1164" y="528"/>
                  </a:lnTo>
                  <a:lnTo>
                    <a:pt x="1164" y="528"/>
                  </a:lnTo>
                  <a:lnTo>
                    <a:pt x="1170" y="528"/>
                  </a:lnTo>
                  <a:lnTo>
                    <a:pt x="1170" y="528"/>
                  </a:lnTo>
                  <a:lnTo>
                    <a:pt x="1170" y="534"/>
                  </a:lnTo>
                  <a:lnTo>
                    <a:pt x="1176" y="534"/>
                  </a:lnTo>
                  <a:lnTo>
                    <a:pt x="1176" y="540"/>
                  </a:lnTo>
                  <a:lnTo>
                    <a:pt x="1176" y="546"/>
                  </a:lnTo>
                  <a:lnTo>
                    <a:pt x="1176" y="546"/>
                  </a:lnTo>
                  <a:lnTo>
                    <a:pt x="1176" y="552"/>
                  </a:lnTo>
                  <a:lnTo>
                    <a:pt x="1176" y="552"/>
                  </a:lnTo>
                  <a:lnTo>
                    <a:pt x="1182" y="558"/>
                  </a:lnTo>
                  <a:lnTo>
                    <a:pt x="1182" y="558"/>
                  </a:lnTo>
                  <a:lnTo>
                    <a:pt x="1182" y="564"/>
                  </a:lnTo>
                  <a:lnTo>
                    <a:pt x="1182" y="564"/>
                  </a:lnTo>
                  <a:lnTo>
                    <a:pt x="1182" y="564"/>
                  </a:lnTo>
                  <a:lnTo>
                    <a:pt x="1182" y="570"/>
                  </a:lnTo>
                  <a:lnTo>
                    <a:pt x="1182" y="570"/>
                  </a:lnTo>
                  <a:lnTo>
                    <a:pt x="1182" y="576"/>
                  </a:lnTo>
                  <a:lnTo>
                    <a:pt x="1188" y="582"/>
                  </a:lnTo>
                  <a:lnTo>
                    <a:pt x="1188" y="582"/>
                  </a:lnTo>
                  <a:lnTo>
                    <a:pt x="1188" y="588"/>
                  </a:lnTo>
                  <a:lnTo>
                    <a:pt x="1188" y="594"/>
                  </a:lnTo>
                  <a:lnTo>
                    <a:pt x="1194" y="600"/>
                  </a:lnTo>
                  <a:lnTo>
                    <a:pt x="1194" y="600"/>
                  </a:lnTo>
                  <a:lnTo>
                    <a:pt x="1194" y="606"/>
                  </a:lnTo>
                  <a:lnTo>
                    <a:pt x="1200" y="606"/>
                  </a:lnTo>
                  <a:lnTo>
                    <a:pt x="1200" y="606"/>
                  </a:lnTo>
                  <a:lnTo>
                    <a:pt x="1200" y="606"/>
                  </a:lnTo>
                  <a:lnTo>
                    <a:pt x="1200" y="606"/>
                  </a:lnTo>
                  <a:lnTo>
                    <a:pt x="1200" y="612"/>
                  </a:lnTo>
                  <a:lnTo>
                    <a:pt x="1200" y="612"/>
                  </a:lnTo>
                  <a:lnTo>
                    <a:pt x="1200" y="618"/>
                  </a:lnTo>
                  <a:lnTo>
                    <a:pt x="1200" y="624"/>
                  </a:lnTo>
                  <a:lnTo>
                    <a:pt x="1200" y="624"/>
                  </a:lnTo>
                  <a:lnTo>
                    <a:pt x="1200" y="630"/>
                  </a:lnTo>
                  <a:lnTo>
                    <a:pt x="1200" y="630"/>
                  </a:lnTo>
                  <a:lnTo>
                    <a:pt x="1200" y="636"/>
                  </a:lnTo>
                  <a:lnTo>
                    <a:pt x="1200" y="636"/>
                  </a:lnTo>
                  <a:lnTo>
                    <a:pt x="1200" y="642"/>
                  </a:lnTo>
                  <a:lnTo>
                    <a:pt x="1200" y="648"/>
                  </a:lnTo>
                  <a:lnTo>
                    <a:pt x="1200" y="654"/>
                  </a:lnTo>
                  <a:lnTo>
                    <a:pt x="1194" y="660"/>
                  </a:lnTo>
                  <a:lnTo>
                    <a:pt x="1194" y="672"/>
                  </a:lnTo>
                  <a:lnTo>
                    <a:pt x="1194" y="678"/>
                  </a:lnTo>
                  <a:lnTo>
                    <a:pt x="1194" y="678"/>
                  </a:lnTo>
                  <a:lnTo>
                    <a:pt x="1194" y="684"/>
                  </a:lnTo>
                  <a:lnTo>
                    <a:pt x="1194" y="684"/>
                  </a:lnTo>
                  <a:lnTo>
                    <a:pt x="1194" y="690"/>
                  </a:lnTo>
                  <a:lnTo>
                    <a:pt x="1194" y="696"/>
                  </a:lnTo>
                  <a:lnTo>
                    <a:pt x="1194" y="696"/>
                  </a:lnTo>
                  <a:lnTo>
                    <a:pt x="1194" y="702"/>
                  </a:lnTo>
                  <a:lnTo>
                    <a:pt x="1194" y="702"/>
                  </a:lnTo>
                  <a:lnTo>
                    <a:pt x="1194" y="708"/>
                  </a:lnTo>
                  <a:lnTo>
                    <a:pt x="1194" y="714"/>
                  </a:lnTo>
                  <a:lnTo>
                    <a:pt x="1194" y="714"/>
                  </a:lnTo>
                  <a:lnTo>
                    <a:pt x="1194" y="714"/>
                  </a:lnTo>
                  <a:lnTo>
                    <a:pt x="1194" y="720"/>
                  </a:lnTo>
                  <a:lnTo>
                    <a:pt x="1194" y="720"/>
                  </a:lnTo>
                  <a:lnTo>
                    <a:pt x="1194" y="720"/>
                  </a:lnTo>
                  <a:lnTo>
                    <a:pt x="1194" y="720"/>
                  </a:lnTo>
                  <a:lnTo>
                    <a:pt x="1194" y="726"/>
                  </a:lnTo>
                  <a:lnTo>
                    <a:pt x="1188" y="732"/>
                  </a:lnTo>
                  <a:lnTo>
                    <a:pt x="1188" y="738"/>
                  </a:lnTo>
                  <a:lnTo>
                    <a:pt x="1182" y="744"/>
                  </a:lnTo>
                  <a:lnTo>
                    <a:pt x="1176" y="756"/>
                  </a:lnTo>
                  <a:lnTo>
                    <a:pt x="1170" y="762"/>
                  </a:lnTo>
                  <a:lnTo>
                    <a:pt x="1170" y="768"/>
                  </a:lnTo>
                  <a:lnTo>
                    <a:pt x="1164" y="780"/>
                  </a:lnTo>
                  <a:lnTo>
                    <a:pt x="1152" y="792"/>
                  </a:lnTo>
                  <a:lnTo>
                    <a:pt x="1152" y="792"/>
                  </a:lnTo>
                  <a:lnTo>
                    <a:pt x="1152" y="792"/>
                  </a:lnTo>
                  <a:lnTo>
                    <a:pt x="1146" y="792"/>
                  </a:lnTo>
                  <a:lnTo>
                    <a:pt x="1146" y="798"/>
                  </a:lnTo>
                  <a:lnTo>
                    <a:pt x="1146" y="798"/>
                  </a:lnTo>
                  <a:lnTo>
                    <a:pt x="1140" y="798"/>
                  </a:lnTo>
                  <a:lnTo>
                    <a:pt x="1140" y="798"/>
                  </a:lnTo>
                  <a:lnTo>
                    <a:pt x="1134" y="798"/>
                  </a:lnTo>
                  <a:lnTo>
                    <a:pt x="1128" y="798"/>
                  </a:lnTo>
                  <a:lnTo>
                    <a:pt x="1128" y="798"/>
                  </a:lnTo>
                  <a:lnTo>
                    <a:pt x="1122" y="798"/>
                  </a:lnTo>
                  <a:lnTo>
                    <a:pt x="1116" y="798"/>
                  </a:lnTo>
                  <a:lnTo>
                    <a:pt x="1116" y="798"/>
                  </a:lnTo>
                  <a:lnTo>
                    <a:pt x="1116" y="798"/>
                  </a:lnTo>
                  <a:lnTo>
                    <a:pt x="1110" y="798"/>
                  </a:lnTo>
                  <a:lnTo>
                    <a:pt x="1110" y="798"/>
                  </a:lnTo>
                  <a:lnTo>
                    <a:pt x="1104" y="798"/>
                  </a:lnTo>
                  <a:lnTo>
                    <a:pt x="1104" y="792"/>
                  </a:lnTo>
                  <a:lnTo>
                    <a:pt x="1098" y="792"/>
                  </a:lnTo>
                  <a:lnTo>
                    <a:pt x="1098" y="786"/>
                  </a:lnTo>
                  <a:lnTo>
                    <a:pt x="1092" y="786"/>
                  </a:lnTo>
                  <a:lnTo>
                    <a:pt x="1092" y="780"/>
                  </a:lnTo>
                  <a:lnTo>
                    <a:pt x="1080" y="780"/>
                  </a:lnTo>
                  <a:lnTo>
                    <a:pt x="1098" y="816"/>
                  </a:lnTo>
                  <a:lnTo>
                    <a:pt x="1092" y="822"/>
                  </a:lnTo>
                  <a:lnTo>
                    <a:pt x="1092" y="822"/>
                  </a:lnTo>
                  <a:lnTo>
                    <a:pt x="1086" y="822"/>
                  </a:lnTo>
                  <a:lnTo>
                    <a:pt x="1086" y="828"/>
                  </a:lnTo>
                  <a:lnTo>
                    <a:pt x="1080" y="828"/>
                  </a:lnTo>
                  <a:lnTo>
                    <a:pt x="1080" y="828"/>
                  </a:lnTo>
                  <a:lnTo>
                    <a:pt x="1080" y="828"/>
                  </a:lnTo>
                  <a:lnTo>
                    <a:pt x="1080" y="828"/>
                  </a:lnTo>
                  <a:lnTo>
                    <a:pt x="1074" y="828"/>
                  </a:lnTo>
                  <a:lnTo>
                    <a:pt x="1074" y="834"/>
                  </a:lnTo>
                  <a:lnTo>
                    <a:pt x="1074" y="834"/>
                  </a:lnTo>
                  <a:lnTo>
                    <a:pt x="1074" y="834"/>
                  </a:lnTo>
                  <a:lnTo>
                    <a:pt x="1068" y="840"/>
                  </a:lnTo>
                  <a:lnTo>
                    <a:pt x="1068" y="840"/>
                  </a:lnTo>
                  <a:lnTo>
                    <a:pt x="1068" y="840"/>
                  </a:lnTo>
                  <a:lnTo>
                    <a:pt x="1068" y="846"/>
                  </a:lnTo>
                  <a:lnTo>
                    <a:pt x="1062" y="846"/>
                  </a:lnTo>
                  <a:lnTo>
                    <a:pt x="1056" y="852"/>
                  </a:lnTo>
                  <a:lnTo>
                    <a:pt x="1050" y="858"/>
                  </a:lnTo>
                  <a:lnTo>
                    <a:pt x="1044" y="858"/>
                  </a:lnTo>
                  <a:lnTo>
                    <a:pt x="1032" y="864"/>
                  </a:lnTo>
                  <a:lnTo>
                    <a:pt x="1026" y="870"/>
                  </a:lnTo>
                  <a:lnTo>
                    <a:pt x="1026" y="870"/>
                  </a:lnTo>
                  <a:lnTo>
                    <a:pt x="1020" y="876"/>
                  </a:lnTo>
                  <a:lnTo>
                    <a:pt x="1014" y="882"/>
                  </a:lnTo>
                  <a:lnTo>
                    <a:pt x="1014" y="882"/>
                  </a:lnTo>
                  <a:lnTo>
                    <a:pt x="1008" y="888"/>
                  </a:lnTo>
                  <a:lnTo>
                    <a:pt x="1002" y="888"/>
                  </a:lnTo>
                  <a:lnTo>
                    <a:pt x="996" y="894"/>
                  </a:lnTo>
                  <a:lnTo>
                    <a:pt x="996" y="894"/>
                  </a:lnTo>
                  <a:lnTo>
                    <a:pt x="990" y="894"/>
                  </a:lnTo>
                  <a:lnTo>
                    <a:pt x="984" y="900"/>
                  </a:lnTo>
                  <a:lnTo>
                    <a:pt x="978" y="900"/>
                  </a:lnTo>
                  <a:lnTo>
                    <a:pt x="972" y="900"/>
                  </a:lnTo>
                  <a:lnTo>
                    <a:pt x="972" y="900"/>
                  </a:lnTo>
                  <a:lnTo>
                    <a:pt x="966" y="900"/>
                  </a:lnTo>
                  <a:lnTo>
                    <a:pt x="960" y="900"/>
                  </a:lnTo>
                  <a:lnTo>
                    <a:pt x="954" y="900"/>
                  </a:lnTo>
                  <a:lnTo>
                    <a:pt x="948" y="900"/>
                  </a:lnTo>
                  <a:lnTo>
                    <a:pt x="942" y="900"/>
                  </a:lnTo>
                  <a:lnTo>
                    <a:pt x="936" y="894"/>
                  </a:lnTo>
                  <a:lnTo>
                    <a:pt x="930" y="894"/>
                  </a:lnTo>
                  <a:lnTo>
                    <a:pt x="930" y="894"/>
                  </a:lnTo>
                  <a:lnTo>
                    <a:pt x="930" y="894"/>
                  </a:lnTo>
                  <a:lnTo>
                    <a:pt x="930" y="894"/>
                  </a:lnTo>
                  <a:lnTo>
                    <a:pt x="936" y="900"/>
                  </a:lnTo>
                  <a:lnTo>
                    <a:pt x="936" y="900"/>
                  </a:lnTo>
                  <a:lnTo>
                    <a:pt x="936" y="906"/>
                  </a:lnTo>
                  <a:lnTo>
                    <a:pt x="936" y="906"/>
                  </a:lnTo>
                  <a:lnTo>
                    <a:pt x="936" y="912"/>
                  </a:lnTo>
                  <a:lnTo>
                    <a:pt x="936" y="918"/>
                  </a:lnTo>
                  <a:lnTo>
                    <a:pt x="936" y="918"/>
                  </a:lnTo>
                  <a:lnTo>
                    <a:pt x="936" y="918"/>
                  </a:lnTo>
                  <a:lnTo>
                    <a:pt x="936" y="918"/>
                  </a:lnTo>
                  <a:lnTo>
                    <a:pt x="936" y="918"/>
                  </a:lnTo>
                  <a:lnTo>
                    <a:pt x="930" y="918"/>
                  </a:lnTo>
                  <a:lnTo>
                    <a:pt x="930" y="924"/>
                  </a:lnTo>
                  <a:lnTo>
                    <a:pt x="930" y="924"/>
                  </a:lnTo>
                  <a:lnTo>
                    <a:pt x="924" y="924"/>
                  </a:lnTo>
                  <a:lnTo>
                    <a:pt x="924" y="924"/>
                  </a:lnTo>
                  <a:lnTo>
                    <a:pt x="924" y="924"/>
                  </a:lnTo>
                  <a:lnTo>
                    <a:pt x="918" y="924"/>
                  </a:lnTo>
                  <a:lnTo>
                    <a:pt x="918" y="924"/>
                  </a:lnTo>
                  <a:lnTo>
                    <a:pt x="918" y="924"/>
                  </a:lnTo>
                  <a:lnTo>
                    <a:pt x="912" y="918"/>
                  </a:lnTo>
                  <a:lnTo>
                    <a:pt x="912" y="918"/>
                  </a:lnTo>
                  <a:lnTo>
                    <a:pt x="906" y="924"/>
                  </a:lnTo>
                  <a:lnTo>
                    <a:pt x="906" y="930"/>
                  </a:lnTo>
                  <a:lnTo>
                    <a:pt x="906" y="930"/>
                  </a:lnTo>
                  <a:lnTo>
                    <a:pt x="900" y="936"/>
                  </a:lnTo>
                  <a:lnTo>
                    <a:pt x="900" y="936"/>
                  </a:lnTo>
                  <a:lnTo>
                    <a:pt x="900" y="942"/>
                  </a:lnTo>
                  <a:lnTo>
                    <a:pt x="894" y="942"/>
                  </a:lnTo>
                  <a:lnTo>
                    <a:pt x="894" y="942"/>
                  </a:lnTo>
                  <a:lnTo>
                    <a:pt x="894" y="948"/>
                  </a:lnTo>
                  <a:lnTo>
                    <a:pt x="888" y="948"/>
                  </a:lnTo>
                  <a:lnTo>
                    <a:pt x="888" y="948"/>
                  </a:lnTo>
                  <a:lnTo>
                    <a:pt x="882" y="948"/>
                  </a:lnTo>
                  <a:lnTo>
                    <a:pt x="876" y="948"/>
                  </a:lnTo>
                  <a:lnTo>
                    <a:pt x="870" y="948"/>
                  </a:lnTo>
                  <a:lnTo>
                    <a:pt x="870" y="948"/>
                  </a:lnTo>
                  <a:lnTo>
                    <a:pt x="870" y="954"/>
                  </a:lnTo>
                  <a:lnTo>
                    <a:pt x="870" y="960"/>
                  </a:lnTo>
                  <a:lnTo>
                    <a:pt x="870" y="960"/>
                  </a:lnTo>
                  <a:lnTo>
                    <a:pt x="870" y="960"/>
                  </a:lnTo>
                  <a:lnTo>
                    <a:pt x="870" y="966"/>
                  </a:lnTo>
                  <a:lnTo>
                    <a:pt x="870" y="966"/>
                  </a:lnTo>
                  <a:lnTo>
                    <a:pt x="870" y="966"/>
                  </a:lnTo>
                  <a:lnTo>
                    <a:pt x="864" y="972"/>
                  </a:lnTo>
                  <a:lnTo>
                    <a:pt x="864" y="972"/>
                  </a:lnTo>
                  <a:lnTo>
                    <a:pt x="864" y="972"/>
                  </a:lnTo>
                  <a:lnTo>
                    <a:pt x="858" y="972"/>
                  </a:lnTo>
                  <a:lnTo>
                    <a:pt x="858" y="972"/>
                  </a:lnTo>
                  <a:lnTo>
                    <a:pt x="852" y="978"/>
                  </a:lnTo>
                  <a:lnTo>
                    <a:pt x="852" y="978"/>
                  </a:lnTo>
                  <a:lnTo>
                    <a:pt x="858" y="984"/>
                  </a:lnTo>
                  <a:lnTo>
                    <a:pt x="858" y="984"/>
                  </a:lnTo>
                  <a:lnTo>
                    <a:pt x="858" y="990"/>
                  </a:lnTo>
                  <a:lnTo>
                    <a:pt x="858" y="990"/>
                  </a:lnTo>
                  <a:lnTo>
                    <a:pt x="858" y="996"/>
                  </a:lnTo>
                  <a:lnTo>
                    <a:pt x="858" y="996"/>
                  </a:lnTo>
                  <a:lnTo>
                    <a:pt x="858" y="1002"/>
                  </a:lnTo>
                  <a:lnTo>
                    <a:pt x="858" y="1008"/>
                  </a:lnTo>
                  <a:lnTo>
                    <a:pt x="852" y="1014"/>
                  </a:lnTo>
                  <a:lnTo>
                    <a:pt x="852" y="1020"/>
                  </a:lnTo>
                  <a:lnTo>
                    <a:pt x="852" y="1020"/>
                  </a:lnTo>
                  <a:lnTo>
                    <a:pt x="822" y="1032"/>
                  </a:lnTo>
                  <a:lnTo>
                    <a:pt x="828" y="1032"/>
                  </a:lnTo>
                  <a:lnTo>
                    <a:pt x="828" y="1032"/>
                  </a:lnTo>
                  <a:lnTo>
                    <a:pt x="834" y="1032"/>
                  </a:lnTo>
                  <a:lnTo>
                    <a:pt x="834" y="1032"/>
                  </a:lnTo>
                  <a:lnTo>
                    <a:pt x="834" y="1032"/>
                  </a:lnTo>
                  <a:lnTo>
                    <a:pt x="840" y="1032"/>
                  </a:lnTo>
                  <a:lnTo>
                    <a:pt x="840" y="1038"/>
                  </a:lnTo>
                  <a:lnTo>
                    <a:pt x="840" y="1038"/>
                  </a:lnTo>
                  <a:lnTo>
                    <a:pt x="840" y="1038"/>
                  </a:lnTo>
                  <a:lnTo>
                    <a:pt x="840" y="1038"/>
                  </a:lnTo>
                  <a:lnTo>
                    <a:pt x="840" y="1044"/>
                  </a:lnTo>
                  <a:lnTo>
                    <a:pt x="840" y="1044"/>
                  </a:lnTo>
                  <a:lnTo>
                    <a:pt x="840" y="1044"/>
                  </a:lnTo>
                  <a:lnTo>
                    <a:pt x="840" y="1050"/>
                  </a:lnTo>
                  <a:lnTo>
                    <a:pt x="840" y="1056"/>
                  </a:lnTo>
                  <a:lnTo>
                    <a:pt x="840" y="1056"/>
                  </a:lnTo>
                  <a:lnTo>
                    <a:pt x="840" y="1062"/>
                  </a:lnTo>
                  <a:lnTo>
                    <a:pt x="840" y="1062"/>
                  </a:lnTo>
                  <a:lnTo>
                    <a:pt x="840" y="1062"/>
                  </a:lnTo>
                  <a:lnTo>
                    <a:pt x="840" y="1068"/>
                  </a:lnTo>
                  <a:lnTo>
                    <a:pt x="840" y="1068"/>
                  </a:lnTo>
                  <a:lnTo>
                    <a:pt x="840" y="1068"/>
                  </a:lnTo>
                  <a:lnTo>
                    <a:pt x="840" y="1068"/>
                  </a:lnTo>
                  <a:lnTo>
                    <a:pt x="834" y="1068"/>
                  </a:lnTo>
                  <a:lnTo>
                    <a:pt x="834" y="1068"/>
                  </a:lnTo>
                  <a:lnTo>
                    <a:pt x="834" y="1068"/>
                  </a:lnTo>
                  <a:lnTo>
                    <a:pt x="834" y="1068"/>
                  </a:lnTo>
                  <a:lnTo>
                    <a:pt x="834" y="1074"/>
                  </a:lnTo>
                  <a:lnTo>
                    <a:pt x="840" y="1074"/>
                  </a:lnTo>
                  <a:lnTo>
                    <a:pt x="840" y="1074"/>
                  </a:lnTo>
                  <a:lnTo>
                    <a:pt x="840" y="1080"/>
                  </a:lnTo>
                  <a:lnTo>
                    <a:pt x="840" y="1080"/>
                  </a:lnTo>
                  <a:lnTo>
                    <a:pt x="840" y="1080"/>
                  </a:lnTo>
                  <a:lnTo>
                    <a:pt x="840" y="1086"/>
                  </a:lnTo>
                  <a:lnTo>
                    <a:pt x="840" y="1086"/>
                  </a:lnTo>
                  <a:lnTo>
                    <a:pt x="840" y="1092"/>
                  </a:lnTo>
                  <a:lnTo>
                    <a:pt x="840" y="1098"/>
                  </a:lnTo>
                  <a:lnTo>
                    <a:pt x="840" y="1104"/>
                  </a:lnTo>
                  <a:lnTo>
                    <a:pt x="840" y="1110"/>
                  </a:lnTo>
                  <a:lnTo>
                    <a:pt x="840" y="1116"/>
                  </a:lnTo>
                  <a:lnTo>
                    <a:pt x="840" y="1116"/>
                  </a:lnTo>
                  <a:lnTo>
                    <a:pt x="840" y="1122"/>
                  </a:lnTo>
                  <a:lnTo>
                    <a:pt x="840" y="1122"/>
                  </a:lnTo>
                  <a:lnTo>
                    <a:pt x="840" y="1122"/>
                  </a:lnTo>
                  <a:lnTo>
                    <a:pt x="840" y="1122"/>
                  </a:lnTo>
                  <a:lnTo>
                    <a:pt x="840" y="1128"/>
                  </a:lnTo>
                  <a:lnTo>
                    <a:pt x="840" y="1128"/>
                  </a:lnTo>
                  <a:lnTo>
                    <a:pt x="840" y="1134"/>
                  </a:lnTo>
                  <a:lnTo>
                    <a:pt x="846" y="1134"/>
                  </a:lnTo>
                  <a:lnTo>
                    <a:pt x="846" y="1140"/>
                  </a:lnTo>
                  <a:lnTo>
                    <a:pt x="846" y="1140"/>
                  </a:lnTo>
                  <a:lnTo>
                    <a:pt x="846" y="1140"/>
                  </a:lnTo>
                  <a:lnTo>
                    <a:pt x="846" y="1146"/>
                  </a:lnTo>
                  <a:lnTo>
                    <a:pt x="846" y="1146"/>
                  </a:lnTo>
                  <a:lnTo>
                    <a:pt x="846" y="1146"/>
                  </a:lnTo>
                  <a:lnTo>
                    <a:pt x="846" y="1152"/>
                  </a:lnTo>
                  <a:lnTo>
                    <a:pt x="846" y="1152"/>
                  </a:lnTo>
                  <a:lnTo>
                    <a:pt x="846" y="1158"/>
                  </a:lnTo>
                  <a:lnTo>
                    <a:pt x="846" y="1158"/>
                  </a:lnTo>
                  <a:lnTo>
                    <a:pt x="852" y="1164"/>
                  </a:lnTo>
                  <a:lnTo>
                    <a:pt x="852" y="1164"/>
                  </a:lnTo>
                  <a:lnTo>
                    <a:pt x="852" y="1164"/>
                  </a:lnTo>
                  <a:lnTo>
                    <a:pt x="858" y="1176"/>
                  </a:lnTo>
                  <a:lnTo>
                    <a:pt x="852" y="1182"/>
                  </a:lnTo>
                  <a:lnTo>
                    <a:pt x="852" y="1182"/>
                  </a:lnTo>
                  <a:lnTo>
                    <a:pt x="846" y="1182"/>
                  </a:lnTo>
                  <a:lnTo>
                    <a:pt x="846" y="1182"/>
                  </a:lnTo>
                  <a:lnTo>
                    <a:pt x="846" y="1182"/>
                  </a:lnTo>
                  <a:lnTo>
                    <a:pt x="846" y="1182"/>
                  </a:lnTo>
                  <a:lnTo>
                    <a:pt x="846" y="1182"/>
                  </a:lnTo>
                  <a:lnTo>
                    <a:pt x="846" y="1188"/>
                  </a:lnTo>
                  <a:lnTo>
                    <a:pt x="846" y="1188"/>
                  </a:lnTo>
                  <a:lnTo>
                    <a:pt x="846" y="1188"/>
                  </a:lnTo>
                  <a:lnTo>
                    <a:pt x="840" y="1188"/>
                  </a:lnTo>
                  <a:lnTo>
                    <a:pt x="840" y="1188"/>
                  </a:lnTo>
                  <a:lnTo>
                    <a:pt x="840" y="1188"/>
                  </a:lnTo>
                  <a:lnTo>
                    <a:pt x="834" y="1188"/>
                  </a:lnTo>
                  <a:lnTo>
                    <a:pt x="834" y="1188"/>
                  </a:lnTo>
                  <a:lnTo>
                    <a:pt x="834" y="1188"/>
                  </a:lnTo>
                  <a:lnTo>
                    <a:pt x="828" y="1188"/>
                  </a:lnTo>
                  <a:lnTo>
                    <a:pt x="828" y="1188"/>
                  </a:lnTo>
                  <a:lnTo>
                    <a:pt x="828" y="1188"/>
                  </a:lnTo>
                  <a:lnTo>
                    <a:pt x="822" y="1182"/>
                  </a:lnTo>
                  <a:lnTo>
                    <a:pt x="822" y="1182"/>
                  </a:lnTo>
                  <a:lnTo>
                    <a:pt x="816" y="1176"/>
                  </a:lnTo>
                  <a:lnTo>
                    <a:pt x="816" y="1176"/>
                  </a:lnTo>
                  <a:lnTo>
                    <a:pt x="816" y="1170"/>
                  </a:lnTo>
                  <a:lnTo>
                    <a:pt x="816" y="1170"/>
                  </a:lnTo>
                  <a:lnTo>
                    <a:pt x="816" y="1170"/>
                  </a:lnTo>
                  <a:lnTo>
                    <a:pt x="816" y="1176"/>
                  </a:lnTo>
                  <a:lnTo>
                    <a:pt x="816" y="1176"/>
                  </a:lnTo>
                  <a:lnTo>
                    <a:pt x="816" y="1176"/>
                  </a:lnTo>
                  <a:lnTo>
                    <a:pt x="816" y="1176"/>
                  </a:lnTo>
                  <a:lnTo>
                    <a:pt x="816" y="1176"/>
                  </a:lnTo>
                  <a:lnTo>
                    <a:pt x="810" y="1176"/>
                  </a:lnTo>
                  <a:lnTo>
                    <a:pt x="810" y="1176"/>
                  </a:lnTo>
                  <a:lnTo>
                    <a:pt x="810" y="1176"/>
                  </a:lnTo>
                  <a:lnTo>
                    <a:pt x="804" y="1176"/>
                  </a:lnTo>
                  <a:lnTo>
                    <a:pt x="804" y="1176"/>
                  </a:lnTo>
                  <a:lnTo>
                    <a:pt x="798" y="1176"/>
                  </a:lnTo>
                  <a:lnTo>
                    <a:pt x="792" y="1176"/>
                  </a:lnTo>
                  <a:lnTo>
                    <a:pt x="780" y="1170"/>
                  </a:lnTo>
                  <a:lnTo>
                    <a:pt x="774" y="1170"/>
                  </a:lnTo>
                  <a:lnTo>
                    <a:pt x="774" y="1170"/>
                  </a:lnTo>
                  <a:lnTo>
                    <a:pt x="768" y="1170"/>
                  </a:lnTo>
                  <a:lnTo>
                    <a:pt x="768" y="1170"/>
                  </a:lnTo>
                  <a:lnTo>
                    <a:pt x="768" y="1170"/>
                  </a:lnTo>
                  <a:lnTo>
                    <a:pt x="768" y="1170"/>
                  </a:lnTo>
                  <a:lnTo>
                    <a:pt x="762" y="1170"/>
                  </a:lnTo>
                  <a:lnTo>
                    <a:pt x="762" y="1170"/>
                  </a:lnTo>
                  <a:lnTo>
                    <a:pt x="756" y="1164"/>
                  </a:lnTo>
                  <a:lnTo>
                    <a:pt x="756" y="1164"/>
                  </a:lnTo>
                  <a:lnTo>
                    <a:pt x="750" y="1158"/>
                  </a:lnTo>
                  <a:lnTo>
                    <a:pt x="750" y="1158"/>
                  </a:lnTo>
                  <a:lnTo>
                    <a:pt x="744" y="1158"/>
                  </a:lnTo>
                  <a:lnTo>
                    <a:pt x="744" y="1152"/>
                  </a:lnTo>
                  <a:lnTo>
                    <a:pt x="744" y="1152"/>
                  </a:lnTo>
                  <a:lnTo>
                    <a:pt x="738" y="1152"/>
                  </a:lnTo>
                  <a:lnTo>
                    <a:pt x="738" y="1152"/>
                  </a:lnTo>
                  <a:lnTo>
                    <a:pt x="732" y="1152"/>
                  </a:lnTo>
                  <a:lnTo>
                    <a:pt x="732" y="1152"/>
                  </a:lnTo>
                  <a:lnTo>
                    <a:pt x="726" y="1152"/>
                  </a:lnTo>
                  <a:lnTo>
                    <a:pt x="726" y="1152"/>
                  </a:lnTo>
                  <a:lnTo>
                    <a:pt x="726" y="1152"/>
                  </a:lnTo>
                  <a:lnTo>
                    <a:pt x="726" y="1152"/>
                  </a:lnTo>
                  <a:lnTo>
                    <a:pt x="720" y="1152"/>
                  </a:lnTo>
                  <a:lnTo>
                    <a:pt x="720" y="1146"/>
                  </a:lnTo>
                  <a:lnTo>
                    <a:pt x="720" y="1146"/>
                  </a:lnTo>
                  <a:lnTo>
                    <a:pt x="714" y="1146"/>
                  </a:lnTo>
                  <a:lnTo>
                    <a:pt x="714" y="1146"/>
                  </a:lnTo>
                  <a:lnTo>
                    <a:pt x="714" y="1146"/>
                  </a:lnTo>
                  <a:lnTo>
                    <a:pt x="708" y="1140"/>
                  </a:lnTo>
                  <a:lnTo>
                    <a:pt x="708" y="1140"/>
                  </a:lnTo>
                  <a:lnTo>
                    <a:pt x="702" y="1140"/>
                  </a:lnTo>
                  <a:lnTo>
                    <a:pt x="702" y="1134"/>
                  </a:lnTo>
                  <a:lnTo>
                    <a:pt x="696" y="1134"/>
                  </a:lnTo>
                  <a:lnTo>
                    <a:pt x="696" y="1134"/>
                  </a:lnTo>
                  <a:lnTo>
                    <a:pt x="696" y="1134"/>
                  </a:lnTo>
                  <a:lnTo>
                    <a:pt x="696" y="1134"/>
                  </a:lnTo>
                  <a:lnTo>
                    <a:pt x="696" y="1134"/>
                  </a:lnTo>
                  <a:lnTo>
                    <a:pt x="696" y="1134"/>
                  </a:lnTo>
                  <a:lnTo>
                    <a:pt x="690" y="1134"/>
                  </a:lnTo>
                  <a:lnTo>
                    <a:pt x="684" y="1134"/>
                  </a:lnTo>
                  <a:lnTo>
                    <a:pt x="684" y="1134"/>
                  </a:lnTo>
                  <a:lnTo>
                    <a:pt x="684" y="1134"/>
                  </a:lnTo>
                  <a:lnTo>
                    <a:pt x="678" y="1134"/>
                  </a:lnTo>
                  <a:lnTo>
                    <a:pt x="678" y="1128"/>
                  </a:lnTo>
                  <a:lnTo>
                    <a:pt x="678" y="1128"/>
                  </a:lnTo>
                  <a:lnTo>
                    <a:pt x="678" y="1128"/>
                  </a:lnTo>
                  <a:lnTo>
                    <a:pt x="672" y="1128"/>
                  </a:lnTo>
                  <a:lnTo>
                    <a:pt x="672" y="1128"/>
                  </a:lnTo>
                  <a:lnTo>
                    <a:pt x="672" y="1128"/>
                  </a:lnTo>
                  <a:lnTo>
                    <a:pt x="672" y="1122"/>
                  </a:lnTo>
                  <a:lnTo>
                    <a:pt x="672" y="1122"/>
                  </a:lnTo>
                  <a:lnTo>
                    <a:pt x="672" y="1122"/>
                  </a:lnTo>
                  <a:lnTo>
                    <a:pt x="672" y="1116"/>
                  </a:lnTo>
                  <a:lnTo>
                    <a:pt x="672" y="1116"/>
                  </a:lnTo>
                  <a:lnTo>
                    <a:pt x="672" y="1110"/>
                  </a:lnTo>
                  <a:lnTo>
                    <a:pt x="666" y="1110"/>
                  </a:lnTo>
                  <a:lnTo>
                    <a:pt x="666" y="1104"/>
                  </a:lnTo>
                  <a:lnTo>
                    <a:pt x="666" y="1098"/>
                  </a:lnTo>
                  <a:lnTo>
                    <a:pt x="666" y="1098"/>
                  </a:lnTo>
                  <a:lnTo>
                    <a:pt x="666" y="1092"/>
                  </a:lnTo>
                  <a:lnTo>
                    <a:pt x="666" y="1092"/>
                  </a:lnTo>
                  <a:lnTo>
                    <a:pt x="660" y="1092"/>
                  </a:lnTo>
                  <a:lnTo>
                    <a:pt x="660" y="1086"/>
                  </a:lnTo>
                  <a:lnTo>
                    <a:pt x="660" y="1086"/>
                  </a:lnTo>
                  <a:lnTo>
                    <a:pt x="660" y="1086"/>
                  </a:lnTo>
                  <a:lnTo>
                    <a:pt x="660" y="1080"/>
                  </a:lnTo>
                  <a:lnTo>
                    <a:pt x="660" y="1074"/>
                  </a:lnTo>
                  <a:lnTo>
                    <a:pt x="654" y="1068"/>
                  </a:lnTo>
                  <a:lnTo>
                    <a:pt x="648" y="1062"/>
                  </a:lnTo>
                  <a:lnTo>
                    <a:pt x="648" y="1056"/>
                  </a:lnTo>
                  <a:lnTo>
                    <a:pt x="648" y="1056"/>
                  </a:lnTo>
                  <a:lnTo>
                    <a:pt x="642" y="1050"/>
                  </a:lnTo>
                  <a:lnTo>
                    <a:pt x="642" y="1050"/>
                  </a:lnTo>
                  <a:lnTo>
                    <a:pt x="642" y="1044"/>
                  </a:lnTo>
                  <a:lnTo>
                    <a:pt x="642" y="1044"/>
                  </a:lnTo>
                  <a:lnTo>
                    <a:pt x="642" y="1044"/>
                  </a:lnTo>
                  <a:lnTo>
                    <a:pt x="642" y="1044"/>
                  </a:lnTo>
                  <a:lnTo>
                    <a:pt x="642" y="1044"/>
                  </a:lnTo>
                  <a:lnTo>
                    <a:pt x="642" y="1038"/>
                  </a:lnTo>
                  <a:lnTo>
                    <a:pt x="642" y="1038"/>
                  </a:lnTo>
                  <a:lnTo>
                    <a:pt x="642" y="1032"/>
                  </a:lnTo>
                  <a:lnTo>
                    <a:pt x="642" y="1032"/>
                  </a:lnTo>
                  <a:lnTo>
                    <a:pt x="642" y="1032"/>
                  </a:lnTo>
                  <a:lnTo>
                    <a:pt x="642" y="1032"/>
                  </a:lnTo>
                  <a:lnTo>
                    <a:pt x="642" y="1026"/>
                  </a:lnTo>
                  <a:lnTo>
                    <a:pt x="642" y="1026"/>
                  </a:lnTo>
                  <a:lnTo>
                    <a:pt x="642" y="1026"/>
                  </a:lnTo>
                  <a:lnTo>
                    <a:pt x="642" y="1026"/>
                  </a:lnTo>
                  <a:lnTo>
                    <a:pt x="642" y="1020"/>
                  </a:lnTo>
                  <a:lnTo>
                    <a:pt x="636" y="1020"/>
                  </a:lnTo>
                  <a:lnTo>
                    <a:pt x="636" y="1020"/>
                  </a:lnTo>
                  <a:lnTo>
                    <a:pt x="636" y="1020"/>
                  </a:lnTo>
                  <a:lnTo>
                    <a:pt x="636" y="1014"/>
                  </a:lnTo>
                  <a:lnTo>
                    <a:pt x="636" y="1014"/>
                  </a:lnTo>
                  <a:lnTo>
                    <a:pt x="636" y="1014"/>
                  </a:lnTo>
                  <a:lnTo>
                    <a:pt x="636" y="1008"/>
                  </a:lnTo>
                  <a:lnTo>
                    <a:pt x="636" y="1008"/>
                  </a:lnTo>
                  <a:lnTo>
                    <a:pt x="636" y="1008"/>
                  </a:lnTo>
                  <a:lnTo>
                    <a:pt x="630" y="1002"/>
                  </a:lnTo>
                  <a:lnTo>
                    <a:pt x="630" y="1002"/>
                  </a:lnTo>
                  <a:lnTo>
                    <a:pt x="630" y="996"/>
                  </a:lnTo>
                  <a:lnTo>
                    <a:pt x="630" y="996"/>
                  </a:lnTo>
                  <a:lnTo>
                    <a:pt x="630" y="990"/>
                  </a:lnTo>
                  <a:lnTo>
                    <a:pt x="636" y="984"/>
                  </a:lnTo>
                  <a:lnTo>
                    <a:pt x="636" y="984"/>
                  </a:lnTo>
                  <a:lnTo>
                    <a:pt x="636" y="978"/>
                  </a:lnTo>
                  <a:lnTo>
                    <a:pt x="630" y="978"/>
                  </a:lnTo>
                  <a:lnTo>
                    <a:pt x="630" y="978"/>
                  </a:lnTo>
                  <a:lnTo>
                    <a:pt x="624" y="978"/>
                  </a:lnTo>
                  <a:lnTo>
                    <a:pt x="624" y="972"/>
                  </a:lnTo>
                  <a:lnTo>
                    <a:pt x="618" y="972"/>
                  </a:lnTo>
                  <a:lnTo>
                    <a:pt x="618" y="972"/>
                  </a:lnTo>
                  <a:lnTo>
                    <a:pt x="618" y="966"/>
                  </a:lnTo>
                  <a:lnTo>
                    <a:pt x="612" y="966"/>
                  </a:lnTo>
                  <a:lnTo>
                    <a:pt x="612" y="960"/>
                  </a:lnTo>
                  <a:lnTo>
                    <a:pt x="606" y="954"/>
                  </a:lnTo>
                  <a:lnTo>
                    <a:pt x="606" y="948"/>
                  </a:lnTo>
                  <a:lnTo>
                    <a:pt x="600" y="948"/>
                  </a:lnTo>
                  <a:lnTo>
                    <a:pt x="594" y="936"/>
                  </a:lnTo>
                  <a:lnTo>
                    <a:pt x="594" y="924"/>
                  </a:lnTo>
                  <a:lnTo>
                    <a:pt x="588" y="924"/>
                  </a:lnTo>
                  <a:lnTo>
                    <a:pt x="588" y="918"/>
                  </a:lnTo>
                  <a:lnTo>
                    <a:pt x="582" y="918"/>
                  </a:lnTo>
                  <a:lnTo>
                    <a:pt x="582" y="918"/>
                  </a:lnTo>
                  <a:lnTo>
                    <a:pt x="582" y="912"/>
                  </a:lnTo>
                  <a:lnTo>
                    <a:pt x="582" y="912"/>
                  </a:lnTo>
                  <a:lnTo>
                    <a:pt x="576" y="912"/>
                  </a:lnTo>
                  <a:lnTo>
                    <a:pt x="576" y="912"/>
                  </a:lnTo>
                  <a:lnTo>
                    <a:pt x="570" y="906"/>
                  </a:lnTo>
                  <a:lnTo>
                    <a:pt x="570" y="906"/>
                  </a:lnTo>
                  <a:lnTo>
                    <a:pt x="570" y="900"/>
                  </a:lnTo>
                  <a:lnTo>
                    <a:pt x="570" y="900"/>
                  </a:lnTo>
                  <a:lnTo>
                    <a:pt x="564" y="894"/>
                  </a:lnTo>
                  <a:lnTo>
                    <a:pt x="564" y="894"/>
                  </a:lnTo>
                  <a:lnTo>
                    <a:pt x="558" y="882"/>
                  </a:lnTo>
                  <a:lnTo>
                    <a:pt x="558" y="876"/>
                  </a:lnTo>
                  <a:lnTo>
                    <a:pt x="552" y="870"/>
                  </a:lnTo>
                  <a:lnTo>
                    <a:pt x="552" y="864"/>
                  </a:lnTo>
                  <a:lnTo>
                    <a:pt x="546" y="864"/>
                  </a:lnTo>
                  <a:lnTo>
                    <a:pt x="546" y="858"/>
                  </a:lnTo>
                  <a:lnTo>
                    <a:pt x="546" y="852"/>
                  </a:lnTo>
                  <a:lnTo>
                    <a:pt x="546" y="852"/>
                  </a:lnTo>
                  <a:lnTo>
                    <a:pt x="546" y="846"/>
                  </a:lnTo>
                  <a:lnTo>
                    <a:pt x="540" y="846"/>
                  </a:lnTo>
                  <a:lnTo>
                    <a:pt x="540" y="840"/>
                  </a:lnTo>
                  <a:lnTo>
                    <a:pt x="540" y="840"/>
                  </a:lnTo>
                  <a:lnTo>
                    <a:pt x="534" y="834"/>
                  </a:lnTo>
                  <a:lnTo>
                    <a:pt x="534" y="834"/>
                  </a:lnTo>
                  <a:lnTo>
                    <a:pt x="534" y="828"/>
                  </a:lnTo>
                  <a:lnTo>
                    <a:pt x="534" y="828"/>
                  </a:lnTo>
                  <a:lnTo>
                    <a:pt x="534" y="828"/>
                  </a:lnTo>
                  <a:lnTo>
                    <a:pt x="534" y="822"/>
                  </a:lnTo>
                  <a:lnTo>
                    <a:pt x="528" y="816"/>
                  </a:lnTo>
                  <a:lnTo>
                    <a:pt x="522" y="810"/>
                  </a:lnTo>
                  <a:lnTo>
                    <a:pt x="516" y="804"/>
                  </a:lnTo>
                  <a:lnTo>
                    <a:pt x="510" y="798"/>
                  </a:lnTo>
                  <a:lnTo>
                    <a:pt x="504" y="792"/>
                  </a:lnTo>
                  <a:lnTo>
                    <a:pt x="504" y="786"/>
                  </a:lnTo>
                  <a:lnTo>
                    <a:pt x="498" y="780"/>
                  </a:lnTo>
                  <a:lnTo>
                    <a:pt x="498" y="774"/>
                  </a:lnTo>
                  <a:lnTo>
                    <a:pt x="492" y="774"/>
                  </a:lnTo>
                  <a:lnTo>
                    <a:pt x="486" y="768"/>
                  </a:lnTo>
                  <a:lnTo>
                    <a:pt x="480" y="762"/>
                  </a:lnTo>
                  <a:lnTo>
                    <a:pt x="474" y="756"/>
                  </a:lnTo>
                  <a:lnTo>
                    <a:pt x="474" y="750"/>
                  </a:lnTo>
                  <a:lnTo>
                    <a:pt x="468" y="750"/>
                  </a:lnTo>
                  <a:lnTo>
                    <a:pt x="462" y="744"/>
                  </a:lnTo>
                  <a:lnTo>
                    <a:pt x="456" y="738"/>
                  </a:lnTo>
                  <a:lnTo>
                    <a:pt x="450" y="738"/>
                  </a:lnTo>
                  <a:lnTo>
                    <a:pt x="444" y="738"/>
                  </a:lnTo>
                  <a:lnTo>
                    <a:pt x="444" y="738"/>
                  </a:lnTo>
                  <a:lnTo>
                    <a:pt x="438" y="738"/>
                  </a:lnTo>
                  <a:lnTo>
                    <a:pt x="438" y="738"/>
                  </a:lnTo>
                  <a:lnTo>
                    <a:pt x="432" y="738"/>
                  </a:lnTo>
                  <a:lnTo>
                    <a:pt x="432" y="738"/>
                  </a:lnTo>
                  <a:lnTo>
                    <a:pt x="426" y="738"/>
                  </a:lnTo>
                  <a:lnTo>
                    <a:pt x="420" y="738"/>
                  </a:lnTo>
                  <a:lnTo>
                    <a:pt x="414" y="738"/>
                  </a:lnTo>
                  <a:lnTo>
                    <a:pt x="408" y="738"/>
                  </a:lnTo>
                  <a:lnTo>
                    <a:pt x="402" y="738"/>
                  </a:lnTo>
                  <a:lnTo>
                    <a:pt x="396" y="738"/>
                  </a:lnTo>
                  <a:lnTo>
                    <a:pt x="390" y="738"/>
                  </a:lnTo>
                  <a:lnTo>
                    <a:pt x="384" y="738"/>
                  </a:lnTo>
                  <a:lnTo>
                    <a:pt x="384" y="738"/>
                  </a:lnTo>
                  <a:lnTo>
                    <a:pt x="378" y="738"/>
                  </a:lnTo>
                  <a:lnTo>
                    <a:pt x="372" y="738"/>
                  </a:lnTo>
                  <a:lnTo>
                    <a:pt x="372" y="738"/>
                  </a:lnTo>
                  <a:lnTo>
                    <a:pt x="366" y="738"/>
                  </a:lnTo>
                  <a:lnTo>
                    <a:pt x="360" y="738"/>
                  </a:lnTo>
                  <a:lnTo>
                    <a:pt x="360" y="744"/>
                  </a:lnTo>
                  <a:lnTo>
                    <a:pt x="360" y="744"/>
                  </a:lnTo>
                  <a:lnTo>
                    <a:pt x="354" y="744"/>
                  </a:lnTo>
                  <a:lnTo>
                    <a:pt x="354" y="750"/>
                  </a:lnTo>
                  <a:lnTo>
                    <a:pt x="348" y="750"/>
                  </a:lnTo>
                  <a:lnTo>
                    <a:pt x="348" y="750"/>
                  </a:lnTo>
                  <a:lnTo>
                    <a:pt x="348" y="756"/>
                  </a:lnTo>
                  <a:lnTo>
                    <a:pt x="348" y="756"/>
                  </a:lnTo>
                  <a:lnTo>
                    <a:pt x="348" y="762"/>
                  </a:lnTo>
                  <a:lnTo>
                    <a:pt x="348" y="762"/>
                  </a:lnTo>
                  <a:lnTo>
                    <a:pt x="348" y="762"/>
                  </a:lnTo>
                  <a:lnTo>
                    <a:pt x="348" y="762"/>
                  </a:lnTo>
                  <a:lnTo>
                    <a:pt x="348" y="762"/>
                  </a:lnTo>
                  <a:lnTo>
                    <a:pt x="342" y="768"/>
                  </a:lnTo>
                  <a:lnTo>
                    <a:pt x="342" y="768"/>
                  </a:lnTo>
                  <a:lnTo>
                    <a:pt x="336" y="792"/>
                  </a:lnTo>
                  <a:lnTo>
                    <a:pt x="330" y="792"/>
                  </a:lnTo>
                  <a:lnTo>
                    <a:pt x="330" y="798"/>
                  </a:lnTo>
                  <a:lnTo>
                    <a:pt x="324" y="798"/>
                  </a:lnTo>
                  <a:lnTo>
                    <a:pt x="324" y="804"/>
                  </a:lnTo>
                  <a:lnTo>
                    <a:pt x="324" y="804"/>
                  </a:lnTo>
                  <a:lnTo>
                    <a:pt x="324" y="804"/>
                  </a:lnTo>
                  <a:lnTo>
                    <a:pt x="318" y="810"/>
                  </a:lnTo>
                  <a:lnTo>
                    <a:pt x="318" y="810"/>
                  </a:lnTo>
                  <a:lnTo>
                    <a:pt x="318" y="816"/>
                  </a:lnTo>
                  <a:lnTo>
                    <a:pt x="312" y="822"/>
                  </a:lnTo>
                  <a:lnTo>
                    <a:pt x="312" y="822"/>
                  </a:lnTo>
                  <a:lnTo>
                    <a:pt x="312" y="828"/>
                  </a:lnTo>
                  <a:lnTo>
                    <a:pt x="312" y="828"/>
                  </a:lnTo>
                  <a:lnTo>
                    <a:pt x="312" y="828"/>
                  </a:lnTo>
                  <a:lnTo>
                    <a:pt x="306" y="828"/>
                  </a:lnTo>
                  <a:lnTo>
                    <a:pt x="300" y="828"/>
                  </a:lnTo>
                  <a:lnTo>
                    <a:pt x="294" y="828"/>
                  </a:lnTo>
                  <a:lnTo>
                    <a:pt x="294" y="828"/>
                  </a:lnTo>
                  <a:lnTo>
                    <a:pt x="288" y="822"/>
                  </a:lnTo>
                  <a:lnTo>
                    <a:pt x="282" y="822"/>
                  </a:lnTo>
                  <a:lnTo>
                    <a:pt x="276" y="822"/>
                  </a:lnTo>
                  <a:lnTo>
                    <a:pt x="270" y="822"/>
                  </a:lnTo>
                  <a:lnTo>
                    <a:pt x="270" y="822"/>
                  </a:lnTo>
                  <a:lnTo>
                    <a:pt x="270" y="822"/>
                  </a:lnTo>
                  <a:lnTo>
                    <a:pt x="270" y="816"/>
                  </a:lnTo>
                  <a:lnTo>
                    <a:pt x="264" y="816"/>
                  </a:lnTo>
                  <a:lnTo>
                    <a:pt x="264" y="816"/>
                  </a:lnTo>
                  <a:lnTo>
                    <a:pt x="264" y="816"/>
                  </a:lnTo>
                  <a:lnTo>
                    <a:pt x="258" y="816"/>
                  </a:lnTo>
                  <a:lnTo>
                    <a:pt x="258" y="816"/>
                  </a:lnTo>
                  <a:lnTo>
                    <a:pt x="258" y="810"/>
                  </a:lnTo>
                  <a:lnTo>
                    <a:pt x="258" y="810"/>
                  </a:lnTo>
                  <a:lnTo>
                    <a:pt x="258" y="810"/>
                  </a:lnTo>
                  <a:lnTo>
                    <a:pt x="258" y="810"/>
                  </a:lnTo>
                  <a:lnTo>
                    <a:pt x="252" y="804"/>
                  </a:lnTo>
                  <a:lnTo>
                    <a:pt x="252" y="804"/>
                  </a:lnTo>
                  <a:lnTo>
                    <a:pt x="252" y="804"/>
                  </a:lnTo>
                  <a:lnTo>
                    <a:pt x="252" y="804"/>
                  </a:lnTo>
                  <a:lnTo>
                    <a:pt x="252" y="804"/>
                  </a:lnTo>
                  <a:lnTo>
                    <a:pt x="246" y="798"/>
                  </a:lnTo>
                  <a:lnTo>
                    <a:pt x="246" y="798"/>
                  </a:lnTo>
                  <a:lnTo>
                    <a:pt x="240" y="798"/>
                  </a:lnTo>
                  <a:lnTo>
                    <a:pt x="234" y="798"/>
                  </a:lnTo>
                  <a:lnTo>
                    <a:pt x="234" y="798"/>
                  </a:lnTo>
                  <a:lnTo>
                    <a:pt x="228" y="798"/>
                  </a:lnTo>
                  <a:lnTo>
                    <a:pt x="228" y="792"/>
                  </a:lnTo>
                  <a:lnTo>
                    <a:pt x="228" y="792"/>
                  </a:lnTo>
                  <a:lnTo>
                    <a:pt x="228" y="792"/>
                  </a:lnTo>
                  <a:lnTo>
                    <a:pt x="222" y="792"/>
                  </a:lnTo>
                  <a:lnTo>
                    <a:pt x="222" y="792"/>
                  </a:lnTo>
                  <a:lnTo>
                    <a:pt x="222" y="792"/>
                  </a:lnTo>
                  <a:lnTo>
                    <a:pt x="216" y="786"/>
                  </a:lnTo>
                  <a:lnTo>
                    <a:pt x="216" y="786"/>
                  </a:lnTo>
                  <a:lnTo>
                    <a:pt x="210" y="780"/>
                  </a:lnTo>
                  <a:lnTo>
                    <a:pt x="210" y="774"/>
                  </a:lnTo>
                  <a:lnTo>
                    <a:pt x="204" y="774"/>
                  </a:lnTo>
                  <a:lnTo>
                    <a:pt x="198" y="768"/>
                  </a:lnTo>
                  <a:lnTo>
                    <a:pt x="198" y="762"/>
                  </a:lnTo>
                  <a:lnTo>
                    <a:pt x="192" y="762"/>
                  </a:lnTo>
                  <a:lnTo>
                    <a:pt x="192" y="756"/>
                  </a:lnTo>
                  <a:lnTo>
                    <a:pt x="186" y="756"/>
                  </a:lnTo>
                  <a:lnTo>
                    <a:pt x="186" y="756"/>
                  </a:lnTo>
                  <a:lnTo>
                    <a:pt x="180" y="750"/>
                  </a:lnTo>
                  <a:lnTo>
                    <a:pt x="174" y="744"/>
                  </a:lnTo>
                  <a:lnTo>
                    <a:pt x="174" y="738"/>
                  </a:lnTo>
                  <a:lnTo>
                    <a:pt x="168" y="732"/>
                  </a:lnTo>
                  <a:lnTo>
                    <a:pt x="162" y="732"/>
                  </a:lnTo>
                  <a:lnTo>
                    <a:pt x="162" y="726"/>
                  </a:lnTo>
                  <a:lnTo>
                    <a:pt x="162" y="720"/>
                  </a:lnTo>
                  <a:lnTo>
                    <a:pt x="162" y="714"/>
                  </a:lnTo>
                  <a:lnTo>
                    <a:pt x="162" y="714"/>
                  </a:lnTo>
                  <a:lnTo>
                    <a:pt x="162" y="708"/>
                  </a:lnTo>
                  <a:lnTo>
                    <a:pt x="162" y="702"/>
                  </a:lnTo>
                  <a:lnTo>
                    <a:pt x="162" y="690"/>
                  </a:lnTo>
                  <a:lnTo>
                    <a:pt x="162" y="684"/>
                  </a:lnTo>
                  <a:lnTo>
                    <a:pt x="162" y="678"/>
                  </a:lnTo>
                  <a:lnTo>
                    <a:pt x="162" y="678"/>
                  </a:lnTo>
                  <a:lnTo>
                    <a:pt x="156" y="672"/>
                  </a:lnTo>
                  <a:lnTo>
                    <a:pt x="156" y="672"/>
                  </a:lnTo>
                  <a:lnTo>
                    <a:pt x="156" y="666"/>
                  </a:lnTo>
                  <a:lnTo>
                    <a:pt x="150" y="660"/>
                  </a:lnTo>
                  <a:lnTo>
                    <a:pt x="150" y="660"/>
                  </a:lnTo>
                  <a:lnTo>
                    <a:pt x="150" y="654"/>
                  </a:lnTo>
                  <a:lnTo>
                    <a:pt x="150" y="648"/>
                  </a:lnTo>
                  <a:lnTo>
                    <a:pt x="150" y="648"/>
                  </a:lnTo>
                  <a:lnTo>
                    <a:pt x="150" y="642"/>
                  </a:lnTo>
                  <a:lnTo>
                    <a:pt x="150" y="636"/>
                  </a:lnTo>
                  <a:lnTo>
                    <a:pt x="150" y="636"/>
                  </a:lnTo>
                  <a:lnTo>
                    <a:pt x="150" y="630"/>
                  </a:lnTo>
                  <a:lnTo>
                    <a:pt x="150" y="624"/>
                  </a:lnTo>
                  <a:lnTo>
                    <a:pt x="150" y="624"/>
                  </a:lnTo>
                  <a:lnTo>
                    <a:pt x="150" y="624"/>
                  </a:lnTo>
                  <a:lnTo>
                    <a:pt x="150" y="624"/>
                  </a:lnTo>
                  <a:lnTo>
                    <a:pt x="150" y="624"/>
                  </a:lnTo>
                  <a:lnTo>
                    <a:pt x="150" y="624"/>
                  </a:lnTo>
                  <a:lnTo>
                    <a:pt x="144" y="624"/>
                  </a:lnTo>
                  <a:lnTo>
                    <a:pt x="144" y="624"/>
                  </a:lnTo>
                  <a:lnTo>
                    <a:pt x="138" y="624"/>
                  </a:lnTo>
                  <a:lnTo>
                    <a:pt x="132" y="624"/>
                  </a:lnTo>
                  <a:lnTo>
                    <a:pt x="132" y="624"/>
                  </a:lnTo>
                  <a:lnTo>
                    <a:pt x="126" y="624"/>
                  </a:lnTo>
                  <a:lnTo>
                    <a:pt x="126" y="624"/>
                  </a:lnTo>
                  <a:lnTo>
                    <a:pt x="120" y="618"/>
                  </a:lnTo>
                  <a:lnTo>
                    <a:pt x="120" y="612"/>
                  </a:lnTo>
                  <a:lnTo>
                    <a:pt x="114" y="612"/>
                  </a:lnTo>
                  <a:lnTo>
                    <a:pt x="114" y="606"/>
                  </a:lnTo>
                  <a:lnTo>
                    <a:pt x="108" y="600"/>
                  </a:lnTo>
                  <a:lnTo>
                    <a:pt x="108" y="594"/>
                  </a:lnTo>
                  <a:lnTo>
                    <a:pt x="102" y="594"/>
                  </a:lnTo>
                  <a:lnTo>
                    <a:pt x="102" y="588"/>
                  </a:lnTo>
                  <a:lnTo>
                    <a:pt x="102" y="588"/>
                  </a:lnTo>
                  <a:lnTo>
                    <a:pt x="96" y="588"/>
                  </a:lnTo>
                  <a:lnTo>
                    <a:pt x="96" y="588"/>
                  </a:lnTo>
                  <a:lnTo>
                    <a:pt x="90" y="582"/>
                  </a:lnTo>
                  <a:lnTo>
                    <a:pt x="90" y="582"/>
                  </a:lnTo>
                  <a:lnTo>
                    <a:pt x="84" y="582"/>
                  </a:lnTo>
                  <a:lnTo>
                    <a:pt x="84" y="582"/>
                  </a:lnTo>
                  <a:lnTo>
                    <a:pt x="84" y="582"/>
                  </a:lnTo>
                  <a:lnTo>
                    <a:pt x="84" y="576"/>
                  </a:lnTo>
                  <a:lnTo>
                    <a:pt x="84" y="576"/>
                  </a:lnTo>
                  <a:lnTo>
                    <a:pt x="78" y="570"/>
                  </a:lnTo>
                  <a:lnTo>
                    <a:pt x="78" y="564"/>
                  </a:lnTo>
                  <a:lnTo>
                    <a:pt x="72" y="564"/>
                  </a:lnTo>
                  <a:lnTo>
                    <a:pt x="72" y="558"/>
                  </a:lnTo>
                  <a:lnTo>
                    <a:pt x="72" y="558"/>
                  </a:lnTo>
                  <a:lnTo>
                    <a:pt x="72" y="552"/>
                  </a:lnTo>
                  <a:lnTo>
                    <a:pt x="66" y="552"/>
                  </a:lnTo>
                  <a:lnTo>
                    <a:pt x="66" y="552"/>
                  </a:lnTo>
                  <a:lnTo>
                    <a:pt x="60" y="546"/>
                  </a:lnTo>
                  <a:lnTo>
                    <a:pt x="60" y="546"/>
                  </a:lnTo>
                  <a:lnTo>
                    <a:pt x="60" y="546"/>
                  </a:lnTo>
                  <a:lnTo>
                    <a:pt x="60" y="546"/>
                  </a:lnTo>
                  <a:lnTo>
                    <a:pt x="54" y="546"/>
                  </a:lnTo>
                  <a:lnTo>
                    <a:pt x="54" y="546"/>
                  </a:lnTo>
                  <a:lnTo>
                    <a:pt x="48" y="546"/>
                  </a:lnTo>
                  <a:lnTo>
                    <a:pt x="48" y="540"/>
                  </a:lnTo>
                  <a:lnTo>
                    <a:pt x="42" y="540"/>
                  </a:lnTo>
                  <a:lnTo>
                    <a:pt x="42" y="534"/>
                  </a:lnTo>
                  <a:lnTo>
                    <a:pt x="42" y="534"/>
                  </a:lnTo>
                  <a:lnTo>
                    <a:pt x="42" y="534"/>
                  </a:lnTo>
                  <a:lnTo>
                    <a:pt x="42" y="528"/>
                  </a:lnTo>
                  <a:lnTo>
                    <a:pt x="42" y="528"/>
                  </a:lnTo>
                  <a:lnTo>
                    <a:pt x="36" y="522"/>
                  </a:lnTo>
                  <a:lnTo>
                    <a:pt x="36" y="516"/>
                  </a:lnTo>
                  <a:lnTo>
                    <a:pt x="36" y="516"/>
                  </a:lnTo>
                  <a:lnTo>
                    <a:pt x="36" y="510"/>
                  </a:lnTo>
                  <a:lnTo>
                    <a:pt x="30" y="510"/>
                  </a:lnTo>
                  <a:lnTo>
                    <a:pt x="30" y="510"/>
                  </a:lnTo>
                  <a:lnTo>
                    <a:pt x="30" y="504"/>
                  </a:lnTo>
                  <a:lnTo>
                    <a:pt x="30" y="504"/>
                  </a:lnTo>
                  <a:lnTo>
                    <a:pt x="30" y="504"/>
                  </a:lnTo>
                  <a:lnTo>
                    <a:pt x="30" y="504"/>
                  </a:lnTo>
                  <a:lnTo>
                    <a:pt x="24" y="498"/>
                  </a:lnTo>
                  <a:lnTo>
                    <a:pt x="24" y="498"/>
                  </a:lnTo>
                  <a:lnTo>
                    <a:pt x="24" y="498"/>
                  </a:lnTo>
                  <a:lnTo>
                    <a:pt x="18" y="498"/>
                  </a:lnTo>
                  <a:lnTo>
                    <a:pt x="18" y="492"/>
                  </a:lnTo>
                  <a:lnTo>
                    <a:pt x="12" y="492"/>
                  </a:lnTo>
                  <a:lnTo>
                    <a:pt x="6" y="492"/>
                  </a:lnTo>
                  <a:lnTo>
                    <a:pt x="6" y="492"/>
                  </a:lnTo>
                  <a:lnTo>
                    <a:pt x="6" y="492"/>
                  </a:lnTo>
                  <a:lnTo>
                    <a:pt x="0" y="492"/>
                  </a:lnTo>
                  <a:lnTo>
                    <a:pt x="12" y="468"/>
                  </a:lnTo>
                </a:path>
              </a:pathLst>
            </a:custGeom>
            <a:noFill/>
            <a:ln cap="rnd"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60" name=""/>
            <p:cNvGrpSpPr/>
            <p:nvPr/>
          </p:nvGrpSpPr>
          <p:grpSpPr>
            <a:xfrm>
              <a:off x="806400" y="2833560"/>
              <a:ext cx="7634160" cy="3949560"/>
              <a:chOff x="806400" y="2833560"/>
              <a:chExt cx="7634160" cy="3949560"/>
            </a:xfrm>
          </p:grpSpPr>
          <p:sp>
            <p:nvSpPr>
              <p:cNvPr id="261" name=""/>
              <p:cNvSpPr/>
              <p:nvPr/>
            </p:nvSpPr>
            <p:spPr>
              <a:xfrm>
                <a:off x="806400" y="2833560"/>
                <a:ext cx="3601800" cy="3949560"/>
              </a:xfrm>
              <a:custGeom>
                <a:avLst/>
                <a:gdLst/>
                <a:ahLst/>
                <a:rect l="l" t="t" r="r" b="b"/>
                <a:pathLst>
                  <a:path w="1200" h="1188">
                    <a:moveTo>
                      <a:pt x="12" y="468"/>
                    </a:moveTo>
                    <a:lnTo>
                      <a:pt x="330" y="498"/>
                    </a:lnTo>
                    <a:lnTo>
                      <a:pt x="360" y="0"/>
                    </a:lnTo>
                    <a:lnTo>
                      <a:pt x="618" y="24"/>
                    </a:lnTo>
                    <a:lnTo>
                      <a:pt x="624" y="210"/>
                    </a:lnTo>
                    <a:lnTo>
                      <a:pt x="624" y="216"/>
                    </a:lnTo>
                    <a:lnTo>
                      <a:pt x="624" y="216"/>
                    </a:lnTo>
                    <a:lnTo>
                      <a:pt x="624" y="216"/>
                    </a:lnTo>
                    <a:lnTo>
                      <a:pt x="624" y="222"/>
                    </a:lnTo>
                    <a:lnTo>
                      <a:pt x="630" y="222"/>
                    </a:lnTo>
                    <a:lnTo>
                      <a:pt x="630" y="228"/>
                    </a:lnTo>
                    <a:lnTo>
                      <a:pt x="630" y="228"/>
                    </a:lnTo>
                    <a:lnTo>
                      <a:pt x="630" y="234"/>
                    </a:lnTo>
                    <a:lnTo>
                      <a:pt x="630" y="234"/>
                    </a:lnTo>
                    <a:lnTo>
                      <a:pt x="636" y="240"/>
                    </a:lnTo>
                    <a:lnTo>
                      <a:pt x="636" y="240"/>
                    </a:lnTo>
                    <a:lnTo>
                      <a:pt x="636" y="240"/>
                    </a:lnTo>
                    <a:lnTo>
                      <a:pt x="636" y="240"/>
                    </a:lnTo>
                    <a:lnTo>
                      <a:pt x="636" y="246"/>
                    </a:lnTo>
                    <a:lnTo>
                      <a:pt x="636" y="246"/>
                    </a:lnTo>
                    <a:lnTo>
                      <a:pt x="636" y="246"/>
                    </a:lnTo>
                    <a:lnTo>
                      <a:pt x="636" y="246"/>
                    </a:lnTo>
                    <a:lnTo>
                      <a:pt x="636" y="252"/>
                    </a:lnTo>
                    <a:lnTo>
                      <a:pt x="642" y="252"/>
                    </a:lnTo>
                    <a:lnTo>
                      <a:pt x="642" y="252"/>
                    </a:lnTo>
                    <a:lnTo>
                      <a:pt x="642" y="252"/>
                    </a:lnTo>
                    <a:lnTo>
                      <a:pt x="642" y="252"/>
                    </a:lnTo>
                    <a:lnTo>
                      <a:pt x="648" y="252"/>
                    </a:lnTo>
                    <a:lnTo>
                      <a:pt x="654" y="252"/>
                    </a:lnTo>
                    <a:lnTo>
                      <a:pt x="654" y="246"/>
                    </a:lnTo>
                    <a:lnTo>
                      <a:pt x="660" y="246"/>
                    </a:lnTo>
                    <a:lnTo>
                      <a:pt x="666" y="246"/>
                    </a:lnTo>
                    <a:lnTo>
                      <a:pt x="672" y="240"/>
                    </a:lnTo>
                    <a:lnTo>
                      <a:pt x="678" y="240"/>
                    </a:lnTo>
                    <a:lnTo>
                      <a:pt x="678" y="240"/>
                    </a:lnTo>
                    <a:lnTo>
                      <a:pt x="684" y="240"/>
                    </a:lnTo>
                    <a:lnTo>
                      <a:pt x="684" y="240"/>
                    </a:lnTo>
                    <a:lnTo>
                      <a:pt x="690" y="246"/>
                    </a:lnTo>
                    <a:lnTo>
                      <a:pt x="690" y="246"/>
                    </a:lnTo>
                    <a:lnTo>
                      <a:pt x="690" y="246"/>
                    </a:lnTo>
                    <a:lnTo>
                      <a:pt x="690" y="246"/>
                    </a:lnTo>
                    <a:lnTo>
                      <a:pt x="690" y="252"/>
                    </a:lnTo>
                    <a:lnTo>
                      <a:pt x="696" y="252"/>
                    </a:lnTo>
                    <a:lnTo>
                      <a:pt x="696" y="258"/>
                    </a:lnTo>
                    <a:lnTo>
                      <a:pt x="696" y="264"/>
                    </a:lnTo>
                    <a:lnTo>
                      <a:pt x="696" y="264"/>
                    </a:lnTo>
                    <a:lnTo>
                      <a:pt x="696" y="264"/>
                    </a:lnTo>
                    <a:lnTo>
                      <a:pt x="696" y="270"/>
                    </a:lnTo>
                    <a:lnTo>
                      <a:pt x="702" y="270"/>
                    </a:lnTo>
                    <a:lnTo>
                      <a:pt x="702" y="270"/>
                    </a:lnTo>
                    <a:lnTo>
                      <a:pt x="702" y="270"/>
                    </a:lnTo>
                    <a:lnTo>
                      <a:pt x="702" y="270"/>
                    </a:lnTo>
                    <a:lnTo>
                      <a:pt x="702" y="270"/>
                    </a:lnTo>
                    <a:lnTo>
                      <a:pt x="702" y="276"/>
                    </a:lnTo>
                    <a:lnTo>
                      <a:pt x="702" y="276"/>
                    </a:lnTo>
                    <a:lnTo>
                      <a:pt x="708" y="276"/>
                    </a:lnTo>
                    <a:lnTo>
                      <a:pt x="708" y="276"/>
                    </a:lnTo>
                    <a:lnTo>
                      <a:pt x="714" y="276"/>
                    </a:lnTo>
                    <a:lnTo>
                      <a:pt x="714" y="276"/>
                    </a:lnTo>
                    <a:lnTo>
                      <a:pt x="720" y="276"/>
                    </a:lnTo>
                    <a:lnTo>
                      <a:pt x="726" y="282"/>
                    </a:lnTo>
                    <a:lnTo>
                      <a:pt x="732" y="282"/>
                    </a:lnTo>
                    <a:lnTo>
                      <a:pt x="738" y="282"/>
                    </a:lnTo>
                    <a:lnTo>
                      <a:pt x="738" y="282"/>
                    </a:lnTo>
                    <a:lnTo>
                      <a:pt x="738" y="282"/>
                    </a:lnTo>
                    <a:lnTo>
                      <a:pt x="744" y="276"/>
                    </a:lnTo>
                    <a:lnTo>
                      <a:pt x="744" y="276"/>
                    </a:lnTo>
                    <a:lnTo>
                      <a:pt x="750" y="276"/>
                    </a:lnTo>
                    <a:lnTo>
                      <a:pt x="750" y="276"/>
                    </a:lnTo>
                    <a:lnTo>
                      <a:pt x="756" y="276"/>
                    </a:lnTo>
                    <a:lnTo>
                      <a:pt x="762" y="270"/>
                    </a:lnTo>
                    <a:lnTo>
                      <a:pt x="762" y="270"/>
                    </a:lnTo>
                    <a:lnTo>
                      <a:pt x="768" y="270"/>
                    </a:lnTo>
                    <a:lnTo>
                      <a:pt x="768" y="270"/>
                    </a:lnTo>
                    <a:lnTo>
                      <a:pt x="774" y="270"/>
                    </a:lnTo>
                    <a:lnTo>
                      <a:pt x="774" y="270"/>
                    </a:lnTo>
                    <a:lnTo>
                      <a:pt x="780" y="270"/>
                    </a:lnTo>
                    <a:lnTo>
                      <a:pt x="780" y="276"/>
                    </a:lnTo>
                    <a:lnTo>
                      <a:pt x="780" y="276"/>
                    </a:lnTo>
                    <a:lnTo>
                      <a:pt x="786" y="282"/>
                    </a:lnTo>
                    <a:lnTo>
                      <a:pt x="792" y="282"/>
                    </a:lnTo>
                    <a:lnTo>
                      <a:pt x="798" y="288"/>
                    </a:lnTo>
                    <a:lnTo>
                      <a:pt x="798" y="294"/>
                    </a:lnTo>
                    <a:lnTo>
                      <a:pt x="804" y="300"/>
                    </a:lnTo>
                    <a:lnTo>
                      <a:pt x="804" y="300"/>
                    </a:lnTo>
                    <a:lnTo>
                      <a:pt x="804" y="300"/>
                    </a:lnTo>
                    <a:lnTo>
                      <a:pt x="804" y="300"/>
                    </a:lnTo>
                    <a:lnTo>
                      <a:pt x="804" y="306"/>
                    </a:lnTo>
                    <a:lnTo>
                      <a:pt x="804" y="306"/>
                    </a:lnTo>
                    <a:lnTo>
                      <a:pt x="810" y="306"/>
                    </a:lnTo>
                    <a:lnTo>
                      <a:pt x="810" y="306"/>
                    </a:lnTo>
                    <a:lnTo>
                      <a:pt x="810" y="306"/>
                    </a:lnTo>
                    <a:lnTo>
                      <a:pt x="810" y="306"/>
                    </a:lnTo>
                    <a:lnTo>
                      <a:pt x="816" y="312"/>
                    </a:lnTo>
                    <a:lnTo>
                      <a:pt x="822" y="312"/>
                    </a:lnTo>
                    <a:lnTo>
                      <a:pt x="822" y="312"/>
                    </a:lnTo>
                    <a:lnTo>
                      <a:pt x="828" y="312"/>
                    </a:lnTo>
                    <a:lnTo>
                      <a:pt x="834" y="312"/>
                    </a:lnTo>
                    <a:lnTo>
                      <a:pt x="840" y="312"/>
                    </a:lnTo>
                    <a:lnTo>
                      <a:pt x="852" y="312"/>
                    </a:lnTo>
                    <a:lnTo>
                      <a:pt x="858" y="306"/>
                    </a:lnTo>
                    <a:lnTo>
                      <a:pt x="858" y="306"/>
                    </a:lnTo>
                    <a:lnTo>
                      <a:pt x="864" y="312"/>
                    </a:lnTo>
                    <a:lnTo>
                      <a:pt x="864" y="312"/>
                    </a:lnTo>
                    <a:lnTo>
                      <a:pt x="864" y="312"/>
                    </a:lnTo>
                    <a:lnTo>
                      <a:pt x="864" y="312"/>
                    </a:lnTo>
                    <a:lnTo>
                      <a:pt x="870" y="312"/>
                    </a:lnTo>
                    <a:lnTo>
                      <a:pt x="870" y="318"/>
                    </a:lnTo>
                    <a:lnTo>
                      <a:pt x="870" y="318"/>
                    </a:lnTo>
                    <a:lnTo>
                      <a:pt x="876" y="324"/>
                    </a:lnTo>
                    <a:lnTo>
                      <a:pt x="876" y="330"/>
                    </a:lnTo>
                    <a:lnTo>
                      <a:pt x="876" y="324"/>
                    </a:lnTo>
                    <a:lnTo>
                      <a:pt x="882" y="324"/>
                    </a:lnTo>
                    <a:lnTo>
                      <a:pt x="888" y="324"/>
                    </a:lnTo>
                    <a:lnTo>
                      <a:pt x="894" y="318"/>
                    </a:lnTo>
                    <a:lnTo>
                      <a:pt x="900" y="318"/>
                    </a:lnTo>
                    <a:lnTo>
                      <a:pt x="906" y="312"/>
                    </a:lnTo>
                    <a:lnTo>
                      <a:pt x="906" y="312"/>
                    </a:lnTo>
                    <a:lnTo>
                      <a:pt x="912" y="312"/>
                    </a:lnTo>
                    <a:lnTo>
                      <a:pt x="912" y="312"/>
                    </a:lnTo>
                    <a:lnTo>
                      <a:pt x="912" y="312"/>
                    </a:lnTo>
                    <a:lnTo>
                      <a:pt x="954" y="318"/>
                    </a:lnTo>
                    <a:lnTo>
                      <a:pt x="954" y="318"/>
                    </a:lnTo>
                    <a:lnTo>
                      <a:pt x="960" y="318"/>
                    </a:lnTo>
                    <a:lnTo>
                      <a:pt x="966" y="318"/>
                    </a:lnTo>
                    <a:lnTo>
                      <a:pt x="966" y="318"/>
                    </a:lnTo>
                    <a:lnTo>
                      <a:pt x="972" y="318"/>
                    </a:lnTo>
                    <a:lnTo>
                      <a:pt x="978" y="318"/>
                    </a:lnTo>
                    <a:lnTo>
                      <a:pt x="984" y="312"/>
                    </a:lnTo>
                    <a:lnTo>
                      <a:pt x="990" y="312"/>
                    </a:lnTo>
                    <a:lnTo>
                      <a:pt x="996" y="312"/>
                    </a:lnTo>
                    <a:lnTo>
                      <a:pt x="996" y="312"/>
                    </a:lnTo>
                    <a:lnTo>
                      <a:pt x="996" y="312"/>
                    </a:lnTo>
                    <a:lnTo>
                      <a:pt x="1002" y="312"/>
                    </a:lnTo>
                    <a:lnTo>
                      <a:pt x="1002" y="312"/>
                    </a:lnTo>
                    <a:lnTo>
                      <a:pt x="1008" y="312"/>
                    </a:lnTo>
                    <a:lnTo>
                      <a:pt x="1008" y="312"/>
                    </a:lnTo>
                    <a:lnTo>
                      <a:pt x="1008" y="312"/>
                    </a:lnTo>
                    <a:lnTo>
                      <a:pt x="1014" y="312"/>
                    </a:lnTo>
                    <a:lnTo>
                      <a:pt x="1014" y="312"/>
                    </a:lnTo>
                    <a:lnTo>
                      <a:pt x="1020" y="318"/>
                    </a:lnTo>
                    <a:lnTo>
                      <a:pt x="1020" y="318"/>
                    </a:lnTo>
                    <a:lnTo>
                      <a:pt x="1020" y="318"/>
                    </a:lnTo>
                    <a:lnTo>
                      <a:pt x="1026" y="318"/>
                    </a:lnTo>
                    <a:lnTo>
                      <a:pt x="1026" y="318"/>
                    </a:lnTo>
                    <a:lnTo>
                      <a:pt x="1026" y="318"/>
                    </a:lnTo>
                    <a:lnTo>
                      <a:pt x="1026" y="318"/>
                    </a:lnTo>
                    <a:lnTo>
                      <a:pt x="1032" y="318"/>
                    </a:lnTo>
                    <a:lnTo>
                      <a:pt x="1032" y="318"/>
                    </a:lnTo>
                    <a:lnTo>
                      <a:pt x="1032" y="318"/>
                    </a:lnTo>
                    <a:lnTo>
                      <a:pt x="1038" y="312"/>
                    </a:lnTo>
                    <a:lnTo>
                      <a:pt x="1038" y="312"/>
                    </a:lnTo>
                    <a:lnTo>
                      <a:pt x="1038" y="306"/>
                    </a:lnTo>
                    <a:lnTo>
                      <a:pt x="1038" y="306"/>
                    </a:lnTo>
                    <a:lnTo>
                      <a:pt x="1044" y="306"/>
                    </a:lnTo>
                    <a:lnTo>
                      <a:pt x="1044" y="306"/>
                    </a:lnTo>
                    <a:lnTo>
                      <a:pt x="1044" y="300"/>
                    </a:lnTo>
                    <a:lnTo>
                      <a:pt x="1050" y="300"/>
                    </a:lnTo>
                    <a:lnTo>
                      <a:pt x="1050" y="300"/>
                    </a:lnTo>
                    <a:lnTo>
                      <a:pt x="1056" y="300"/>
                    </a:lnTo>
                    <a:lnTo>
                      <a:pt x="1056" y="300"/>
                    </a:lnTo>
                    <a:lnTo>
                      <a:pt x="1062" y="300"/>
                    </a:lnTo>
                    <a:lnTo>
                      <a:pt x="1062" y="300"/>
                    </a:lnTo>
                    <a:lnTo>
                      <a:pt x="1062" y="300"/>
                    </a:lnTo>
                    <a:lnTo>
                      <a:pt x="1062" y="306"/>
                    </a:lnTo>
                    <a:lnTo>
                      <a:pt x="1068" y="306"/>
                    </a:lnTo>
                    <a:lnTo>
                      <a:pt x="1068" y="306"/>
                    </a:lnTo>
                    <a:lnTo>
                      <a:pt x="1068" y="306"/>
                    </a:lnTo>
                    <a:lnTo>
                      <a:pt x="1068" y="312"/>
                    </a:lnTo>
                    <a:lnTo>
                      <a:pt x="1068" y="312"/>
                    </a:lnTo>
                    <a:lnTo>
                      <a:pt x="1074" y="312"/>
                    </a:lnTo>
                    <a:lnTo>
                      <a:pt x="1074" y="318"/>
                    </a:lnTo>
                    <a:lnTo>
                      <a:pt x="1074" y="318"/>
                    </a:lnTo>
                    <a:lnTo>
                      <a:pt x="1074" y="324"/>
                    </a:lnTo>
                    <a:lnTo>
                      <a:pt x="1074" y="324"/>
                    </a:lnTo>
                    <a:lnTo>
                      <a:pt x="1074" y="330"/>
                    </a:lnTo>
                    <a:lnTo>
                      <a:pt x="1104" y="330"/>
                    </a:lnTo>
                    <a:lnTo>
                      <a:pt x="1104" y="330"/>
                    </a:lnTo>
                    <a:lnTo>
                      <a:pt x="1104" y="330"/>
                    </a:lnTo>
                    <a:lnTo>
                      <a:pt x="1104" y="330"/>
                    </a:lnTo>
                    <a:lnTo>
                      <a:pt x="1104" y="336"/>
                    </a:lnTo>
                    <a:lnTo>
                      <a:pt x="1104" y="336"/>
                    </a:lnTo>
                    <a:lnTo>
                      <a:pt x="1104" y="336"/>
                    </a:lnTo>
                    <a:lnTo>
                      <a:pt x="1104" y="336"/>
                    </a:lnTo>
                    <a:lnTo>
                      <a:pt x="1110" y="336"/>
                    </a:lnTo>
                    <a:lnTo>
                      <a:pt x="1110" y="336"/>
                    </a:lnTo>
                    <a:lnTo>
                      <a:pt x="1110" y="336"/>
                    </a:lnTo>
                    <a:lnTo>
                      <a:pt x="1110" y="342"/>
                    </a:lnTo>
                    <a:lnTo>
                      <a:pt x="1110" y="342"/>
                    </a:lnTo>
                    <a:lnTo>
                      <a:pt x="1110" y="342"/>
                    </a:lnTo>
                    <a:lnTo>
                      <a:pt x="1116" y="342"/>
                    </a:lnTo>
                    <a:lnTo>
                      <a:pt x="1116" y="342"/>
                    </a:lnTo>
                    <a:lnTo>
                      <a:pt x="1116" y="342"/>
                    </a:lnTo>
                    <a:lnTo>
                      <a:pt x="1122" y="342"/>
                    </a:lnTo>
                    <a:lnTo>
                      <a:pt x="1128" y="342"/>
                    </a:lnTo>
                    <a:lnTo>
                      <a:pt x="1134" y="342"/>
                    </a:lnTo>
                    <a:lnTo>
                      <a:pt x="1140" y="342"/>
                    </a:lnTo>
                    <a:lnTo>
                      <a:pt x="1140" y="342"/>
                    </a:lnTo>
                    <a:lnTo>
                      <a:pt x="1140" y="342"/>
                    </a:lnTo>
                    <a:lnTo>
                      <a:pt x="1140" y="342"/>
                    </a:lnTo>
                    <a:lnTo>
                      <a:pt x="1146" y="342"/>
                    </a:lnTo>
                    <a:lnTo>
                      <a:pt x="1146" y="348"/>
                    </a:lnTo>
                    <a:lnTo>
                      <a:pt x="1146" y="348"/>
                    </a:lnTo>
                    <a:lnTo>
                      <a:pt x="1146" y="348"/>
                    </a:lnTo>
                    <a:lnTo>
                      <a:pt x="1146" y="348"/>
                    </a:lnTo>
                    <a:lnTo>
                      <a:pt x="1146" y="354"/>
                    </a:lnTo>
                    <a:lnTo>
                      <a:pt x="1146" y="354"/>
                    </a:lnTo>
                    <a:lnTo>
                      <a:pt x="1146" y="354"/>
                    </a:lnTo>
                    <a:lnTo>
                      <a:pt x="1146" y="360"/>
                    </a:lnTo>
                    <a:lnTo>
                      <a:pt x="1146" y="510"/>
                    </a:lnTo>
                    <a:lnTo>
                      <a:pt x="1146" y="510"/>
                    </a:lnTo>
                    <a:lnTo>
                      <a:pt x="1146" y="510"/>
                    </a:lnTo>
                    <a:lnTo>
                      <a:pt x="1146" y="510"/>
                    </a:lnTo>
                    <a:lnTo>
                      <a:pt x="1152" y="516"/>
                    </a:lnTo>
                    <a:lnTo>
                      <a:pt x="1152" y="516"/>
                    </a:lnTo>
                    <a:lnTo>
                      <a:pt x="1152" y="516"/>
                    </a:lnTo>
                    <a:lnTo>
                      <a:pt x="1152" y="522"/>
                    </a:lnTo>
                    <a:lnTo>
                      <a:pt x="1158" y="522"/>
                    </a:lnTo>
                    <a:lnTo>
                      <a:pt x="1158" y="522"/>
                    </a:lnTo>
                    <a:lnTo>
                      <a:pt x="1158" y="522"/>
                    </a:lnTo>
                    <a:lnTo>
                      <a:pt x="1158" y="528"/>
                    </a:lnTo>
                    <a:lnTo>
                      <a:pt x="1158" y="528"/>
                    </a:lnTo>
                    <a:lnTo>
                      <a:pt x="1158" y="528"/>
                    </a:lnTo>
                    <a:lnTo>
                      <a:pt x="1164" y="528"/>
                    </a:lnTo>
                    <a:lnTo>
                      <a:pt x="1164" y="528"/>
                    </a:lnTo>
                    <a:lnTo>
                      <a:pt x="1164" y="528"/>
                    </a:lnTo>
                    <a:lnTo>
                      <a:pt x="1170" y="528"/>
                    </a:lnTo>
                    <a:lnTo>
                      <a:pt x="1170" y="528"/>
                    </a:lnTo>
                    <a:lnTo>
                      <a:pt x="1170" y="534"/>
                    </a:lnTo>
                    <a:lnTo>
                      <a:pt x="1176" y="534"/>
                    </a:lnTo>
                    <a:lnTo>
                      <a:pt x="1176" y="540"/>
                    </a:lnTo>
                    <a:lnTo>
                      <a:pt x="1176" y="546"/>
                    </a:lnTo>
                    <a:lnTo>
                      <a:pt x="1176" y="546"/>
                    </a:lnTo>
                    <a:lnTo>
                      <a:pt x="1176" y="552"/>
                    </a:lnTo>
                    <a:lnTo>
                      <a:pt x="1176" y="552"/>
                    </a:lnTo>
                    <a:lnTo>
                      <a:pt x="1182" y="558"/>
                    </a:lnTo>
                    <a:lnTo>
                      <a:pt x="1182" y="558"/>
                    </a:lnTo>
                    <a:lnTo>
                      <a:pt x="1182" y="564"/>
                    </a:lnTo>
                    <a:lnTo>
                      <a:pt x="1182" y="564"/>
                    </a:lnTo>
                    <a:lnTo>
                      <a:pt x="1182" y="564"/>
                    </a:lnTo>
                    <a:lnTo>
                      <a:pt x="1182" y="570"/>
                    </a:lnTo>
                    <a:lnTo>
                      <a:pt x="1182" y="570"/>
                    </a:lnTo>
                    <a:lnTo>
                      <a:pt x="1182" y="576"/>
                    </a:lnTo>
                    <a:lnTo>
                      <a:pt x="1188" y="582"/>
                    </a:lnTo>
                    <a:lnTo>
                      <a:pt x="1188" y="582"/>
                    </a:lnTo>
                    <a:lnTo>
                      <a:pt x="1188" y="588"/>
                    </a:lnTo>
                    <a:lnTo>
                      <a:pt x="1188" y="594"/>
                    </a:lnTo>
                    <a:lnTo>
                      <a:pt x="1194" y="600"/>
                    </a:lnTo>
                    <a:lnTo>
                      <a:pt x="1194" y="600"/>
                    </a:lnTo>
                    <a:lnTo>
                      <a:pt x="1194" y="606"/>
                    </a:lnTo>
                    <a:lnTo>
                      <a:pt x="1200" y="606"/>
                    </a:lnTo>
                    <a:lnTo>
                      <a:pt x="1200" y="606"/>
                    </a:lnTo>
                    <a:lnTo>
                      <a:pt x="1200" y="606"/>
                    </a:lnTo>
                    <a:lnTo>
                      <a:pt x="1200" y="606"/>
                    </a:lnTo>
                    <a:lnTo>
                      <a:pt x="1200" y="612"/>
                    </a:lnTo>
                    <a:lnTo>
                      <a:pt x="1200" y="612"/>
                    </a:lnTo>
                    <a:lnTo>
                      <a:pt x="1200" y="618"/>
                    </a:lnTo>
                    <a:lnTo>
                      <a:pt x="1200" y="624"/>
                    </a:lnTo>
                    <a:lnTo>
                      <a:pt x="1200" y="624"/>
                    </a:lnTo>
                    <a:lnTo>
                      <a:pt x="1200" y="630"/>
                    </a:lnTo>
                    <a:lnTo>
                      <a:pt x="1200" y="630"/>
                    </a:lnTo>
                    <a:lnTo>
                      <a:pt x="1200" y="636"/>
                    </a:lnTo>
                    <a:lnTo>
                      <a:pt x="1200" y="636"/>
                    </a:lnTo>
                    <a:lnTo>
                      <a:pt x="1200" y="642"/>
                    </a:lnTo>
                    <a:lnTo>
                      <a:pt x="1200" y="648"/>
                    </a:lnTo>
                    <a:lnTo>
                      <a:pt x="1200" y="654"/>
                    </a:lnTo>
                    <a:lnTo>
                      <a:pt x="1194" y="660"/>
                    </a:lnTo>
                    <a:lnTo>
                      <a:pt x="1194" y="672"/>
                    </a:lnTo>
                    <a:lnTo>
                      <a:pt x="1194" y="678"/>
                    </a:lnTo>
                    <a:lnTo>
                      <a:pt x="1194" y="678"/>
                    </a:lnTo>
                    <a:lnTo>
                      <a:pt x="1194" y="684"/>
                    </a:lnTo>
                    <a:lnTo>
                      <a:pt x="1194" y="684"/>
                    </a:lnTo>
                    <a:lnTo>
                      <a:pt x="1194" y="690"/>
                    </a:lnTo>
                    <a:lnTo>
                      <a:pt x="1194" y="696"/>
                    </a:lnTo>
                    <a:lnTo>
                      <a:pt x="1194" y="696"/>
                    </a:lnTo>
                    <a:lnTo>
                      <a:pt x="1194" y="702"/>
                    </a:lnTo>
                    <a:lnTo>
                      <a:pt x="1194" y="702"/>
                    </a:lnTo>
                    <a:lnTo>
                      <a:pt x="1194" y="708"/>
                    </a:lnTo>
                    <a:lnTo>
                      <a:pt x="1194" y="714"/>
                    </a:lnTo>
                    <a:lnTo>
                      <a:pt x="1194" y="714"/>
                    </a:lnTo>
                    <a:lnTo>
                      <a:pt x="1194" y="714"/>
                    </a:lnTo>
                    <a:lnTo>
                      <a:pt x="1194" y="720"/>
                    </a:lnTo>
                    <a:lnTo>
                      <a:pt x="1194" y="720"/>
                    </a:lnTo>
                    <a:lnTo>
                      <a:pt x="1194" y="720"/>
                    </a:lnTo>
                    <a:lnTo>
                      <a:pt x="1194" y="720"/>
                    </a:lnTo>
                    <a:lnTo>
                      <a:pt x="1194" y="726"/>
                    </a:lnTo>
                    <a:lnTo>
                      <a:pt x="1188" y="732"/>
                    </a:lnTo>
                    <a:lnTo>
                      <a:pt x="1188" y="738"/>
                    </a:lnTo>
                    <a:lnTo>
                      <a:pt x="1182" y="744"/>
                    </a:lnTo>
                    <a:lnTo>
                      <a:pt x="1176" y="756"/>
                    </a:lnTo>
                    <a:lnTo>
                      <a:pt x="1170" y="762"/>
                    </a:lnTo>
                    <a:lnTo>
                      <a:pt x="1170" y="768"/>
                    </a:lnTo>
                    <a:lnTo>
                      <a:pt x="1164" y="780"/>
                    </a:lnTo>
                    <a:lnTo>
                      <a:pt x="1152" y="792"/>
                    </a:lnTo>
                    <a:lnTo>
                      <a:pt x="1152" y="792"/>
                    </a:lnTo>
                    <a:lnTo>
                      <a:pt x="1152" y="792"/>
                    </a:lnTo>
                    <a:lnTo>
                      <a:pt x="1146" y="792"/>
                    </a:lnTo>
                    <a:lnTo>
                      <a:pt x="1146" y="798"/>
                    </a:lnTo>
                    <a:lnTo>
                      <a:pt x="1146" y="798"/>
                    </a:lnTo>
                    <a:lnTo>
                      <a:pt x="1140" y="798"/>
                    </a:lnTo>
                    <a:lnTo>
                      <a:pt x="1140" y="798"/>
                    </a:lnTo>
                    <a:lnTo>
                      <a:pt x="1134" y="798"/>
                    </a:lnTo>
                    <a:lnTo>
                      <a:pt x="1128" y="798"/>
                    </a:lnTo>
                    <a:lnTo>
                      <a:pt x="1128" y="798"/>
                    </a:lnTo>
                    <a:lnTo>
                      <a:pt x="1122" y="798"/>
                    </a:lnTo>
                    <a:lnTo>
                      <a:pt x="1116" y="798"/>
                    </a:lnTo>
                    <a:lnTo>
                      <a:pt x="1116" y="798"/>
                    </a:lnTo>
                    <a:lnTo>
                      <a:pt x="1116" y="798"/>
                    </a:lnTo>
                    <a:lnTo>
                      <a:pt x="1110" y="798"/>
                    </a:lnTo>
                    <a:lnTo>
                      <a:pt x="1110" y="798"/>
                    </a:lnTo>
                    <a:lnTo>
                      <a:pt x="1104" y="798"/>
                    </a:lnTo>
                    <a:lnTo>
                      <a:pt x="1104" y="792"/>
                    </a:lnTo>
                    <a:lnTo>
                      <a:pt x="1098" y="792"/>
                    </a:lnTo>
                    <a:lnTo>
                      <a:pt x="1098" y="786"/>
                    </a:lnTo>
                    <a:lnTo>
                      <a:pt x="1092" y="786"/>
                    </a:lnTo>
                    <a:lnTo>
                      <a:pt x="1092" y="780"/>
                    </a:lnTo>
                    <a:lnTo>
                      <a:pt x="1080" y="780"/>
                    </a:lnTo>
                    <a:lnTo>
                      <a:pt x="1098" y="816"/>
                    </a:lnTo>
                    <a:lnTo>
                      <a:pt x="1092" y="822"/>
                    </a:lnTo>
                    <a:lnTo>
                      <a:pt x="1092" y="822"/>
                    </a:lnTo>
                    <a:lnTo>
                      <a:pt x="1086" y="822"/>
                    </a:lnTo>
                    <a:lnTo>
                      <a:pt x="1086" y="828"/>
                    </a:lnTo>
                    <a:lnTo>
                      <a:pt x="1080" y="828"/>
                    </a:lnTo>
                    <a:lnTo>
                      <a:pt x="1080" y="828"/>
                    </a:lnTo>
                    <a:lnTo>
                      <a:pt x="1080" y="828"/>
                    </a:lnTo>
                    <a:lnTo>
                      <a:pt x="1080" y="828"/>
                    </a:lnTo>
                    <a:lnTo>
                      <a:pt x="1074" y="828"/>
                    </a:lnTo>
                    <a:lnTo>
                      <a:pt x="1074" y="834"/>
                    </a:lnTo>
                    <a:lnTo>
                      <a:pt x="1074" y="834"/>
                    </a:lnTo>
                    <a:lnTo>
                      <a:pt x="1074" y="834"/>
                    </a:lnTo>
                    <a:lnTo>
                      <a:pt x="1068" y="840"/>
                    </a:lnTo>
                    <a:lnTo>
                      <a:pt x="1068" y="840"/>
                    </a:lnTo>
                    <a:lnTo>
                      <a:pt x="1068" y="840"/>
                    </a:lnTo>
                    <a:lnTo>
                      <a:pt x="1068" y="846"/>
                    </a:lnTo>
                    <a:lnTo>
                      <a:pt x="1062" y="846"/>
                    </a:lnTo>
                    <a:lnTo>
                      <a:pt x="1056" y="852"/>
                    </a:lnTo>
                    <a:lnTo>
                      <a:pt x="1050" y="858"/>
                    </a:lnTo>
                    <a:lnTo>
                      <a:pt x="1044" y="858"/>
                    </a:lnTo>
                    <a:lnTo>
                      <a:pt x="1032" y="864"/>
                    </a:lnTo>
                    <a:lnTo>
                      <a:pt x="1026" y="870"/>
                    </a:lnTo>
                    <a:lnTo>
                      <a:pt x="1026" y="870"/>
                    </a:lnTo>
                    <a:lnTo>
                      <a:pt x="1020" y="876"/>
                    </a:lnTo>
                    <a:lnTo>
                      <a:pt x="1014" y="882"/>
                    </a:lnTo>
                    <a:lnTo>
                      <a:pt x="1014" y="882"/>
                    </a:lnTo>
                    <a:lnTo>
                      <a:pt x="1008" y="888"/>
                    </a:lnTo>
                    <a:lnTo>
                      <a:pt x="1002" y="888"/>
                    </a:lnTo>
                    <a:lnTo>
                      <a:pt x="996" y="894"/>
                    </a:lnTo>
                    <a:lnTo>
                      <a:pt x="996" y="894"/>
                    </a:lnTo>
                    <a:lnTo>
                      <a:pt x="990" y="894"/>
                    </a:lnTo>
                    <a:lnTo>
                      <a:pt x="984" y="900"/>
                    </a:lnTo>
                    <a:lnTo>
                      <a:pt x="978" y="900"/>
                    </a:lnTo>
                    <a:lnTo>
                      <a:pt x="972" y="900"/>
                    </a:lnTo>
                    <a:lnTo>
                      <a:pt x="972" y="900"/>
                    </a:lnTo>
                    <a:lnTo>
                      <a:pt x="966" y="900"/>
                    </a:lnTo>
                    <a:lnTo>
                      <a:pt x="960" y="900"/>
                    </a:lnTo>
                    <a:lnTo>
                      <a:pt x="954" y="900"/>
                    </a:lnTo>
                    <a:lnTo>
                      <a:pt x="948" y="900"/>
                    </a:lnTo>
                    <a:lnTo>
                      <a:pt x="942" y="900"/>
                    </a:lnTo>
                    <a:lnTo>
                      <a:pt x="936" y="894"/>
                    </a:lnTo>
                    <a:lnTo>
                      <a:pt x="930" y="894"/>
                    </a:lnTo>
                    <a:lnTo>
                      <a:pt x="930" y="894"/>
                    </a:lnTo>
                    <a:lnTo>
                      <a:pt x="930" y="894"/>
                    </a:lnTo>
                    <a:lnTo>
                      <a:pt x="930" y="894"/>
                    </a:lnTo>
                    <a:lnTo>
                      <a:pt x="936" y="900"/>
                    </a:lnTo>
                    <a:lnTo>
                      <a:pt x="936" y="900"/>
                    </a:lnTo>
                    <a:lnTo>
                      <a:pt x="936" y="906"/>
                    </a:lnTo>
                    <a:lnTo>
                      <a:pt x="936" y="906"/>
                    </a:lnTo>
                    <a:lnTo>
                      <a:pt x="936" y="912"/>
                    </a:lnTo>
                    <a:lnTo>
                      <a:pt x="936" y="918"/>
                    </a:lnTo>
                    <a:lnTo>
                      <a:pt x="936" y="918"/>
                    </a:lnTo>
                    <a:lnTo>
                      <a:pt x="936" y="918"/>
                    </a:lnTo>
                    <a:lnTo>
                      <a:pt x="936" y="918"/>
                    </a:lnTo>
                    <a:lnTo>
                      <a:pt x="936" y="918"/>
                    </a:lnTo>
                    <a:lnTo>
                      <a:pt x="930" y="918"/>
                    </a:lnTo>
                    <a:lnTo>
                      <a:pt x="930" y="924"/>
                    </a:lnTo>
                    <a:lnTo>
                      <a:pt x="930" y="924"/>
                    </a:lnTo>
                    <a:lnTo>
                      <a:pt x="924" y="924"/>
                    </a:lnTo>
                    <a:lnTo>
                      <a:pt x="924" y="924"/>
                    </a:lnTo>
                    <a:lnTo>
                      <a:pt x="924" y="924"/>
                    </a:lnTo>
                    <a:lnTo>
                      <a:pt x="918" y="924"/>
                    </a:lnTo>
                    <a:lnTo>
                      <a:pt x="918" y="924"/>
                    </a:lnTo>
                    <a:lnTo>
                      <a:pt x="918" y="924"/>
                    </a:lnTo>
                    <a:lnTo>
                      <a:pt x="912" y="918"/>
                    </a:lnTo>
                    <a:lnTo>
                      <a:pt x="912" y="918"/>
                    </a:lnTo>
                    <a:lnTo>
                      <a:pt x="906" y="924"/>
                    </a:lnTo>
                    <a:lnTo>
                      <a:pt x="906" y="930"/>
                    </a:lnTo>
                    <a:lnTo>
                      <a:pt x="906" y="930"/>
                    </a:lnTo>
                    <a:lnTo>
                      <a:pt x="900" y="936"/>
                    </a:lnTo>
                    <a:lnTo>
                      <a:pt x="900" y="936"/>
                    </a:lnTo>
                    <a:lnTo>
                      <a:pt x="900" y="942"/>
                    </a:lnTo>
                    <a:lnTo>
                      <a:pt x="894" y="942"/>
                    </a:lnTo>
                    <a:lnTo>
                      <a:pt x="894" y="942"/>
                    </a:lnTo>
                    <a:lnTo>
                      <a:pt x="894" y="948"/>
                    </a:lnTo>
                    <a:lnTo>
                      <a:pt x="888" y="948"/>
                    </a:lnTo>
                    <a:lnTo>
                      <a:pt x="888" y="948"/>
                    </a:lnTo>
                    <a:lnTo>
                      <a:pt x="882" y="948"/>
                    </a:lnTo>
                    <a:lnTo>
                      <a:pt x="876" y="948"/>
                    </a:lnTo>
                    <a:lnTo>
                      <a:pt x="870" y="948"/>
                    </a:lnTo>
                    <a:lnTo>
                      <a:pt x="870" y="948"/>
                    </a:lnTo>
                    <a:lnTo>
                      <a:pt x="870" y="954"/>
                    </a:lnTo>
                    <a:lnTo>
                      <a:pt x="870" y="960"/>
                    </a:lnTo>
                    <a:lnTo>
                      <a:pt x="870" y="960"/>
                    </a:lnTo>
                    <a:lnTo>
                      <a:pt x="870" y="960"/>
                    </a:lnTo>
                    <a:lnTo>
                      <a:pt x="870" y="966"/>
                    </a:lnTo>
                    <a:lnTo>
                      <a:pt x="870" y="966"/>
                    </a:lnTo>
                    <a:lnTo>
                      <a:pt x="870" y="966"/>
                    </a:lnTo>
                    <a:lnTo>
                      <a:pt x="864" y="972"/>
                    </a:lnTo>
                    <a:lnTo>
                      <a:pt x="864" y="972"/>
                    </a:lnTo>
                    <a:lnTo>
                      <a:pt x="864" y="972"/>
                    </a:lnTo>
                    <a:lnTo>
                      <a:pt x="858" y="972"/>
                    </a:lnTo>
                    <a:lnTo>
                      <a:pt x="858" y="972"/>
                    </a:lnTo>
                    <a:lnTo>
                      <a:pt x="852" y="978"/>
                    </a:lnTo>
                    <a:lnTo>
                      <a:pt x="852" y="978"/>
                    </a:lnTo>
                    <a:lnTo>
                      <a:pt x="858" y="984"/>
                    </a:lnTo>
                    <a:lnTo>
                      <a:pt x="858" y="984"/>
                    </a:lnTo>
                    <a:lnTo>
                      <a:pt x="858" y="990"/>
                    </a:lnTo>
                    <a:lnTo>
                      <a:pt x="858" y="990"/>
                    </a:lnTo>
                    <a:lnTo>
                      <a:pt x="858" y="996"/>
                    </a:lnTo>
                    <a:lnTo>
                      <a:pt x="858" y="996"/>
                    </a:lnTo>
                    <a:lnTo>
                      <a:pt x="858" y="1002"/>
                    </a:lnTo>
                    <a:lnTo>
                      <a:pt x="858" y="1008"/>
                    </a:lnTo>
                    <a:lnTo>
                      <a:pt x="852" y="1014"/>
                    </a:lnTo>
                    <a:lnTo>
                      <a:pt x="852" y="1020"/>
                    </a:lnTo>
                    <a:lnTo>
                      <a:pt x="852" y="1020"/>
                    </a:lnTo>
                    <a:lnTo>
                      <a:pt x="822" y="1032"/>
                    </a:lnTo>
                    <a:lnTo>
                      <a:pt x="828" y="1032"/>
                    </a:lnTo>
                    <a:lnTo>
                      <a:pt x="828" y="1032"/>
                    </a:lnTo>
                    <a:lnTo>
                      <a:pt x="834" y="1032"/>
                    </a:lnTo>
                    <a:lnTo>
                      <a:pt x="834" y="1032"/>
                    </a:lnTo>
                    <a:lnTo>
                      <a:pt x="834" y="1032"/>
                    </a:lnTo>
                    <a:lnTo>
                      <a:pt x="840" y="1032"/>
                    </a:lnTo>
                    <a:lnTo>
                      <a:pt x="840" y="1038"/>
                    </a:lnTo>
                    <a:lnTo>
                      <a:pt x="840" y="1038"/>
                    </a:lnTo>
                    <a:lnTo>
                      <a:pt x="840" y="1038"/>
                    </a:lnTo>
                    <a:lnTo>
                      <a:pt x="840" y="1038"/>
                    </a:lnTo>
                    <a:lnTo>
                      <a:pt x="840" y="1044"/>
                    </a:lnTo>
                    <a:lnTo>
                      <a:pt x="840" y="1044"/>
                    </a:lnTo>
                    <a:lnTo>
                      <a:pt x="840" y="1044"/>
                    </a:lnTo>
                    <a:lnTo>
                      <a:pt x="840" y="1050"/>
                    </a:lnTo>
                    <a:lnTo>
                      <a:pt x="840" y="1056"/>
                    </a:lnTo>
                    <a:lnTo>
                      <a:pt x="840" y="1056"/>
                    </a:lnTo>
                    <a:lnTo>
                      <a:pt x="840" y="1062"/>
                    </a:lnTo>
                    <a:lnTo>
                      <a:pt x="840" y="1062"/>
                    </a:lnTo>
                    <a:lnTo>
                      <a:pt x="840" y="1062"/>
                    </a:lnTo>
                    <a:lnTo>
                      <a:pt x="840" y="1068"/>
                    </a:lnTo>
                    <a:lnTo>
                      <a:pt x="840" y="1068"/>
                    </a:lnTo>
                    <a:lnTo>
                      <a:pt x="840" y="1068"/>
                    </a:lnTo>
                    <a:lnTo>
                      <a:pt x="840" y="1068"/>
                    </a:lnTo>
                    <a:lnTo>
                      <a:pt x="834" y="1068"/>
                    </a:lnTo>
                    <a:lnTo>
                      <a:pt x="834" y="1068"/>
                    </a:lnTo>
                    <a:lnTo>
                      <a:pt x="834" y="1068"/>
                    </a:lnTo>
                    <a:lnTo>
                      <a:pt x="834" y="1068"/>
                    </a:lnTo>
                    <a:lnTo>
                      <a:pt x="834" y="1074"/>
                    </a:lnTo>
                    <a:lnTo>
                      <a:pt x="840" y="1074"/>
                    </a:lnTo>
                    <a:lnTo>
                      <a:pt x="840" y="1074"/>
                    </a:lnTo>
                    <a:lnTo>
                      <a:pt x="840" y="1080"/>
                    </a:lnTo>
                    <a:lnTo>
                      <a:pt x="840" y="1080"/>
                    </a:lnTo>
                    <a:lnTo>
                      <a:pt x="840" y="1080"/>
                    </a:lnTo>
                    <a:lnTo>
                      <a:pt x="840" y="1086"/>
                    </a:lnTo>
                    <a:lnTo>
                      <a:pt x="840" y="1086"/>
                    </a:lnTo>
                    <a:lnTo>
                      <a:pt x="840" y="1092"/>
                    </a:lnTo>
                    <a:lnTo>
                      <a:pt x="840" y="1098"/>
                    </a:lnTo>
                    <a:lnTo>
                      <a:pt x="840" y="1104"/>
                    </a:lnTo>
                    <a:lnTo>
                      <a:pt x="840" y="1110"/>
                    </a:lnTo>
                    <a:lnTo>
                      <a:pt x="840" y="1116"/>
                    </a:lnTo>
                    <a:lnTo>
                      <a:pt x="840" y="1116"/>
                    </a:lnTo>
                    <a:lnTo>
                      <a:pt x="840" y="1122"/>
                    </a:lnTo>
                    <a:lnTo>
                      <a:pt x="840" y="1122"/>
                    </a:lnTo>
                    <a:lnTo>
                      <a:pt x="840" y="1122"/>
                    </a:lnTo>
                    <a:lnTo>
                      <a:pt x="840" y="1122"/>
                    </a:lnTo>
                    <a:lnTo>
                      <a:pt x="840" y="1128"/>
                    </a:lnTo>
                    <a:lnTo>
                      <a:pt x="840" y="1128"/>
                    </a:lnTo>
                    <a:lnTo>
                      <a:pt x="840" y="1134"/>
                    </a:lnTo>
                    <a:lnTo>
                      <a:pt x="846" y="1134"/>
                    </a:lnTo>
                    <a:lnTo>
                      <a:pt x="846" y="1140"/>
                    </a:lnTo>
                    <a:lnTo>
                      <a:pt x="846" y="1140"/>
                    </a:lnTo>
                    <a:lnTo>
                      <a:pt x="846" y="1140"/>
                    </a:lnTo>
                    <a:lnTo>
                      <a:pt x="846" y="1146"/>
                    </a:lnTo>
                    <a:lnTo>
                      <a:pt x="846" y="1146"/>
                    </a:lnTo>
                    <a:lnTo>
                      <a:pt x="846" y="1146"/>
                    </a:lnTo>
                    <a:lnTo>
                      <a:pt x="846" y="1152"/>
                    </a:lnTo>
                    <a:lnTo>
                      <a:pt x="846" y="1152"/>
                    </a:lnTo>
                    <a:lnTo>
                      <a:pt x="846" y="1158"/>
                    </a:lnTo>
                    <a:lnTo>
                      <a:pt x="846" y="1158"/>
                    </a:lnTo>
                    <a:lnTo>
                      <a:pt x="852" y="1164"/>
                    </a:lnTo>
                    <a:lnTo>
                      <a:pt x="852" y="1164"/>
                    </a:lnTo>
                    <a:lnTo>
                      <a:pt x="852" y="1164"/>
                    </a:lnTo>
                    <a:lnTo>
                      <a:pt x="858" y="1176"/>
                    </a:lnTo>
                    <a:lnTo>
                      <a:pt x="852" y="1182"/>
                    </a:lnTo>
                    <a:lnTo>
                      <a:pt x="852" y="1182"/>
                    </a:lnTo>
                    <a:lnTo>
                      <a:pt x="846" y="1182"/>
                    </a:lnTo>
                    <a:lnTo>
                      <a:pt x="846" y="1182"/>
                    </a:lnTo>
                    <a:lnTo>
                      <a:pt x="846" y="1182"/>
                    </a:lnTo>
                    <a:lnTo>
                      <a:pt x="846" y="1182"/>
                    </a:lnTo>
                    <a:lnTo>
                      <a:pt x="846" y="1182"/>
                    </a:lnTo>
                    <a:lnTo>
                      <a:pt x="846" y="1188"/>
                    </a:lnTo>
                    <a:lnTo>
                      <a:pt x="846" y="1188"/>
                    </a:lnTo>
                    <a:lnTo>
                      <a:pt x="846" y="1188"/>
                    </a:lnTo>
                    <a:lnTo>
                      <a:pt x="840" y="1188"/>
                    </a:lnTo>
                    <a:lnTo>
                      <a:pt x="840" y="1188"/>
                    </a:lnTo>
                    <a:lnTo>
                      <a:pt x="840" y="1188"/>
                    </a:lnTo>
                    <a:lnTo>
                      <a:pt x="834" y="1188"/>
                    </a:lnTo>
                    <a:lnTo>
                      <a:pt x="834" y="1188"/>
                    </a:lnTo>
                    <a:lnTo>
                      <a:pt x="834" y="1188"/>
                    </a:lnTo>
                    <a:lnTo>
                      <a:pt x="828" y="1188"/>
                    </a:lnTo>
                    <a:lnTo>
                      <a:pt x="828" y="1188"/>
                    </a:lnTo>
                    <a:lnTo>
                      <a:pt x="828" y="1188"/>
                    </a:lnTo>
                    <a:lnTo>
                      <a:pt x="822" y="1182"/>
                    </a:lnTo>
                    <a:lnTo>
                      <a:pt x="822" y="1182"/>
                    </a:lnTo>
                    <a:lnTo>
                      <a:pt x="816" y="1176"/>
                    </a:lnTo>
                    <a:lnTo>
                      <a:pt x="816" y="1176"/>
                    </a:lnTo>
                    <a:lnTo>
                      <a:pt x="816" y="1170"/>
                    </a:lnTo>
                    <a:lnTo>
                      <a:pt x="816" y="1170"/>
                    </a:lnTo>
                    <a:lnTo>
                      <a:pt x="816" y="1170"/>
                    </a:lnTo>
                    <a:lnTo>
                      <a:pt x="816" y="1176"/>
                    </a:lnTo>
                    <a:lnTo>
                      <a:pt x="816" y="1176"/>
                    </a:lnTo>
                    <a:lnTo>
                      <a:pt x="816" y="1176"/>
                    </a:lnTo>
                    <a:lnTo>
                      <a:pt x="816" y="1176"/>
                    </a:lnTo>
                    <a:lnTo>
                      <a:pt x="816" y="1176"/>
                    </a:lnTo>
                    <a:lnTo>
                      <a:pt x="810" y="1176"/>
                    </a:lnTo>
                    <a:lnTo>
                      <a:pt x="810" y="1176"/>
                    </a:lnTo>
                    <a:lnTo>
                      <a:pt x="810" y="1176"/>
                    </a:lnTo>
                    <a:lnTo>
                      <a:pt x="804" y="1176"/>
                    </a:lnTo>
                    <a:lnTo>
                      <a:pt x="804" y="1176"/>
                    </a:lnTo>
                    <a:lnTo>
                      <a:pt x="798" y="1176"/>
                    </a:lnTo>
                    <a:lnTo>
                      <a:pt x="792" y="1176"/>
                    </a:lnTo>
                    <a:lnTo>
                      <a:pt x="780" y="1170"/>
                    </a:lnTo>
                    <a:lnTo>
                      <a:pt x="774" y="1170"/>
                    </a:lnTo>
                    <a:lnTo>
                      <a:pt x="774" y="1170"/>
                    </a:lnTo>
                    <a:lnTo>
                      <a:pt x="768" y="1170"/>
                    </a:lnTo>
                    <a:lnTo>
                      <a:pt x="768" y="1170"/>
                    </a:lnTo>
                    <a:lnTo>
                      <a:pt x="768" y="1170"/>
                    </a:lnTo>
                    <a:lnTo>
                      <a:pt x="768" y="1170"/>
                    </a:lnTo>
                    <a:lnTo>
                      <a:pt x="762" y="1170"/>
                    </a:lnTo>
                    <a:lnTo>
                      <a:pt x="762" y="1170"/>
                    </a:lnTo>
                    <a:lnTo>
                      <a:pt x="756" y="1164"/>
                    </a:lnTo>
                    <a:lnTo>
                      <a:pt x="756" y="1164"/>
                    </a:lnTo>
                    <a:lnTo>
                      <a:pt x="750" y="1158"/>
                    </a:lnTo>
                    <a:lnTo>
                      <a:pt x="750" y="1158"/>
                    </a:lnTo>
                    <a:lnTo>
                      <a:pt x="744" y="1158"/>
                    </a:lnTo>
                    <a:lnTo>
                      <a:pt x="744" y="1152"/>
                    </a:lnTo>
                    <a:lnTo>
                      <a:pt x="744" y="1152"/>
                    </a:lnTo>
                    <a:lnTo>
                      <a:pt x="738" y="1152"/>
                    </a:lnTo>
                    <a:lnTo>
                      <a:pt x="738" y="1152"/>
                    </a:lnTo>
                    <a:lnTo>
                      <a:pt x="732" y="1152"/>
                    </a:lnTo>
                    <a:lnTo>
                      <a:pt x="732" y="1152"/>
                    </a:lnTo>
                    <a:lnTo>
                      <a:pt x="726" y="1152"/>
                    </a:lnTo>
                    <a:lnTo>
                      <a:pt x="726" y="1152"/>
                    </a:lnTo>
                    <a:lnTo>
                      <a:pt x="726" y="1152"/>
                    </a:lnTo>
                    <a:lnTo>
                      <a:pt x="726" y="1152"/>
                    </a:lnTo>
                    <a:lnTo>
                      <a:pt x="720" y="1152"/>
                    </a:lnTo>
                    <a:lnTo>
                      <a:pt x="720" y="1146"/>
                    </a:lnTo>
                    <a:lnTo>
                      <a:pt x="720" y="1146"/>
                    </a:lnTo>
                    <a:lnTo>
                      <a:pt x="714" y="1146"/>
                    </a:lnTo>
                    <a:lnTo>
                      <a:pt x="714" y="1146"/>
                    </a:lnTo>
                    <a:lnTo>
                      <a:pt x="714" y="1146"/>
                    </a:lnTo>
                    <a:lnTo>
                      <a:pt x="708" y="1140"/>
                    </a:lnTo>
                    <a:lnTo>
                      <a:pt x="708" y="1140"/>
                    </a:lnTo>
                    <a:lnTo>
                      <a:pt x="702" y="1140"/>
                    </a:lnTo>
                    <a:lnTo>
                      <a:pt x="702" y="1134"/>
                    </a:lnTo>
                    <a:lnTo>
                      <a:pt x="696" y="1134"/>
                    </a:lnTo>
                    <a:lnTo>
                      <a:pt x="696" y="1134"/>
                    </a:lnTo>
                    <a:lnTo>
                      <a:pt x="696" y="1134"/>
                    </a:lnTo>
                    <a:lnTo>
                      <a:pt x="696" y="1134"/>
                    </a:lnTo>
                    <a:lnTo>
                      <a:pt x="696" y="1134"/>
                    </a:lnTo>
                    <a:lnTo>
                      <a:pt x="696" y="1134"/>
                    </a:lnTo>
                    <a:lnTo>
                      <a:pt x="690" y="1134"/>
                    </a:lnTo>
                    <a:lnTo>
                      <a:pt x="684" y="1134"/>
                    </a:lnTo>
                    <a:lnTo>
                      <a:pt x="684" y="1134"/>
                    </a:lnTo>
                    <a:lnTo>
                      <a:pt x="684" y="1134"/>
                    </a:lnTo>
                    <a:lnTo>
                      <a:pt x="678" y="1134"/>
                    </a:lnTo>
                    <a:lnTo>
                      <a:pt x="678" y="1128"/>
                    </a:lnTo>
                    <a:lnTo>
                      <a:pt x="678" y="1128"/>
                    </a:lnTo>
                    <a:lnTo>
                      <a:pt x="678" y="1128"/>
                    </a:lnTo>
                    <a:lnTo>
                      <a:pt x="672" y="1128"/>
                    </a:lnTo>
                    <a:lnTo>
                      <a:pt x="672" y="1128"/>
                    </a:lnTo>
                    <a:lnTo>
                      <a:pt x="672" y="1128"/>
                    </a:lnTo>
                    <a:lnTo>
                      <a:pt x="672" y="1122"/>
                    </a:lnTo>
                    <a:lnTo>
                      <a:pt x="672" y="1122"/>
                    </a:lnTo>
                    <a:lnTo>
                      <a:pt x="672" y="1122"/>
                    </a:lnTo>
                    <a:lnTo>
                      <a:pt x="672" y="1116"/>
                    </a:lnTo>
                    <a:lnTo>
                      <a:pt x="672" y="1116"/>
                    </a:lnTo>
                    <a:lnTo>
                      <a:pt x="672" y="1110"/>
                    </a:lnTo>
                    <a:lnTo>
                      <a:pt x="666" y="1110"/>
                    </a:lnTo>
                    <a:lnTo>
                      <a:pt x="666" y="1104"/>
                    </a:lnTo>
                    <a:lnTo>
                      <a:pt x="666" y="1098"/>
                    </a:lnTo>
                    <a:lnTo>
                      <a:pt x="666" y="1098"/>
                    </a:lnTo>
                    <a:lnTo>
                      <a:pt x="666" y="1092"/>
                    </a:lnTo>
                    <a:lnTo>
                      <a:pt x="666" y="1092"/>
                    </a:lnTo>
                    <a:lnTo>
                      <a:pt x="660" y="1092"/>
                    </a:lnTo>
                    <a:lnTo>
                      <a:pt x="660" y="1086"/>
                    </a:lnTo>
                    <a:lnTo>
                      <a:pt x="660" y="1086"/>
                    </a:lnTo>
                    <a:lnTo>
                      <a:pt x="660" y="1086"/>
                    </a:lnTo>
                    <a:lnTo>
                      <a:pt x="660" y="1080"/>
                    </a:lnTo>
                    <a:lnTo>
                      <a:pt x="660" y="1074"/>
                    </a:lnTo>
                    <a:lnTo>
                      <a:pt x="654" y="1068"/>
                    </a:lnTo>
                    <a:lnTo>
                      <a:pt x="648" y="1062"/>
                    </a:lnTo>
                    <a:lnTo>
                      <a:pt x="648" y="1056"/>
                    </a:lnTo>
                    <a:lnTo>
                      <a:pt x="648" y="1056"/>
                    </a:lnTo>
                    <a:lnTo>
                      <a:pt x="642" y="1050"/>
                    </a:lnTo>
                    <a:lnTo>
                      <a:pt x="642" y="1050"/>
                    </a:lnTo>
                    <a:lnTo>
                      <a:pt x="642" y="1044"/>
                    </a:lnTo>
                    <a:lnTo>
                      <a:pt x="642" y="1044"/>
                    </a:lnTo>
                    <a:lnTo>
                      <a:pt x="642" y="1044"/>
                    </a:lnTo>
                    <a:lnTo>
                      <a:pt x="642" y="1044"/>
                    </a:lnTo>
                    <a:lnTo>
                      <a:pt x="642" y="1044"/>
                    </a:lnTo>
                    <a:lnTo>
                      <a:pt x="642" y="1038"/>
                    </a:lnTo>
                    <a:lnTo>
                      <a:pt x="642" y="1038"/>
                    </a:lnTo>
                    <a:lnTo>
                      <a:pt x="642" y="1032"/>
                    </a:lnTo>
                    <a:lnTo>
                      <a:pt x="642" y="1032"/>
                    </a:lnTo>
                    <a:lnTo>
                      <a:pt x="642" y="1032"/>
                    </a:lnTo>
                    <a:lnTo>
                      <a:pt x="642" y="1032"/>
                    </a:lnTo>
                    <a:lnTo>
                      <a:pt x="642" y="1026"/>
                    </a:lnTo>
                    <a:lnTo>
                      <a:pt x="642" y="1026"/>
                    </a:lnTo>
                    <a:lnTo>
                      <a:pt x="642" y="1026"/>
                    </a:lnTo>
                    <a:lnTo>
                      <a:pt x="642" y="1026"/>
                    </a:lnTo>
                    <a:lnTo>
                      <a:pt x="642" y="1020"/>
                    </a:lnTo>
                    <a:lnTo>
                      <a:pt x="636" y="1020"/>
                    </a:lnTo>
                    <a:lnTo>
                      <a:pt x="636" y="1020"/>
                    </a:lnTo>
                    <a:lnTo>
                      <a:pt x="636" y="1020"/>
                    </a:lnTo>
                    <a:lnTo>
                      <a:pt x="636" y="1014"/>
                    </a:lnTo>
                    <a:lnTo>
                      <a:pt x="636" y="1014"/>
                    </a:lnTo>
                    <a:lnTo>
                      <a:pt x="636" y="1014"/>
                    </a:lnTo>
                    <a:lnTo>
                      <a:pt x="636" y="1008"/>
                    </a:lnTo>
                    <a:lnTo>
                      <a:pt x="636" y="1008"/>
                    </a:lnTo>
                    <a:lnTo>
                      <a:pt x="636" y="1008"/>
                    </a:lnTo>
                    <a:lnTo>
                      <a:pt x="630" y="1002"/>
                    </a:lnTo>
                    <a:lnTo>
                      <a:pt x="630" y="1002"/>
                    </a:lnTo>
                    <a:lnTo>
                      <a:pt x="630" y="996"/>
                    </a:lnTo>
                    <a:lnTo>
                      <a:pt x="630" y="996"/>
                    </a:lnTo>
                    <a:lnTo>
                      <a:pt x="630" y="990"/>
                    </a:lnTo>
                    <a:lnTo>
                      <a:pt x="636" y="984"/>
                    </a:lnTo>
                    <a:lnTo>
                      <a:pt x="636" y="984"/>
                    </a:lnTo>
                    <a:lnTo>
                      <a:pt x="636" y="978"/>
                    </a:lnTo>
                    <a:lnTo>
                      <a:pt x="630" y="978"/>
                    </a:lnTo>
                    <a:lnTo>
                      <a:pt x="630" y="978"/>
                    </a:lnTo>
                    <a:lnTo>
                      <a:pt x="624" y="978"/>
                    </a:lnTo>
                    <a:lnTo>
                      <a:pt x="624" y="972"/>
                    </a:lnTo>
                    <a:lnTo>
                      <a:pt x="618" y="972"/>
                    </a:lnTo>
                    <a:lnTo>
                      <a:pt x="618" y="972"/>
                    </a:lnTo>
                    <a:lnTo>
                      <a:pt x="618" y="966"/>
                    </a:lnTo>
                    <a:lnTo>
                      <a:pt x="612" y="966"/>
                    </a:lnTo>
                    <a:lnTo>
                      <a:pt x="612" y="960"/>
                    </a:lnTo>
                    <a:lnTo>
                      <a:pt x="606" y="954"/>
                    </a:lnTo>
                    <a:lnTo>
                      <a:pt x="606" y="948"/>
                    </a:lnTo>
                    <a:lnTo>
                      <a:pt x="600" y="948"/>
                    </a:lnTo>
                    <a:lnTo>
                      <a:pt x="594" y="936"/>
                    </a:lnTo>
                    <a:lnTo>
                      <a:pt x="594" y="924"/>
                    </a:lnTo>
                    <a:lnTo>
                      <a:pt x="588" y="924"/>
                    </a:lnTo>
                    <a:lnTo>
                      <a:pt x="588" y="918"/>
                    </a:lnTo>
                    <a:lnTo>
                      <a:pt x="582" y="918"/>
                    </a:lnTo>
                    <a:lnTo>
                      <a:pt x="582" y="918"/>
                    </a:lnTo>
                    <a:lnTo>
                      <a:pt x="582" y="912"/>
                    </a:lnTo>
                    <a:lnTo>
                      <a:pt x="582" y="912"/>
                    </a:lnTo>
                    <a:lnTo>
                      <a:pt x="576" y="912"/>
                    </a:lnTo>
                    <a:lnTo>
                      <a:pt x="576" y="912"/>
                    </a:lnTo>
                    <a:lnTo>
                      <a:pt x="570" y="906"/>
                    </a:lnTo>
                    <a:lnTo>
                      <a:pt x="570" y="906"/>
                    </a:lnTo>
                    <a:lnTo>
                      <a:pt x="570" y="900"/>
                    </a:lnTo>
                    <a:lnTo>
                      <a:pt x="570" y="900"/>
                    </a:lnTo>
                    <a:lnTo>
                      <a:pt x="564" y="894"/>
                    </a:lnTo>
                    <a:lnTo>
                      <a:pt x="564" y="894"/>
                    </a:lnTo>
                    <a:lnTo>
                      <a:pt x="558" y="882"/>
                    </a:lnTo>
                    <a:lnTo>
                      <a:pt x="558" y="876"/>
                    </a:lnTo>
                    <a:lnTo>
                      <a:pt x="552" y="870"/>
                    </a:lnTo>
                    <a:lnTo>
                      <a:pt x="552" y="864"/>
                    </a:lnTo>
                    <a:lnTo>
                      <a:pt x="546" y="864"/>
                    </a:lnTo>
                    <a:lnTo>
                      <a:pt x="546" y="858"/>
                    </a:lnTo>
                    <a:lnTo>
                      <a:pt x="546" y="852"/>
                    </a:lnTo>
                    <a:lnTo>
                      <a:pt x="546" y="852"/>
                    </a:lnTo>
                    <a:lnTo>
                      <a:pt x="546" y="846"/>
                    </a:lnTo>
                    <a:lnTo>
                      <a:pt x="540" y="846"/>
                    </a:lnTo>
                    <a:lnTo>
                      <a:pt x="540" y="840"/>
                    </a:lnTo>
                    <a:lnTo>
                      <a:pt x="540" y="840"/>
                    </a:lnTo>
                    <a:lnTo>
                      <a:pt x="534" y="834"/>
                    </a:lnTo>
                    <a:lnTo>
                      <a:pt x="534" y="834"/>
                    </a:lnTo>
                    <a:lnTo>
                      <a:pt x="534" y="828"/>
                    </a:lnTo>
                    <a:lnTo>
                      <a:pt x="534" y="828"/>
                    </a:lnTo>
                    <a:lnTo>
                      <a:pt x="534" y="828"/>
                    </a:lnTo>
                    <a:lnTo>
                      <a:pt x="534" y="822"/>
                    </a:lnTo>
                    <a:lnTo>
                      <a:pt x="528" y="816"/>
                    </a:lnTo>
                    <a:lnTo>
                      <a:pt x="522" y="810"/>
                    </a:lnTo>
                    <a:lnTo>
                      <a:pt x="516" y="804"/>
                    </a:lnTo>
                    <a:lnTo>
                      <a:pt x="510" y="798"/>
                    </a:lnTo>
                    <a:lnTo>
                      <a:pt x="504" y="792"/>
                    </a:lnTo>
                    <a:lnTo>
                      <a:pt x="504" y="786"/>
                    </a:lnTo>
                    <a:lnTo>
                      <a:pt x="498" y="780"/>
                    </a:lnTo>
                    <a:lnTo>
                      <a:pt x="498" y="774"/>
                    </a:lnTo>
                    <a:lnTo>
                      <a:pt x="492" y="774"/>
                    </a:lnTo>
                    <a:lnTo>
                      <a:pt x="486" y="768"/>
                    </a:lnTo>
                    <a:lnTo>
                      <a:pt x="480" y="762"/>
                    </a:lnTo>
                    <a:lnTo>
                      <a:pt x="474" y="756"/>
                    </a:lnTo>
                    <a:lnTo>
                      <a:pt x="474" y="750"/>
                    </a:lnTo>
                    <a:lnTo>
                      <a:pt x="468" y="750"/>
                    </a:lnTo>
                    <a:lnTo>
                      <a:pt x="462" y="744"/>
                    </a:lnTo>
                    <a:lnTo>
                      <a:pt x="456" y="738"/>
                    </a:lnTo>
                    <a:lnTo>
                      <a:pt x="450" y="738"/>
                    </a:lnTo>
                    <a:lnTo>
                      <a:pt x="444" y="738"/>
                    </a:lnTo>
                    <a:lnTo>
                      <a:pt x="444" y="738"/>
                    </a:lnTo>
                    <a:lnTo>
                      <a:pt x="438" y="738"/>
                    </a:lnTo>
                    <a:lnTo>
                      <a:pt x="438" y="738"/>
                    </a:lnTo>
                    <a:lnTo>
                      <a:pt x="432" y="738"/>
                    </a:lnTo>
                    <a:lnTo>
                      <a:pt x="432" y="738"/>
                    </a:lnTo>
                    <a:lnTo>
                      <a:pt x="426" y="738"/>
                    </a:lnTo>
                    <a:lnTo>
                      <a:pt x="420" y="738"/>
                    </a:lnTo>
                    <a:lnTo>
                      <a:pt x="414" y="738"/>
                    </a:lnTo>
                    <a:lnTo>
                      <a:pt x="408" y="738"/>
                    </a:lnTo>
                    <a:lnTo>
                      <a:pt x="402" y="738"/>
                    </a:lnTo>
                    <a:lnTo>
                      <a:pt x="396" y="738"/>
                    </a:lnTo>
                    <a:lnTo>
                      <a:pt x="390" y="738"/>
                    </a:lnTo>
                    <a:lnTo>
                      <a:pt x="384" y="738"/>
                    </a:lnTo>
                    <a:lnTo>
                      <a:pt x="384" y="738"/>
                    </a:lnTo>
                    <a:lnTo>
                      <a:pt x="378" y="738"/>
                    </a:lnTo>
                    <a:lnTo>
                      <a:pt x="372" y="738"/>
                    </a:lnTo>
                    <a:lnTo>
                      <a:pt x="372" y="738"/>
                    </a:lnTo>
                    <a:lnTo>
                      <a:pt x="366" y="738"/>
                    </a:lnTo>
                    <a:lnTo>
                      <a:pt x="360" y="738"/>
                    </a:lnTo>
                    <a:lnTo>
                      <a:pt x="360" y="744"/>
                    </a:lnTo>
                    <a:lnTo>
                      <a:pt x="360" y="744"/>
                    </a:lnTo>
                    <a:lnTo>
                      <a:pt x="354" y="744"/>
                    </a:lnTo>
                    <a:lnTo>
                      <a:pt x="354" y="750"/>
                    </a:lnTo>
                    <a:lnTo>
                      <a:pt x="348" y="750"/>
                    </a:lnTo>
                    <a:lnTo>
                      <a:pt x="348" y="750"/>
                    </a:lnTo>
                    <a:lnTo>
                      <a:pt x="348" y="756"/>
                    </a:lnTo>
                    <a:lnTo>
                      <a:pt x="348" y="756"/>
                    </a:lnTo>
                    <a:lnTo>
                      <a:pt x="348" y="762"/>
                    </a:lnTo>
                    <a:lnTo>
                      <a:pt x="348" y="762"/>
                    </a:lnTo>
                    <a:lnTo>
                      <a:pt x="348" y="762"/>
                    </a:lnTo>
                    <a:lnTo>
                      <a:pt x="348" y="762"/>
                    </a:lnTo>
                    <a:lnTo>
                      <a:pt x="348" y="762"/>
                    </a:lnTo>
                    <a:lnTo>
                      <a:pt x="342" y="768"/>
                    </a:lnTo>
                    <a:lnTo>
                      <a:pt x="342" y="768"/>
                    </a:lnTo>
                    <a:lnTo>
                      <a:pt x="336" y="792"/>
                    </a:lnTo>
                    <a:lnTo>
                      <a:pt x="330" y="792"/>
                    </a:lnTo>
                    <a:lnTo>
                      <a:pt x="330" y="798"/>
                    </a:lnTo>
                    <a:lnTo>
                      <a:pt x="324" y="798"/>
                    </a:lnTo>
                    <a:lnTo>
                      <a:pt x="324" y="804"/>
                    </a:lnTo>
                    <a:lnTo>
                      <a:pt x="324" y="804"/>
                    </a:lnTo>
                    <a:lnTo>
                      <a:pt x="324" y="804"/>
                    </a:lnTo>
                    <a:lnTo>
                      <a:pt x="318" y="810"/>
                    </a:lnTo>
                    <a:lnTo>
                      <a:pt x="318" y="810"/>
                    </a:lnTo>
                    <a:lnTo>
                      <a:pt x="318" y="816"/>
                    </a:lnTo>
                    <a:lnTo>
                      <a:pt x="312" y="822"/>
                    </a:lnTo>
                    <a:lnTo>
                      <a:pt x="312" y="822"/>
                    </a:lnTo>
                    <a:lnTo>
                      <a:pt x="312" y="828"/>
                    </a:lnTo>
                    <a:lnTo>
                      <a:pt x="312" y="828"/>
                    </a:lnTo>
                    <a:lnTo>
                      <a:pt x="312" y="828"/>
                    </a:lnTo>
                    <a:lnTo>
                      <a:pt x="306" y="828"/>
                    </a:lnTo>
                    <a:lnTo>
                      <a:pt x="300" y="828"/>
                    </a:lnTo>
                    <a:lnTo>
                      <a:pt x="294" y="828"/>
                    </a:lnTo>
                    <a:lnTo>
                      <a:pt x="294" y="828"/>
                    </a:lnTo>
                    <a:lnTo>
                      <a:pt x="288" y="822"/>
                    </a:lnTo>
                    <a:lnTo>
                      <a:pt x="282" y="822"/>
                    </a:lnTo>
                    <a:lnTo>
                      <a:pt x="276" y="822"/>
                    </a:lnTo>
                    <a:lnTo>
                      <a:pt x="270" y="822"/>
                    </a:lnTo>
                    <a:lnTo>
                      <a:pt x="270" y="822"/>
                    </a:lnTo>
                    <a:lnTo>
                      <a:pt x="270" y="822"/>
                    </a:lnTo>
                    <a:lnTo>
                      <a:pt x="270" y="816"/>
                    </a:lnTo>
                    <a:lnTo>
                      <a:pt x="264" y="816"/>
                    </a:lnTo>
                    <a:lnTo>
                      <a:pt x="264" y="816"/>
                    </a:lnTo>
                    <a:lnTo>
                      <a:pt x="264" y="816"/>
                    </a:lnTo>
                    <a:lnTo>
                      <a:pt x="258" y="816"/>
                    </a:lnTo>
                    <a:lnTo>
                      <a:pt x="258" y="816"/>
                    </a:lnTo>
                    <a:lnTo>
                      <a:pt x="258" y="810"/>
                    </a:lnTo>
                    <a:lnTo>
                      <a:pt x="258" y="810"/>
                    </a:lnTo>
                    <a:lnTo>
                      <a:pt x="258" y="810"/>
                    </a:lnTo>
                    <a:lnTo>
                      <a:pt x="258" y="810"/>
                    </a:lnTo>
                    <a:lnTo>
                      <a:pt x="252" y="804"/>
                    </a:lnTo>
                    <a:lnTo>
                      <a:pt x="252" y="804"/>
                    </a:lnTo>
                    <a:lnTo>
                      <a:pt x="252" y="804"/>
                    </a:lnTo>
                    <a:lnTo>
                      <a:pt x="252" y="804"/>
                    </a:lnTo>
                    <a:lnTo>
                      <a:pt x="252" y="804"/>
                    </a:lnTo>
                    <a:lnTo>
                      <a:pt x="246" y="798"/>
                    </a:lnTo>
                    <a:lnTo>
                      <a:pt x="246" y="798"/>
                    </a:lnTo>
                    <a:lnTo>
                      <a:pt x="240" y="798"/>
                    </a:lnTo>
                    <a:lnTo>
                      <a:pt x="234" y="798"/>
                    </a:lnTo>
                    <a:lnTo>
                      <a:pt x="234" y="798"/>
                    </a:lnTo>
                    <a:lnTo>
                      <a:pt x="228" y="798"/>
                    </a:lnTo>
                    <a:lnTo>
                      <a:pt x="228" y="792"/>
                    </a:lnTo>
                    <a:lnTo>
                      <a:pt x="228" y="792"/>
                    </a:lnTo>
                    <a:lnTo>
                      <a:pt x="228" y="792"/>
                    </a:lnTo>
                    <a:lnTo>
                      <a:pt x="222" y="792"/>
                    </a:lnTo>
                    <a:lnTo>
                      <a:pt x="222" y="792"/>
                    </a:lnTo>
                    <a:lnTo>
                      <a:pt x="222" y="792"/>
                    </a:lnTo>
                    <a:lnTo>
                      <a:pt x="216" y="786"/>
                    </a:lnTo>
                    <a:lnTo>
                      <a:pt x="216" y="786"/>
                    </a:lnTo>
                    <a:lnTo>
                      <a:pt x="210" y="780"/>
                    </a:lnTo>
                    <a:lnTo>
                      <a:pt x="210" y="774"/>
                    </a:lnTo>
                    <a:lnTo>
                      <a:pt x="204" y="774"/>
                    </a:lnTo>
                    <a:lnTo>
                      <a:pt x="198" y="768"/>
                    </a:lnTo>
                    <a:lnTo>
                      <a:pt x="198" y="762"/>
                    </a:lnTo>
                    <a:lnTo>
                      <a:pt x="192" y="762"/>
                    </a:lnTo>
                    <a:lnTo>
                      <a:pt x="192" y="756"/>
                    </a:lnTo>
                    <a:lnTo>
                      <a:pt x="186" y="756"/>
                    </a:lnTo>
                    <a:lnTo>
                      <a:pt x="186" y="756"/>
                    </a:lnTo>
                    <a:lnTo>
                      <a:pt x="180" y="750"/>
                    </a:lnTo>
                    <a:lnTo>
                      <a:pt x="174" y="744"/>
                    </a:lnTo>
                    <a:lnTo>
                      <a:pt x="174" y="738"/>
                    </a:lnTo>
                    <a:lnTo>
                      <a:pt x="168" y="732"/>
                    </a:lnTo>
                    <a:lnTo>
                      <a:pt x="162" y="732"/>
                    </a:lnTo>
                    <a:lnTo>
                      <a:pt x="162" y="726"/>
                    </a:lnTo>
                    <a:lnTo>
                      <a:pt x="162" y="720"/>
                    </a:lnTo>
                    <a:lnTo>
                      <a:pt x="162" y="714"/>
                    </a:lnTo>
                    <a:lnTo>
                      <a:pt x="162" y="714"/>
                    </a:lnTo>
                    <a:lnTo>
                      <a:pt x="162" y="708"/>
                    </a:lnTo>
                    <a:lnTo>
                      <a:pt x="162" y="702"/>
                    </a:lnTo>
                    <a:lnTo>
                      <a:pt x="162" y="690"/>
                    </a:lnTo>
                    <a:lnTo>
                      <a:pt x="162" y="684"/>
                    </a:lnTo>
                    <a:lnTo>
                      <a:pt x="162" y="678"/>
                    </a:lnTo>
                    <a:lnTo>
                      <a:pt x="162" y="678"/>
                    </a:lnTo>
                    <a:lnTo>
                      <a:pt x="156" y="672"/>
                    </a:lnTo>
                    <a:lnTo>
                      <a:pt x="156" y="672"/>
                    </a:lnTo>
                    <a:lnTo>
                      <a:pt x="156" y="666"/>
                    </a:lnTo>
                    <a:lnTo>
                      <a:pt x="150" y="660"/>
                    </a:lnTo>
                    <a:lnTo>
                      <a:pt x="150" y="660"/>
                    </a:lnTo>
                    <a:lnTo>
                      <a:pt x="150" y="654"/>
                    </a:lnTo>
                    <a:lnTo>
                      <a:pt x="150" y="648"/>
                    </a:lnTo>
                    <a:lnTo>
                      <a:pt x="150" y="648"/>
                    </a:lnTo>
                    <a:lnTo>
                      <a:pt x="150" y="642"/>
                    </a:lnTo>
                    <a:lnTo>
                      <a:pt x="150" y="636"/>
                    </a:lnTo>
                    <a:lnTo>
                      <a:pt x="150" y="636"/>
                    </a:lnTo>
                    <a:lnTo>
                      <a:pt x="150" y="630"/>
                    </a:lnTo>
                    <a:lnTo>
                      <a:pt x="150" y="624"/>
                    </a:lnTo>
                    <a:lnTo>
                      <a:pt x="150" y="624"/>
                    </a:lnTo>
                    <a:lnTo>
                      <a:pt x="150" y="624"/>
                    </a:lnTo>
                    <a:lnTo>
                      <a:pt x="150" y="624"/>
                    </a:lnTo>
                    <a:lnTo>
                      <a:pt x="150" y="624"/>
                    </a:lnTo>
                    <a:lnTo>
                      <a:pt x="150" y="624"/>
                    </a:lnTo>
                    <a:lnTo>
                      <a:pt x="144" y="624"/>
                    </a:lnTo>
                    <a:lnTo>
                      <a:pt x="144" y="624"/>
                    </a:lnTo>
                    <a:lnTo>
                      <a:pt x="138" y="624"/>
                    </a:lnTo>
                    <a:lnTo>
                      <a:pt x="132" y="624"/>
                    </a:lnTo>
                    <a:lnTo>
                      <a:pt x="132" y="624"/>
                    </a:lnTo>
                    <a:lnTo>
                      <a:pt x="126" y="624"/>
                    </a:lnTo>
                    <a:lnTo>
                      <a:pt x="126" y="624"/>
                    </a:lnTo>
                    <a:lnTo>
                      <a:pt x="120" y="618"/>
                    </a:lnTo>
                    <a:lnTo>
                      <a:pt x="120" y="612"/>
                    </a:lnTo>
                    <a:lnTo>
                      <a:pt x="114" y="612"/>
                    </a:lnTo>
                    <a:lnTo>
                      <a:pt x="114" y="606"/>
                    </a:lnTo>
                    <a:lnTo>
                      <a:pt x="108" y="600"/>
                    </a:lnTo>
                    <a:lnTo>
                      <a:pt x="108" y="594"/>
                    </a:lnTo>
                    <a:lnTo>
                      <a:pt x="102" y="594"/>
                    </a:lnTo>
                    <a:lnTo>
                      <a:pt x="102" y="588"/>
                    </a:lnTo>
                    <a:lnTo>
                      <a:pt x="102" y="588"/>
                    </a:lnTo>
                    <a:lnTo>
                      <a:pt x="96" y="588"/>
                    </a:lnTo>
                    <a:lnTo>
                      <a:pt x="96" y="588"/>
                    </a:lnTo>
                    <a:lnTo>
                      <a:pt x="90" y="582"/>
                    </a:lnTo>
                    <a:lnTo>
                      <a:pt x="90" y="582"/>
                    </a:lnTo>
                    <a:lnTo>
                      <a:pt x="84" y="582"/>
                    </a:lnTo>
                    <a:lnTo>
                      <a:pt x="84" y="582"/>
                    </a:lnTo>
                    <a:lnTo>
                      <a:pt x="84" y="582"/>
                    </a:lnTo>
                    <a:lnTo>
                      <a:pt x="84" y="576"/>
                    </a:lnTo>
                    <a:lnTo>
                      <a:pt x="84" y="576"/>
                    </a:lnTo>
                    <a:lnTo>
                      <a:pt x="78" y="570"/>
                    </a:lnTo>
                    <a:lnTo>
                      <a:pt x="78" y="564"/>
                    </a:lnTo>
                    <a:lnTo>
                      <a:pt x="72" y="564"/>
                    </a:lnTo>
                    <a:lnTo>
                      <a:pt x="72" y="558"/>
                    </a:lnTo>
                    <a:lnTo>
                      <a:pt x="72" y="558"/>
                    </a:lnTo>
                    <a:lnTo>
                      <a:pt x="72" y="552"/>
                    </a:lnTo>
                    <a:lnTo>
                      <a:pt x="66" y="552"/>
                    </a:lnTo>
                    <a:lnTo>
                      <a:pt x="66" y="552"/>
                    </a:lnTo>
                    <a:lnTo>
                      <a:pt x="60" y="546"/>
                    </a:lnTo>
                    <a:lnTo>
                      <a:pt x="60" y="546"/>
                    </a:lnTo>
                    <a:lnTo>
                      <a:pt x="60" y="546"/>
                    </a:lnTo>
                    <a:lnTo>
                      <a:pt x="60" y="546"/>
                    </a:lnTo>
                    <a:lnTo>
                      <a:pt x="54" y="546"/>
                    </a:lnTo>
                    <a:lnTo>
                      <a:pt x="54" y="546"/>
                    </a:lnTo>
                    <a:lnTo>
                      <a:pt x="48" y="546"/>
                    </a:lnTo>
                    <a:lnTo>
                      <a:pt x="48" y="540"/>
                    </a:lnTo>
                    <a:lnTo>
                      <a:pt x="42" y="540"/>
                    </a:lnTo>
                    <a:lnTo>
                      <a:pt x="42" y="534"/>
                    </a:lnTo>
                    <a:lnTo>
                      <a:pt x="42" y="534"/>
                    </a:lnTo>
                    <a:lnTo>
                      <a:pt x="42" y="534"/>
                    </a:lnTo>
                    <a:lnTo>
                      <a:pt x="42" y="528"/>
                    </a:lnTo>
                    <a:lnTo>
                      <a:pt x="42" y="528"/>
                    </a:lnTo>
                    <a:lnTo>
                      <a:pt x="36" y="522"/>
                    </a:lnTo>
                    <a:lnTo>
                      <a:pt x="36" y="516"/>
                    </a:lnTo>
                    <a:lnTo>
                      <a:pt x="36" y="516"/>
                    </a:lnTo>
                    <a:lnTo>
                      <a:pt x="36" y="510"/>
                    </a:lnTo>
                    <a:lnTo>
                      <a:pt x="30" y="510"/>
                    </a:lnTo>
                    <a:lnTo>
                      <a:pt x="30" y="510"/>
                    </a:lnTo>
                    <a:lnTo>
                      <a:pt x="30" y="504"/>
                    </a:lnTo>
                    <a:lnTo>
                      <a:pt x="30" y="504"/>
                    </a:lnTo>
                    <a:lnTo>
                      <a:pt x="30" y="504"/>
                    </a:lnTo>
                    <a:lnTo>
                      <a:pt x="30" y="504"/>
                    </a:lnTo>
                    <a:lnTo>
                      <a:pt x="24" y="498"/>
                    </a:lnTo>
                    <a:lnTo>
                      <a:pt x="24" y="498"/>
                    </a:lnTo>
                    <a:lnTo>
                      <a:pt x="24" y="498"/>
                    </a:lnTo>
                    <a:lnTo>
                      <a:pt x="18" y="498"/>
                    </a:lnTo>
                    <a:lnTo>
                      <a:pt x="18" y="492"/>
                    </a:lnTo>
                    <a:lnTo>
                      <a:pt x="12" y="492"/>
                    </a:lnTo>
                    <a:lnTo>
                      <a:pt x="6" y="492"/>
                    </a:lnTo>
                    <a:lnTo>
                      <a:pt x="6" y="492"/>
                    </a:lnTo>
                    <a:lnTo>
                      <a:pt x="6" y="492"/>
                    </a:lnTo>
                    <a:lnTo>
                      <a:pt x="0" y="492"/>
                    </a:lnTo>
                    <a:lnTo>
                      <a:pt x="12" y="468"/>
                    </a:lnTo>
                    <a:close/>
                  </a:path>
                </a:pathLst>
              </a:custGeom>
              <a:solidFill>
                <a:srgbClr val="006600"/>
              </a:solidFill>
              <a:ln cap="rnd"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4246560" y="4149360"/>
                <a:ext cx="1512720" cy="1457280"/>
              </a:xfrm>
              <a:custGeom>
                <a:avLst/>
                <a:gdLst/>
                <a:ahLst/>
                <a:rect l="l" t="t" r="r" b="b"/>
                <a:pathLst>
                  <a:path w="504" h="438">
                    <a:moveTo>
                      <a:pt x="0" y="12"/>
                    </a:moveTo>
                    <a:lnTo>
                      <a:pt x="42" y="12"/>
                    </a:lnTo>
                    <a:lnTo>
                      <a:pt x="72" y="12"/>
                    </a:lnTo>
                    <a:lnTo>
                      <a:pt x="108" y="12"/>
                    </a:lnTo>
                    <a:lnTo>
                      <a:pt x="138" y="12"/>
                    </a:lnTo>
                    <a:lnTo>
                      <a:pt x="174" y="12"/>
                    </a:lnTo>
                    <a:lnTo>
                      <a:pt x="204" y="6"/>
                    </a:lnTo>
                    <a:lnTo>
                      <a:pt x="216" y="6"/>
                    </a:lnTo>
                    <a:lnTo>
                      <a:pt x="234" y="6"/>
                    </a:lnTo>
                    <a:lnTo>
                      <a:pt x="246" y="6"/>
                    </a:lnTo>
                    <a:lnTo>
                      <a:pt x="264" y="0"/>
                    </a:lnTo>
                    <a:lnTo>
                      <a:pt x="264" y="6"/>
                    </a:lnTo>
                    <a:lnTo>
                      <a:pt x="264" y="6"/>
                    </a:lnTo>
                    <a:lnTo>
                      <a:pt x="264" y="6"/>
                    </a:lnTo>
                    <a:lnTo>
                      <a:pt x="264" y="6"/>
                    </a:lnTo>
                    <a:lnTo>
                      <a:pt x="270" y="12"/>
                    </a:lnTo>
                    <a:lnTo>
                      <a:pt x="270" y="12"/>
                    </a:lnTo>
                    <a:lnTo>
                      <a:pt x="270" y="12"/>
                    </a:lnTo>
                    <a:lnTo>
                      <a:pt x="270" y="12"/>
                    </a:lnTo>
                    <a:lnTo>
                      <a:pt x="276" y="12"/>
                    </a:lnTo>
                    <a:lnTo>
                      <a:pt x="276" y="12"/>
                    </a:lnTo>
                    <a:lnTo>
                      <a:pt x="276" y="18"/>
                    </a:lnTo>
                    <a:lnTo>
                      <a:pt x="282" y="18"/>
                    </a:lnTo>
                    <a:lnTo>
                      <a:pt x="282" y="18"/>
                    </a:lnTo>
                    <a:lnTo>
                      <a:pt x="282" y="18"/>
                    </a:lnTo>
                    <a:lnTo>
                      <a:pt x="282" y="18"/>
                    </a:lnTo>
                    <a:lnTo>
                      <a:pt x="282" y="18"/>
                    </a:lnTo>
                    <a:lnTo>
                      <a:pt x="282" y="18"/>
                    </a:lnTo>
                    <a:lnTo>
                      <a:pt x="282" y="24"/>
                    </a:lnTo>
                    <a:lnTo>
                      <a:pt x="282" y="24"/>
                    </a:lnTo>
                    <a:lnTo>
                      <a:pt x="282" y="24"/>
                    </a:lnTo>
                    <a:lnTo>
                      <a:pt x="282" y="30"/>
                    </a:lnTo>
                    <a:lnTo>
                      <a:pt x="276" y="30"/>
                    </a:lnTo>
                    <a:lnTo>
                      <a:pt x="276" y="30"/>
                    </a:lnTo>
                    <a:lnTo>
                      <a:pt x="276" y="36"/>
                    </a:lnTo>
                    <a:lnTo>
                      <a:pt x="276" y="36"/>
                    </a:lnTo>
                    <a:lnTo>
                      <a:pt x="276" y="42"/>
                    </a:lnTo>
                    <a:lnTo>
                      <a:pt x="276" y="42"/>
                    </a:lnTo>
                    <a:lnTo>
                      <a:pt x="276" y="48"/>
                    </a:lnTo>
                    <a:lnTo>
                      <a:pt x="282" y="48"/>
                    </a:lnTo>
                    <a:lnTo>
                      <a:pt x="282" y="48"/>
                    </a:lnTo>
                    <a:lnTo>
                      <a:pt x="282" y="48"/>
                    </a:lnTo>
                    <a:lnTo>
                      <a:pt x="288" y="48"/>
                    </a:lnTo>
                    <a:lnTo>
                      <a:pt x="288" y="48"/>
                    </a:lnTo>
                    <a:lnTo>
                      <a:pt x="288" y="54"/>
                    </a:lnTo>
                    <a:lnTo>
                      <a:pt x="288" y="54"/>
                    </a:lnTo>
                    <a:lnTo>
                      <a:pt x="288" y="54"/>
                    </a:lnTo>
                    <a:lnTo>
                      <a:pt x="288" y="54"/>
                    </a:lnTo>
                    <a:lnTo>
                      <a:pt x="294" y="60"/>
                    </a:lnTo>
                    <a:lnTo>
                      <a:pt x="294" y="60"/>
                    </a:lnTo>
                    <a:lnTo>
                      <a:pt x="294" y="60"/>
                    </a:lnTo>
                    <a:lnTo>
                      <a:pt x="294" y="66"/>
                    </a:lnTo>
                    <a:lnTo>
                      <a:pt x="294" y="72"/>
                    </a:lnTo>
                    <a:lnTo>
                      <a:pt x="294" y="78"/>
                    </a:lnTo>
                    <a:lnTo>
                      <a:pt x="294" y="78"/>
                    </a:lnTo>
                    <a:lnTo>
                      <a:pt x="294" y="84"/>
                    </a:lnTo>
                    <a:lnTo>
                      <a:pt x="288" y="84"/>
                    </a:lnTo>
                    <a:lnTo>
                      <a:pt x="288" y="90"/>
                    </a:lnTo>
                    <a:lnTo>
                      <a:pt x="288" y="90"/>
                    </a:lnTo>
                    <a:lnTo>
                      <a:pt x="288" y="96"/>
                    </a:lnTo>
                    <a:lnTo>
                      <a:pt x="282" y="96"/>
                    </a:lnTo>
                    <a:lnTo>
                      <a:pt x="282" y="102"/>
                    </a:lnTo>
                    <a:lnTo>
                      <a:pt x="282" y="102"/>
                    </a:lnTo>
                    <a:lnTo>
                      <a:pt x="282" y="108"/>
                    </a:lnTo>
                    <a:lnTo>
                      <a:pt x="282" y="114"/>
                    </a:lnTo>
                    <a:lnTo>
                      <a:pt x="282" y="114"/>
                    </a:lnTo>
                    <a:lnTo>
                      <a:pt x="276" y="120"/>
                    </a:lnTo>
                    <a:lnTo>
                      <a:pt x="276" y="120"/>
                    </a:lnTo>
                    <a:lnTo>
                      <a:pt x="276" y="120"/>
                    </a:lnTo>
                    <a:lnTo>
                      <a:pt x="276" y="126"/>
                    </a:lnTo>
                    <a:lnTo>
                      <a:pt x="270" y="126"/>
                    </a:lnTo>
                    <a:lnTo>
                      <a:pt x="270" y="126"/>
                    </a:lnTo>
                    <a:lnTo>
                      <a:pt x="270" y="132"/>
                    </a:lnTo>
                    <a:lnTo>
                      <a:pt x="264" y="138"/>
                    </a:lnTo>
                    <a:lnTo>
                      <a:pt x="264" y="138"/>
                    </a:lnTo>
                    <a:lnTo>
                      <a:pt x="264" y="138"/>
                    </a:lnTo>
                    <a:lnTo>
                      <a:pt x="258" y="144"/>
                    </a:lnTo>
                    <a:lnTo>
                      <a:pt x="258" y="144"/>
                    </a:lnTo>
                    <a:lnTo>
                      <a:pt x="258" y="144"/>
                    </a:lnTo>
                    <a:lnTo>
                      <a:pt x="258" y="144"/>
                    </a:lnTo>
                    <a:lnTo>
                      <a:pt x="252" y="144"/>
                    </a:lnTo>
                    <a:lnTo>
                      <a:pt x="252" y="150"/>
                    </a:lnTo>
                    <a:lnTo>
                      <a:pt x="252" y="150"/>
                    </a:lnTo>
                    <a:lnTo>
                      <a:pt x="252" y="156"/>
                    </a:lnTo>
                    <a:lnTo>
                      <a:pt x="252" y="162"/>
                    </a:lnTo>
                    <a:lnTo>
                      <a:pt x="252" y="168"/>
                    </a:lnTo>
                    <a:lnTo>
                      <a:pt x="246" y="174"/>
                    </a:lnTo>
                    <a:lnTo>
                      <a:pt x="246" y="180"/>
                    </a:lnTo>
                    <a:lnTo>
                      <a:pt x="246" y="180"/>
                    </a:lnTo>
                    <a:lnTo>
                      <a:pt x="246" y="186"/>
                    </a:lnTo>
                    <a:lnTo>
                      <a:pt x="240" y="186"/>
                    </a:lnTo>
                    <a:lnTo>
                      <a:pt x="240" y="192"/>
                    </a:lnTo>
                    <a:lnTo>
                      <a:pt x="240" y="192"/>
                    </a:lnTo>
                    <a:lnTo>
                      <a:pt x="234" y="192"/>
                    </a:lnTo>
                    <a:lnTo>
                      <a:pt x="234" y="192"/>
                    </a:lnTo>
                    <a:lnTo>
                      <a:pt x="234" y="198"/>
                    </a:lnTo>
                    <a:lnTo>
                      <a:pt x="234" y="198"/>
                    </a:lnTo>
                    <a:lnTo>
                      <a:pt x="240" y="204"/>
                    </a:lnTo>
                    <a:lnTo>
                      <a:pt x="240" y="204"/>
                    </a:lnTo>
                    <a:lnTo>
                      <a:pt x="240" y="210"/>
                    </a:lnTo>
                    <a:lnTo>
                      <a:pt x="240" y="210"/>
                    </a:lnTo>
                    <a:lnTo>
                      <a:pt x="246" y="216"/>
                    </a:lnTo>
                    <a:lnTo>
                      <a:pt x="246" y="216"/>
                    </a:lnTo>
                    <a:lnTo>
                      <a:pt x="246" y="216"/>
                    </a:lnTo>
                    <a:lnTo>
                      <a:pt x="246" y="216"/>
                    </a:lnTo>
                    <a:lnTo>
                      <a:pt x="402" y="222"/>
                    </a:lnTo>
                    <a:lnTo>
                      <a:pt x="408" y="222"/>
                    </a:lnTo>
                    <a:lnTo>
                      <a:pt x="408" y="222"/>
                    </a:lnTo>
                    <a:lnTo>
                      <a:pt x="408" y="222"/>
                    </a:lnTo>
                    <a:lnTo>
                      <a:pt x="414" y="222"/>
                    </a:lnTo>
                    <a:lnTo>
                      <a:pt x="414" y="222"/>
                    </a:lnTo>
                    <a:lnTo>
                      <a:pt x="414" y="222"/>
                    </a:lnTo>
                    <a:lnTo>
                      <a:pt x="414" y="222"/>
                    </a:lnTo>
                    <a:lnTo>
                      <a:pt x="414" y="222"/>
                    </a:lnTo>
                    <a:lnTo>
                      <a:pt x="414" y="228"/>
                    </a:lnTo>
                    <a:lnTo>
                      <a:pt x="414" y="228"/>
                    </a:lnTo>
                    <a:lnTo>
                      <a:pt x="414" y="234"/>
                    </a:lnTo>
                    <a:lnTo>
                      <a:pt x="408" y="234"/>
                    </a:lnTo>
                    <a:lnTo>
                      <a:pt x="408" y="234"/>
                    </a:lnTo>
                    <a:lnTo>
                      <a:pt x="408" y="234"/>
                    </a:lnTo>
                    <a:lnTo>
                      <a:pt x="408" y="240"/>
                    </a:lnTo>
                    <a:lnTo>
                      <a:pt x="402" y="240"/>
                    </a:lnTo>
                    <a:lnTo>
                      <a:pt x="402" y="240"/>
                    </a:lnTo>
                    <a:lnTo>
                      <a:pt x="402" y="240"/>
                    </a:lnTo>
                    <a:lnTo>
                      <a:pt x="402" y="240"/>
                    </a:lnTo>
                    <a:lnTo>
                      <a:pt x="402" y="240"/>
                    </a:lnTo>
                    <a:lnTo>
                      <a:pt x="402" y="246"/>
                    </a:lnTo>
                    <a:lnTo>
                      <a:pt x="402" y="246"/>
                    </a:lnTo>
                    <a:lnTo>
                      <a:pt x="408" y="246"/>
                    </a:lnTo>
                    <a:lnTo>
                      <a:pt x="408" y="252"/>
                    </a:lnTo>
                    <a:lnTo>
                      <a:pt x="408" y="252"/>
                    </a:lnTo>
                    <a:lnTo>
                      <a:pt x="408" y="258"/>
                    </a:lnTo>
                    <a:lnTo>
                      <a:pt x="414" y="258"/>
                    </a:lnTo>
                    <a:lnTo>
                      <a:pt x="414" y="258"/>
                    </a:lnTo>
                    <a:lnTo>
                      <a:pt x="414" y="264"/>
                    </a:lnTo>
                    <a:lnTo>
                      <a:pt x="414" y="264"/>
                    </a:lnTo>
                    <a:lnTo>
                      <a:pt x="414" y="270"/>
                    </a:lnTo>
                    <a:lnTo>
                      <a:pt x="414" y="270"/>
                    </a:lnTo>
                    <a:lnTo>
                      <a:pt x="414" y="276"/>
                    </a:lnTo>
                    <a:lnTo>
                      <a:pt x="414" y="276"/>
                    </a:lnTo>
                    <a:lnTo>
                      <a:pt x="414" y="276"/>
                    </a:lnTo>
                    <a:lnTo>
                      <a:pt x="414" y="282"/>
                    </a:lnTo>
                    <a:lnTo>
                      <a:pt x="414" y="282"/>
                    </a:lnTo>
                    <a:lnTo>
                      <a:pt x="414" y="282"/>
                    </a:lnTo>
                    <a:lnTo>
                      <a:pt x="414" y="282"/>
                    </a:lnTo>
                    <a:lnTo>
                      <a:pt x="414" y="288"/>
                    </a:lnTo>
                    <a:lnTo>
                      <a:pt x="414" y="288"/>
                    </a:lnTo>
                    <a:lnTo>
                      <a:pt x="414" y="288"/>
                    </a:lnTo>
                    <a:lnTo>
                      <a:pt x="420" y="288"/>
                    </a:lnTo>
                    <a:lnTo>
                      <a:pt x="420" y="288"/>
                    </a:lnTo>
                    <a:lnTo>
                      <a:pt x="420" y="288"/>
                    </a:lnTo>
                    <a:lnTo>
                      <a:pt x="420" y="288"/>
                    </a:lnTo>
                    <a:lnTo>
                      <a:pt x="426" y="288"/>
                    </a:lnTo>
                    <a:lnTo>
                      <a:pt x="426" y="294"/>
                    </a:lnTo>
                    <a:lnTo>
                      <a:pt x="426" y="294"/>
                    </a:lnTo>
                    <a:lnTo>
                      <a:pt x="426" y="294"/>
                    </a:lnTo>
                    <a:lnTo>
                      <a:pt x="426" y="294"/>
                    </a:lnTo>
                    <a:lnTo>
                      <a:pt x="432" y="300"/>
                    </a:lnTo>
                    <a:lnTo>
                      <a:pt x="432" y="300"/>
                    </a:lnTo>
                    <a:lnTo>
                      <a:pt x="432" y="300"/>
                    </a:lnTo>
                    <a:lnTo>
                      <a:pt x="432" y="300"/>
                    </a:lnTo>
                    <a:lnTo>
                      <a:pt x="432" y="306"/>
                    </a:lnTo>
                    <a:lnTo>
                      <a:pt x="432" y="306"/>
                    </a:lnTo>
                    <a:lnTo>
                      <a:pt x="432" y="306"/>
                    </a:lnTo>
                    <a:lnTo>
                      <a:pt x="426" y="306"/>
                    </a:lnTo>
                    <a:lnTo>
                      <a:pt x="426" y="312"/>
                    </a:lnTo>
                    <a:lnTo>
                      <a:pt x="420" y="312"/>
                    </a:lnTo>
                    <a:lnTo>
                      <a:pt x="420" y="318"/>
                    </a:lnTo>
                    <a:lnTo>
                      <a:pt x="414" y="318"/>
                    </a:lnTo>
                    <a:lnTo>
                      <a:pt x="414" y="324"/>
                    </a:lnTo>
                    <a:lnTo>
                      <a:pt x="420" y="318"/>
                    </a:lnTo>
                    <a:lnTo>
                      <a:pt x="426" y="318"/>
                    </a:lnTo>
                    <a:lnTo>
                      <a:pt x="432" y="312"/>
                    </a:lnTo>
                    <a:lnTo>
                      <a:pt x="438" y="312"/>
                    </a:lnTo>
                    <a:lnTo>
                      <a:pt x="444" y="312"/>
                    </a:lnTo>
                    <a:lnTo>
                      <a:pt x="444" y="306"/>
                    </a:lnTo>
                    <a:lnTo>
                      <a:pt x="450" y="306"/>
                    </a:lnTo>
                    <a:lnTo>
                      <a:pt x="450" y="306"/>
                    </a:lnTo>
                    <a:lnTo>
                      <a:pt x="450" y="306"/>
                    </a:lnTo>
                    <a:lnTo>
                      <a:pt x="450" y="306"/>
                    </a:lnTo>
                    <a:lnTo>
                      <a:pt x="450" y="312"/>
                    </a:lnTo>
                    <a:lnTo>
                      <a:pt x="456" y="312"/>
                    </a:lnTo>
                    <a:lnTo>
                      <a:pt x="456" y="318"/>
                    </a:lnTo>
                    <a:lnTo>
                      <a:pt x="462" y="324"/>
                    </a:lnTo>
                    <a:lnTo>
                      <a:pt x="462" y="330"/>
                    </a:lnTo>
                    <a:lnTo>
                      <a:pt x="468" y="336"/>
                    </a:lnTo>
                    <a:lnTo>
                      <a:pt x="468" y="336"/>
                    </a:lnTo>
                    <a:lnTo>
                      <a:pt x="468" y="336"/>
                    </a:lnTo>
                    <a:lnTo>
                      <a:pt x="468" y="342"/>
                    </a:lnTo>
                    <a:lnTo>
                      <a:pt x="468" y="342"/>
                    </a:lnTo>
                    <a:lnTo>
                      <a:pt x="462" y="342"/>
                    </a:lnTo>
                    <a:lnTo>
                      <a:pt x="462" y="342"/>
                    </a:lnTo>
                    <a:lnTo>
                      <a:pt x="456" y="348"/>
                    </a:lnTo>
                    <a:lnTo>
                      <a:pt x="450" y="348"/>
                    </a:lnTo>
                    <a:lnTo>
                      <a:pt x="444" y="348"/>
                    </a:lnTo>
                    <a:lnTo>
                      <a:pt x="444" y="348"/>
                    </a:lnTo>
                    <a:lnTo>
                      <a:pt x="438" y="354"/>
                    </a:lnTo>
                    <a:lnTo>
                      <a:pt x="438" y="354"/>
                    </a:lnTo>
                    <a:lnTo>
                      <a:pt x="438" y="354"/>
                    </a:lnTo>
                    <a:lnTo>
                      <a:pt x="438" y="354"/>
                    </a:lnTo>
                    <a:lnTo>
                      <a:pt x="444" y="360"/>
                    </a:lnTo>
                    <a:lnTo>
                      <a:pt x="444" y="360"/>
                    </a:lnTo>
                    <a:lnTo>
                      <a:pt x="444" y="360"/>
                    </a:lnTo>
                    <a:lnTo>
                      <a:pt x="444" y="360"/>
                    </a:lnTo>
                    <a:lnTo>
                      <a:pt x="450" y="366"/>
                    </a:lnTo>
                    <a:lnTo>
                      <a:pt x="450" y="366"/>
                    </a:lnTo>
                    <a:lnTo>
                      <a:pt x="456" y="372"/>
                    </a:lnTo>
                    <a:lnTo>
                      <a:pt x="462" y="372"/>
                    </a:lnTo>
                    <a:lnTo>
                      <a:pt x="468" y="378"/>
                    </a:lnTo>
                    <a:lnTo>
                      <a:pt x="480" y="378"/>
                    </a:lnTo>
                    <a:lnTo>
                      <a:pt x="480" y="378"/>
                    </a:lnTo>
                    <a:lnTo>
                      <a:pt x="480" y="378"/>
                    </a:lnTo>
                    <a:lnTo>
                      <a:pt x="480" y="384"/>
                    </a:lnTo>
                    <a:lnTo>
                      <a:pt x="480" y="384"/>
                    </a:lnTo>
                    <a:lnTo>
                      <a:pt x="480" y="384"/>
                    </a:lnTo>
                    <a:lnTo>
                      <a:pt x="480" y="384"/>
                    </a:lnTo>
                    <a:lnTo>
                      <a:pt x="480" y="390"/>
                    </a:lnTo>
                    <a:lnTo>
                      <a:pt x="480" y="390"/>
                    </a:lnTo>
                    <a:lnTo>
                      <a:pt x="480" y="396"/>
                    </a:lnTo>
                    <a:lnTo>
                      <a:pt x="486" y="396"/>
                    </a:lnTo>
                    <a:lnTo>
                      <a:pt x="486" y="396"/>
                    </a:lnTo>
                    <a:lnTo>
                      <a:pt x="486" y="402"/>
                    </a:lnTo>
                    <a:lnTo>
                      <a:pt x="492" y="402"/>
                    </a:lnTo>
                    <a:lnTo>
                      <a:pt x="492" y="402"/>
                    </a:lnTo>
                    <a:lnTo>
                      <a:pt x="492" y="408"/>
                    </a:lnTo>
                    <a:lnTo>
                      <a:pt x="498" y="408"/>
                    </a:lnTo>
                    <a:lnTo>
                      <a:pt x="498" y="408"/>
                    </a:lnTo>
                    <a:lnTo>
                      <a:pt x="498" y="408"/>
                    </a:lnTo>
                    <a:lnTo>
                      <a:pt x="504" y="408"/>
                    </a:lnTo>
                    <a:lnTo>
                      <a:pt x="504" y="408"/>
                    </a:lnTo>
                    <a:lnTo>
                      <a:pt x="504" y="408"/>
                    </a:lnTo>
                    <a:lnTo>
                      <a:pt x="504" y="414"/>
                    </a:lnTo>
                    <a:lnTo>
                      <a:pt x="504" y="414"/>
                    </a:lnTo>
                    <a:lnTo>
                      <a:pt x="504" y="414"/>
                    </a:lnTo>
                    <a:lnTo>
                      <a:pt x="504" y="420"/>
                    </a:lnTo>
                    <a:lnTo>
                      <a:pt x="504" y="420"/>
                    </a:lnTo>
                    <a:lnTo>
                      <a:pt x="498" y="420"/>
                    </a:lnTo>
                    <a:lnTo>
                      <a:pt x="498" y="420"/>
                    </a:lnTo>
                    <a:lnTo>
                      <a:pt x="498" y="420"/>
                    </a:lnTo>
                    <a:lnTo>
                      <a:pt x="498" y="426"/>
                    </a:lnTo>
                    <a:lnTo>
                      <a:pt x="492" y="426"/>
                    </a:lnTo>
                    <a:lnTo>
                      <a:pt x="492" y="426"/>
                    </a:lnTo>
                    <a:lnTo>
                      <a:pt x="492" y="426"/>
                    </a:lnTo>
                    <a:lnTo>
                      <a:pt x="492" y="426"/>
                    </a:lnTo>
                    <a:lnTo>
                      <a:pt x="486" y="426"/>
                    </a:lnTo>
                    <a:lnTo>
                      <a:pt x="486" y="426"/>
                    </a:lnTo>
                    <a:lnTo>
                      <a:pt x="480" y="432"/>
                    </a:lnTo>
                    <a:lnTo>
                      <a:pt x="480" y="432"/>
                    </a:lnTo>
                    <a:lnTo>
                      <a:pt x="480" y="438"/>
                    </a:lnTo>
                    <a:lnTo>
                      <a:pt x="474" y="438"/>
                    </a:lnTo>
                    <a:lnTo>
                      <a:pt x="474" y="438"/>
                    </a:lnTo>
                    <a:lnTo>
                      <a:pt x="474" y="438"/>
                    </a:lnTo>
                    <a:lnTo>
                      <a:pt x="468" y="438"/>
                    </a:lnTo>
                    <a:lnTo>
                      <a:pt x="468" y="438"/>
                    </a:lnTo>
                    <a:lnTo>
                      <a:pt x="468" y="438"/>
                    </a:lnTo>
                    <a:lnTo>
                      <a:pt x="468" y="438"/>
                    </a:lnTo>
                    <a:lnTo>
                      <a:pt x="462" y="438"/>
                    </a:lnTo>
                    <a:lnTo>
                      <a:pt x="462" y="432"/>
                    </a:lnTo>
                    <a:lnTo>
                      <a:pt x="462" y="432"/>
                    </a:lnTo>
                    <a:lnTo>
                      <a:pt x="456" y="426"/>
                    </a:lnTo>
                    <a:lnTo>
                      <a:pt x="456" y="426"/>
                    </a:lnTo>
                    <a:lnTo>
                      <a:pt x="456" y="426"/>
                    </a:lnTo>
                    <a:lnTo>
                      <a:pt x="456" y="426"/>
                    </a:lnTo>
                    <a:lnTo>
                      <a:pt x="450" y="420"/>
                    </a:lnTo>
                    <a:lnTo>
                      <a:pt x="450" y="420"/>
                    </a:lnTo>
                    <a:lnTo>
                      <a:pt x="444" y="414"/>
                    </a:lnTo>
                    <a:lnTo>
                      <a:pt x="444" y="414"/>
                    </a:lnTo>
                    <a:lnTo>
                      <a:pt x="438" y="408"/>
                    </a:lnTo>
                    <a:lnTo>
                      <a:pt x="438" y="408"/>
                    </a:lnTo>
                    <a:lnTo>
                      <a:pt x="438" y="402"/>
                    </a:lnTo>
                    <a:lnTo>
                      <a:pt x="432" y="402"/>
                    </a:lnTo>
                    <a:lnTo>
                      <a:pt x="432" y="402"/>
                    </a:lnTo>
                    <a:lnTo>
                      <a:pt x="426" y="402"/>
                    </a:lnTo>
                    <a:lnTo>
                      <a:pt x="426" y="402"/>
                    </a:lnTo>
                    <a:lnTo>
                      <a:pt x="420" y="402"/>
                    </a:lnTo>
                    <a:lnTo>
                      <a:pt x="420" y="396"/>
                    </a:lnTo>
                    <a:lnTo>
                      <a:pt x="414" y="396"/>
                    </a:lnTo>
                    <a:lnTo>
                      <a:pt x="414" y="396"/>
                    </a:lnTo>
                    <a:lnTo>
                      <a:pt x="414" y="396"/>
                    </a:lnTo>
                    <a:lnTo>
                      <a:pt x="408" y="396"/>
                    </a:lnTo>
                    <a:lnTo>
                      <a:pt x="408" y="390"/>
                    </a:lnTo>
                    <a:lnTo>
                      <a:pt x="408" y="390"/>
                    </a:lnTo>
                    <a:lnTo>
                      <a:pt x="408" y="384"/>
                    </a:lnTo>
                    <a:lnTo>
                      <a:pt x="408" y="378"/>
                    </a:lnTo>
                    <a:lnTo>
                      <a:pt x="402" y="372"/>
                    </a:lnTo>
                    <a:lnTo>
                      <a:pt x="402" y="372"/>
                    </a:lnTo>
                    <a:lnTo>
                      <a:pt x="396" y="366"/>
                    </a:lnTo>
                    <a:lnTo>
                      <a:pt x="390" y="360"/>
                    </a:lnTo>
                    <a:lnTo>
                      <a:pt x="390" y="360"/>
                    </a:lnTo>
                    <a:lnTo>
                      <a:pt x="390" y="360"/>
                    </a:lnTo>
                    <a:lnTo>
                      <a:pt x="390" y="360"/>
                    </a:lnTo>
                    <a:lnTo>
                      <a:pt x="390" y="360"/>
                    </a:lnTo>
                    <a:lnTo>
                      <a:pt x="384" y="360"/>
                    </a:lnTo>
                    <a:lnTo>
                      <a:pt x="384" y="360"/>
                    </a:lnTo>
                    <a:lnTo>
                      <a:pt x="384" y="360"/>
                    </a:lnTo>
                    <a:lnTo>
                      <a:pt x="384" y="360"/>
                    </a:lnTo>
                    <a:lnTo>
                      <a:pt x="384" y="360"/>
                    </a:lnTo>
                    <a:lnTo>
                      <a:pt x="384" y="366"/>
                    </a:lnTo>
                    <a:lnTo>
                      <a:pt x="384" y="366"/>
                    </a:lnTo>
                    <a:lnTo>
                      <a:pt x="384" y="372"/>
                    </a:lnTo>
                    <a:lnTo>
                      <a:pt x="384" y="372"/>
                    </a:lnTo>
                    <a:lnTo>
                      <a:pt x="384" y="372"/>
                    </a:lnTo>
                    <a:lnTo>
                      <a:pt x="390" y="372"/>
                    </a:lnTo>
                    <a:lnTo>
                      <a:pt x="390" y="372"/>
                    </a:lnTo>
                    <a:lnTo>
                      <a:pt x="396" y="378"/>
                    </a:lnTo>
                    <a:lnTo>
                      <a:pt x="396" y="378"/>
                    </a:lnTo>
                    <a:lnTo>
                      <a:pt x="396" y="384"/>
                    </a:lnTo>
                    <a:lnTo>
                      <a:pt x="402" y="384"/>
                    </a:lnTo>
                    <a:lnTo>
                      <a:pt x="402" y="390"/>
                    </a:lnTo>
                    <a:lnTo>
                      <a:pt x="402" y="390"/>
                    </a:lnTo>
                    <a:lnTo>
                      <a:pt x="402" y="390"/>
                    </a:lnTo>
                    <a:lnTo>
                      <a:pt x="402" y="396"/>
                    </a:lnTo>
                    <a:lnTo>
                      <a:pt x="402" y="402"/>
                    </a:lnTo>
                    <a:lnTo>
                      <a:pt x="402" y="402"/>
                    </a:lnTo>
                    <a:lnTo>
                      <a:pt x="402" y="402"/>
                    </a:lnTo>
                    <a:lnTo>
                      <a:pt x="402" y="408"/>
                    </a:lnTo>
                    <a:lnTo>
                      <a:pt x="402" y="408"/>
                    </a:lnTo>
                    <a:lnTo>
                      <a:pt x="402" y="408"/>
                    </a:lnTo>
                    <a:lnTo>
                      <a:pt x="402" y="414"/>
                    </a:lnTo>
                    <a:lnTo>
                      <a:pt x="402" y="414"/>
                    </a:lnTo>
                    <a:lnTo>
                      <a:pt x="402" y="420"/>
                    </a:lnTo>
                    <a:lnTo>
                      <a:pt x="402" y="420"/>
                    </a:lnTo>
                    <a:lnTo>
                      <a:pt x="402" y="426"/>
                    </a:lnTo>
                    <a:lnTo>
                      <a:pt x="402" y="426"/>
                    </a:lnTo>
                    <a:lnTo>
                      <a:pt x="402" y="426"/>
                    </a:lnTo>
                    <a:lnTo>
                      <a:pt x="402" y="426"/>
                    </a:lnTo>
                    <a:lnTo>
                      <a:pt x="402" y="426"/>
                    </a:lnTo>
                    <a:lnTo>
                      <a:pt x="396" y="426"/>
                    </a:lnTo>
                    <a:lnTo>
                      <a:pt x="396" y="426"/>
                    </a:lnTo>
                    <a:lnTo>
                      <a:pt x="396" y="426"/>
                    </a:lnTo>
                    <a:lnTo>
                      <a:pt x="390" y="426"/>
                    </a:lnTo>
                    <a:lnTo>
                      <a:pt x="390" y="426"/>
                    </a:lnTo>
                    <a:lnTo>
                      <a:pt x="384" y="426"/>
                    </a:lnTo>
                    <a:lnTo>
                      <a:pt x="384" y="426"/>
                    </a:lnTo>
                    <a:lnTo>
                      <a:pt x="378" y="426"/>
                    </a:lnTo>
                    <a:lnTo>
                      <a:pt x="372" y="420"/>
                    </a:lnTo>
                    <a:lnTo>
                      <a:pt x="366" y="420"/>
                    </a:lnTo>
                    <a:lnTo>
                      <a:pt x="366" y="414"/>
                    </a:lnTo>
                    <a:lnTo>
                      <a:pt x="360" y="414"/>
                    </a:lnTo>
                    <a:lnTo>
                      <a:pt x="360" y="414"/>
                    </a:lnTo>
                    <a:lnTo>
                      <a:pt x="360" y="414"/>
                    </a:lnTo>
                    <a:lnTo>
                      <a:pt x="354" y="414"/>
                    </a:lnTo>
                    <a:lnTo>
                      <a:pt x="354" y="414"/>
                    </a:lnTo>
                    <a:lnTo>
                      <a:pt x="354" y="414"/>
                    </a:lnTo>
                    <a:lnTo>
                      <a:pt x="354" y="414"/>
                    </a:lnTo>
                    <a:lnTo>
                      <a:pt x="354" y="420"/>
                    </a:lnTo>
                    <a:lnTo>
                      <a:pt x="348" y="420"/>
                    </a:lnTo>
                    <a:lnTo>
                      <a:pt x="348" y="420"/>
                    </a:lnTo>
                    <a:lnTo>
                      <a:pt x="348" y="420"/>
                    </a:lnTo>
                    <a:lnTo>
                      <a:pt x="348" y="420"/>
                    </a:lnTo>
                    <a:lnTo>
                      <a:pt x="348" y="420"/>
                    </a:lnTo>
                    <a:lnTo>
                      <a:pt x="348" y="420"/>
                    </a:lnTo>
                    <a:lnTo>
                      <a:pt x="348" y="426"/>
                    </a:lnTo>
                    <a:lnTo>
                      <a:pt x="348" y="426"/>
                    </a:lnTo>
                    <a:lnTo>
                      <a:pt x="348" y="432"/>
                    </a:lnTo>
                    <a:lnTo>
                      <a:pt x="348" y="438"/>
                    </a:lnTo>
                    <a:lnTo>
                      <a:pt x="342" y="438"/>
                    </a:lnTo>
                    <a:lnTo>
                      <a:pt x="336" y="438"/>
                    </a:lnTo>
                    <a:lnTo>
                      <a:pt x="336" y="432"/>
                    </a:lnTo>
                    <a:lnTo>
                      <a:pt x="330" y="432"/>
                    </a:lnTo>
                    <a:lnTo>
                      <a:pt x="324" y="432"/>
                    </a:lnTo>
                    <a:lnTo>
                      <a:pt x="312" y="432"/>
                    </a:lnTo>
                    <a:lnTo>
                      <a:pt x="312" y="426"/>
                    </a:lnTo>
                    <a:lnTo>
                      <a:pt x="306" y="426"/>
                    </a:lnTo>
                    <a:lnTo>
                      <a:pt x="300" y="426"/>
                    </a:lnTo>
                    <a:lnTo>
                      <a:pt x="300" y="426"/>
                    </a:lnTo>
                    <a:lnTo>
                      <a:pt x="294" y="420"/>
                    </a:lnTo>
                    <a:lnTo>
                      <a:pt x="294" y="420"/>
                    </a:lnTo>
                    <a:lnTo>
                      <a:pt x="294" y="420"/>
                    </a:lnTo>
                    <a:lnTo>
                      <a:pt x="288" y="414"/>
                    </a:lnTo>
                    <a:lnTo>
                      <a:pt x="288" y="414"/>
                    </a:lnTo>
                    <a:lnTo>
                      <a:pt x="288" y="414"/>
                    </a:lnTo>
                    <a:lnTo>
                      <a:pt x="282" y="414"/>
                    </a:lnTo>
                    <a:lnTo>
                      <a:pt x="282" y="414"/>
                    </a:lnTo>
                    <a:lnTo>
                      <a:pt x="282" y="414"/>
                    </a:lnTo>
                    <a:lnTo>
                      <a:pt x="282" y="414"/>
                    </a:lnTo>
                    <a:lnTo>
                      <a:pt x="282" y="414"/>
                    </a:lnTo>
                    <a:lnTo>
                      <a:pt x="282" y="408"/>
                    </a:lnTo>
                    <a:lnTo>
                      <a:pt x="282" y="408"/>
                    </a:lnTo>
                    <a:lnTo>
                      <a:pt x="282" y="402"/>
                    </a:lnTo>
                    <a:lnTo>
                      <a:pt x="282" y="402"/>
                    </a:lnTo>
                    <a:lnTo>
                      <a:pt x="282" y="396"/>
                    </a:lnTo>
                    <a:lnTo>
                      <a:pt x="276" y="396"/>
                    </a:lnTo>
                    <a:lnTo>
                      <a:pt x="270" y="396"/>
                    </a:lnTo>
                    <a:lnTo>
                      <a:pt x="270" y="396"/>
                    </a:lnTo>
                    <a:lnTo>
                      <a:pt x="270" y="396"/>
                    </a:lnTo>
                    <a:lnTo>
                      <a:pt x="264" y="396"/>
                    </a:lnTo>
                    <a:lnTo>
                      <a:pt x="264" y="396"/>
                    </a:lnTo>
                    <a:lnTo>
                      <a:pt x="264" y="396"/>
                    </a:lnTo>
                    <a:lnTo>
                      <a:pt x="264" y="396"/>
                    </a:lnTo>
                    <a:lnTo>
                      <a:pt x="258" y="396"/>
                    </a:lnTo>
                    <a:lnTo>
                      <a:pt x="252" y="390"/>
                    </a:lnTo>
                    <a:lnTo>
                      <a:pt x="252" y="384"/>
                    </a:lnTo>
                    <a:lnTo>
                      <a:pt x="246" y="378"/>
                    </a:lnTo>
                    <a:lnTo>
                      <a:pt x="246" y="378"/>
                    </a:lnTo>
                    <a:lnTo>
                      <a:pt x="246" y="372"/>
                    </a:lnTo>
                    <a:lnTo>
                      <a:pt x="246" y="372"/>
                    </a:lnTo>
                    <a:lnTo>
                      <a:pt x="240" y="372"/>
                    </a:lnTo>
                    <a:lnTo>
                      <a:pt x="240" y="366"/>
                    </a:lnTo>
                    <a:lnTo>
                      <a:pt x="240" y="366"/>
                    </a:lnTo>
                    <a:lnTo>
                      <a:pt x="240" y="366"/>
                    </a:lnTo>
                    <a:lnTo>
                      <a:pt x="240" y="366"/>
                    </a:lnTo>
                    <a:lnTo>
                      <a:pt x="240" y="360"/>
                    </a:lnTo>
                    <a:lnTo>
                      <a:pt x="234" y="360"/>
                    </a:lnTo>
                    <a:lnTo>
                      <a:pt x="234" y="360"/>
                    </a:lnTo>
                    <a:lnTo>
                      <a:pt x="234" y="360"/>
                    </a:lnTo>
                    <a:lnTo>
                      <a:pt x="234" y="360"/>
                    </a:lnTo>
                    <a:lnTo>
                      <a:pt x="228" y="360"/>
                    </a:lnTo>
                    <a:lnTo>
                      <a:pt x="228" y="360"/>
                    </a:lnTo>
                    <a:lnTo>
                      <a:pt x="228" y="366"/>
                    </a:lnTo>
                    <a:lnTo>
                      <a:pt x="228" y="366"/>
                    </a:lnTo>
                    <a:lnTo>
                      <a:pt x="222" y="366"/>
                    </a:lnTo>
                    <a:lnTo>
                      <a:pt x="222" y="366"/>
                    </a:lnTo>
                    <a:lnTo>
                      <a:pt x="222" y="366"/>
                    </a:lnTo>
                    <a:lnTo>
                      <a:pt x="222" y="372"/>
                    </a:lnTo>
                    <a:lnTo>
                      <a:pt x="216" y="378"/>
                    </a:lnTo>
                    <a:lnTo>
                      <a:pt x="216" y="384"/>
                    </a:lnTo>
                    <a:lnTo>
                      <a:pt x="210" y="384"/>
                    </a:lnTo>
                    <a:lnTo>
                      <a:pt x="204" y="390"/>
                    </a:lnTo>
                    <a:lnTo>
                      <a:pt x="204" y="396"/>
                    </a:lnTo>
                    <a:lnTo>
                      <a:pt x="198" y="396"/>
                    </a:lnTo>
                    <a:lnTo>
                      <a:pt x="198" y="396"/>
                    </a:lnTo>
                    <a:lnTo>
                      <a:pt x="198" y="396"/>
                    </a:lnTo>
                    <a:lnTo>
                      <a:pt x="198" y="396"/>
                    </a:lnTo>
                    <a:lnTo>
                      <a:pt x="192" y="396"/>
                    </a:lnTo>
                    <a:lnTo>
                      <a:pt x="180" y="390"/>
                    </a:lnTo>
                    <a:lnTo>
                      <a:pt x="180" y="390"/>
                    </a:lnTo>
                    <a:lnTo>
                      <a:pt x="174" y="390"/>
                    </a:lnTo>
                    <a:lnTo>
                      <a:pt x="168" y="384"/>
                    </a:lnTo>
                    <a:lnTo>
                      <a:pt x="162" y="384"/>
                    </a:lnTo>
                    <a:lnTo>
                      <a:pt x="156" y="378"/>
                    </a:lnTo>
                    <a:lnTo>
                      <a:pt x="150" y="378"/>
                    </a:lnTo>
                    <a:lnTo>
                      <a:pt x="144" y="378"/>
                    </a:lnTo>
                    <a:lnTo>
                      <a:pt x="138" y="378"/>
                    </a:lnTo>
                    <a:lnTo>
                      <a:pt x="132" y="378"/>
                    </a:lnTo>
                    <a:lnTo>
                      <a:pt x="126" y="378"/>
                    </a:lnTo>
                    <a:lnTo>
                      <a:pt x="120" y="372"/>
                    </a:lnTo>
                    <a:lnTo>
                      <a:pt x="120" y="372"/>
                    </a:lnTo>
                    <a:lnTo>
                      <a:pt x="114" y="372"/>
                    </a:lnTo>
                    <a:lnTo>
                      <a:pt x="108" y="372"/>
                    </a:lnTo>
                    <a:lnTo>
                      <a:pt x="96" y="366"/>
                    </a:lnTo>
                    <a:lnTo>
                      <a:pt x="90" y="366"/>
                    </a:lnTo>
                    <a:lnTo>
                      <a:pt x="84" y="360"/>
                    </a:lnTo>
                    <a:lnTo>
                      <a:pt x="72" y="360"/>
                    </a:lnTo>
                    <a:lnTo>
                      <a:pt x="72" y="360"/>
                    </a:lnTo>
                    <a:lnTo>
                      <a:pt x="72" y="360"/>
                    </a:lnTo>
                    <a:lnTo>
                      <a:pt x="72" y="360"/>
                    </a:lnTo>
                    <a:lnTo>
                      <a:pt x="72" y="366"/>
                    </a:lnTo>
                    <a:lnTo>
                      <a:pt x="66" y="366"/>
                    </a:lnTo>
                    <a:lnTo>
                      <a:pt x="66" y="366"/>
                    </a:lnTo>
                    <a:lnTo>
                      <a:pt x="66" y="366"/>
                    </a:lnTo>
                    <a:lnTo>
                      <a:pt x="66" y="366"/>
                    </a:lnTo>
                    <a:lnTo>
                      <a:pt x="60" y="366"/>
                    </a:lnTo>
                    <a:lnTo>
                      <a:pt x="54" y="366"/>
                    </a:lnTo>
                    <a:lnTo>
                      <a:pt x="54" y="366"/>
                    </a:lnTo>
                    <a:lnTo>
                      <a:pt x="48" y="366"/>
                    </a:lnTo>
                    <a:lnTo>
                      <a:pt x="42" y="366"/>
                    </a:lnTo>
                    <a:lnTo>
                      <a:pt x="36" y="366"/>
                    </a:lnTo>
                    <a:lnTo>
                      <a:pt x="30" y="366"/>
                    </a:lnTo>
                    <a:lnTo>
                      <a:pt x="30" y="366"/>
                    </a:lnTo>
                    <a:lnTo>
                      <a:pt x="30" y="366"/>
                    </a:lnTo>
                    <a:lnTo>
                      <a:pt x="30" y="366"/>
                    </a:lnTo>
                    <a:lnTo>
                      <a:pt x="30" y="366"/>
                    </a:lnTo>
                    <a:lnTo>
                      <a:pt x="24" y="366"/>
                    </a:lnTo>
                    <a:lnTo>
                      <a:pt x="30" y="360"/>
                    </a:lnTo>
                    <a:lnTo>
                      <a:pt x="30" y="360"/>
                    </a:lnTo>
                    <a:lnTo>
                      <a:pt x="36" y="354"/>
                    </a:lnTo>
                    <a:lnTo>
                      <a:pt x="36" y="348"/>
                    </a:lnTo>
                    <a:lnTo>
                      <a:pt x="42" y="342"/>
                    </a:lnTo>
                    <a:lnTo>
                      <a:pt x="42" y="336"/>
                    </a:lnTo>
                    <a:lnTo>
                      <a:pt x="42" y="336"/>
                    </a:lnTo>
                    <a:lnTo>
                      <a:pt x="48" y="330"/>
                    </a:lnTo>
                    <a:lnTo>
                      <a:pt x="48" y="330"/>
                    </a:lnTo>
                    <a:lnTo>
                      <a:pt x="48" y="324"/>
                    </a:lnTo>
                    <a:lnTo>
                      <a:pt x="48" y="324"/>
                    </a:lnTo>
                    <a:lnTo>
                      <a:pt x="48" y="324"/>
                    </a:lnTo>
                    <a:lnTo>
                      <a:pt x="48" y="318"/>
                    </a:lnTo>
                    <a:lnTo>
                      <a:pt x="48" y="312"/>
                    </a:lnTo>
                    <a:lnTo>
                      <a:pt x="48" y="312"/>
                    </a:lnTo>
                    <a:lnTo>
                      <a:pt x="48" y="306"/>
                    </a:lnTo>
                    <a:lnTo>
                      <a:pt x="48" y="300"/>
                    </a:lnTo>
                    <a:lnTo>
                      <a:pt x="48" y="294"/>
                    </a:lnTo>
                    <a:lnTo>
                      <a:pt x="48" y="288"/>
                    </a:lnTo>
                    <a:lnTo>
                      <a:pt x="48" y="282"/>
                    </a:lnTo>
                    <a:lnTo>
                      <a:pt x="48" y="276"/>
                    </a:lnTo>
                    <a:lnTo>
                      <a:pt x="48" y="276"/>
                    </a:lnTo>
                    <a:lnTo>
                      <a:pt x="48" y="264"/>
                    </a:lnTo>
                    <a:lnTo>
                      <a:pt x="54" y="258"/>
                    </a:lnTo>
                    <a:lnTo>
                      <a:pt x="54" y="252"/>
                    </a:lnTo>
                    <a:lnTo>
                      <a:pt x="54" y="246"/>
                    </a:lnTo>
                    <a:lnTo>
                      <a:pt x="54" y="246"/>
                    </a:lnTo>
                    <a:lnTo>
                      <a:pt x="54" y="240"/>
                    </a:lnTo>
                    <a:lnTo>
                      <a:pt x="54" y="240"/>
                    </a:lnTo>
                    <a:lnTo>
                      <a:pt x="54" y="234"/>
                    </a:lnTo>
                    <a:lnTo>
                      <a:pt x="54" y="234"/>
                    </a:lnTo>
                    <a:lnTo>
                      <a:pt x="54" y="228"/>
                    </a:lnTo>
                    <a:lnTo>
                      <a:pt x="54" y="228"/>
                    </a:lnTo>
                    <a:lnTo>
                      <a:pt x="54" y="222"/>
                    </a:lnTo>
                    <a:lnTo>
                      <a:pt x="54" y="216"/>
                    </a:lnTo>
                    <a:lnTo>
                      <a:pt x="54" y="216"/>
                    </a:lnTo>
                    <a:lnTo>
                      <a:pt x="54" y="210"/>
                    </a:lnTo>
                    <a:lnTo>
                      <a:pt x="54" y="210"/>
                    </a:lnTo>
                    <a:lnTo>
                      <a:pt x="48" y="204"/>
                    </a:lnTo>
                    <a:lnTo>
                      <a:pt x="48" y="204"/>
                    </a:lnTo>
                    <a:lnTo>
                      <a:pt x="42" y="204"/>
                    </a:lnTo>
                    <a:lnTo>
                      <a:pt x="42" y="198"/>
                    </a:lnTo>
                    <a:lnTo>
                      <a:pt x="42" y="198"/>
                    </a:lnTo>
                    <a:lnTo>
                      <a:pt x="42" y="198"/>
                    </a:lnTo>
                    <a:lnTo>
                      <a:pt x="36" y="192"/>
                    </a:lnTo>
                    <a:lnTo>
                      <a:pt x="36" y="192"/>
                    </a:lnTo>
                    <a:lnTo>
                      <a:pt x="36" y="192"/>
                    </a:lnTo>
                    <a:lnTo>
                      <a:pt x="36" y="186"/>
                    </a:lnTo>
                    <a:lnTo>
                      <a:pt x="36" y="186"/>
                    </a:lnTo>
                    <a:lnTo>
                      <a:pt x="36" y="180"/>
                    </a:lnTo>
                    <a:lnTo>
                      <a:pt x="36" y="174"/>
                    </a:lnTo>
                    <a:lnTo>
                      <a:pt x="36" y="168"/>
                    </a:lnTo>
                    <a:lnTo>
                      <a:pt x="36" y="168"/>
                    </a:lnTo>
                    <a:lnTo>
                      <a:pt x="36" y="168"/>
                    </a:lnTo>
                    <a:lnTo>
                      <a:pt x="36" y="162"/>
                    </a:lnTo>
                    <a:lnTo>
                      <a:pt x="30" y="162"/>
                    </a:lnTo>
                    <a:lnTo>
                      <a:pt x="30" y="162"/>
                    </a:lnTo>
                    <a:lnTo>
                      <a:pt x="30" y="156"/>
                    </a:lnTo>
                    <a:lnTo>
                      <a:pt x="30" y="150"/>
                    </a:lnTo>
                    <a:lnTo>
                      <a:pt x="30" y="150"/>
                    </a:lnTo>
                    <a:lnTo>
                      <a:pt x="30" y="144"/>
                    </a:lnTo>
                    <a:lnTo>
                      <a:pt x="30" y="144"/>
                    </a:lnTo>
                    <a:lnTo>
                      <a:pt x="24" y="138"/>
                    </a:lnTo>
                    <a:lnTo>
                      <a:pt x="24" y="138"/>
                    </a:lnTo>
                    <a:lnTo>
                      <a:pt x="24" y="138"/>
                    </a:lnTo>
                    <a:lnTo>
                      <a:pt x="18" y="138"/>
                    </a:lnTo>
                    <a:lnTo>
                      <a:pt x="18" y="132"/>
                    </a:lnTo>
                    <a:lnTo>
                      <a:pt x="12" y="132"/>
                    </a:lnTo>
                    <a:lnTo>
                      <a:pt x="12" y="132"/>
                    </a:lnTo>
                    <a:lnTo>
                      <a:pt x="6" y="126"/>
                    </a:lnTo>
                    <a:lnTo>
                      <a:pt x="6" y="126"/>
                    </a:lnTo>
                    <a:lnTo>
                      <a:pt x="6" y="126"/>
                    </a:lnTo>
                    <a:lnTo>
                      <a:pt x="0" y="120"/>
                    </a:lnTo>
                    <a:lnTo>
                      <a:pt x="0" y="120"/>
                    </a:lnTo>
                    <a:lnTo>
                      <a:pt x="0" y="114"/>
                    </a:lnTo>
                    <a:lnTo>
                      <a:pt x="0" y="114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006600"/>
              </a:solidFill>
              <a:ln cap="rnd"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4949640" y="3371400"/>
                <a:ext cx="934920" cy="1855800"/>
              </a:xfrm>
              <a:custGeom>
                <a:avLst/>
                <a:gdLst/>
                <a:ahLst/>
                <a:rect l="l" t="t" r="r" b="b"/>
                <a:pathLst>
                  <a:path w="312" h="558">
                    <a:moveTo>
                      <a:pt x="108" y="12"/>
                    </a:moveTo>
                    <a:lnTo>
                      <a:pt x="126" y="12"/>
                    </a:lnTo>
                    <a:lnTo>
                      <a:pt x="138" y="12"/>
                    </a:lnTo>
                    <a:lnTo>
                      <a:pt x="156" y="12"/>
                    </a:lnTo>
                    <a:lnTo>
                      <a:pt x="168" y="12"/>
                    </a:lnTo>
                    <a:lnTo>
                      <a:pt x="198" y="6"/>
                    </a:lnTo>
                    <a:lnTo>
                      <a:pt x="228" y="6"/>
                    </a:lnTo>
                    <a:lnTo>
                      <a:pt x="252" y="6"/>
                    </a:lnTo>
                    <a:lnTo>
                      <a:pt x="270" y="6"/>
                    </a:lnTo>
                    <a:lnTo>
                      <a:pt x="282" y="6"/>
                    </a:lnTo>
                    <a:lnTo>
                      <a:pt x="288" y="0"/>
                    </a:lnTo>
                    <a:lnTo>
                      <a:pt x="288" y="12"/>
                    </a:lnTo>
                    <a:lnTo>
                      <a:pt x="288" y="36"/>
                    </a:lnTo>
                    <a:lnTo>
                      <a:pt x="288" y="78"/>
                    </a:lnTo>
                    <a:lnTo>
                      <a:pt x="288" y="120"/>
                    </a:lnTo>
                    <a:lnTo>
                      <a:pt x="288" y="174"/>
                    </a:lnTo>
                    <a:lnTo>
                      <a:pt x="294" y="228"/>
                    </a:lnTo>
                    <a:lnTo>
                      <a:pt x="294" y="258"/>
                    </a:lnTo>
                    <a:lnTo>
                      <a:pt x="294" y="282"/>
                    </a:lnTo>
                    <a:lnTo>
                      <a:pt x="294" y="306"/>
                    </a:lnTo>
                    <a:lnTo>
                      <a:pt x="294" y="330"/>
                    </a:lnTo>
                    <a:lnTo>
                      <a:pt x="300" y="354"/>
                    </a:lnTo>
                    <a:lnTo>
                      <a:pt x="300" y="378"/>
                    </a:lnTo>
                    <a:lnTo>
                      <a:pt x="300" y="402"/>
                    </a:lnTo>
                    <a:lnTo>
                      <a:pt x="300" y="420"/>
                    </a:lnTo>
                    <a:lnTo>
                      <a:pt x="306" y="444"/>
                    </a:lnTo>
                    <a:lnTo>
                      <a:pt x="306" y="468"/>
                    </a:lnTo>
                    <a:lnTo>
                      <a:pt x="306" y="480"/>
                    </a:lnTo>
                    <a:lnTo>
                      <a:pt x="306" y="486"/>
                    </a:lnTo>
                    <a:lnTo>
                      <a:pt x="312" y="498"/>
                    </a:lnTo>
                    <a:lnTo>
                      <a:pt x="312" y="510"/>
                    </a:lnTo>
                    <a:lnTo>
                      <a:pt x="306" y="516"/>
                    </a:lnTo>
                    <a:lnTo>
                      <a:pt x="300" y="516"/>
                    </a:lnTo>
                    <a:lnTo>
                      <a:pt x="294" y="516"/>
                    </a:lnTo>
                    <a:lnTo>
                      <a:pt x="288" y="516"/>
                    </a:lnTo>
                    <a:lnTo>
                      <a:pt x="282" y="516"/>
                    </a:lnTo>
                    <a:lnTo>
                      <a:pt x="276" y="516"/>
                    </a:lnTo>
                    <a:lnTo>
                      <a:pt x="270" y="522"/>
                    </a:lnTo>
                    <a:lnTo>
                      <a:pt x="264" y="522"/>
                    </a:lnTo>
                    <a:lnTo>
                      <a:pt x="264" y="522"/>
                    </a:lnTo>
                    <a:lnTo>
                      <a:pt x="258" y="522"/>
                    </a:lnTo>
                    <a:lnTo>
                      <a:pt x="258" y="522"/>
                    </a:lnTo>
                    <a:lnTo>
                      <a:pt x="258" y="522"/>
                    </a:lnTo>
                    <a:lnTo>
                      <a:pt x="252" y="522"/>
                    </a:lnTo>
                    <a:lnTo>
                      <a:pt x="246" y="522"/>
                    </a:lnTo>
                    <a:lnTo>
                      <a:pt x="246" y="522"/>
                    </a:lnTo>
                    <a:lnTo>
                      <a:pt x="240" y="522"/>
                    </a:lnTo>
                    <a:lnTo>
                      <a:pt x="234" y="522"/>
                    </a:lnTo>
                    <a:lnTo>
                      <a:pt x="234" y="528"/>
                    </a:lnTo>
                    <a:lnTo>
                      <a:pt x="228" y="528"/>
                    </a:lnTo>
                    <a:lnTo>
                      <a:pt x="228" y="528"/>
                    </a:lnTo>
                    <a:lnTo>
                      <a:pt x="216" y="540"/>
                    </a:lnTo>
                    <a:lnTo>
                      <a:pt x="216" y="540"/>
                    </a:lnTo>
                    <a:lnTo>
                      <a:pt x="210" y="540"/>
                    </a:lnTo>
                    <a:lnTo>
                      <a:pt x="204" y="546"/>
                    </a:lnTo>
                    <a:lnTo>
                      <a:pt x="198" y="546"/>
                    </a:lnTo>
                    <a:lnTo>
                      <a:pt x="192" y="552"/>
                    </a:lnTo>
                    <a:lnTo>
                      <a:pt x="186" y="552"/>
                    </a:lnTo>
                    <a:lnTo>
                      <a:pt x="180" y="558"/>
                    </a:lnTo>
                    <a:lnTo>
                      <a:pt x="180" y="558"/>
                    </a:lnTo>
                    <a:lnTo>
                      <a:pt x="186" y="552"/>
                    </a:lnTo>
                    <a:lnTo>
                      <a:pt x="186" y="552"/>
                    </a:lnTo>
                    <a:lnTo>
                      <a:pt x="192" y="546"/>
                    </a:lnTo>
                    <a:lnTo>
                      <a:pt x="192" y="546"/>
                    </a:lnTo>
                    <a:lnTo>
                      <a:pt x="198" y="540"/>
                    </a:lnTo>
                    <a:lnTo>
                      <a:pt x="198" y="540"/>
                    </a:lnTo>
                    <a:lnTo>
                      <a:pt x="198" y="540"/>
                    </a:lnTo>
                    <a:lnTo>
                      <a:pt x="198" y="540"/>
                    </a:lnTo>
                    <a:lnTo>
                      <a:pt x="198" y="534"/>
                    </a:lnTo>
                    <a:lnTo>
                      <a:pt x="198" y="528"/>
                    </a:lnTo>
                    <a:lnTo>
                      <a:pt x="192" y="528"/>
                    </a:lnTo>
                    <a:lnTo>
                      <a:pt x="192" y="522"/>
                    </a:lnTo>
                    <a:lnTo>
                      <a:pt x="192" y="522"/>
                    </a:lnTo>
                    <a:lnTo>
                      <a:pt x="192" y="522"/>
                    </a:lnTo>
                    <a:lnTo>
                      <a:pt x="186" y="522"/>
                    </a:lnTo>
                    <a:lnTo>
                      <a:pt x="186" y="522"/>
                    </a:lnTo>
                    <a:lnTo>
                      <a:pt x="186" y="516"/>
                    </a:lnTo>
                    <a:lnTo>
                      <a:pt x="180" y="516"/>
                    </a:lnTo>
                    <a:lnTo>
                      <a:pt x="180" y="516"/>
                    </a:lnTo>
                    <a:lnTo>
                      <a:pt x="180" y="516"/>
                    </a:lnTo>
                    <a:lnTo>
                      <a:pt x="186" y="516"/>
                    </a:lnTo>
                    <a:lnTo>
                      <a:pt x="186" y="510"/>
                    </a:lnTo>
                    <a:lnTo>
                      <a:pt x="186" y="510"/>
                    </a:lnTo>
                    <a:lnTo>
                      <a:pt x="186" y="510"/>
                    </a:lnTo>
                    <a:lnTo>
                      <a:pt x="186" y="504"/>
                    </a:lnTo>
                    <a:lnTo>
                      <a:pt x="186" y="504"/>
                    </a:lnTo>
                    <a:lnTo>
                      <a:pt x="180" y="498"/>
                    </a:lnTo>
                    <a:lnTo>
                      <a:pt x="180" y="498"/>
                    </a:lnTo>
                    <a:lnTo>
                      <a:pt x="180" y="492"/>
                    </a:lnTo>
                    <a:lnTo>
                      <a:pt x="180" y="492"/>
                    </a:lnTo>
                    <a:lnTo>
                      <a:pt x="180" y="492"/>
                    </a:lnTo>
                    <a:lnTo>
                      <a:pt x="180" y="492"/>
                    </a:lnTo>
                    <a:lnTo>
                      <a:pt x="180" y="486"/>
                    </a:lnTo>
                    <a:lnTo>
                      <a:pt x="180" y="486"/>
                    </a:lnTo>
                    <a:lnTo>
                      <a:pt x="174" y="486"/>
                    </a:lnTo>
                    <a:lnTo>
                      <a:pt x="174" y="486"/>
                    </a:lnTo>
                    <a:lnTo>
                      <a:pt x="174" y="486"/>
                    </a:lnTo>
                    <a:lnTo>
                      <a:pt x="174" y="480"/>
                    </a:lnTo>
                    <a:lnTo>
                      <a:pt x="174" y="480"/>
                    </a:lnTo>
                    <a:lnTo>
                      <a:pt x="174" y="474"/>
                    </a:lnTo>
                    <a:lnTo>
                      <a:pt x="174" y="474"/>
                    </a:lnTo>
                    <a:lnTo>
                      <a:pt x="174" y="474"/>
                    </a:lnTo>
                    <a:lnTo>
                      <a:pt x="174" y="468"/>
                    </a:lnTo>
                    <a:lnTo>
                      <a:pt x="174" y="468"/>
                    </a:lnTo>
                    <a:lnTo>
                      <a:pt x="174" y="468"/>
                    </a:lnTo>
                    <a:lnTo>
                      <a:pt x="174" y="468"/>
                    </a:lnTo>
                    <a:lnTo>
                      <a:pt x="180" y="468"/>
                    </a:lnTo>
                    <a:lnTo>
                      <a:pt x="180" y="468"/>
                    </a:lnTo>
                    <a:lnTo>
                      <a:pt x="180" y="468"/>
                    </a:lnTo>
                    <a:lnTo>
                      <a:pt x="180" y="462"/>
                    </a:lnTo>
                    <a:lnTo>
                      <a:pt x="180" y="462"/>
                    </a:lnTo>
                    <a:lnTo>
                      <a:pt x="180" y="462"/>
                    </a:lnTo>
                    <a:lnTo>
                      <a:pt x="180" y="462"/>
                    </a:lnTo>
                    <a:lnTo>
                      <a:pt x="180" y="456"/>
                    </a:lnTo>
                    <a:lnTo>
                      <a:pt x="180" y="456"/>
                    </a:lnTo>
                    <a:lnTo>
                      <a:pt x="180" y="456"/>
                    </a:lnTo>
                    <a:lnTo>
                      <a:pt x="180" y="456"/>
                    </a:lnTo>
                    <a:lnTo>
                      <a:pt x="174" y="450"/>
                    </a:lnTo>
                    <a:lnTo>
                      <a:pt x="174" y="450"/>
                    </a:lnTo>
                    <a:lnTo>
                      <a:pt x="174" y="450"/>
                    </a:lnTo>
                    <a:lnTo>
                      <a:pt x="12" y="450"/>
                    </a:lnTo>
                    <a:lnTo>
                      <a:pt x="12" y="444"/>
                    </a:lnTo>
                    <a:lnTo>
                      <a:pt x="6" y="444"/>
                    </a:lnTo>
                    <a:lnTo>
                      <a:pt x="6" y="438"/>
                    </a:lnTo>
                    <a:lnTo>
                      <a:pt x="6" y="438"/>
                    </a:lnTo>
                    <a:lnTo>
                      <a:pt x="6" y="438"/>
                    </a:lnTo>
                    <a:lnTo>
                      <a:pt x="0" y="432"/>
                    </a:lnTo>
                    <a:lnTo>
                      <a:pt x="0" y="432"/>
                    </a:lnTo>
                    <a:lnTo>
                      <a:pt x="6" y="432"/>
                    </a:lnTo>
                    <a:lnTo>
                      <a:pt x="6" y="432"/>
                    </a:lnTo>
                    <a:lnTo>
                      <a:pt x="6" y="426"/>
                    </a:lnTo>
                    <a:lnTo>
                      <a:pt x="6" y="426"/>
                    </a:lnTo>
                    <a:lnTo>
                      <a:pt x="12" y="420"/>
                    </a:lnTo>
                    <a:lnTo>
                      <a:pt x="12" y="420"/>
                    </a:lnTo>
                    <a:lnTo>
                      <a:pt x="12" y="414"/>
                    </a:lnTo>
                    <a:lnTo>
                      <a:pt x="18" y="408"/>
                    </a:lnTo>
                    <a:lnTo>
                      <a:pt x="18" y="408"/>
                    </a:lnTo>
                    <a:lnTo>
                      <a:pt x="18" y="402"/>
                    </a:lnTo>
                    <a:lnTo>
                      <a:pt x="18" y="402"/>
                    </a:lnTo>
                    <a:lnTo>
                      <a:pt x="18" y="396"/>
                    </a:lnTo>
                    <a:lnTo>
                      <a:pt x="24" y="390"/>
                    </a:lnTo>
                    <a:lnTo>
                      <a:pt x="24" y="390"/>
                    </a:lnTo>
                    <a:lnTo>
                      <a:pt x="24" y="384"/>
                    </a:lnTo>
                    <a:lnTo>
                      <a:pt x="24" y="378"/>
                    </a:lnTo>
                    <a:lnTo>
                      <a:pt x="24" y="378"/>
                    </a:lnTo>
                    <a:lnTo>
                      <a:pt x="24" y="372"/>
                    </a:lnTo>
                    <a:lnTo>
                      <a:pt x="30" y="372"/>
                    </a:lnTo>
                    <a:lnTo>
                      <a:pt x="30" y="372"/>
                    </a:lnTo>
                    <a:lnTo>
                      <a:pt x="36" y="366"/>
                    </a:lnTo>
                    <a:lnTo>
                      <a:pt x="36" y="366"/>
                    </a:lnTo>
                    <a:lnTo>
                      <a:pt x="42" y="366"/>
                    </a:lnTo>
                    <a:lnTo>
                      <a:pt x="42" y="360"/>
                    </a:lnTo>
                    <a:lnTo>
                      <a:pt x="42" y="360"/>
                    </a:lnTo>
                    <a:lnTo>
                      <a:pt x="42" y="360"/>
                    </a:lnTo>
                    <a:lnTo>
                      <a:pt x="42" y="360"/>
                    </a:lnTo>
                    <a:lnTo>
                      <a:pt x="42" y="354"/>
                    </a:lnTo>
                    <a:lnTo>
                      <a:pt x="42" y="354"/>
                    </a:lnTo>
                    <a:lnTo>
                      <a:pt x="42" y="354"/>
                    </a:lnTo>
                    <a:lnTo>
                      <a:pt x="42" y="354"/>
                    </a:lnTo>
                    <a:lnTo>
                      <a:pt x="42" y="348"/>
                    </a:lnTo>
                    <a:lnTo>
                      <a:pt x="48" y="348"/>
                    </a:lnTo>
                    <a:lnTo>
                      <a:pt x="48" y="348"/>
                    </a:lnTo>
                    <a:lnTo>
                      <a:pt x="48" y="342"/>
                    </a:lnTo>
                    <a:lnTo>
                      <a:pt x="48" y="342"/>
                    </a:lnTo>
                    <a:lnTo>
                      <a:pt x="48" y="342"/>
                    </a:lnTo>
                    <a:lnTo>
                      <a:pt x="48" y="342"/>
                    </a:lnTo>
                    <a:lnTo>
                      <a:pt x="54" y="342"/>
                    </a:lnTo>
                    <a:lnTo>
                      <a:pt x="54" y="336"/>
                    </a:lnTo>
                    <a:lnTo>
                      <a:pt x="54" y="336"/>
                    </a:lnTo>
                    <a:lnTo>
                      <a:pt x="54" y="336"/>
                    </a:lnTo>
                    <a:lnTo>
                      <a:pt x="54" y="330"/>
                    </a:lnTo>
                    <a:lnTo>
                      <a:pt x="54" y="330"/>
                    </a:lnTo>
                    <a:lnTo>
                      <a:pt x="54" y="324"/>
                    </a:lnTo>
                    <a:lnTo>
                      <a:pt x="60" y="324"/>
                    </a:lnTo>
                    <a:lnTo>
                      <a:pt x="60" y="318"/>
                    </a:lnTo>
                    <a:lnTo>
                      <a:pt x="60" y="318"/>
                    </a:lnTo>
                    <a:lnTo>
                      <a:pt x="60" y="312"/>
                    </a:lnTo>
                    <a:lnTo>
                      <a:pt x="60" y="312"/>
                    </a:lnTo>
                    <a:lnTo>
                      <a:pt x="60" y="312"/>
                    </a:lnTo>
                    <a:lnTo>
                      <a:pt x="60" y="306"/>
                    </a:lnTo>
                    <a:lnTo>
                      <a:pt x="60" y="300"/>
                    </a:lnTo>
                    <a:lnTo>
                      <a:pt x="60" y="294"/>
                    </a:lnTo>
                    <a:lnTo>
                      <a:pt x="60" y="288"/>
                    </a:lnTo>
                    <a:lnTo>
                      <a:pt x="54" y="288"/>
                    </a:lnTo>
                    <a:lnTo>
                      <a:pt x="54" y="288"/>
                    </a:lnTo>
                    <a:lnTo>
                      <a:pt x="54" y="282"/>
                    </a:lnTo>
                    <a:lnTo>
                      <a:pt x="54" y="282"/>
                    </a:lnTo>
                    <a:lnTo>
                      <a:pt x="48" y="282"/>
                    </a:lnTo>
                    <a:lnTo>
                      <a:pt x="42" y="276"/>
                    </a:lnTo>
                    <a:lnTo>
                      <a:pt x="42" y="276"/>
                    </a:lnTo>
                    <a:lnTo>
                      <a:pt x="42" y="276"/>
                    </a:lnTo>
                    <a:lnTo>
                      <a:pt x="42" y="276"/>
                    </a:lnTo>
                    <a:lnTo>
                      <a:pt x="42" y="276"/>
                    </a:lnTo>
                    <a:lnTo>
                      <a:pt x="42" y="270"/>
                    </a:lnTo>
                    <a:lnTo>
                      <a:pt x="42" y="270"/>
                    </a:lnTo>
                    <a:lnTo>
                      <a:pt x="42" y="270"/>
                    </a:lnTo>
                    <a:lnTo>
                      <a:pt x="42" y="270"/>
                    </a:lnTo>
                    <a:lnTo>
                      <a:pt x="42" y="264"/>
                    </a:lnTo>
                    <a:lnTo>
                      <a:pt x="48" y="264"/>
                    </a:lnTo>
                    <a:lnTo>
                      <a:pt x="48" y="264"/>
                    </a:lnTo>
                    <a:lnTo>
                      <a:pt x="48" y="258"/>
                    </a:lnTo>
                    <a:lnTo>
                      <a:pt x="48" y="258"/>
                    </a:lnTo>
                    <a:lnTo>
                      <a:pt x="54" y="258"/>
                    </a:lnTo>
                    <a:lnTo>
                      <a:pt x="54" y="258"/>
                    </a:lnTo>
                    <a:lnTo>
                      <a:pt x="54" y="252"/>
                    </a:lnTo>
                    <a:lnTo>
                      <a:pt x="54" y="252"/>
                    </a:lnTo>
                    <a:lnTo>
                      <a:pt x="54" y="252"/>
                    </a:lnTo>
                    <a:lnTo>
                      <a:pt x="48" y="252"/>
                    </a:lnTo>
                    <a:lnTo>
                      <a:pt x="48" y="252"/>
                    </a:lnTo>
                    <a:lnTo>
                      <a:pt x="48" y="246"/>
                    </a:lnTo>
                    <a:lnTo>
                      <a:pt x="48" y="246"/>
                    </a:lnTo>
                    <a:lnTo>
                      <a:pt x="48" y="246"/>
                    </a:lnTo>
                    <a:lnTo>
                      <a:pt x="42" y="246"/>
                    </a:lnTo>
                    <a:lnTo>
                      <a:pt x="42" y="246"/>
                    </a:lnTo>
                    <a:lnTo>
                      <a:pt x="42" y="246"/>
                    </a:lnTo>
                    <a:lnTo>
                      <a:pt x="42" y="246"/>
                    </a:lnTo>
                    <a:lnTo>
                      <a:pt x="42" y="246"/>
                    </a:lnTo>
                    <a:lnTo>
                      <a:pt x="36" y="246"/>
                    </a:lnTo>
                    <a:lnTo>
                      <a:pt x="36" y="246"/>
                    </a:lnTo>
                    <a:lnTo>
                      <a:pt x="36" y="240"/>
                    </a:lnTo>
                    <a:lnTo>
                      <a:pt x="36" y="240"/>
                    </a:lnTo>
                    <a:lnTo>
                      <a:pt x="36" y="240"/>
                    </a:lnTo>
                    <a:lnTo>
                      <a:pt x="36" y="240"/>
                    </a:lnTo>
                    <a:lnTo>
                      <a:pt x="36" y="234"/>
                    </a:lnTo>
                    <a:lnTo>
                      <a:pt x="36" y="234"/>
                    </a:lnTo>
                    <a:lnTo>
                      <a:pt x="36" y="234"/>
                    </a:lnTo>
                    <a:lnTo>
                      <a:pt x="30" y="228"/>
                    </a:lnTo>
                    <a:lnTo>
                      <a:pt x="30" y="228"/>
                    </a:lnTo>
                    <a:lnTo>
                      <a:pt x="30" y="228"/>
                    </a:lnTo>
                    <a:lnTo>
                      <a:pt x="30" y="228"/>
                    </a:lnTo>
                    <a:lnTo>
                      <a:pt x="30" y="228"/>
                    </a:lnTo>
                    <a:lnTo>
                      <a:pt x="30" y="222"/>
                    </a:lnTo>
                    <a:lnTo>
                      <a:pt x="30" y="222"/>
                    </a:lnTo>
                    <a:lnTo>
                      <a:pt x="30" y="222"/>
                    </a:lnTo>
                    <a:lnTo>
                      <a:pt x="30" y="216"/>
                    </a:lnTo>
                    <a:lnTo>
                      <a:pt x="30" y="216"/>
                    </a:lnTo>
                    <a:lnTo>
                      <a:pt x="30" y="216"/>
                    </a:lnTo>
                    <a:lnTo>
                      <a:pt x="30" y="216"/>
                    </a:lnTo>
                    <a:lnTo>
                      <a:pt x="30" y="210"/>
                    </a:lnTo>
                    <a:lnTo>
                      <a:pt x="30" y="210"/>
                    </a:lnTo>
                    <a:lnTo>
                      <a:pt x="36" y="210"/>
                    </a:lnTo>
                    <a:lnTo>
                      <a:pt x="36" y="210"/>
                    </a:lnTo>
                    <a:lnTo>
                      <a:pt x="42" y="204"/>
                    </a:lnTo>
                    <a:lnTo>
                      <a:pt x="42" y="204"/>
                    </a:lnTo>
                    <a:lnTo>
                      <a:pt x="42" y="204"/>
                    </a:lnTo>
                    <a:lnTo>
                      <a:pt x="42" y="198"/>
                    </a:lnTo>
                    <a:lnTo>
                      <a:pt x="42" y="198"/>
                    </a:lnTo>
                    <a:lnTo>
                      <a:pt x="42" y="192"/>
                    </a:lnTo>
                    <a:lnTo>
                      <a:pt x="42" y="192"/>
                    </a:lnTo>
                    <a:lnTo>
                      <a:pt x="42" y="192"/>
                    </a:lnTo>
                    <a:lnTo>
                      <a:pt x="42" y="186"/>
                    </a:lnTo>
                    <a:lnTo>
                      <a:pt x="36" y="186"/>
                    </a:lnTo>
                    <a:lnTo>
                      <a:pt x="36" y="186"/>
                    </a:lnTo>
                    <a:lnTo>
                      <a:pt x="36" y="186"/>
                    </a:lnTo>
                    <a:lnTo>
                      <a:pt x="36" y="186"/>
                    </a:lnTo>
                    <a:lnTo>
                      <a:pt x="30" y="186"/>
                    </a:lnTo>
                    <a:lnTo>
                      <a:pt x="30" y="180"/>
                    </a:lnTo>
                    <a:lnTo>
                      <a:pt x="30" y="180"/>
                    </a:lnTo>
                    <a:lnTo>
                      <a:pt x="30" y="180"/>
                    </a:lnTo>
                    <a:lnTo>
                      <a:pt x="24" y="180"/>
                    </a:lnTo>
                    <a:lnTo>
                      <a:pt x="24" y="174"/>
                    </a:lnTo>
                    <a:lnTo>
                      <a:pt x="24" y="174"/>
                    </a:lnTo>
                    <a:lnTo>
                      <a:pt x="24" y="168"/>
                    </a:lnTo>
                    <a:lnTo>
                      <a:pt x="24" y="168"/>
                    </a:lnTo>
                    <a:lnTo>
                      <a:pt x="24" y="168"/>
                    </a:lnTo>
                    <a:lnTo>
                      <a:pt x="24" y="168"/>
                    </a:lnTo>
                    <a:lnTo>
                      <a:pt x="30" y="162"/>
                    </a:lnTo>
                    <a:lnTo>
                      <a:pt x="30" y="162"/>
                    </a:lnTo>
                    <a:lnTo>
                      <a:pt x="36" y="162"/>
                    </a:lnTo>
                    <a:lnTo>
                      <a:pt x="36" y="156"/>
                    </a:lnTo>
                    <a:lnTo>
                      <a:pt x="42" y="156"/>
                    </a:lnTo>
                    <a:lnTo>
                      <a:pt x="42" y="156"/>
                    </a:lnTo>
                    <a:lnTo>
                      <a:pt x="42" y="156"/>
                    </a:lnTo>
                    <a:lnTo>
                      <a:pt x="42" y="156"/>
                    </a:lnTo>
                    <a:lnTo>
                      <a:pt x="42" y="150"/>
                    </a:lnTo>
                    <a:lnTo>
                      <a:pt x="42" y="150"/>
                    </a:lnTo>
                    <a:lnTo>
                      <a:pt x="42" y="150"/>
                    </a:lnTo>
                    <a:lnTo>
                      <a:pt x="42" y="144"/>
                    </a:lnTo>
                    <a:lnTo>
                      <a:pt x="42" y="144"/>
                    </a:lnTo>
                    <a:lnTo>
                      <a:pt x="42" y="144"/>
                    </a:lnTo>
                    <a:lnTo>
                      <a:pt x="42" y="144"/>
                    </a:lnTo>
                    <a:lnTo>
                      <a:pt x="36" y="138"/>
                    </a:lnTo>
                    <a:lnTo>
                      <a:pt x="36" y="138"/>
                    </a:lnTo>
                    <a:lnTo>
                      <a:pt x="36" y="138"/>
                    </a:lnTo>
                    <a:lnTo>
                      <a:pt x="36" y="132"/>
                    </a:lnTo>
                    <a:lnTo>
                      <a:pt x="36" y="132"/>
                    </a:lnTo>
                    <a:lnTo>
                      <a:pt x="36" y="126"/>
                    </a:lnTo>
                    <a:lnTo>
                      <a:pt x="30" y="120"/>
                    </a:lnTo>
                    <a:lnTo>
                      <a:pt x="36" y="120"/>
                    </a:lnTo>
                    <a:lnTo>
                      <a:pt x="36" y="114"/>
                    </a:lnTo>
                    <a:lnTo>
                      <a:pt x="36" y="114"/>
                    </a:lnTo>
                    <a:lnTo>
                      <a:pt x="36" y="108"/>
                    </a:lnTo>
                    <a:lnTo>
                      <a:pt x="36" y="102"/>
                    </a:lnTo>
                    <a:lnTo>
                      <a:pt x="36" y="102"/>
                    </a:lnTo>
                    <a:lnTo>
                      <a:pt x="36" y="102"/>
                    </a:lnTo>
                    <a:lnTo>
                      <a:pt x="36" y="102"/>
                    </a:lnTo>
                    <a:lnTo>
                      <a:pt x="36" y="102"/>
                    </a:lnTo>
                    <a:lnTo>
                      <a:pt x="36" y="102"/>
                    </a:lnTo>
                    <a:lnTo>
                      <a:pt x="42" y="102"/>
                    </a:lnTo>
                    <a:lnTo>
                      <a:pt x="42" y="102"/>
                    </a:lnTo>
                    <a:lnTo>
                      <a:pt x="48" y="102"/>
                    </a:lnTo>
                    <a:lnTo>
                      <a:pt x="48" y="96"/>
                    </a:lnTo>
                    <a:lnTo>
                      <a:pt x="48" y="96"/>
                    </a:lnTo>
                    <a:lnTo>
                      <a:pt x="54" y="96"/>
                    </a:lnTo>
                    <a:lnTo>
                      <a:pt x="54" y="96"/>
                    </a:lnTo>
                    <a:lnTo>
                      <a:pt x="54" y="96"/>
                    </a:lnTo>
                    <a:lnTo>
                      <a:pt x="54" y="90"/>
                    </a:lnTo>
                    <a:lnTo>
                      <a:pt x="54" y="90"/>
                    </a:lnTo>
                    <a:lnTo>
                      <a:pt x="60" y="84"/>
                    </a:lnTo>
                    <a:lnTo>
                      <a:pt x="60" y="84"/>
                    </a:lnTo>
                    <a:lnTo>
                      <a:pt x="66" y="78"/>
                    </a:lnTo>
                    <a:lnTo>
                      <a:pt x="66" y="78"/>
                    </a:lnTo>
                    <a:lnTo>
                      <a:pt x="66" y="78"/>
                    </a:lnTo>
                    <a:lnTo>
                      <a:pt x="72" y="78"/>
                    </a:lnTo>
                    <a:lnTo>
                      <a:pt x="72" y="78"/>
                    </a:lnTo>
                    <a:lnTo>
                      <a:pt x="72" y="72"/>
                    </a:lnTo>
                    <a:lnTo>
                      <a:pt x="72" y="66"/>
                    </a:lnTo>
                    <a:lnTo>
                      <a:pt x="72" y="60"/>
                    </a:lnTo>
                    <a:lnTo>
                      <a:pt x="72" y="60"/>
                    </a:lnTo>
                    <a:lnTo>
                      <a:pt x="72" y="54"/>
                    </a:lnTo>
                    <a:lnTo>
                      <a:pt x="72" y="54"/>
                    </a:lnTo>
                    <a:lnTo>
                      <a:pt x="72" y="54"/>
                    </a:lnTo>
                    <a:lnTo>
                      <a:pt x="72" y="48"/>
                    </a:lnTo>
                    <a:lnTo>
                      <a:pt x="84" y="36"/>
                    </a:lnTo>
                    <a:lnTo>
                      <a:pt x="84" y="36"/>
                    </a:lnTo>
                    <a:lnTo>
                      <a:pt x="84" y="36"/>
                    </a:lnTo>
                    <a:lnTo>
                      <a:pt x="84" y="36"/>
                    </a:lnTo>
                    <a:lnTo>
                      <a:pt x="84" y="36"/>
                    </a:lnTo>
                    <a:lnTo>
                      <a:pt x="84" y="30"/>
                    </a:lnTo>
                    <a:lnTo>
                      <a:pt x="84" y="30"/>
                    </a:lnTo>
                    <a:lnTo>
                      <a:pt x="90" y="30"/>
                    </a:lnTo>
                    <a:lnTo>
                      <a:pt x="90" y="24"/>
                    </a:lnTo>
                    <a:lnTo>
                      <a:pt x="90" y="24"/>
                    </a:lnTo>
                    <a:lnTo>
                      <a:pt x="90" y="24"/>
                    </a:lnTo>
                    <a:lnTo>
                      <a:pt x="90" y="24"/>
                    </a:lnTo>
                    <a:lnTo>
                      <a:pt x="90" y="18"/>
                    </a:lnTo>
                    <a:lnTo>
                      <a:pt x="90" y="18"/>
                    </a:lnTo>
                    <a:lnTo>
                      <a:pt x="96" y="18"/>
                    </a:lnTo>
                    <a:lnTo>
                      <a:pt x="96" y="18"/>
                    </a:lnTo>
                    <a:lnTo>
                      <a:pt x="96" y="18"/>
                    </a:lnTo>
                    <a:lnTo>
                      <a:pt x="102" y="18"/>
                    </a:lnTo>
                    <a:lnTo>
                      <a:pt x="108" y="18"/>
                    </a:lnTo>
                    <a:lnTo>
                      <a:pt x="108" y="12"/>
                    </a:lnTo>
                    <a:lnTo>
                      <a:pt x="114" y="12"/>
                    </a:lnTo>
                    <a:lnTo>
                      <a:pt x="114" y="12"/>
                    </a:lnTo>
                    <a:lnTo>
                      <a:pt x="114" y="12"/>
                    </a:lnTo>
                    <a:lnTo>
                      <a:pt x="108" y="12"/>
                    </a:lnTo>
                    <a:lnTo>
                      <a:pt x="108" y="12"/>
                    </a:lnTo>
                    <a:close/>
                  </a:path>
                </a:pathLst>
              </a:custGeom>
              <a:solidFill>
                <a:srgbClr val="006600"/>
              </a:solidFill>
              <a:ln cap="rnd"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64" name=""/>
              <p:cNvGrpSpPr/>
              <p:nvPr/>
            </p:nvGrpSpPr>
            <p:grpSpPr>
              <a:xfrm>
                <a:off x="6478560" y="3212640"/>
                <a:ext cx="1420200" cy="1674000"/>
                <a:chOff x="6478560" y="3212640"/>
                <a:chExt cx="1420200" cy="1674000"/>
              </a:xfrm>
            </p:grpSpPr>
            <p:sp>
              <p:nvSpPr>
                <p:cNvPr id="265" name=""/>
                <p:cNvSpPr/>
                <p:nvPr/>
              </p:nvSpPr>
              <p:spPr>
                <a:xfrm>
                  <a:off x="6532920" y="3252240"/>
                  <a:ext cx="1365840" cy="1634400"/>
                </a:xfrm>
                <a:custGeom>
                  <a:avLst/>
                  <a:gdLst/>
                  <a:ahLst/>
                  <a:rect l="l" t="t" r="r" b="b"/>
                  <a:pathLst>
                    <a:path w="456" h="492">
                      <a:moveTo>
                        <a:pt x="0" y="30"/>
                      </a:moveTo>
                      <a:lnTo>
                        <a:pt x="210" y="0"/>
                      </a:lnTo>
                      <a:lnTo>
                        <a:pt x="210" y="6"/>
                      </a:lnTo>
                      <a:lnTo>
                        <a:pt x="210" y="6"/>
                      </a:lnTo>
                      <a:lnTo>
                        <a:pt x="210" y="6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10" y="18"/>
                      </a:lnTo>
                      <a:lnTo>
                        <a:pt x="204" y="18"/>
                      </a:lnTo>
                      <a:lnTo>
                        <a:pt x="204" y="18"/>
                      </a:lnTo>
                      <a:lnTo>
                        <a:pt x="204" y="24"/>
                      </a:lnTo>
                      <a:lnTo>
                        <a:pt x="198" y="24"/>
                      </a:lnTo>
                      <a:lnTo>
                        <a:pt x="198" y="24"/>
                      </a:lnTo>
                      <a:lnTo>
                        <a:pt x="198" y="30"/>
                      </a:lnTo>
                      <a:lnTo>
                        <a:pt x="198" y="30"/>
                      </a:lnTo>
                      <a:lnTo>
                        <a:pt x="198" y="30"/>
                      </a:lnTo>
                      <a:lnTo>
                        <a:pt x="198" y="30"/>
                      </a:lnTo>
                      <a:lnTo>
                        <a:pt x="198" y="36"/>
                      </a:lnTo>
                      <a:lnTo>
                        <a:pt x="198" y="36"/>
                      </a:lnTo>
                      <a:lnTo>
                        <a:pt x="198" y="36"/>
                      </a:lnTo>
                      <a:lnTo>
                        <a:pt x="198" y="36"/>
                      </a:lnTo>
                      <a:lnTo>
                        <a:pt x="198" y="36"/>
                      </a:lnTo>
                      <a:lnTo>
                        <a:pt x="198" y="42"/>
                      </a:lnTo>
                      <a:lnTo>
                        <a:pt x="198" y="42"/>
                      </a:lnTo>
                      <a:lnTo>
                        <a:pt x="198" y="42"/>
                      </a:lnTo>
                      <a:lnTo>
                        <a:pt x="198" y="42"/>
                      </a:lnTo>
                      <a:lnTo>
                        <a:pt x="198" y="48"/>
                      </a:lnTo>
                      <a:lnTo>
                        <a:pt x="204" y="48"/>
                      </a:lnTo>
                      <a:lnTo>
                        <a:pt x="204" y="48"/>
                      </a:lnTo>
                      <a:lnTo>
                        <a:pt x="204" y="48"/>
                      </a:lnTo>
                      <a:lnTo>
                        <a:pt x="210" y="48"/>
                      </a:lnTo>
                      <a:lnTo>
                        <a:pt x="216" y="48"/>
                      </a:lnTo>
                      <a:lnTo>
                        <a:pt x="216" y="48"/>
                      </a:lnTo>
                      <a:lnTo>
                        <a:pt x="222" y="48"/>
                      </a:lnTo>
                      <a:lnTo>
                        <a:pt x="228" y="48"/>
                      </a:lnTo>
                      <a:lnTo>
                        <a:pt x="228" y="54"/>
                      </a:lnTo>
                      <a:lnTo>
                        <a:pt x="234" y="54"/>
                      </a:lnTo>
                      <a:lnTo>
                        <a:pt x="234" y="60"/>
                      </a:lnTo>
                      <a:lnTo>
                        <a:pt x="240" y="60"/>
                      </a:lnTo>
                      <a:lnTo>
                        <a:pt x="240" y="60"/>
                      </a:lnTo>
                      <a:lnTo>
                        <a:pt x="246" y="66"/>
                      </a:lnTo>
                      <a:lnTo>
                        <a:pt x="246" y="66"/>
                      </a:lnTo>
                      <a:lnTo>
                        <a:pt x="246" y="66"/>
                      </a:lnTo>
                      <a:lnTo>
                        <a:pt x="246" y="66"/>
                      </a:lnTo>
                      <a:lnTo>
                        <a:pt x="246" y="72"/>
                      </a:lnTo>
                      <a:lnTo>
                        <a:pt x="246" y="72"/>
                      </a:lnTo>
                      <a:lnTo>
                        <a:pt x="252" y="78"/>
                      </a:lnTo>
                      <a:lnTo>
                        <a:pt x="258" y="84"/>
                      </a:lnTo>
                      <a:lnTo>
                        <a:pt x="258" y="84"/>
                      </a:lnTo>
                      <a:lnTo>
                        <a:pt x="264" y="90"/>
                      </a:lnTo>
                      <a:lnTo>
                        <a:pt x="264" y="96"/>
                      </a:lnTo>
                      <a:lnTo>
                        <a:pt x="270" y="96"/>
                      </a:lnTo>
                      <a:lnTo>
                        <a:pt x="270" y="96"/>
                      </a:lnTo>
                      <a:lnTo>
                        <a:pt x="270" y="96"/>
                      </a:lnTo>
                      <a:lnTo>
                        <a:pt x="270" y="96"/>
                      </a:lnTo>
                      <a:lnTo>
                        <a:pt x="276" y="96"/>
                      </a:lnTo>
                      <a:lnTo>
                        <a:pt x="276" y="96"/>
                      </a:lnTo>
                      <a:lnTo>
                        <a:pt x="276" y="96"/>
                      </a:lnTo>
                      <a:lnTo>
                        <a:pt x="276" y="96"/>
                      </a:lnTo>
                      <a:lnTo>
                        <a:pt x="282" y="102"/>
                      </a:lnTo>
                      <a:lnTo>
                        <a:pt x="282" y="102"/>
                      </a:lnTo>
                      <a:lnTo>
                        <a:pt x="288" y="102"/>
                      </a:lnTo>
                      <a:lnTo>
                        <a:pt x="294" y="108"/>
                      </a:lnTo>
                      <a:lnTo>
                        <a:pt x="294" y="114"/>
                      </a:lnTo>
                      <a:lnTo>
                        <a:pt x="294" y="114"/>
                      </a:lnTo>
                      <a:lnTo>
                        <a:pt x="294" y="114"/>
                      </a:lnTo>
                      <a:lnTo>
                        <a:pt x="294" y="120"/>
                      </a:lnTo>
                      <a:lnTo>
                        <a:pt x="300" y="120"/>
                      </a:lnTo>
                      <a:lnTo>
                        <a:pt x="300" y="120"/>
                      </a:lnTo>
                      <a:lnTo>
                        <a:pt x="306" y="120"/>
                      </a:lnTo>
                      <a:lnTo>
                        <a:pt x="306" y="126"/>
                      </a:lnTo>
                      <a:lnTo>
                        <a:pt x="312" y="126"/>
                      </a:lnTo>
                      <a:lnTo>
                        <a:pt x="318" y="132"/>
                      </a:lnTo>
                      <a:lnTo>
                        <a:pt x="318" y="138"/>
                      </a:lnTo>
                      <a:lnTo>
                        <a:pt x="318" y="144"/>
                      </a:lnTo>
                      <a:lnTo>
                        <a:pt x="324" y="150"/>
                      </a:lnTo>
                      <a:lnTo>
                        <a:pt x="324" y="150"/>
                      </a:lnTo>
                      <a:lnTo>
                        <a:pt x="330" y="150"/>
                      </a:lnTo>
                      <a:lnTo>
                        <a:pt x="336" y="156"/>
                      </a:lnTo>
                      <a:lnTo>
                        <a:pt x="336" y="156"/>
                      </a:lnTo>
                      <a:lnTo>
                        <a:pt x="342" y="156"/>
                      </a:lnTo>
                      <a:lnTo>
                        <a:pt x="342" y="162"/>
                      </a:lnTo>
                      <a:lnTo>
                        <a:pt x="348" y="162"/>
                      </a:lnTo>
                      <a:lnTo>
                        <a:pt x="348" y="162"/>
                      </a:lnTo>
                      <a:lnTo>
                        <a:pt x="348" y="162"/>
                      </a:lnTo>
                      <a:lnTo>
                        <a:pt x="354" y="168"/>
                      </a:lnTo>
                      <a:lnTo>
                        <a:pt x="354" y="168"/>
                      </a:lnTo>
                      <a:lnTo>
                        <a:pt x="354" y="168"/>
                      </a:lnTo>
                      <a:lnTo>
                        <a:pt x="354" y="168"/>
                      </a:lnTo>
                      <a:lnTo>
                        <a:pt x="354" y="168"/>
                      </a:lnTo>
                      <a:lnTo>
                        <a:pt x="354" y="168"/>
                      </a:lnTo>
                      <a:lnTo>
                        <a:pt x="354" y="174"/>
                      </a:lnTo>
                      <a:lnTo>
                        <a:pt x="354" y="174"/>
                      </a:lnTo>
                      <a:lnTo>
                        <a:pt x="354" y="174"/>
                      </a:lnTo>
                      <a:lnTo>
                        <a:pt x="354" y="174"/>
                      </a:lnTo>
                      <a:lnTo>
                        <a:pt x="354" y="180"/>
                      </a:lnTo>
                      <a:lnTo>
                        <a:pt x="348" y="180"/>
                      </a:lnTo>
                      <a:lnTo>
                        <a:pt x="348" y="180"/>
                      </a:lnTo>
                      <a:lnTo>
                        <a:pt x="348" y="180"/>
                      </a:lnTo>
                      <a:lnTo>
                        <a:pt x="348" y="186"/>
                      </a:lnTo>
                      <a:lnTo>
                        <a:pt x="348" y="186"/>
                      </a:lnTo>
                      <a:lnTo>
                        <a:pt x="354" y="186"/>
                      </a:lnTo>
                      <a:lnTo>
                        <a:pt x="354" y="186"/>
                      </a:lnTo>
                      <a:lnTo>
                        <a:pt x="360" y="186"/>
                      </a:lnTo>
                      <a:lnTo>
                        <a:pt x="360" y="186"/>
                      </a:lnTo>
                      <a:lnTo>
                        <a:pt x="366" y="186"/>
                      </a:lnTo>
                      <a:lnTo>
                        <a:pt x="366" y="186"/>
                      </a:lnTo>
                      <a:lnTo>
                        <a:pt x="372" y="186"/>
                      </a:lnTo>
                      <a:lnTo>
                        <a:pt x="372" y="192"/>
                      </a:lnTo>
                      <a:lnTo>
                        <a:pt x="372" y="192"/>
                      </a:lnTo>
                      <a:lnTo>
                        <a:pt x="378" y="192"/>
                      </a:lnTo>
                      <a:lnTo>
                        <a:pt x="378" y="192"/>
                      </a:lnTo>
                      <a:lnTo>
                        <a:pt x="378" y="192"/>
                      </a:lnTo>
                      <a:lnTo>
                        <a:pt x="384" y="192"/>
                      </a:lnTo>
                      <a:lnTo>
                        <a:pt x="384" y="192"/>
                      </a:lnTo>
                      <a:lnTo>
                        <a:pt x="384" y="192"/>
                      </a:lnTo>
                      <a:lnTo>
                        <a:pt x="390" y="198"/>
                      </a:lnTo>
                      <a:lnTo>
                        <a:pt x="390" y="198"/>
                      </a:lnTo>
                      <a:lnTo>
                        <a:pt x="396" y="204"/>
                      </a:lnTo>
                      <a:lnTo>
                        <a:pt x="396" y="204"/>
                      </a:lnTo>
                      <a:lnTo>
                        <a:pt x="396" y="204"/>
                      </a:lnTo>
                      <a:lnTo>
                        <a:pt x="396" y="204"/>
                      </a:lnTo>
                      <a:lnTo>
                        <a:pt x="396" y="210"/>
                      </a:lnTo>
                      <a:lnTo>
                        <a:pt x="396" y="210"/>
                      </a:lnTo>
                      <a:lnTo>
                        <a:pt x="396" y="210"/>
                      </a:lnTo>
                      <a:lnTo>
                        <a:pt x="402" y="216"/>
                      </a:lnTo>
                      <a:lnTo>
                        <a:pt x="402" y="216"/>
                      </a:lnTo>
                      <a:lnTo>
                        <a:pt x="402" y="216"/>
                      </a:lnTo>
                      <a:lnTo>
                        <a:pt x="402" y="216"/>
                      </a:lnTo>
                      <a:lnTo>
                        <a:pt x="402" y="222"/>
                      </a:lnTo>
                      <a:lnTo>
                        <a:pt x="402" y="222"/>
                      </a:lnTo>
                      <a:lnTo>
                        <a:pt x="402" y="222"/>
                      </a:lnTo>
                      <a:lnTo>
                        <a:pt x="408" y="222"/>
                      </a:lnTo>
                      <a:lnTo>
                        <a:pt x="408" y="222"/>
                      </a:lnTo>
                      <a:lnTo>
                        <a:pt x="408" y="222"/>
                      </a:lnTo>
                      <a:lnTo>
                        <a:pt x="408" y="222"/>
                      </a:lnTo>
                      <a:lnTo>
                        <a:pt x="408" y="222"/>
                      </a:lnTo>
                      <a:lnTo>
                        <a:pt x="408" y="228"/>
                      </a:lnTo>
                      <a:lnTo>
                        <a:pt x="414" y="228"/>
                      </a:lnTo>
                      <a:lnTo>
                        <a:pt x="414" y="228"/>
                      </a:lnTo>
                      <a:lnTo>
                        <a:pt x="414" y="234"/>
                      </a:lnTo>
                      <a:lnTo>
                        <a:pt x="414" y="234"/>
                      </a:lnTo>
                      <a:lnTo>
                        <a:pt x="414" y="240"/>
                      </a:lnTo>
                      <a:lnTo>
                        <a:pt x="414" y="240"/>
                      </a:lnTo>
                      <a:lnTo>
                        <a:pt x="414" y="240"/>
                      </a:lnTo>
                      <a:lnTo>
                        <a:pt x="414" y="246"/>
                      </a:lnTo>
                      <a:lnTo>
                        <a:pt x="420" y="246"/>
                      </a:lnTo>
                      <a:lnTo>
                        <a:pt x="420" y="246"/>
                      </a:lnTo>
                      <a:lnTo>
                        <a:pt x="420" y="246"/>
                      </a:lnTo>
                      <a:lnTo>
                        <a:pt x="420" y="246"/>
                      </a:lnTo>
                      <a:lnTo>
                        <a:pt x="420" y="246"/>
                      </a:lnTo>
                      <a:lnTo>
                        <a:pt x="420" y="240"/>
                      </a:lnTo>
                      <a:lnTo>
                        <a:pt x="420" y="240"/>
                      </a:lnTo>
                      <a:lnTo>
                        <a:pt x="420" y="240"/>
                      </a:lnTo>
                      <a:lnTo>
                        <a:pt x="420" y="240"/>
                      </a:lnTo>
                      <a:lnTo>
                        <a:pt x="426" y="246"/>
                      </a:lnTo>
                      <a:lnTo>
                        <a:pt x="426" y="252"/>
                      </a:lnTo>
                      <a:lnTo>
                        <a:pt x="432" y="258"/>
                      </a:lnTo>
                      <a:lnTo>
                        <a:pt x="432" y="264"/>
                      </a:lnTo>
                      <a:lnTo>
                        <a:pt x="432" y="264"/>
                      </a:lnTo>
                      <a:lnTo>
                        <a:pt x="432" y="270"/>
                      </a:lnTo>
                      <a:lnTo>
                        <a:pt x="438" y="270"/>
                      </a:lnTo>
                      <a:lnTo>
                        <a:pt x="438" y="276"/>
                      </a:lnTo>
                      <a:lnTo>
                        <a:pt x="438" y="276"/>
                      </a:lnTo>
                      <a:lnTo>
                        <a:pt x="438" y="276"/>
                      </a:lnTo>
                      <a:lnTo>
                        <a:pt x="438" y="282"/>
                      </a:lnTo>
                      <a:lnTo>
                        <a:pt x="438" y="282"/>
                      </a:lnTo>
                      <a:lnTo>
                        <a:pt x="444" y="282"/>
                      </a:lnTo>
                      <a:lnTo>
                        <a:pt x="444" y="282"/>
                      </a:lnTo>
                      <a:lnTo>
                        <a:pt x="444" y="282"/>
                      </a:lnTo>
                      <a:lnTo>
                        <a:pt x="444" y="282"/>
                      </a:lnTo>
                      <a:lnTo>
                        <a:pt x="444" y="288"/>
                      </a:lnTo>
                      <a:lnTo>
                        <a:pt x="444" y="288"/>
                      </a:lnTo>
                      <a:lnTo>
                        <a:pt x="450" y="288"/>
                      </a:lnTo>
                      <a:lnTo>
                        <a:pt x="450" y="288"/>
                      </a:lnTo>
                      <a:lnTo>
                        <a:pt x="456" y="288"/>
                      </a:lnTo>
                      <a:lnTo>
                        <a:pt x="456" y="288"/>
                      </a:lnTo>
                      <a:lnTo>
                        <a:pt x="456" y="288"/>
                      </a:lnTo>
                      <a:lnTo>
                        <a:pt x="456" y="294"/>
                      </a:lnTo>
                      <a:lnTo>
                        <a:pt x="456" y="300"/>
                      </a:lnTo>
                      <a:lnTo>
                        <a:pt x="456" y="300"/>
                      </a:lnTo>
                      <a:lnTo>
                        <a:pt x="456" y="306"/>
                      </a:lnTo>
                      <a:lnTo>
                        <a:pt x="456" y="306"/>
                      </a:lnTo>
                      <a:lnTo>
                        <a:pt x="456" y="312"/>
                      </a:lnTo>
                      <a:lnTo>
                        <a:pt x="456" y="318"/>
                      </a:lnTo>
                      <a:lnTo>
                        <a:pt x="456" y="318"/>
                      </a:lnTo>
                      <a:lnTo>
                        <a:pt x="456" y="318"/>
                      </a:lnTo>
                      <a:lnTo>
                        <a:pt x="456" y="318"/>
                      </a:lnTo>
                      <a:lnTo>
                        <a:pt x="450" y="318"/>
                      </a:lnTo>
                      <a:lnTo>
                        <a:pt x="450" y="318"/>
                      </a:lnTo>
                      <a:lnTo>
                        <a:pt x="444" y="318"/>
                      </a:lnTo>
                      <a:lnTo>
                        <a:pt x="444" y="318"/>
                      </a:lnTo>
                      <a:lnTo>
                        <a:pt x="438" y="318"/>
                      </a:lnTo>
                      <a:lnTo>
                        <a:pt x="438" y="324"/>
                      </a:lnTo>
                      <a:lnTo>
                        <a:pt x="438" y="330"/>
                      </a:lnTo>
                      <a:lnTo>
                        <a:pt x="438" y="330"/>
                      </a:lnTo>
                      <a:lnTo>
                        <a:pt x="438" y="330"/>
                      </a:lnTo>
                      <a:lnTo>
                        <a:pt x="438" y="336"/>
                      </a:lnTo>
                      <a:lnTo>
                        <a:pt x="438" y="336"/>
                      </a:lnTo>
                      <a:lnTo>
                        <a:pt x="438" y="336"/>
                      </a:lnTo>
                      <a:lnTo>
                        <a:pt x="432" y="342"/>
                      </a:lnTo>
                      <a:lnTo>
                        <a:pt x="432" y="342"/>
                      </a:lnTo>
                      <a:lnTo>
                        <a:pt x="438" y="354"/>
                      </a:lnTo>
                      <a:lnTo>
                        <a:pt x="438" y="354"/>
                      </a:lnTo>
                      <a:lnTo>
                        <a:pt x="438" y="360"/>
                      </a:lnTo>
                      <a:lnTo>
                        <a:pt x="438" y="360"/>
                      </a:lnTo>
                      <a:lnTo>
                        <a:pt x="438" y="360"/>
                      </a:lnTo>
                      <a:lnTo>
                        <a:pt x="444" y="366"/>
                      </a:lnTo>
                      <a:lnTo>
                        <a:pt x="444" y="366"/>
                      </a:lnTo>
                      <a:lnTo>
                        <a:pt x="444" y="366"/>
                      </a:lnTo>
                      <a:lnTo>
                        <a:pt x="450" y="372"/>
                      </a:lnTo>
                      <a:lnTo>
                        <a:pt x="444" y="372"/>
                      </a:lnTo>
                      <a:lnTo>
                        <a:pt x="444" y="372"/>
                      </a:lnTo>
                      <a:lnTo>
                        <a:pt x="444" y="372"/>
                      </a:lnTo>
                      <a:lnTo>
                        <a:pt x="438" y="372"/>
                      </a:lnTo>
                      <a:lnTo>
                        <a:pt x="438" y="372"/>
                      </a:lnTo>
                      <a:lnTo>
                        <a:pt x="438" y="378"/>
                      </a:lnTo>
                      <a:lnTo>
                        <a:pt x="432" y="378"/>
                      </a:lnTo>
                      <a:lnTo>
                        <a:pt x="432" y="378"/>
                      </a:lnTo>
                      <a:lnTo>
                        <a:pt x="432" y="378"/>
                      </a:lnTo>
                      <a:lnTo>
                        <a:pt x="432" y="384"/>
                      </a:lnTo>
                      <a:lnTo>
                        <a:pt x="432" y="384"/>
                      </a:lnTo>
                      <a:lnTo>
                        <a:pt x="432" y="384"/>
                      </a:lnTo>
                      <a:lnTo>
                        <a:pt x="432" y="390"/>
                      </a:lnTo>
                      <a:lnTo>
                        <a:pt x="432" y="390"/>
                      </a:lnTo>
                      <a:lnTo>
                        <a:pt x="432" y="396"/>
                      </a:lnTo>
                      <a:lnTo>
                        <a:pt x="432" y="402"/>
                      </a:lnTo>
                      <a:lnTo>
                        <a:pt x="432" y="402"/>
                      </a:lnTo>
                      <a:lnTo>
                        <a:pt x="432" y="402"/>
                      </a:lnTo>
                      <a:lnTo>
                        <a:pt x="432" y="408"/>
                      </a:lnTo>
                      <a:lnTo>
                        <a:pt x="426" y="408"/>
                      </a:lnTo>
                      <a:lnTo>
                        <a:pt x="426" y="408"/>
                      </a:lnTo>
                      <a:lnTo>
                        <a:pt x="426" y="408"/>
                      </a:lnTo>
                      <a:lnTo>
                        <a:pt x="426" y="408"/>
                      </a:lnTo>
                      <a:lnTo>
                        <a:pt x="420" y="408"/>
                      </a:lnTo>
                      <a:lnTo>
                        <a:pt x="426" y="414"/>
                      </a:lnTo>
                      <a:lnTo>
                        <a:pt x="426" y="414"/>
                      </a:lnTo>
                      <a:lnTo>
                        <a:pt x="426" y="414"/>
                      </a:lnTo>
                      <a:lnTo>
                        <a:pt x="426" y="420"/>
                      </a:lnTo>
                      <a:lnTo>
                        <a:pt x="432" y="420"/>
                      </a:lnTo>
                      <a:lnTo>
                        <a:pt x="432" y="420"/>
                      </a:lnTo>
                      <a:lnTo>
                        <a:pt x="432" y="426"/>
                      </a:lnTo>
                      <a:lnTo>
                        <a:pt x="432" y="426"/>
                      </a:lnTo>
                      <a:lnTo>
                        <a:pt x="432" y="432"/>
                      </a:lnTo>
                      <a:lnTo>
                        <a:pt x="432" y="432"/>
                      </a:lnTo>
                      <a:lnTo>
                        <a:pt x="432" y="438"/>
                      </a:lnTo>
                      <a:lnTo>
                        <a:pt x="432" y="438"/>
                      </a:lnTo>
                      <a:lnTo>
                        <a:pt x="432" y="444"/>
                      </a:lnTo>
                      <a:lnTo>
                        <a:pt x="432" y="444"/>
                      </a:lnTo>
                      <a:lnTo>
                        <a:pt x="432" y="444"/>
                      </a:lnTo>
                      <a:lnTo>
                        <a:pt x="432" y="444"/>
                      </a:lnTo>
                      <a:lnTo>
                        <a:pt x="432" y="450"/>
                      </a:lnTo>
                      <a:lnTo>
                        <a:pt x="426" y="450"/>
                      </a:lnTo>
                      <a:lnTo>
                        <a:pt x="426" y="450"/>
                      </a:lnTo>
                      <a:lnTo>
                        <a:pt x="426" y="450"/>
                      </a:lnTo>
                      <a:lnTo>
                        <a:pt x="426" y="450"/>
                      </a:lnTo>
                      <a:lnTo>
                        <a:pt x="426" y="450"/>
                      </a:lnTo>
                      <a:lnTo>
                        <a:pt x="426" y="450"/>
                      </a:lnTo>
                      <a:lnTo>
                        <a:pt x="426" y="450"/>
                      </a:lnTo>
                      <a:lnTo>
                        <a:pt x="420" y="450"/>
                      </a:lnTo>
                      <a:lnTo>
                        <a:pt x="420" y="450"/>
                      </a:lnTo>
                      <a:lnTo>
                        <a:pt x="414" y="444"/>
                      </a:lnTo>
                      <a:lnTo>
                        <a:pt x="408" y="444"/>
                      </a:lnTo>
                      <a:lnTo>
                        <a:pt x="408" y="444"/>
                      </a:lnTo>
                      <a:lnTo>
                        <a:pt x="408" y="444"/>
                      </a:lnTo>
                      <a:lnTo>
                        <a:pt x="408" y="444"/>
                      </a:lnTo>
                      <a:lnTo>
                        <a:pt x="402" y="438"/>
                      </a:lnTo>
                      <a:lnTo>
                        <a:pt x="402" y="438"/>
                      </a:lnTo>
                      <a:lnTo>
                        <a:pt x="402" y="438"/>
                      </a:lnTo>
                      <a:lnTo>
                        <a:pt x="396" y="438"/>
                      </a:lnTo>
                      <a:lnTo>
                        <a:pt x="396" y="438"/>
                      </a:lnTo>
                      <a:lnTo>
                        <a:pt x="396" y="438"/>
                      </a:lnTo>
                      <a:lnTo>
                        <a:pt x="390" y="438"/>
                      </a:lnTo>
                      <a:lnTo>
                        <a:pt x="390" y="438"/>
                      </a:lnTo>
                      <a:lnTo>
                        <a:pt x="390" y="438"/>
                      </a:lnTo>
                      <a:lnTo>
                        <a:pt x="390" y="444"/>
                      </a:lnTo>
                      <a:lnTo>
                        <a:pt x="384" y="444"/>
                      </a:lnTo>
                      <a:lnTo>
                        <a:pt x="384" y="444"/>
                      </a:lnTo>
                      <a:lnTo>
                        <a:pt x="384" y="444"/>
                      </a:lnTo>
                      <a:lnTo>
                        <a:pt x="378" y="444"/>
                      </a:lnTo>
                      <a:lnTo>
                        <a:pt x="378" y="444"/>
                      </a:lnTo>
                      <a:lnTo>
                        <a:pt x="378" y="450"/>
                      </a:lnTo>
                      <a:lnTo>
                        <a:pt x="378" y="450"/>
                      </a:lnTo>
                      <a:lnTo>
                        <a:pt x="378" y="450"/>
                      </a:lnTo>
                      <a:lnTo>
                        <a:pt x="378" y="450"/>
                      </a:lnTo>
                      <a:lnTo>
                        <a:pt x="378" y="450"/>
                      </a:lnTo>
                      <a:lnTo>
                        <a:pt x="378" y="450"/>
                      </a:lnTo>
                      <a:lnTo>
                        <a:pt x="378" y="456"/>
                      </a:lnTo>
                      <a:lnTo>
                        <a:pt x="378" y="456"/>
                      </a:lnTo>
                      <a:lnTo>
                        <a:pt x="384" y="462"/>
                      </a:lnTo>
                      <a:lnTo>
                        <a:pt x="384" y="462"/>
                      </a:lnTo>
                      <a:lnTo>
                        <a:pt x="384" y="462"/>
                      </a:lnTo>
                      <a:lnTo>
                        <a:pt x="384" y="468"/>
                      </a:lnTo>
                      <a:lnTo>
                        <a:pt x="384" y="468"/>
                      </a:lnTo>
                      <a:lnTo>
                        <a:pt x="384" y="468"/>
                      </a:lnTo>
                      <a:lnTo>
                        <a:pt x="384" y="468"/>
                      </a:lnTo>
                      <a:lnTo>
                        <a:pt x="390" y="468"/>
                      </a:lnTo>
                      <a:lnTo>
                        <a:pt x="390" y="474"/>
                      </a:lnTo>
                      <a:lnTo>
                        <a:pt x="390" y="474"/>
                      </a:lnTo>
                      <a:lnTo>
                        <a:pt x="390" y="474"/>
                      </a:lnTo>
                      <a:lnTo>
                        <a:pt x="390" y="480"/>
                      </a:lnTo>
                      <a:lnTo>
                        <a:pt x="390" y="480"/>
                      </a:lnTo>
                      <a:lnTo>
                        <a:pt x="390" y="486"/>
                      </a:lnTo>
                      <a:lnTo>
                        <a:pt x="390" y="486"/>
                      </a:lnTo>
                      <a:lnTo>
                        <a:pt x="390" y="486"/>
                      </a:lnTo>
                      <a:lnTo>
                        <a:pt x="384" y="492"/>
                      </a:lnTo>
                      <a:lnTo>
                        <a:pt x="384" y="492"/>
                      </a:lnTo>
                      <a:lnTo>
                        <a:pt x="384" y="492"/>
                      </a:lnTo>
                      <a:lnTo>
                        <a:pt x="384" y="492"/>
                      </a:lnTo>
                      <a:lnTo>
                        <a:pt x="384" y="492"/>
                      </a:lnTo>
                      <a:lnTo>
                        <a:pt x="384" y="492"/>
                      </a:lnTo>
                      <a:lnTo>
                        <a:pt x="378" y="492"/>
                      </a:lnTo>
                      <a:lnTo>
                        <a:pt x="378" y="492"/>
                      </a:lnTo>
                      <a:lnTo>
                        <a:pt x="378" y="492"/>
                      </a:lnTo>
                      <a:lnTo>
                        <a:pt x="378" y="492"/>
                      </a:lnTo>
                      <a:lnTo>
                        <a:pt x="372" y="492"/>
                      </a:lnTo>
                      <a:lnTo>
                        <a:pt x="372" y="492"/>
                      </a:lnTo>
                      <a:lnTo>
                        <a:pt x="372" y="486"/>
                      </a:lnTo>
                      <a:lnTo>
                        <a:pt x="372" y="486"/>
                      </a:lnTo>
                      <a:lnTo>
                        <a:pt x="366" y="486"/>
                      </a:lnTo>
                      <a:lnTo>
                        <a:pt x="366" y="486"/>
                      </a:lnTo>
                      <a:lnTo>
                        <a:pt x="366" y="480"/>
                      </a:lnTo>
                      <a:lnTo>
                        <a:pt x="366" y="480"/>
                      </a:lnTo>
                      <a:lnTo>
                        <a:pt x="366" y="480"/>
                      </a:lnTo>
                      <a:lnTo>
                        <a:pt x="366" y="480"/>
                      </a:lnTo>
                      <a:lnTo>
                        <a:pt x="366" y="474"/>
                      </a:lnTo>
                      <a:lnTo>
                        <a:pt x="366" y="474"/>
                      </a:lnTo>
                      <a:lnTo>
                        <a:pt x="120" y="480"/>
                      </a:lnTo>
                      <a:lnTo>
                        <a:pt x="114" y="480"/>
                      </a:lnTo>
                      <a:lnTo>
                        <a:pt x="114" y="474"/>
                      </a:lnTo>
                      <a:lnTo>
                        <a:pt x="108" y="468"/>
                      </a:lnTo>
                      <a:lnTo>
                        <a:pt x="108" y="468"/>
                      </a:lnTo>
                      <a:lnTo>
                        <a:pt x="102" y="462"/>
                      </a:lnTo>
                      <a:lnTo>
                        <a:pt x="102" y="462"/>
                      </a:lnTo>
                      <a:lnTo>
                        <a:pt x="102" y="456"/>
                      </a:lnTo>
                      <a:lnTo>
                        <a:pt x="102" y="456"/>
                      </a:lnTo>
                      <a:lnTo>
                        <a:pt x="102" y="456"/>
                      </a:lnTo>
                      <a:lnTo>
                        <a:pt x="102" y="456"/>
                      </a:lnTo>
                      <a:lnTo>
                        <a:pt x="102" y="450"/>
                      </a:lnTo>
                      <a:lnTo>
                        <a:pt x="102" y="450"/>
                      </a:lnTo>
                      <a:lnTo>
                        <a:pt x="102" y="450"/>
                      </a:lnTo>
                      <a:lnTo>
                        <a:pt x="102" y="450"/>
                      </a:lnTo>
                      <a:lnTo>
                        <a:pt x="96" y="444"/>
                      </a:lnTo>
                      <a:lnTo>
                        <a:pt x="96" y="444"/>
                      </a:lnTo>
                      <a:lnTo>
                        <a:pt x="96" y="438"/>
                      </a:lnTo>
                      <a:lnTo>
                        <a:pt x="90" y="432"/>
                      </a:lnTo>
                      <a:lnTo>
                        <a:pt x="90" y="432"/>
                      </a:lnTo>
                      <a:lnTo>
                        <a:pt x="90" y="432"/>
                      </a:lnTo>
                      <a:lnTo>
                        <a:pt x="90" y="432"/>
                      </a:lnTo>
                      <a:lnTo>
                        <a:pt x="90" y="432"/>
                      </a:lnTo>
                      <a:lnTo>
                        <a:pt x="84" y="432"/>
                      </a:lnTo>
                      <a:lnTo>
                        <a:pt x="84" y="432"/>
                      </a:lnTo>
                      <a:lnTo>
                        <a:pt x="84" y="432"/>
                      </a:lnTo>
                      <a:lnTo>
                        <a:pt x="84" y="426"/>
                      </a:lnTo>
                      <a:lnTo>
                        <a:pt x="84" y="420"/>
                      </a:lnTo>
                      <a:lnTo>
                        <a:pt x="84" y="420"/>
                      </a:lnTo>
                      <a:lnTo>
                        <a:pt x="84" y="408"/>
                      </a:lnTo>
                      <a:lnTo>
                        <a:pt x="90" y="402"/>
                      </a:lnTo>
                      <a:lnTo>
                        <a:pt x="90" y="396"/>
                      </a:lnTo>
                      <a:lnTo>
                        <a:pt x="90" y="390"/>
                      </a:lnTo>
                      <a:lnTo>
                        <a:pt x="90" y="384"/>
                      </a:lnTo>
                      <a:lnTo>
                        <a:pt x="90" y="378"/>
                      </a:lnTo>
                      <a:lnTo>
                        <a:pt x="84" y="366"/>
                      </a:lnTo>
                      <a:lnTo>
                        <a:pt x="84" y="366"/>
                      </a:lnTo>
                      <a:lnTo>
                        <a:pt x="84" y="360"/>
                      </a:lnTo>
                      <a:lnTo>
                        <a:pt x="84" y="360"/>
                      </a:lnTo>
                      <a:lnTo>
                        <a:pt x="84" y="360"/>
                      </a:lnTo>
                      <a:lnTo>
                        <a:pt x="84" y="360"/>
                      </a:lnTo>
                      <a:lnTo>
                        <a:pt x="84" y="360"/>
                      </a:lnTo>
                      <a:lnTo>
                        <a:pt x="84" y="360"/>
                      </a:lnTo>
                      <a:lnTo>
                        <a:pt x="84" y="354"/>
                      </a:lnTo>
                      <a:lnTo>
                        <a:pt x="84" y="354"/>
                      </a:lnTo>
                      <a:lnTo>
                        <a:pt x="84" y="354"/>
                      </a:lnTo>
                      <a:lnTo>
                        <a:pt x="84" y="348"/>
                      </a:lnTo>
                      <a:lnTo>
                        <a:pt x="84" y="348"/>
                      </a:lnTo>
                      <a:lnTo>
                        <a:pt x="84" y="348"/>
                      </a:lnTo>
                      <a:lnTo>
                        <a:pt x="84" y="342"/>
                      </a:lnTo>
                      <a:lnTo>
                        <a:pt x="84" y="342"/>
                      </a:lnTo>
                      <a:lnTo>
                        <a:pt x="84" y="342"/>
                      </a:lnTo>
                      <a:lnTo>
                        <a:pt x="84" y="342"/>
                      </a:lnTo>
                      <a:lnTo>
                        <a:pt x="90" y="342"/>
                      </a:lnTo>
                      <a:lnTo>
                        <a:pt x="90" y="336"/>
                      </a:lnTo>
                      <a:lnTo>
                        <a:pt x="90" y="336"/>
                      </a:lnTo>
                      <a:lnTo>
                        <a:pt x="90" y="336"/>
                      </a:lnTo>
                      <a:lnTo>
                        <a:pt x="96" y="330"/>
                      </a:lnTo>
                      <a:lnTo>
                        <a:pt x="96" y="330"/>
                      </a:lnTo>
                      <a:lnTo>
                        <a:pt x="96" y="324"/>
                      </a:lnTo>
                      <a:lnTo>
                        <a:pt x="102" y="324"/>
                      </a:lnTo>
                      <a:lnTo>
                        <a:pt x="102" y="318"/>
                      </a:lnTo>
                      <a:lnTo>
                        <a:pt x="102" y="318"/>
                      </a:lnTo>
                      <a:lnTo>
                        <a:pt x="102" y="318"/>
                      </a:lnTo>
                      <a:lnTo>
                        <a:pt x="102" y="318"/>
                      </a:lnTo>
                      <a:lnTo>
                        <a:pt x="96" y="318"/>
                      </a:lnTo>
                      <a:lnTo>
                        <a:pt x="96" y="318"/>
                      </a:lnTo>
                      <a:lnTo>
                        <a:pt x="96" y="318"/>
                      </a:lnTo>
                      <a:lnTo>
                        <a:pt x="96" y="318"/>
                      </a:lnTo>
                      <a:lnTo>
                        <a:pt x="96" y="318"/>
                      </a:lnTo>
                      <a:lnTo>
                        <a:pt x="90" y="312"/>
                      </a:lnTo>
                      <a:lnTo>
                        <a:pt x="90" y="312"/>
                      </a:lnTo>
                      <a:lnTo>
                        <a:pt x="90" y="312"/>
                      </a:lnTo>
                      <a:lnTo>
                        <a:pt x="90" y="312"/>
                      </a:lnTo>
                      <a:lnTo>
                        <a:pt x="90" y="312"/>
                      </a:lnTo>
                      <a:lnTo>
                        <a:pt x="90" y="312"/>
                      </a:lnTo>
                      <a:lnTo>
                        <a:pt x="90" y="312"/>
                      </a:lnTo>
                      <a:lnTo>
                        <a:pt x="84" y="306"/>
                      </a:lnTo>
                      <a:lnTo>
                        <a:pt x="84" y="306"/>
                      </a:lnTo>
                      <a:lnTo>
                        <a:pt x="84" y="306"/>
                      </a:lnTo>
                      <a:lnTo>
                        <a:pt x="84" y="306"/>
                      </a:lnTo>
                      <a:lnTo>
                        <a:pt x="84" y="300"/>
                      </a:lnTo>
                      <a:lnTo>
                        <a:pt x="84" y="300"/>
                      </a:lnTo>
                      <a:lnTo>
                        <a:pt x="84" y="300"/>
                      </a:lnTo>
                      <a:lnTo>
                        <a:pt x="84" y="300"/>
                      </a:lnTo>
                      <a:lnTo>
                        <a:pt x="78" y="300"/>
                      </a:lnTo>
                      <a:lnTo>
                        <a:pt x="78" y="300"/>
                      </a:lnTo>
                      <a:lnTo>
                        <a:pt x="72" y="294"/>
                      </a:lnTo>
                      <a:lnTo>
                        <a:pt x="72" y="294"/>
                      </a:lnTo>
                      <a:lnTo>
                        <a:pt x="72" y="294"/>
                      </a:lnTo>
                      <a:lnTo>
                        <a:pt x="66" y="294"/>
                      </a:lnTo>
                      <a:lnTo>
                        <a:pt x="66" y="294"/>
                      </a:lnTo>
                      <a:lnTo>
                        <a:pt x="66" y="294"/>
                      </a:lnTo>
                      <a:lnTo>
                        <a:pt x="66" y="282"/>
                      </a:lnTo>
                      <a:lnTo>
                        <a:pt x="66" y="282"/>
                      </a:lnTo>
                      <a:lnTo>
                        <a:pt x="66" y="282"/>
                      </a:lnTo>
                      <a:lnTo>
                        <a:pt x="66" y="282"/>
                      </a:lnTo>
                      <a:lnTo>
                        <a:pt x="72" y="276"/>
                      </a:lnTo>
                      <a:lnTo>
                        <a:pt x="72" y="276"/>
                      </a:lnTo>
                      <a:lnTo>
                        <a:pt x="72" y="270"/>
                      </a:lnTo>
                      <a:lnTo>
                        <a:pt x="72" y="270"/>
                      </a:lnTo>
                      <a:lnTo>
                        <a:pt x="72" y="270"/>
                      </a:lnTo>
                      <a:lnTo>
                        <a:pt x="72" y="264"/>
                      </a:lnTo>
                      <a:lnTo>
                        <a:pt x="72" y="264"/>
                      </a:lnTo>
                      <a:lnTo>
                        <a:pt x="72" y="264"/>
                      </a:lnTo>
                      <a:lnTo>
                        <a:pt x="72" y="264"/>
                      </a:lnTo>
                      <a:lnTo>
                        <a:pt x="72" y="264"/>
                      </a:lnTo>
                      <a:lnTo>
                        <a:pt x="72" y="264"/>
                      </a:lnTo>
                      <a:lnTo>
                        <a:pt x="66" y="264"/>
                      </a:lnTo>
                      <a:lnTo>
                        <a:pt x="66" y="264"/>
                      </a:lnTo>
                      <a:lnTo>
                        <a:pt x="66" y="258"/>
                      </a:lnTo>
                      <a:lnTo>
                        <a:pt x="66" y="258"/>
                      </a:lnTo>
                      <a:lnTo>
                        <a:pt x="66" y="258"/>
                      </a:lnTo>
                      <a:lnTo>
                        <a:pt x="66" y="258"/>
                      </a:lnTo>
                      <a:lnTo>
                        <a:pt x="0" y="30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6" name=""/>
                <p:cNvSpPr/>
                <p:nvPr/>
              </p:nvSpPr>
              <p:spPr>
                <a:xfrm>
                  <a:off x="6478560" y="3212640"/>
                  <a:ext cx="1384200" cy="1614960"/>
                </a:xfrm>
                <a:custGeom>
                  <a:avLst/>
                  <a:gdLst/>
                  <a:ahLst/>
                  <a:rect l="l" t="t" r="r" b="b"/>
                  <a:pathLst>
                    <a:path w="462" h="486">
                      <a:moveTo>
                        <a:pt x="0" y="24"/>
                      </a:moveTo>
                      <a:lnTo>
                        <a:pt x="210" y="0"/>
                      </a:lnTo>
                      <a:lnTo>
                        <a:pt x="210" y="0"/>
                      </a:lnTo>
                      <a:lnTo>
                        <a:pt x="210" y="0"/>
                      </a:lnTo>
                      <a:lnTo>
                        <a:pt x="210" y="6"/>
                      </a:lnTo>
                      <a:lnTo>
                        <a:pt x="210" y="6"/>
                      </a:lnTo>
                      <a:lnTo>
                        <a:pt x="210" y="6"/>
                      </a:lnTo>
                      <a:lnTo>
                        <a:pt x="210" y="6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10" y="12"/>
                      </a:lnTo>
                      <a:lnTo>
                        <a:pt x="204" y="18"/>
                      </a:lnTo>
                      <a:lnTo>
                        <a:pt x="204" y="18"/>
                      </a:lnTo>
                      <a:lnTo>
                        <a:pt x="204" y="18"/>
                      </a:lnTo>
                      <a:lnTo>
                        <a:pt x="204" y="24"/>
                      </a:lnTo>
                      <a:lnTo>
                        <a:pt x="198" y="24"/>
                      </a:lnTo>
                      <a:lnTo>
                        <a:pt x="198" y="24"/>
                      </a:lnTo>
                      <a:lnTo>
                        <a:pt x="198" y="24"/>
                      </a:lnTo>
                      <a:lnTo>
                        <a:pt x="198" y="30"/>
                      </a:lnTo>
                      <a:lnTo>
                        <a:pt x="198" y="30"/>
                      </a:lnTo>
                      <a:lnTo>
                        <a:pt x="198" y="30"/>
                      </a:lnTo>
                      <a:lnTo>
                        <a:pt x="198" y="30"/>
                      </a:lnTo>
                      <a:lnTo>
                        <a:pt x="198" y="36"/>
                      </a:lnTo>
                      <a:lnTo>
                        <a:pt x="198" y="36"/>
                      </a:lnTo>
                      <a:lnTo>
                        <a:pt x="198" y="36"/>
                      </a:lnTo>
                      <a:lnTo>
                        <a:pt x="198" y="36"/>
                      </a:lnTo>
                      <a:lnTo>
                        <a:pt x="198" y="42"/>
                      </a:lnTo>
                      <a:lnTo>
                        <a:pt x="204" y="42"/>
                      </a:lnTo>
                      <a:lnTo>
                        <a:pt x="204" y="42"/>
                      </a:lnTo>
                      <a:lnTo>
                        <a:pt x="204" y="42"/>
                      </a:lnTo>
                      <a:lnTo>
                        <a:pt x="204" y="42"/>
                      </a:lnTo>
                      <a:lnTo>
                        <a:pt x="210" y="42"/>
                      </a:lnTo>
                      <a:lnTo>
                        <a:pt x="210" y="42"/>
                      </a:lnTo>
                      <a:lnTo>
                        <a:pt x="216" y="48"/>
                      </a:lnTo>
                      <a:lnTo>
                        <a:pt x="222" y="48"/>
                      </a:lnTo>
                      <a:lnTo>
                        <a:pt x="222" y="48"/>
                      </a:lnTo>
                      <a:lnTo>
                        <a:pt x="228" y="48"/>
                      </a:lnTo>
                      <a:lnTo>
                        <a:pt x="234" y="48"/>
                      </a:lnTo>
                      <a:lnTo>
                        <a:pt x="234" y="54"/>
                      </a:lnTo>
                      <a:lnTo>
                        <a:pt x="240" y="54"/>
                      </a:lnTo>
                      <a:lnTo>
                        <a:pt x="240" y="54"/>
                      </a:lnTo>
                      <a:lnTo>
                        <a:pt x="246" y="60"/>
                      </a:lnTo>
                      <a:lnTo>
                        <a:pt x="246" y="60"/>
                      </a:lnTo>
                      <a:lnTo>
                        <a:pt x="246" y="60"/>
                      </a:lnTo>
                      <a:lnTo>
                        <a:pt x="246" y="60"/>
                      </a:lnTo>
                      <a:lnTo>
                        <a:pt x="246" y="66"/>
                      </a:lnTo>
                      <a:lnTo>
                        <a:pt x="246" y="66"/>
                      </a:lnTo>
                      <a:lnTo>
                        <a:pt x="252" y="72"/>
                      </a:lnTo>
                      <a:lnTo>
                        <a:pt x="252" y="72"/>
                      </a:lnTo>
                      <a:lnTo>
                        <a:pt x="258" y="78"/>
                      </a:lnTo>
                      <a:lnTo>
                        <a:pt x="258" y="84"/>
                      </a:lnTo>
                      <a:lnTo>
                        <a:pt x="264" y="90"/>
                      </a:lnTo>
                      <a:lnTo>
                        <a:pt x="270" y="90"/>
                      </a:lnTo>
                      <a:lnTo>
                        <a:pt x="270" y="90"/>
                      </a:lnTo>
                      <a:lnTo>
                        <a:pt x="270" y="90"/>
                      </a:lnTo>
                      <a:lnTo>
                        <a:pt x="270" y="96"/>
                      </a:lnTo>
                      <a:lnTo>
                        <a:pt x="276" y="96"/>
                      </a:lnTo>
                      <a:lnTo>
                        <a:pt x="276" y="96"/>
                      </a:lnTo>
                      <a:lnTo>
                        <a:pt x="276" y="96"/>
                      </a:lnTo>
                      <a:lnTo>
                        <a:pt x="276" y="96"/>
                      </a:lnTo>
                      <a:lnTo>
                        <a:pt x="282" y="96"/>
                      </a:lnTo>
                      <a:lnTo>
                        <a:pt x="282" y="96"/>
                      </a:lnTo>
                      <a:lnTo>
                        <a:pt x="288" y="96"/>
                      </a:lnTo>
                      <a:lnTo>
                        <a:pt x="288" y="102"/>
                      </a:lnTo>
                      <a:lnTo>
                        <a:pt x="294" y="102"/>
                      </a:lnTo>
                      <a:lnTo>
                        <a:pt x="294" y="114"/>
                      </a:lnTo>
                      <a:lnTo>
                        <a:pt x="294" y="114"/>
                      </a:lnTo>
                      <a:lnTo>
                        <a:pt x="294" y="114"/>
                      </a:lnTo>
                      <a:lnTo>
                        <a:pt x="300" y="114"/>
                      </a:lnTo>
                      <a:lnTo>
                        <a:pt x="300" y="114"/>
                      </a:lnTo>
                      <a:lnTo>
                        <a:pt x="306" y="114"/>
                      </a:lnTo>
                      <a:lnTo>
                        <a:pt x="306" y="120"/>
                      </a:lnTo>
                      <a:lnTo>
                        <a:pt x="312" y="120"/>
                      </a:lnTo>
                      <a:lnTo>
                        <a:pt x="312" y="126"/>
                      </a:lnTo>
                      <a:lnTo>
                        <a:pt x="318" y="126"/>
                      </a:lnTo>
                      <a:lnTo>
                        <a:pt x="324" y="132"/>
                      </a:lnTo>
                      <a:lnTo>
                        <a:pt x="324" y="138"/>
                      </a:lnTo>
                      <a:lnTo>
                        <a:pt x="324" y="144"/>
                      </a:lnTo>
                      <a:lnTo>
                        <a:pt x="330" y="144"/>
                      </a:lnTo>
                      <a:lnTo>
                        <a:pt x="330" y="150"/>
                      </a:lnTo>
                      <a:lnTo>
                        <a:pt x="336" y="150"/>
                      </a:lnTo>
                      <a:lnTo>
                        <a:pt x="336" y="150"/>
                      </a:lnTo>
                      <a:lnTo>
                        <a:pt x="342" y="156"/>
                      </a:lnTo>
                      <a:lnTo>
                        <a:pt x="348" y="156"/>
                      </a:lnTo>
                      <a:lnTo>
                        <a:pt x="348" y="162"/>
                      </a:lnTo>
                      <a:lnTo>
                        <a:pt x="348" y="162"/>
                      </a:lnTo>
                      <a:lnTo>
                        <a:pt x="354" y="162"/>
                      </a:lnTo>
                      <a:lnTo>
                        <a:pt x="354" y="162"/>
                      </a:lnTo>
                      <a:lnTo>
                        <a:pt x="354" y="162"/>
                      </a:lnTo>
                      <a:lnTo>
                        <a:pt x="354" y="162"/>
                      </a:lnTo>
                      <a:lnTo>
                        <a:pt x="354" y="162"/>
                      </a:lnTo>
                      <a:lnTo>
                        <a:pt x="354" y="162"/>
                      </a:lnTo>
                      <a:lnTo>
                        <a:pt x="354" y="168"/>
                      </a:lnTo>
                      <a:lnTo>
                        <a:pt x="354" y="168"/>
                      </a:lnTo>
                      <a:lnTo>
                        <a:pt x="354" y="168"/>
                      </a:lnTo>
                      <a:lnTo>
                        <a:pt x="354" y="168"/>
                      </a:lnTo>
                      <a:lnTo>
                        <a:pt x="354" y="174"/>
                      </a:lnTo>
                      <a:lnTo>
                        <a:pt x="354" y="174"/>
                      </a:lnTo>
                      <a:lnTo>
                        <a:pt x="354" y="174"/>
                      </a:lnTo>
                      <a:lnTo>
                        <a:pt x="348" y="174"/>
                      </a:lnTo>
                      <a:lnTo>
                        <a:pt x="348" y="180"/>
                      </a:lnTo>
                      <a:lnTo>
                        <a:pt x="348" y="180"/>
                      </a:lnTo>
                      <a:lnTo>
                        <a:pt x="354" y="180"/>
                      </a:lnTo>
                      <a:lnTo>
                        <a:pt x="354" y="180"/>
                      </a:lnTo>
                      <a:lnTo>
                        <a:pt x="354" y="186"/>
                      </a:lnTo>
                      <a:lnTo>
                        <a:pt x="360" y="186"/>
                      </a:lnTo>
                      <a:lnTo>
                        <a:pt x="366" y="186"/>
                      </a:lnTo>
                      <a:lnTo>
                        <a:pt x="366" y="186"/>
                      </a:lnTo>
                      <a:lnTo>
                        <a:pt x="372" y="186"/>
                      </a:lnTo>
                      <a:lnTo>
                        <a:pt x="372" y="186"/>
                      </a:lnTo>
                      <a:lnTo>
                        <a:pt x="372" y="186"/>
                      </a:lnTo>
                      <a:lnTo>
                        <a:pt x="378" y="186"/>
                      </a:lnTo>
                      <a:lnTo>
                        <a:pt x="378" y="186"/>
                      </a:lnTo>
                      <a:lnTo>
                        <a:pt x="378" y="186"/>
                      </a:lnTo>
                      <a:lnTo>
                        <a:pt x="384" y="186"/>
                      </a:lnTo>
                      <a:lnTo>
                        <a:pt x="384" y="192"/>
                      </a:lnTo>
                      <a:lnTo>
                        <a:pt x="384" y="192"/>
                      </a:lnTo>
                      <a:lnTo>
                        <a:pt x="390" y="192"/>
                      </a:lnTo>
                      <a:lnTo>
                        <a:pt x="390" y="192"/>
                      </a:lnTo>
                      <a:lnTo>
                        <a:pt x="390" y="192"/>
                      </a:lnTo>
                      <a:lnTo>
                        <a:pt x="396" y="198"/>
                      </a:lnTo>
                      <a:lnTo>
                        <a:pt x="396" y="198"/>
                      </a:lnTo>
                      <a:lnTo>
                        <a:pt x="396" y="204"/>
                      </a:lnTo>
                      <a:lnTo>
                        <a:pt x="396" y="204"/>
                      </a:lnTo>
                      <a:lnTo>
                        <a:pt x="396" y="204"/>
                      </a:lnTo>
                      <a:lnTo>
                        <a:pt x="396" y="204"/>
                      </a:lnTo>
                      <a:lnTo>
                        <a:pt x="402" y="210"/>
                      </a:lnTo>
                      <a:lnTo>
                        <a:pt x="402" y="210"/>
                      </a:lnTo>
                      <a:lnTo>
                        <a:pt x="402" y="210"/>
                      </a:lnTo>
                      <a:lnTo>
                        <a:pt x="402" y="210"/>
                      </a:lnTo>
                      <a:lnTo>
                        <a:pt x="402" y="216"/>
                      </a:lnTo>
                      <a:lnTo>
                        <a:pt x="402" y="216"/>
                      </a:lnTo>
                      <a:lnTo>
                        <a:pt x="402" y="216"/>
                      </a:lnTo>
                      <a:lnTo>
                        <a:pt x="408" y="216"/>
                      </a:lnTo>
                      <a:lnTo>
                        <a:pt x="408" y="216"/>
                      </a:lnTo>
                      <a:lnTo>
                        <a:pt x="408" y="216"/>
                      </a:lnTo>
                      <a:lnTo>
                        <a:pt x="408" y="216"/>
                      </a:lnTo>
                      <a:lnTo>
                        <a:pt x="414" y="222"/>
                      </a:lnTo>
                      <a:lnTo>
                        <a:pt x="414" y="222"/>
                      </a:lnTo>
                      <a:lnTo>
                        <a:pt x="414" y="222"/>
                      </a:lnTo>
                      <a:lnTo>
                        <a:pt x="414" y="222"/>
                      </a:lnTo>
                      <a:lnTo>
                        <a:pt x="414" y="228"/>
                      </a:lnTo>
                      <a:lnTo>
                        <a:pt x="414" y="228"/>
                      </a:lnTo>
                      <a:lnTo>
                        <a:pt x="414" y="234"/>
                      </a:lnTo>
                      <a:lnTo>
                        <a:pt x="414" y="234"/>
                      </a:lnTo>
                      <a:lnTo>
                        <a:pt x="414" y="240"/>
                      </a:lnTo>
                      <a:lnTo>
                        <a:pt x="420" y="240"/>
                      </a:lnTo>
                      <a:lnTo>
                        <a:pt x="420" y="240"/>
                      </a:lnTo>
                      <a:lnTo>
                        <a:pt x="420" y="240"/>
                      </a:lnTo>
                      <a:lnTo>
                        <a:pt x="420" y="240"/>
                      </a:lnTo>
                      <a:lnTo>
                        <a:pt x="420" y="240"/>
                      </a:lnTo>
                      <a:lnTo>
                        <a:pt x="420" y="240"/>
                      </a:lnTo>
                      <a:lnTo>
                        <a:pt x="420" y="240"/>
                      </a:lnTo>
                      <a:lnTo>
                        <a:pt x="426" y="240"/>
                      </a:lnTo>
                      <a:lnTo>
                        <a:pt x="426" y="234"/>
                      </a:lnTo>
                      <a:lnTo>
                        <a:pt x="426" y="234"/>
                      </a:lnTo>
                      <a:lnTo>
                        <a:pt x="426" y="234"/>
                      </a:lnTo>
                      <a:lnTo>
                        <a:pt x="426" y="240"/>
                      </a:lnTo>
                      <a:lnTo>
                        <a:pt x="432" y="246"/>
                      </a:lnTo>
                      <a:lnTo>
                        <a:pt x="432" y="252"/>
                      </a:lnTo>
                      <a:lnTo>
                        <a:pt x="432" y="258"/>
                      </a:lnTo>
                      <a:lnTo>
                        <a:pt x="432" y="264"/>
                      </a:lnTo>
                      <a:lnTo>
                        <a:pt x="438" y="264"/>
                      </a:lnTo>
                      <a:lnTo>
                        <a:pt x="438" y="270"/>
                      </a:lnTo>
                      <a:lnTo>
                        <a:pt x="438" y="270"/>
                      </a:lnTo>
                      <a:lnTo>
                        <a:pt x="438" y="270"/>
                      </a:lnTo>
                      <a:lnTo>
                        <a:pt x="444" y="276"/>
                      </a:lnTo>
                      <a:lnTo>
                        <a:pt x="444" y="276"/>
                      </a:lnTo>
                      <a:lnTo>
                        <a:pt x="444" y="276"/>
                      </a:lnTo>
                      <a:lnTo>
                        <a:pt x="444" y="276"/>
                      </a:lnTo>
                      <a:lnTo>
                        <a:pt x="444" y="276"/>
                      </a:lnTo>
                      <a:lnTo>
                        <a:pt x="444" y="282"/>
                      </a:lnTo>
                      <a:lnTo>
                        <a:pt x="444" y="282"/>
                      </a:lnTo>
                      <a:lnTo>
                        <a:pt x="444" y="282"/>
                      </a:lnTo>
                      <a:lnTo>
                        <a:pt x="450" y="282"/>
                      </a:lnTo>
                      <a:lnTo>
                        <a:pt x="450" y="282"/>
                      </a:lnTo>
                      <a:lnTo>
                        <a:pt x="456" y="282"/>
                      </a:lnTo>
                      <a:lnTo>
                        <a:pt x="456" y="282"/>
                      </a:lnTo>
                      <a:lnTo>
                        <a:pt x="462" y="282"/>
                      </a:lnTo>
                      <a:lnTo>
                        <a:pt x="462" y="288"/>
                      </a:lnTo>
                      <a:lnTo>
                        <a:pt x="462" y="288"/>
                      </a:lnTo>
                      <a:lnTo>
                        <a:pt x="462" y="294"/>
                      </a:lnTo>
                      <a:lnTo>
                        <a:pt x="462" y="294"/>
                      </a:lnTo>
                      <a:lnTo>
                        <a:pt x="462" y="300"/>
                      </a:lnTo>
                      <a:lnTo>
                        <a:pt x="462" y="306"/>
                      </a:lnTo>
                      <a:lnTo>
                        <a:pt x="462" y="306"/>
                      </a:lnTo>
                      <a:lnTo>
                        <a:pt x="462" y="312"/>
                      </a:lnTo>
                      <a:lnTo>
                        <a:pt x="462" y="312"/>
                      </a:lnTo>
                      <a:lnTo>
                        <a:pt x="456" y="312"/>
                      </a:lnTo>
                      <a:lnTo>
                        <a:pt x="456" y="312"/>
                      </a:lnTo>
                      <a:lnTo>
                        <a:pt x="456" y="312"/>
                      </a:lnTo>
                      <a:lnTo>
                        <a:pt x="450" y="312"/>
                      </a:lnTo>
                      <a:lnTo>
                        <a:pt x="450" y="312"/>
                      </a:lnTo>
                      <a:lnTo>
                        <a:pt x="444" y="312"/>
                      </a:lnTo>
                      <a:lnTo>
                        <a:pt x="444" y="312"/>
                      </a:lnTo>
                      <a:lnTo>
                        <a:pt x="444" y="318"/>
                      </a:lnTo>
                      <a:lnTo>
                        <a:pt x="444" y="324"/>
                      </a:lnTo>
                      <a:lnTo>
                        <a:pt x="444" y="324"/>
                      </a:lnTo>
                      <a:lnTo>
                        <a:pt x="444" y="330"/>
                      </a:lnTo>
                      <a:lnTo>
                        <a:pt x="438" y="330"/>
                      </a:lnTo>
                      <a:lnTo>
                        <a:pt x="438" y="330"/>
                      </a:lnTo>
                      <a:lnTo>
                        <a:pt x="438" y="336"/>
                      </a:lnTo>
                      <a:lnTo>
                        <a:pt x="438" y="336"/>
                      </a:lnTo>
                      <a:lnTo>
                        <a:pt x="432" y="342"/>
                      </a:lnTo>
                      <a:lnTo>
                        <a:pt x="444" y="348"/>
                      </a:lnTo>
                      <a:lnTo>
                        <a:pt x="444" y="354"/>
                      </a:lnTo>
                      <a:lnTo>
                        <a:pt x="444" y="354"/>
                      </a:lnTo>
                      <a:lnTo>
                        <a:pt x="444" y="354"/>
                      </a:lnTo>
                      <a:lnTo>
                        <a:pt x="444" y="360"/>
                      </a:lnTo>
                      <a:lnTo>
                        <a:pt x="444" y="360"/>
                      </a:lnTo>
                      <a:lnTo>
                        <a:pt x="444" y="360"/>
                      </a:lnTo>
                      <a:lnTo>
                        <a:pt x="450" y="366"/>
                      </a:lnTo>
                      <a:lnTo>
                        <a:pt x="450" y="366"/>
                      </a:lnTo>
                      <a:lnTo>
                        <a:pt x="450" y="366"/>
                      </a:lnTo>
                      <a:lnTo>
                        <a:pt x="444" y="366"/>
                      </a:lnTo>
                      <a:lnTo>
                        <a:pt x="444" y="366"/>
                      </a:lnTo>
                      <a:lnTo>
                        <a:pt x="444" y="366"/>
                      </a:lnTo>
                      <a:lnTo>
                        <a:pt x="438" y="372"/>
                      </a:lnTo>
                      <a:lnTo>
                        <a:pt x="438" y="372"/>
                      </a:lnTo>
                      <a:lnTo>
                        <a:pt x="438" y="372"/>
                      </a:lnTo>
                      <a:lnTo>
                        <a:pt x="432" y="378"/>
                      </a:lnTo>
                      <a:lnTo>
                        <a:pt x="432" y="378"/>
                      </a:lnTo>
                      <a:lnTo>
                        <a:pt x="432" y="378"/>
                      </a:lnTo>
                      <a:lnTo>
                        <a:pt x="432" y="378"/>
                      </a:lnTo>
                      <a:lnTo>
                        <a:pt x="432" y="384"/>
                      </a:lnTo>
                      <a:lnTo>
                        <a:pt x="432" y="384"/>
                      </a:lnTo>
                      <a:lnTo>
                        <a:pt x="432" y="390"/>
                      </a:lnTo>
                      <a:lnTo>
                        <a:pt x="432" y="390"/>
                      </a:lnTo>
                      <a:lnTo>
                        <a:pt x="432" y="396"/>
                      </a:lnTo>
                      <a:lnTo>
                        <a:pt x="432" y="396"/>
                      </a:lnTo>
                      <a:lnTo>
                        <a:pt x="432" y="402"/>
                      </a:lnTo>
                      <a:lnTo>
                        <a:pt x="432" y="402"/>
                      </a:lnTo>
                      <a:lnTo>
                        <a:pt x="432" y="402"/>
                      </a:lnTo>
                      <a:lnTo>
                        <a:pt x="432" y="402"/>
                      </a:lnTo>
                      <a:lnTo>
                        <a:pt x="426" y="402"/>
                      </a:lnTo>
                      <a:lnTo>
                        <a:pt x="426" y="402"/>
                      </a:lnTo>
                      <a:lnTo>
                        <a:pt x="420" y="402"/>
                      </a:lnTo>
                      <a:lnTo>
                        <a:pt x="426" y="408"/>
                      </a:lnTo>
                      <a:lnTo>
                        <a:pt x="426" y="408"/>
                      </a:lnTo>
                      <a:lnTo>
                        <a:pt x="432" y="414"/>
                      </a:lnTo>
                      <a:lnTo>
                        <a:pt x="432" y="414"/>
                      </a:lnTo>
                      <a:lnTo>
                        <a:pt x="432" y="414"/>
                      </a:lnTo>
                      <a:lnTo>
                        <a:pt x="432" y="420"/>
                      </a:lnTo>
                      <a:lnTo>
                        <a:pt x="432" y="420"/>
                      </a:lnTo>
                      <a:lnTo>
                        <a:pt x="432" y="426"/>
                      </a:lnTo>
                      <a:lnTo>
                        <a:pt x="432" y="426"/>
                      </a:lnTo>
                      <a:lnTo>
                        <a:pt x="432" y="432"/>
                      </a:lnTo>
                      <a:lnTo>
                        <a:pt x="432" y="432"/>
                      </a:lnTo>
                      <a:lnTo>
                        <a:pt x="432" y="438"/>
                      </a:lnTo>
                      <a:lnTo>
                        <a:pt x="432" y="438"/>
                      </a:lnTo>
                      <a:lnTo>
                        <a:pt x="432" y="438"/>
                      </a:lnTo>
                      <a:lnTo>
                        <a:pt x="432" y="444"/>
                      </a:lnTo>
                      <a:lnTo>
                        <a:pt x="432" y="444"/>
                      </a:lnTo>
                      <a:lnTo>
                        <a:pt x="432" y="444"/>
                      </a:lnTo>
                      <a:lnTo>
                        <a:pt x="432" y="444"/>
                      </a:lnTo>
                      <a:lnTo>
                        <a:pt x="432" y="444"/>
                      </a:lnTo>
                      <a:lnTo>
                        <a:pt x="432" y="444"/>
                      </a:lnTo>
                      <a:lnTo>
                        <a:pt x="426" y="444"/>
                      </a:lnTo>
                      <a:lnTo>
                        <a:pt x="426" y="444"/>
                      </a:lnTo>
                      <a:lnTo>
                        <a:pt x="426" y="444"/>
                      </a:lnTo>
                      <a:lnTo>
                        <a:pt x="426" y="444"/>
                      </a:lnTo>
                      <a:lnTo>
                        <a:pt x="420" y="444"/>
                      </a:lnTo>
                      <a:lnTo>
                        <a:pt x="420" y="444"/>
                      </a:lnTo>
                      <a:lnTo>
                        <a:pt x="414" y="444"/>
                      </a:lnTo>
                      <a:lnTo>
                        <a:pt x="414" y="444"/>
                      </a:lnTo>
                      <a:lnTo>
                        <a:pt x="408" y="438"/>
                      </a:lnTo>
                      <a:lnTo>
                        <a:pt x="408" y="438"/>
                      </a:lnTo>
                      <a:lnTo>
                        <a:pt x="408" y="438"/>
                      </a:lnTo>
                      <a:lnTo>
                        <a:pt x="408" y="438"/>
                      </a:lnTo>
                      <a:lnTo>
                        <a:pt x="402" y="438"/>
                      </a:lnTo>
                      <a:lnTo>
                        <a:pt x="402" y="438"/>
                      </a:lnTo>
                      <a:lnTo>
                        <a:pt x="402" y="438"/>
                      </a:lnTo>
                      <a:lnTo>
                        <a:pt x="396" y="438"/>
                      </a:lnTo>
                      <a:lnTo>
                        <a:pt x="396" y="438"/>
                      </a:lnTo>
                      <a:lnTo>
                        <a:pt x="396" y="438"/>
                      </a:lnTo>
                      <a:lnTo>
                        <a:pt x="396" y="438"/>
                      </a:lnTo>
                      <a:lnTo>
                        <a:pt x="390" y="438"/>
                      </a:lnTo>
                      <a:lnTo>
                        <a:pt x="390" y="438"/>
                      </a:lnTo>
                      <a:lnTo>
                        <a:pt x="390" y="438"/>
                      </a:lnTo>
                      <a:lnTo>
                        <a:pt x="384" y="438"/>
                      </a:lnTo>
                      <a:lnTo>
                        <a:pt x="384" y="444"/>
                      </a:lnTo>
                      <a:lnTo>
                        <a:pt x="384" y="444"/>
                      </a:lnTo>
                      <a:lnTo>
                        <a:pt x="384" y="444"/>
                      </a:lnTo>
                      <a:lnTo>
                        <a:pt x="378" y="444"/>
                      </a:lnTo>
                      <a:lnTo>
                        <a:pt x="378" y="444"/>
                      </a:lnTo>
                      <a:lnTo>
                        <a:pt x="378" y="444"/>
                      </a:lnTo>
                      <a:lnTo>
                        <a:pt x="378" y="444"/>
                      </a:lnTo>
                      <a:lnTo>
                        <a:pt x="378" y="444"/>
                      </a:lnTo>
                      <a:lnTo>
                        <a:pt x="378" y="450"/>
                      </a:lnTo>
                      <a:lnTo>
                        <a:pt x="384" y="450"/>
                      </a:lnTo>
                      <a:lnTo>
                        <a:pt x="384" y="456"/>
                      </a:lnTo>
                      <a:lnTo>
                        <a:pt x="384" y="456"/>
                      </a:lnTo>
                      <a:lnTo>
                        <a:pt x="384" y="462"/>
                      </a:lnTo>
                      <a:lnTo>
                        <a:pt x="384" y="462"/>
                      </a:lnTo>
                      <a:lnTo>
                        <a:pt x="384" y="462"/>
                      </a:lnTo>
                      <a:lnTo>
                        <a:pt x="384" y="462"/>
                      </a:lnTo>
                      <a:lnTo>
                        <a:pt x="390" y="462"/>
                      </a:lnTo>
                      <a:lnTo>
                        <a:pt x="390" y="462"/>
                      </a:lnTo>
                      <a:lnTo>
                        <a:pt x="390" y="468"/>
                      </a:lnTo>
                      <a:lnTo>
                        <a:pt x="390" y="468"/>
                      </a:lnTo>
                      <a:lnTo>
                        <a:pt x="390" y="468"/>
                      </a:lnTo>
                      <a:lnTo>
                        <a:pt x="390" y="474"/>
                      </a:lnTo>
                      <a:lnTo>
                        <a:pt x="390" y="474"/>
                      </a:lnTo>
                      <a:lnTo>
                        <a:pt x="390" y="480"/>
                      </a:lnTo>
                      <a:lnTo>
                        <a:pt x="390" y="480"/>
                      </a:lnTo>
                      <a:lnTo>
                        <a:pt x="390" y="480"/>
                      </a:lnTo>
                      <a:lnTo>
                        <a:pt x="390" y="486"/>
                      </a:lnTo>
                      <a:lnTo>
                        <a:pt x="390" y="486"/>
                      </a:lnTo>
                      <a:lnTo>
                        <a:pt x="390" y="486"/>
                      </a:lnTo>
                      <a:lnTo>
                        <a:pt x="384" y="486"/>
                      </a:lnTo>
                      <a:lnTo>
                        <a:pt x="384" y="486"/>
                      </a:lnTo>
                      <a:lnTo>
                        <a:pt x="384" y="486"/>
                      </a:lnTo>
                      <a:lnTo>
                        <a:pt x="384" y="486"/>
                      </a:lnTo>
                      <a:lnTo>
                        <a:pt x="384" y="486"/>
                      </a:lnTo>
                      <a:lnTo>
                        <a:pt x="378" y="486"/>
                      </a:lnTo>
                      <a:lnTo>
                        <a:pt x="378" y="486"/>
                      </a:lnTo>
                      <a:lnTo>
                        <a:pt x="378" y="486"/>
                      </a:lnTo>
                      <a:lnTo>
                        <a:pt x="378" y="486"/>
                      </a:lnTo>
                      <a:lnTo>
                        <a:pt x="372" y="486"/>
                      </a:lnTo>
                      <a:lnTo>
                        <a:pt x="372" y="486"/>
                      </a:lnTo>
                      <a:lnTo>
                        <a:pt x="372" y="480"/>
                      </a:lnTo>
                      <a:lnTo>
                        <a:pt x="372" y="480"/>
                      </a:lnTo>
                      <a:lnTo>
                        <a:pt x="366" y="480"/>
                      </a:lnTo>
                      <a:lnTo>
                        <a:pt x="366" y="480"/>
                      </a:lnTo>
                      <a:lnTo>
                        <a:pt x="366" y="474"/>
                      </a:lnTo>
                      <a:lnTo>
                        <a:pt x="366" y="474"/>
                      </a:lnTo>
                      <a:lnTo>
                        <a:pt x="366" y="474"/>
                      </a:lnTo>
                      <a:lnTo>
                        <a:pt x="366" y="474"/>
                      </a:lnTo>
                      <a:lnTo>
                        <a:pt x="366" y="468"/>
                      </a:lnTo>
                      <a:lnTo>
                        <a:pt x="120" y="480"/>
                      </a:lnTo>
                      <a:lnTo>
                        <a:pt x="120" y="474"/>
                      </a:lnTo>
                      <a:lnTo>
                        <a:pt x="114" y="468"/>
                      </a:lnTo>
                      <a:lnTo>
                        <a:pt x="114" y="468"/>
                      </a:lnTo>
                      <a:lnTo>
                        <a:pt x="108" y="462"/>
                      </a:lnTo>
                      <a:lnTo>
                        <a:pt x="108" y="462"/>
                      </a:lnTo>
                      <a:lnTo>
                        <a:pt x="102" y="456"/>
                      </a:lnTo>
                      <a:lnTo>
                        <a:pt x="102" y="456"/>
                      </a:lnTo>
                      <a:lnTo>
                        <a:pt x="102" y="450"/>
                      </a:lnTo>
                      <a:lnTo>
                        <a:pt x="102" y="450"/>
                      </a:lnTo>
                      <a:lnTo>
                        <a:pt x="102" y="450"/>
                      </a:lnTo>
                      <a:lnTo>
                        <a:pt x="102" y="450"/>
                      </a:lnTo>
                      <a:lnTo>
                        <a:pt x="102" y="450"/>
                      </a:lnTo>
                      <a:lnTo>
                        <a:pt x="102" y="444"/>
                      </a:lnTo>
                      <a:lnTo>
                        <a:pt x="102" y="444"/>
                      </a:lnTo>
                      <a:lnTo>
                        <a:pt x="102" y="438"/>
                      </a:lnTo>
                      <a:lnTo>
                        <a:pt x="96" y="438"/>
                      </a:lnTo>
                      <a:lnTo>
                        <a:pt x="96" y="432"/>
                      </a:lnTo>
                      <a:lnTo>
                        <a:pt x="96" y="432"/>
                      </a:lnTo>
                      <a:lnTo>
                        <a:pt x="90" y="432"/>
                      </a:lnTo>
                      <a:lnTo>
                        <a:pt x="90" y="432"/>
                      </a:lnTo>
                      <a:lnTo>
                        <a:pt x="90" y="432"/>
                      </a:lnTo>
                      <a:lnTo>
                        <a:pt x="90" y="432"/>
                      </a:lnTo>
                      <a:lnTo>
                        <a:pt x="90" y="432"/>
                      </a:lnTo>
                      <a:lnTo>
                        <a:pt x="84" y="432"/>
                      </a:lnTo>
                      <a:lnTo>
                        <a:pt x="84" y="426"/>
                      </a:lnTo>
                      <a:lnTo>
                        <a:pt x="84" y="420"/>
                      </a:lnTo>
                      <a:lnTo>
                        <a:pt x="84" y="420"/>
                      </a:lnTo>
                      <a:lnTo>
                        <a:pt x="84" y="414"/>
                      </a:lnTo>
                      <a:lnTo>
                        <a:pt x="90" y="408"/>
                      </a:lnTo>
                      <a:lnTo>
                        <a:pt x="90" y="396"/>
                      </a:lnTo>
                      <a:lnTo>
                        <a:pt x="90" y="390"/>
                      </a:lnTo>
                      <a:lnTo>
                        <a:pt x="90" y="384"/>
                      </a:lnTo>
                      <a:lnTo>
                        <a:pt x="96" y="378"/>
                      </a:lnTo>
                      <a:lnTo>
                        <a:pt x="96" y="372"/>
                      </a:lnTo>
                      <a:lnTo>
                        <a:pt x="84" y="366"/>
                      </a:lnTo>
                      <a:lnTo>
                        <a:pt x="84" y="360"/>
                      </a:lnTo>
                      <a:lnTo>
                        <a:pt x="84" y="360"/>
                      </a:lnTo>
                      <a:lnTo>
                        <a:pt x="84" y="360"/>
                      </a:lnTo>
                      <a:lnTo>
                        <a:pt x="84" y="354"/>
                      </a:lnTo>
                      <a:lnTo>
                        <a:pt x="84" y="354"/>
                      </a:lnTo>
                      <a:lnTo>
                        <a:pt x="84" y="354"/>
                      </a:lnTo>
                      <a:lnTo>
                        <a:pt x="84" y="354"/>
                      </a:lnTo>
                      <a:lnTo>
                        <a:pt x="84" y="354"/>
                      </a:lnTo>
                      <a:lnTo>
                        <a:pt x="84" y="348"/>
                      </a:lnTo>
                      <a:lnTo>
                        <a:pt x="84" y="348"/>
                      </a:lnTo>
                      <a:lnTo>
                        <a:pt x="84" y="348"/>
                      </a:lnTo>
                      <a:lnTo>
                        <a:pt x="84" y="342"/>
                      </a:lnTo>
                      <a:lnTo>
                        <a:pt x="84" y="342"/>
                      </a:lnTo>
                      <a:lnTo>
                        <a:pt x="84" y="342"/>
                      </a:lnTo>
                      <a:lnTo>
                        <a:pt x="84" y="336"/>
                      </a:lnTo>
                      <a:lnTo>
                        <a:pt x="84" y="336"/>
                      </a:lnTo>
                      <a:lnTo>
                        <a:pt x="90" y="336"/>
                      </a:lnTo>
                      <a:lnTo>
                        <a:pt x="90" y="336"/>
                      </a:lnTo>
                      <a:lnTo>
                        <a:pt x="90" y="336"/>
                      </a:lnTo>
                      <a:lnTo>
                        <a:pt x="90" y="330"/>
                      </a:lnTo>
                      <a:lnTo>
                        <a:pt x="96" y="330"/>
                      </a:lnTo>
                      <a:lnTo>
                        <a:pt x="96" y="330"/>
                      </a:lnTo>
                      <a:lnTo>
                        <a:pt x="96" y="324"/>
                      </a:lnTo>
                      <a:lnTo>
                        <a:pt x="102" y="324"/>
                      </a:lnTo>
                      <a:lnTo>
                        <a:pt x="102" y="318"/>
                      </a:lnTo>
                      <a:lnTo>
                        <a:pt x="102" y="318"/>
                      </a:lnTo>
                      <a:lnTo>
                        <a:pt x="102" y="318"/>
                      </a:lnTo>
                      <a:lnTo>
                        <a:pt x="102" y="312"/>
                      </a:lnTo>
                      <a:lnTo>
                        <a:pt x="102" y="312"/>
                      </a:lnTo>
                      <a:lnTo>
                        <a:pt x="102" y="312"/>
                      </a:lnTo>
                      <a:lnTo>
                        <a:pt x="102" y="312"/>
                      </a:lnTo>
                      <a:lnTo>
                        <a:pt x="96" y="312"/>
                      </a:lnTo>
                      <a:lnTo>
                        <a:pt x="96" y="312"/>
                      </a:lnTo>
                      <a:lnTo>
                        <a:pt x="96" y="312"/>
                      </a:lnTo>
                      <a:lnTo>
                        <a:pt x="96" y="312"/>
                      </a:lnTo>
                      <a:lnTo>
                        <a:pt x="96" y="312"/>
                      </a:lnTo>
                      <a:lnTo>
                        <a:pt x="96" y="306"/>
                      </a:lnTo>
                      <a:lnTo>
                        <a:pt x="90" y="306"/>
                      </a:lnTo>
                      <a:lnTo>
                        <a:pt x="90" y="306"/>
                      </a:lnTo>
                      <a:lnTo>
                        <a:pt x="90" y="306"/>
                      </a:lnTo>
                      <a:lnTo>
                        <a:pt x="90" y="306"/>
                      </a:lnTo>
                      <a:lnTo>
                        <a:pt x="90" y="306"/>
                      </a:lnTo>
                      <a:lnTo>
                        <a:pt x="84" y="306"/>
                      </a:lnTo>
                      <a:lnTo>
                        <a:pt x="84" y="300"/>
                      </a:lnTo>
                      <a:lnTo>
                        <a:pt x="84" y="300"/>
                      </a:lnTo>
                      <a:lnTo>
                        <a:pt x="84" y="300"/>
                      </a:lnTo>
                      <a:lnTo>
                        <a:pt x="84" y="300"/>
                      </a:lnTo>
                      <a:lnTo>
                        <a:pt x="84" y="300"/>
                      </a:lnTo>
                      <a:lnTo>
                        <a:pt x="84" y="300"/>
                      </a:lnTo>
                      <a:lnTo>
                        <a:pt x="84" y="294"/>
                      </a:lnTo>
                      <a:lnTo>
                        <a:pt x="78" y="294"/>
                      </a:lnTo>
                      <a:lnTo>
                        <a:pt x="78" y="294"/>
                      </a:lnTo>
                      <a:lnTo>
                        <a:pt x="72" y="288"/>
                      </a:lnTo>
                      <a:lnTo>
                        <a:pt x="72" y="288"/>
                      </a:lnTo>
                      <a:lnTo>
                        <a:pt x="72" y="288"/>
                      </a:lnTo>
                      <a:lnTo>
                        <a:pt x="66" y="288"/>
                      </a:lnTo>
                      <a:lnTo>
                        <a:pt x="66" y="288"/>
                      </a:lnTo>
                      <a:lnTo>
                        <a:pt x="66" y="282"/>
                      </a:lnTo>
                      <a:lnTo>
                        <a:pt x="66" y="282"/>
                      </a:lnTo>
                      <a:lnTo>
                        <a:pt x="66" y="276"/>
                      </a:lnTo>
                      <a:lnTo>
                        <a:pt x="72" y="276"/>
                      </a:lnTo>
                      <a:lnTo>
                        <a:pt x="72" y="276"/>
                      </a:lnTo>
                      <a:lnTo>
                        <a:pt x="72" y="270"/>
                      </a:lnTo>
                      <a:lnTo>
                        <a:pt x="72" y="270"/>
                      </a:lnTo>
                      <a:lnTo>
                        <a:pt x="78" y="264"/>
                      </a:lnTo>
                      <a:lnTo>
                        <a:pt x="78" y="264"/>
                      </a:lnTo>
                      <a:lnTo>
                        <a:pt x="78" y="264"/>
                      </a:lnTo>
                      <a:lnTo>
                        <a:pt x="78" y="264"/>
                      </a:lnTo>
                      <a:lnTo>
                        <a:pt x="78" y="264"/>
                      </a:lnTo>
                      <a:lnTo>
                        <a:pt x="72" y="258"/>
                      </a:lnTo>
                      <a:lnTo>
                        <a:pt x="72" y="258"/>
                      </a:lnTo>
                      <a:lnTo>
                        <a:pt x="72" y="258"/>
                      </a:lnTo>
                      <a:lnTo>
                        <a:pt x="72" y="258"/>
                      </a:lnTo>
                      <a:lnTo>
                        <a:pt x="66" y="258"/>
                      </a:lnTo>
                      <a:lnTo>
                        <a:pt x="66" y="258"/>
                      </a:lnTo>
                      <a:lnTo>
                        <a:pt x="66" y="252"/>
                      </a:lnTo>
                      <a:lnTo>
                        <a:pt x="66" y="252"/>
                      </a:lnTo>
                      <a:lnTo>
                        <a:pt x="66" y="252"/>
                      </a:lnTo>
                      <a:lnTo>
                        <a:pt x="0" y="24"/>
                      </a:lnTo>
                      <a:close/>
                    </a:path>
                  </a:pathLst>
                </a:custGeom>
                <a:solidFill>
                  <a:srgbClr val="006600"/>
                </a:solidFill>
                <a:ln cap="rnd" w="9360">
                  <a:solidFill>
                    <a:srgbClr val="aaabab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67" name=""/>
              <p:cNvSpPr/>
              <p:nvPr/>
            </p:nvSpPr>
            <p:spPr>
              <a:xfrm>
                <a:off x="5813280" y="3292200"/>
                <a:ext cx="971640" cy="1835280"/>
              </a:xfrm>
              <a:custGeom>
                <a:avLst/>
                <a:gdLst/>
                <a:ahLst/>
                <a:rect l="l" t="t" r="r" b="b"/>
                <a:pathLst>
                  <a:path w="324" h="552">
                    <a:moveTo>
                      <a:pt x="0" y="30"/>
                    </a:moveTo>
                    <a:lnTo>
                      <a:pt x="222" y="0"/>
                    </a:lnTo>
                    <a:lnTo>
                      <a:pt x="288" y="228"/>
                    </a:lnTo>
                    <a:lnTo>
                      <a:pt x="294" y="234"/>
                    </a:lnTo>
                    <a:lnTo>
                      <a:pt x="294" y="234"/>
                    </a:lnTo>
                    <a:lnTo>
                      <a:pt x="294" y="234"/>
                    </a:lnTo>
                    <a:lnTo>
                      <a:pt x="294" y="234"/>
                    </a:lnTo>
                    <a:lnTo>
                      <a:pt x="300" y="234"/>
                    </a:lnTo>
                    <a:lnTo>
                      <a:pt x="300" y="240"/>
                    </a:lnTo>
                    <a:lnTo>
                      <a:pt x="300" y="240"/>
                    </a:lnTo>
                    <a:lnTo>
                      <a:pt x="300" y="240"/>
                    </a:lnTo>
                    <a:lnTo>
                      <a:pt x="300" y="246"/>
                    </a:lnTo>
                    <a:lnTo>
                      <a:pt x="294" y="246"/>
                    </a:lnTo>
                    <a:lnTo>
                      <a:pt x="294" y="246"/>
                    </a:lnTo>
                    <a:lnTo>
                      <a:pt x="294" y="252"/>
                    </a:lnTo>
                    <a:lnTo>
                      <a:pt x="294" y="252"/>
                    </a:lnTo>
                    <a:lnTo>
                      <a:pt x="294" y="252"/>
                    </a:lnTo>
                    <a:lnTo>
                      <a:pt x="288" y="252"/>
                    </a:lnTo>
                    <a:lnTo>
                      <a:pt x="288" y="252"/>
                    </a:lnTo>
                    <a:lnTo>
                      <a:pt x="288" y="258"/>
                    </a:lnTo>
                    <a:lnTo>
                      <a:pt x="288" y="258"/>
                    </a:lnTo>
                    <a:lnTo>
                      <a:pt x="288" y="258"/>
                    </a:lnTo>
                    <a:lnTo>
                      <a:pt x="288" y="264"/>
                    </a:lnTo>
                    <a:lnTo>
                      <a:pt x="288" y="264"/>
                    </a:lnTo>
                    <a:lnTo>
                      <a:pt x="288" y="264"/>
                    </a:lnTo>
                    <a:lnTo>
                      <a:pt x="288" y="264"/>
                    </a:lnTo>
                    <a:lnTo>
                      <a:pt x="288" y="264"/>
                    </a:lnTo>
                    <a:lnTo>
                      <a:pt x="294" y="264"/>
                    </a:lnTo>
                    <a:lnTo>
                      <a:pt x="294" y="270"/>
                    </a:lnTo>
                    <a:lnTo>
                      <a:pt x="300" y="270"/>
                    </a:lnTo>
                    <a:lnTo>
                      <a:pt x="300" y="270"/>
                    </a:lnTo>
                    <a:lnTo>
                      <a:pt x="306" y="276"/>
                    </a:lnTo>
                    <a:lnTo>
                      <a:pt x="306" y="276"/>
                    </a:lnTo>
                    <a:lnTo>
                      <a:pt x="306" y="270"/>
                    </a:lnTo>
                    <a:lnTo>
                      <a:pt x="306" y="276"/>
                    </a:lnTo>
                    <a:lnTo>
                      <a:pt x="306" y="276"/>
                    </a:lnTo>
                    <a:lnTo>
                      <a:pt x="306" y="276"/>
                    </a:lnTo>
                    <a:lnTo>
                      <a:pt x="306" y="282"/>
                    </a:lnTo>
                    <a:lnTo>
                      <a:pt x="312" y="282"/>
                    </a:lnTo>
                    <a:lnTo>
                      <a:pt x="318" y="288"/>
                    </a:lnTo>
                    <a:lnTo>
                      <a:pt x="324" y="294"/>
                    </a:lnTo>
                    <a:lnTo>
                      <a:pt x="324" y="300"/>
                    </a:lnTo>
                    <a:lnTo>
                      <a:pt x="318" y="300"/>
                    </a:lnTo>
                    <a:lnTo>
                      <a:pt x="318" y="306"/>
                    </a:lnTo>
                    <a:lnTo>
                      <a:pt x="318" y="306"/>
                    </a:lnTo>
                    <a:lnTo>
                      <a:pt x="312" y="306"/>
                    </a:lnTo>
                    <a:lnTo>
                      <a:pt x="312" y="312"/>
                    </a:lnTo>
                    <a:lnTo>
                      <a:pt x="312" y="312"/>
                    </a:lnTo>
                    <a:lnTo>
                      <a:pt x="312" y="312"/>
                    </a:lnTo>
                    <a:lnTo>
                      <a:pt x="306" y="312"/>
                    </a:lnTo>
                    <a:lnTo>
                      <a:pt x="306" y="312"/>
                    </a:lnTo>
                    <a:lnTo>
                      <a:pt x="306" y="318"/>
                    </a:lnTo>
                    <a:lnTo>
                      <a:pt x="306" y="318"/>
                    </a:lnTo>
                    <a:lnTo>
                      <a:pt x="306" y="318"/>
                    </a:lnTo>
                    <a:lnTo>
                      <a:pt x="306" y="318"/>
                    </a:lnTo>
                    <a:lnTo>
                      <a:pt x="306" y="324"/>
                    </a:lnTo>
                    <a:lnTo>
                      <a:pt x="306" y="324"/>
                    </a:lnTo>
                    <a:lnTo>
                      <a:pt x="306" y="324"/>
                    </a:lnTo>
                    <a:lnTo>
                      <a:pt x="306" y="324"/>
                    </a:lnTo>
                    <a:lnTo>
                      <a:pt x="306" y="330"/>
                    </a:lnTo>
                    <a:lnTo>
                      <a:pt x="306" y="330"/>
                    </a:lnTo>
                    <a:lnTo>
                      <a:pt x="306" y="330"/>
                    </a:lnTo>
                    <a:lnTo>
                      <a:pt x="306" y="336"/>
                    </a:lnTo>
                    <a:lnTo>
                      <a:pt x="306" y="336"/>
                    </a:lnTo>
                    <a:lnTo>
                      <a:pt x="306" y="336"/>
                    </a:lnTo>
                    <a:lnTo>
                      <a:pt x="306" y="342"/>
                    </a:lnTo>
                    <a:lnTo>
                      <a:pt x="306" y="342"/>
                    </a:lnTo>
                    <a:lnTo>
                      <a:pt x="306" y="342"/>
                    </a:lnTo>
                    <a:lnTo>
                      <a:pt x="306" y="342"/>
                    </a:lnTo>
                    <a:lnTo>
                      <a:pt x="312" y="342"/>
                    </a:lnTo>
                    <a:lnTo>
                      <a:pt x="312" y="342"/>
                    </a:lnTo>
                    <a:lnTo>
                      <a:pt x="312" y="342"/>
                    </a:lnTo>
                    <a:lnTo>
                      <a:pt x="312" y="348"/>
                    </a:lnTo>
                    <a:lnTo>
                      <a:pt x="312" y="348"/>
                    </a:lnTo>
                    <a:lnTo>
                      <a:pt x="312" y="348"/>
                    </a:lnTo>
                    <a:lnTo>
                      <a:pt x="318" y="348"/>
                    </a:lnTo>
                    <a:lnTo>
                      <a:pt x="312" y="354"/>
                    </a:lnTo>
                    <a:lnTo>
                      <a:pt x="312" y="360"/>
                    </a:lnTo>
                    <a:lnTo>
                      <a:pt x="312" y="366"/>
                    </a:lnTo>
                    <a:lnTo>
                      <a:pt x="312" y="366"/>
                    </a:lnTo>
                    <a:lnTo>
                      <a:pt x="312" y="378"/>
                    </a:lnTo>
                    <a:lnTo>
                      <a:pt x="312" y="384"/>
                    </a:lnTo>
                    <a:lnTo>
                      <a:pt x="306" y="390"/>
                    </a:lnTo>
                    <a:lnTo>
                      <a:pt x="306" y="396"/>
                    </a:lnTo>
                    <a:lnTo>
                      <a:pt x="306" y="396"/>
                    </a:lnTo>
                    <a:lnTo>
                      <a:pt x="306" y="402"/>
                    </a:lnTo>
                    <a:lnTo>
                      <a:pt x="306" y="402"/>
                    </a:lnTo>
                    <a:lnTo>
                      <a:pt x="306" y="408"/>
                    </a:lnTo>
                    <a:lnTo>
                      <a:pt x="306" y="408"/>
                    </a:lnTo>
                    <a:lnTo>
                      <a:pt x="312" y="408"/>
                    </a:lnTo>
                    <a:lnTo>
                      <a:pt x="312" y="408"/>
                    </a:lnTo>
                    <a:lnTo>
                      <a:pt x="318" y="408"/>
                    </a:lnTo>
                    <a:lnTo>
                      <a:pt x="318" y="408"/>
                    </a:lnTo>
                    <a:lnTo>
                      <a:pt x="318" y="408"/>
                    </a:lnTo>
                    <a:lnTo>
                      <a:pt x="318" y="408"/>
                    </a:lnTo>
                    <a:lnTo>
                      <a:pt x="324" y="414"/>
                    </a:lnTo>
                    <a:lnTo>
                      <a:pt x="324" y="414"/>
                    </a:lnTo>
                    <a:lnTo>
                      <a:pt x="324" y="414"/>
                    </a:lnTo>
                    <a:lnTo>
                      <a:pt x="324" y="414"/>
                    </a:lnTo>
                    <a:lnTo>
                      <a:pt x="324" y="420"/>
                    </a:lnTo>
                    <a:lnTo>
                      <a:pt x="324" y="420"/>
                    </a:lnTo>
                    <a:lnTo>
                      <a:pt x="324" y="426"/>
                    </a:lnTo>
                    <a:lnTo>
                      <a:pt x="102" y="450"/>
                    </a:lnTo>
                    <a:lnTo>
                      <a:pt x="96" y="456"/>
                    </a:lnTo>
                    <a:lnTo>
                      <a:pt x="90" y="456"/>
                    </a:lnTo>
                    <a:lnTo>
                      <a:pt x="90" y="456"/>
                    </a:lnTo>
                    <a:lnTo>
                      <a:pt x="84" y="462"/>
                    </a:lnTo>
                    <a:lnTo>
                      <a:pt x="84" y="462"/>
                    </a:lnTo>
                    <a:lnTo>
                      <a:pt x="84" y="462"/>
                    </a:lnTo>
                    <a:lnTo>
                      <a:pt x="84" y="462"/>
                    </a:lnTo>
                    <a:lnTo>
                      <a:pt x="84" y="468"/>
                    </a:lnTo>
                    <a:lnTo>
                      <a:pt x="78" y="468"/>
                    </a:lnTo>
                    <a:lnTo>
                      <a:pt x="78" y="468"/>
                    </a:lnTo>
                    <a:lnTo>
                      <a:pt x="84" y="474"/>
                    </a:lnTo>
                    <a:lnTo>
                      <a:pt x="90" y="480"/>
                    </a:lnTo>
                    <a:lnTo>
                      <a:pt x="96" y="480"/>
                    </a:lnTo>
                    <a:lnTo>
                      <a:pt x="96" y="486"/>
                    </a:lnTo>
                    <a:lnTo>
                      <a:pt x="102" y="486"/>
                    </a:lnTo>
                    <a:lnTo>
                      <a:pt x="102" y="486"/>
                    </a:lnTo>
                    <a:lnTo>
                      <a:pt x="108" y="486"/>
                    </a:lnTo>
                    <a:lnTo>
                      <a:pt x="114" y="486"/>
                    </a:lnTo>
                    <a:lnTo>
                      <a:pt x="108" y="486"/>
                    </a:lnTo>
                    <a:lnTo>
                      <a:pt x="108" y="486"/>
                    </a:lnTo>
                    <a:lnTo>
                      <a:pt x="108" y="486"/>
                    </a:lnTo>
                    <a:lnTo>
                      <a:pt x="108" y="492"/>
                    </a:lnTo>
                    <a:lnTo>
                      <a:pt x="108" y="492"/>
                    </a:lnTo>
                    <a:lnTo>
                      <a:pt x="108" y="492"/>
                    </a:lnTo>
                    <a:lnTo>
                      <a:pt x="108" y="492"/>
                    </a:lnTo>
                    <a:lnTo>
                      <a:pt x="108" y="492"/>
                    </a:lnTo>
                    <a:lnTo>
                      <a:pt x="108" y="498"/>
                    </a:lnTo>
                    <a:lnTo>
                      <a:pt x="108" y="498"/>
                    </a:lnTo>
                    <a:lnTo>
                      <a:pt x="108" y="504"/>
                    </a:lnTo>
                    <a:lnTo>
                      <a:pt x="108" y="510"/>
                    </a:lnTo>
                    <a:lnTo>
                      <a:pt x="108" y="510"/>
                    </a:lnTo>
                    <a:lnTo>
                      <a:pt x="108" y="510"/>
                    </a:lnTo>
                    <a:lnTo>
                      <a:pt x="108" y="510"/>
                    </a:lnTo>
                    <a:lnTo>
                      <a:pt x="108" y="516"/>
                    </a:lnTo>
                    <a:lnTo>
                      <a:pt x="114" y="516"/>
                    </a:lnTo>
                    <a:lnTo>
                      <a:pt x="114" y="522"/>
                    </a:lnTo>
                    <a:lnTo>
                      <a:pt x="114" y="522"/>
                    </a:lnTo>
                    <a:lnTo>
                      <a:pt x="114" y="522"/>
                    </a:lnTo>
                    <a:lnTo>
                      <a:pt x="120" y="528"/>
                    </a:lnTo>
                    <a:lnTo>
                      <a:pt x="120" y="528"/>
                    </a:lnTo>
                    <a:lnTo>
                      <a:pt x="114" y="528"/>
                    </a:lnTo>
                    <a:lnTo>
                      <a:pt x="114" y="534"/>
                    </a:lnTo>
                    <a:lnTo>
                      <a:pt x="108" y="534"/>
                    </a:lnTo>
                    <a:lnTo>
                      <a:pt x="108" y="540"/>
                    </a:lnTo>
                    <a:lnTo>
                      <a:pt x="108" y="546"/>
                    </a:lnTo>
                    <a:lnTo>
                      <a:pt x="102" y="546"/>
                    </a:lnTo>
                    <a:lnTo>
                      <a:pt x="102" y="552"/>
                    </a:lnTo>
                    <a:lnTo>
                      <a:pt x="96" y="552"/>
                    </a:lnTo>
                    <a:lnTo>
                      <a:pt x="96" y="552"/>
                    </a:lnTo>
                    <a:lnTo>
                      <a:pt x="96" y="552"/>
                    </a:lnTo>
                    <a:lnTo>
                      <a:pt x="96" y="552"/>
                    </a:lnTo>
                    <a:lnTo>
                      <a:pt x="96" y="552"/>
                    </a:lnTo>
                    <a:lnTo>
                      <a:pt x="90" y="552"/>
                    </a:lnTo>
                    <a:lnTo>
                      <a:pt x="90" y="552"/>
                    </a:lnTo>
                    <a:lnTo>
                      <a:pt x="90" y="546"/>
                    </a:lnTo>
                    <a:lnTo>
                      <a:pt x="84" y="546"/>
                    </a:lnTo>
                    <a:lnTo>
                      <a:pt x="84" y="546"/>
                    </a:lnTo>
                    <a:lnTo>
                      <a:pt x="84" y="546"/>
                    </a:lnTo>
                    <a:lnTo>
                      <a:pt x="84" y="546"/>
                    </a:lnTo>
                    <a:lnTo>
                      <a:pt x="78" y="546"/>
                    </a:lnTo>
                    <a:lnTo>
                      <a:pt x="78" y="540"/>
                    </a:lnTo>
                    <a:lnTo>
                      <a:pt x="78" y="540"/>
                    </a:lnTo>
                    <a:lnTo>
                      <a:pt x="78" y="540"/>
                    </a:lnTo>
                    <a:lnTo>
                      <a:pt x="78" y="540"/>
                    </a:lnTo>
                    <a:lnTo>
                      <a:pt x="78" y="534"/>
                    </a:lnTo>
                    <a:lnTo>
                      <a:pt x="72" y="528"/>
                    </a:lnTo>
                    <a:lnTo>
                      <a:pt x="72" y="528"/>
                    </a:lnTo>
                    <a:lnTo>
                      <a:pt x="66" y="522"/>
                    </a:lnTo>
                    <a:lnTo>
                      <a:pt x="66" y="522"/>
                    </a:lnTo>
                    <a:lnTo>
                      <a:pt x="60" y="516"/>
                    </a:lnTo>
                    <a:lnTo>
                      <a:pt x="54" y="516"/>
                    </a:lnTo>
                    <a:lnTo>
                      <a:pt x="54" y="516"/>
                    </a:lnTo>
                    <a:lnTo>
                      <a:pt x="54" y="516"/>
                    </a:lnTo>
                    <a:lnTo>
                      <a:pt x="54" y="522"/>
                    </a:lnTo>
                    <a:lnTo>
                      <a:pt x="48" y="522"/>
                    </a:lnTo>
                    <a:lnTo>
                      <a:pt x="48" y="522"/>
                    </a:lnTo>
                    <a:lnTo>
                      <a:pt x="48" y="528"/>
                    </a:lnTo>
                    <a:lnTo>
                      <a:pt x="48" y="528"/>
                    </a:lnTo>
                    <a:lnTo>
                      <a:pt x="42" y="528"/>
                    </a:lnTo>
                    <a:lnTo>
                      <a:pt x="42" y="528"/>
                    </a:lnTo>
                    <a:lnTo>
                      <a:pt x="42" y="534"/>
                    </a:lnTo>
                    <a:lnTo>
                      <a:pt x="42" y="534"/>
                    </a:lnTo>
                    <a:lnTo>
                      <a:pt x="42" y="534"/>
                    </a:lnTo>
                    <a:lnTo>
                      <a:pt x="42" y="534"/>
                    </a:lnTo>
                    <a:lnTo>
                      <a:pt x="42" y="534"/>
                    </a:lnTo>
                    <a:lnTo>
                      <a:pt x="42" y="534"/>
                    </a:lnTo>
                    <a:lnTo>
                      <a:pt x="36" y="534"/>
                    </a:lnTo>
                    <a:lnTo>
                      <a:pt x="36" y="534"/>
                    </a:lnTo>
                    <a:lnTo>
                      <a:pt x="30" y="534"/>
                    </a:lnTo>
                    <a:lnTo>
                      <a:pt x="30" y="534"/>
                    </a:lnTo>
                    <a:lnTo>
                      <a:pt x="24" y="534"/>
                    </a:lnTo>
                    <a:lnTo>
                      <a:pt x="12" y="390"/>
                    </a:lnTo>
                    <a:lnTo>
                      <a:pt x="0" y="21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6600"/>
              </a:solidFill>
              <a:ln cap="rnd" w="936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6046560" y="4647960"/>
                <a:ext cx="2394000" cy="1995480"/>
              </a:xfrm>
              <a:custGeom>
                <a:avLst/>
                <a:gdLst/>
                <a:ahLst/>
                <a:rect l="l" t="t" r="r" b="b"/>
                <a:pathLst>
                  <a:path w="798" h="600">
                    <a:moveTo>
                      <a:pt x="264" y="42"/>
                    </a:moveTo>
                    <a:lnTo>
                      <a:pt x="510" y="36"/>
                    </a:lnTo>
                    <a:lnTo>
                      <a:pt x="510" y="42"/>
                    </a:lnTo>
                    <a:lnTo>
                      <a:pt x="516" y="42"/>
                    </a:lnTo>
                    <a:lnTo>
                      <a:pt x="516" y="48"/>
                    </a:lnTo>
                    <a:lnTo>
                      <a:pt x="516" y="48"/>
                    </a:lnTo>
                    <a:lnTo>
                      <a:pt x="516" y="48"/>
                    </a:lnTo>
                    <a:lnTo>
                      <a:pt x="522" y="48"/>
                    </a:lnTo>
                    <a:lnTo>
                      <a:pt x="522" y="54"/>
                    </a:lnTo>
                    <a:lnTo>
                      <a:pt x="522" y="54"/>
                    </a:lnTo>
                    <a:lnTo>
                      <a:pt x="522" y="54"/>
                    </a:lnTo>
                    <a:lnTo>
                      <a:pt x="528" y="54"/>
                    </a:lnTo>
                    <a:lnTo>
                      <a:pt x="528" y="54"/>
                    </a:lnTo>
                    <a:lnTo>
                      <a:pt x="534" y="54"/>
                    </a:lnTo>
                    <a:lnTo>
                      <a:pt x="534" y="54"/>
                    </a:lnTo>
                    <a:lnTo>
                      <a:pt x="534" y="54"/>
                    </a:lnTo>
                    <a:lnTo>
                      <a:pt x="534" y="48"/>
                    </a:lnTo>
                    <a:lnTo>
                      <a:pt x="534" y="48"/>
                    </a:lnTo>
                    <a:lnTo>
                      <a:pt x="534" y="42"/>
                    </a:lnTo>
                    <a:lnTo>
                      <a:pt x="534" y="36"/>
                    </a:lnTo>
                    <a:lnTo>
                      <a:pt x="534" y="30"/>
                    </a:lnTo>
                    <a:lnTo>
                      <a:pt x="534" y="30"/>
                    </a:lnTo>
                    <a:lnTo>
                      <a:pt x="534" y="30"/>
                    </a:lnTo>
                    <a:lnTo>
                      <a:pt x="528" y="30"/>
                    </a:lnTo>
                    <a:lnTo>
                      <a:pt x="528" y="30"/>
                    </a:lnTo>
                    <a:lnTo>
                      <a:pt x="528" y="30"/>
                    </a:lnTo>
                    <a:lnTo>
                      <a:pt x="528" y="30"/>
                    </a:lnTo>
                    <a:lnTo>
                      <a:pt x="528" y="24"/>
                    </a:lnTo>
                    <a:lnTo>
                      <a:pt x="522" y="24"/>
                    </a:lnTo>
                    <a:lnTo>
                      <a:pt x="522" y="24"/>
                    </a:lnTo>
                    <a:lnTo>
                      <a:pt x="522" y="18"/>
                    </a:lnTo>
                    <a:lnTo>
                      <a:pt x="522" y="18"/>
                    </a:lnTo>
                    <a:lnTo>
                      <a:pt x="522" y="18"/>
                    </a:lnTo>
                    <a:lnTo>
                      <a:pt x="522" y="12"/>
                    </a:lnTo>
                    <a:lnTo>
                      <a:pt x="528" y="12"/>
                    </a:lnTo>
                    <a:lnTo>
                      <a:pt x="528" y="12"/>
                    </a:lnTo>
                    <a:lnTo>
                      <a:pt x="528" y="12"/>
                    </a:lnTo>
                    <a:lnTo>
                      <a:pt x="528" y="6"/>
                    </a:lnTo>
                    <a:lnTo>
                      <a:pt x="528" y="6"/>
                    </a:lnTo>
                    <a:lnTo>
                      <a:pt x="528" y="6"/>
                    </a:lnTo>
                    <a:lnTo>
                      <a:pt x="528" y="6"/>
                    </a:lnTo>
                    <a:lnTo>
                      <a:pt x="528" y="0"/>
                    </a:lnTo>
                    <a:lnTo>
                      <a:pt x="534" y="0"/>
                    </a:lnTo>
                    <a:lnTo>
                      <a:pt x="534" y="0"/>
                    </a:lnTo>
                    <a:lnTo>
                      <a:pt x="534" y="0"/>
                    </a:lnTo>
                    <a:lnTo>
                      <a:pt x="534" y="0"/>
                    </a:lnTo>
                    <a:lnTo>
                      <a:pt x="540" y="0"/>
                    </a:lnTo>
                    <a:lnTo>
                      <a:pt x="546" y="0"/>
                    </a:lnTo>
                    <a:lnTo>
                      <a:pt x="546" y="0"/>
                    </a:lnTo>
                    <a:lnTo>
                      <a:pt x="546" y="0"/>
                    </a:lnTo>
                    <a:lnTo>
                      <a:pt x="546" y="0"/>
                    </a:lnTo>
                    <a:lnTo>
                      <a:pt x="552" y="6"/>
                    </a:lnTo>
                    <a:lnTo>
                      <a:pt x="552" y="6"/>
                    </a:lnTo>
                    <a:lnTo>
                      <a:pt x="558" y="6"/>
                    </a:lnTo>
                    <a:lnTo>
                      <a:pt x="558" y="6"/>
                    </a:lnTo>
                    <a:lnTo>
                      <a:pt x="558" y="6"/>
                    </a:lnTo>
                    <a:lnTo>
                      <a:pt x="564" y="12"/>
                    </a:lnTo>
                    <a:lnTo>
                      <a:pt x="564" y="12"/>
                    </a:lnTo>
                    <a:lnTo>
                      <a:pt x="564" y="12"/>
                    </a:lnTo>
                    <a:lnTo>
                      <a:pt x="564" y="12"/>
                    </a:lnTo>
                    <a:lnTo>
                      <a:pt x="564" y="12"/>
                    </a:lnTo>
                    <a:lnTo>
                      <a:pt x="570" y="12"/>
                    </a:lnTo>
                    <a:lnTo>
                      <a:pt x="570" y="12"/>
                    </a:lnTo>
                    <a:lnTo>
                      <a:pt x="570" y="12"/>
                    </a:lnTo>
                    <a:lnTo>
                      <a:pt x="570" y="12"/>
                    </a:lnTo>
                    <a:lnTo>
                      <a:pt x="570" y="12"/>
                    </a:lnTo>
                    <a:lnTo>
                      <a:pt x="576" y="12"/>
                    </a:lnTo>
                    <a:lnTo>
                      <a:pt x="576" y="12"/>
                    </a:lnTo>
                    <a:lnTo>
                      <a:pt x="576" y="12"/>
                    </a:lnTo>
                    <a:lnTo>
                      <a:pt x="576" y="12"/>
                    </a:lnTo>
                    <a:lnTo>
                      <a:pt x="576" y="12"/>
                    </a:lnTo>
                    <a:lnTo>
                      <a:pt x="576" y="12"/>
                    </a:lnTo>
                    <a:lnTo>
                      <a:pt x="582" y="18"/>
                    </a:lnTo>
                    <a:lnTo>
                      <a:pt x="582" y="18"/>
                    </a:lnTo>
                    <a:lnTo>
                      <a:pt x="582" y="24"/>
                    </a:lnTo>
                    <a:lnTo>
                      <a:pt x="588" y="30"/>
                    </a:lnTo>
                    <a:lnTo>
                      <a:pt x="588" y="30"/>
                    </a:lnTo>
                    <a:lnTo>
                      <a:pt x="588" y="36"/>
                    </a:lnTo>
                    <a:lnTo>
                      <a:pt x="594" y="36"/>
                    </a:lnTo>
                    <a:lnTo>
                      <a:pt x="594" y="36"/>
                    </a:lnTo>
                    <a:lnTo>
                      <a:pt x="594" y="42"/>
                    </a:lnTo>
                    <a:lnTo>
                      <a:pt x="594" y="42"/>
                    </a:lnTo>
                    <a:lnTo>
                      <a:pt x="594" y="42"/>
                    </a:lnTo>
                    <a:lnTo>
                      <a:pt x="588" y="48"/>
                    </a:lnTo>
                    <a:lnTo>
                      <a:pt x="588" y="48"/>
                    </a:lnTo>
                    <a:lnTo>
                      <a:pt x="588" y="48"/>
                    </a:lnTo>
                    <a:lnTo>
                      <a:pt x="588" y="48"/>
                    </a:lnTo>
                    <a:lnTo>
                      <a:pt x="582" y="54"/>
                    </a:lnTo>
                    <a:lnTo>
                      <a:pt x="582" y="54"/>
                    </a:lnTo>
                    <a:lnTo>
                      <a:pt x="576" y="54"/>
                    </a:lnTo>
                    <a:lnTo>
                      <a:pt x="576" y="54"/>
                    </a:lnTo>
                    <a:lnTo>
                      <a:pt x="576" y="54"/>
                    </a:lnTo>
                    <a:lnTo>
                      <a:pt x="582" y="54"/>
                    </a:lnTo>
                    <a:lnTo>
                      <a:pt x="582" y="54"/>
                    </a:lnTo>
                    <a:lnTo>
                      <a:pt x="588" y="54"/>
                    </a:lnTo>
                    <a:lnTo>
                      <a:pt x="588" y="54"/>
                    </a:lnTo>
                    <a:lnTo>
                      <a:pt x="594" y="54"/>
                    </a:lnTo>
                    <a:lnTo>
                      <a:pt x="594" y="54"/>
                    </a:lnTo>
                    <a:lnTo>
                      <a:pt x="594" y="54"/>
                    </a:lnTo>
                    <a:lnTo>
                      <a:pt x="600" y="60"/>
                    </a:lnTo>
                    <a:lnTo>
                      <a:pt x="600" y="66"/>
                    </a:lnTo>
                    <a:lnTo>
                      <a:pt x="606" y="72"/>
                    </a:lnTo>
                    <a:lnTo>
                      <a:pt x="606" y="78"/>
                    </a:lnTo>
                    <a:lnTo>
                      <a:pt x="606" y="78"/>
                    </a:lnTo>
                    <a:lnTo>
                      <a:pt x="612" y="84"/>
                    </a:lnTo>
                    <a:lnTo>
                      <a:pt x="612" y="90"/>
                    </a:lnTo>
                    <a:lnTo>
                      <a:pt x="612" y="90"/>
                    </a:lnTo>
                    <a:lnTo>
                      <a:pt x="612" y="90"/>
                    </a:lnTo>
                    <a:lnTo>
                      <a:pt x="612" y="96"/>
                    </a:lnTo>
                    <a:lnTo>
                      <a:pt x="618" y="96"/>
                    </a:lnTo>
                    <a:lnTo>
                      <a:pt x="618" y="102"/>
                    </a:lnTo>
                    <a:lnTo>
                      <a:pt x="618" y="102"/>
                    </a:lnTo>
                    <a:lnTo>
                      <a:pt x="624" y="102"/>
                    </a:lnTo>
                    <a:lnTo>
                      <a:pt x="624" y="108"/>
                    </a:lnTo>
                    <a:lnTo>
                      <a:pt x="624" y="114"/>
                    </a:lnTo>
                    <a:lnTo>
                      <a:pt x="630" y="114"/>
                    </a:lnTo>
                    <a:lnTo>
                      <a:pt x="630" y="120"/>
                    </a:lnTo>
                    <a:lnTo>
                      <a:pt x="630" y="126"/>
                    </a:lnTo>
                    <a:lnTo>
                      <a:pt x="636" y="126"/>
                    </a:lnTo>
                    <a:lnTo>
                      <a:pt x="636" y="126"/>
                    </a:lnTo>
                    <a:lnTo>
                      <a:pt x="636" y="126"/>
                    </a:lnTo>
                    <a:lnTo>
                      <a:pt x="636" y="132"/>
                    </a:lnTo>
                    <a:lnTo>
                      <a:pt x="642" y="132"/>
                    </a:lnTo>
                    <a:lnTo>
                      <a:pt x="642" y="138"/>
                    </a:lnTo>
                    <a:lnTo>
                      <a:pt x="642" y="144"/>
                    </a:lnTo>
                    <a:lnTo>
                      <a:pt x="642" y="144"/>
                    </a:lnTo>
                    <a:lnTo>
                      <a:pt x="648" y="150"/>
                    </a:lnTo>
                    <a:lnTo>
                      <a:pt x="648" y="150"/>
                    </a:lnTo>
                    <a:lnTo>
                      <a:pt x="648" y="150"/>
                    </a:lnTo>
                    <a:lnTo>
                      <a:pt x="654" y="156"/>
                    </a:lnTo>
                    <a:lnTo>
                      <a:pt x="654" y="156"/>
                    </a:lnTo>
                    <a:lnTo>
                      <a:pt x="654" y="162"/>
                    </a:lnTo>
                    <a:lnTo>
                      <a:pt x="660" y="162"/>
                    </a:lnTo>
                    <a:lnTo>
                      <a:pt x="660" y="162"/>
                    </a:lnTo>
                    <a:lnTo>
                      <a:pt x="660" y="168"/>
                    </a:lnTo>
                    <a:lnTo>
                      <a:pt x="666" y="174"/>
                    </a:lnTo>
                    <a:lnTo>
                      <a:pt x="666" y="180"/>
                    </a:lnTo>
                    <a:lnTo>
                      <a:pt x="666" y="180"/>
                    </a:lnTo>
                    <a:lnTo>
                      <a:pt x="672" y="180"/>
                    </a:lnTo>
                    <a:lnTo>
                      <a:pt x="672" y="186"/>
                    </a:lnTo>
                    <a:lnTo>
                      <a:pt x="672" y="186"/>
                    </a:lnTo>
                    <a:lnTo>
                      <a:pt x="672" y="186"/>
                    </a:lnTo>
                    <a:lnTo>
                      <a:pt x="678" y="192"/>
                    </a:lnTo>
                    <a:lnTo>
                      <a:pt x="678" y="192"/>
                    </a:lnTo>
                    <a:lnTo>
                      <a:pt x="678" y="192"/>
                    </a:lnTo>
                    <a:lnTo>
                      <a:pt x="678" y="198"/>
                    </a:lnTo>
                    <a:lnTo>
                      <a:pt x="678" y="198"/>
                    </a:lnTo>
                    <a:lnTo>
                      <a:pt x="678" y="198"/>
                    </a:lnTo>
                    <a:lnTo>
                      <a:pt x="678" y="198"/>
                    </a:lnTo>
                    <a:lnTo>
                      <a:pt x="678" y="204"/>
                    </a:lnTo>
                    <a:lnTo>
                      <a:pt x="678" y="204"/>
                    </a:lnTo>
                    <a:lnTo>
                      <a:pt x="678" y="204"/>
                    </a:lnTo>
                    <a:lnTo>
                      <a:pt x="678" y="204"/>
                    </a:lnTo>
                    <a:lnTo>
                      <a:pt x="684" y="204"/>
                    </a:lnTo>
                    <a:lnTo>
                      <a:pt x="684" y="210"/>
                    </a:lnTo>
                    <a:lnTo>
                      <a:pt x="684" y="210"/>
                    </a:lnTo>
                    <a:lnTo>
                      <a:pt x="684" y="210"/>
                    </a:lnTo>
                    <a:lnTo>
                      <a:pt x="684" y="210"/>
                    </a:lnTo>
                    <a:lnTo>
                      <a:pt x="690" y="210"/>
                    </a:lnTo>
                    <a:lnTo>
                      <a:pt x="690" y="210"/>
                    </a:lnTo>
                    <a:lnTo>
                      <a:pt x="690" y="210"/>
                    </a:lnTo>
                    <a:lnTo>
                      <a:pt x="690" y="210"/>
                    </a:lnTo>
                    <a:lnTo>
                      <a:pt x="696" y="210"/>
                    </a:lnTo>
                    <a:lnTo>
                      <a:pt x="696" y="210"/>
                    </a:lnTo>
                    <a:lnTo>
                      <a:pt x="696" y="216"/>
                    </a:lnTo>
                    <a:lnTo>
                      <a:pt x="696" y="216"/>
                    </a:lnTo>
                    <a:lnTo>
                      <a:pt x="696" y="216"/>
                    </a:lnTo>
                    <a:lnTo>
                      <a:pt x="696" y="216"/>
                    </a:lnTo>
                    <a:lnTo>
                      <a:pt x="696" y="222"/>
                    </a:lnTo>
                    <a:lnTo>
                      <a:pt x="696" y="222"/>
                    </a:lnTo>
                    <a:lnTo>
                      <a:pt x="696" y="228"/>
                    </a:lnTo>
                    <a:lnTo>
                      <a:pt x="696" y="234"/>
                    </a:lnTo>
                    <a:lnTo>
                      <a:pt x="702" y="234"/>
                    </a:lnTo>
                    <a:lnTo>
                      <a:pt x="702" y="240"/>
                    </a:lnTo>
                    <a:lnTo>
                      <a:pt x="702" y="240"/>
                    </a:lnTo>
                    <a:lnTo>
                      <a:pt x="702" y="246"/>
                    </a:lnTo>
                    <a:lnTo>
                      <a:pt x="702" y="246"/>
                    </a:lnTo>
                    <a:lnTo>
                      <a:pt x="702" y="246"/>
                    </a:lnTo>
                    <a:lnTo>
                      <a:pt x="708" y="252"/>
                    </a:lnTo>
                    <a:lnTo>
                      <a:pt x="708" y="258"/>
                    </a:lnTo>
                    <a:lnTo>
                      <a:pt x="708" y="258"/>
                    </a:lnTo>
                    <a:lnTo>
                      <a:pt x="708" y="264"/>
                    </a:lnTo>
                    <a:lnTo>
                      <a:pt x="708" y="264"/>
                    </a:lnTo>
                    <a:lnTo>
                      <a:pt x="708" y="270"/>
                    </a:lnTo>
                    <a:lnTo>
                      <a:pt x="708" y="270"/>
                    </a:lnTo>
                    <a:lnTo>
                      <a:pt x="714" y="276"/>
                    </a:lnTo>
                    <a:lnTo>
                      <a:pt x="714" y="282"/>
                    </a:lnTo>
                    <a:lnTo>
                      <a:pt x="720" y="288"/>
                    </a:lnTo>
                    <a:lnTo>
                      <a:pt x="720" y="288"/>
                    </a:lnTo>
                    <a:lnTo>
                      <a:pt x="720" y="288"/>
                    </a:lnTo>
                    <a:lnTo>
                      <a:pt x="726" y="294"/>
                    </a:lnTo>
                    <a:lnTo>
                      <a:pt x="726" y="294"/>
                    </a:lnTo>
                    <a:lnTo>
                      <a:pt x="726" y="294"/>
                    </a:lnTo>
                    <a:lnTo>
                      <a:pt x="726" y="300"/>
                    </a:lnTo>
                    <a:lnTo>
                      <a:pt x="726" y="300"/>
                    </a:lnTo>
                    <a:lnTo>
                      <a:pt x="732" y="306"/>
                    </a:lnTo>
                    <a:lnTo>
                      <a:pt x="732" y="312"/>
                    </a:lnTo>
                    <a:lnTo>
                      <a:pt x="738" y="312"/>
                    </a:lnTo>
                    <a:lnTo>
                      <a:pt x="738" y="318"/>
                    </a:lnTo>
                    <a:lnTo>
                      <a:pt x="738" y="318"/>
                    </a:lnTo>
                    <a:lnTo>
                      <a:pt x="744" y="318"/>
                    </a:lnTo>
                    <a:lnTo>
                      <a:pt x="744" y="324"/>
                    </a:lnTo>
                    <a:lnTo>
                      <a:pt x="744" y="324"/>
                    </a:lnTo>
                    <a:lnTo>
                      <a:pt x="744" y="330"/>
                    </a:lnTo>
                    <a:lnTo>
                      <a:pt x="744" y="330"/>
                    </a:lnTo>
                    <a:lnTo>
                      <a:pt x="750" y="336"/>
                    </a:lnTo>
                    <a:lnTo>
                      <a:pt x="750" y="342"/>
                    </a:lnTo>
                    <a:lnTo>
                      <a:pt x="750" y="342"/>
                    </a:lnTo>
                    <a:lnTo>
                      <a:pt x="750" y="348"/>
                    </a:lnTo>
                    <a:lnTo>
                      <a:pt x="756" y="354"/>
                    </a:lnTo>
                    <a:lnTo>
                      <a:pt x="756" y="360"/>
                    </a:lnTo>
                    <a:lnTo>
                      <a:pt x="756" y="360"/>
                    </a:lnTo>
                    <a:lnTo>
                      <a:pt x="762" y="366"/>
                    </a:lnTo>
                    <a:lnTo>
                      <a:pt x="768" y="372"/>
                    </a:lnTo>
                    <a:lnTo>
                      <a:pt x="768" y="378"/>
                    </a:lnTo>
                    <a:lnTo>
                      <a:pt x="780" y="390"/>
                    </a:lnTo>
                    <a:lnTo>
                      <a:pt x="786" y="396"/>
                    </a:lnTo>
                    <a:lnTo>
                      <a:pt x="786" y="396"/>
                    </a:lnTo>
                    <a:lnTo>
                      <a:pt x="786" y="402"/>
                    </a:lnTo>
                    <a:lnTo>
                      <a:pt x="786" y="402"/>
                    </a:lnTo>
                    <a:lnTo>
                      <a:pt x="792" y="402"/>
                    </a:lnTo>
                    <a:lnTo>
                      <a:pt x="792" y="408"/>
                    </a:lnTo>
                    <a:lnTo>
                      <a:pt x="792" y="408"/>
                    </a:lnTo>
                    <a:lnTo>
                      <a:pt x="792" y="414"/>
                    </a:lnTo>
                    <a:lnTo>
                      <a:pt x="792" y="414"/>
                    </a:lnTo>
                    <a:lnTo>
                      <a:pt x="792" y="420"/>
                    </a:lnTo>
                    <a:lnTo>
                      <a:pt x="798" y="426"/>
                    </a:lnTo>
                    <a:lnTo>
                      <a:pt x="798" y="432"/>
                    </a:lnTo>
                    <a:lnTo>
                      <a:pt x="798" y="438"/>
                    </a:lnTo>
                    <a:lnTo>
                      <a:pt x="798" y="450"/>
                    </a:lnTo>
                    <a:lnTo>
                      <a:pt x="798" y="462"/>
                    </a:lnTo>
                    <a:lnTo>
                      <a:pt x="798" y="468"/>
                    </a:lnTo>
                    <a:lnTo>
                      <a:pt x="798" y="474"/>
                    </a:lnTo>
                    <a:lnTo>
                      <a:pt x="798" y="474"/>
                    </a:lnTo>
                    <a:lnTo>
                      <a:pt x="798" y="480"/>
                    </a:lnTo>
                    <a:lnTo>
                      <a:pt x="798" y="480"/>
                    </a:lnTo>
                    <a:lnTo>
                      <a:pt x="798" y="480"/>
                    </a:lnTo>
                    <a:lnTo>
                      <a:pt x="798" y="480"/>
                    </a:lnTo>
                    <a:lnTo>
                      <a:pt x="798" y="486"/>
                    </a:lnTo>
                    <a:lnTo>
                      <a:pt x="798" y="492"/>
                    </a:lnTo>
                    <a:lnTo>
                      <a:pt x="798" y="498"/>
                    </a:lnTo>
                    <a:lnTo>
                      <a:pt x="798" y="504"/>
                    </a:lnTo>
                    <a:lnTo>
                      <a:pt x="798" y="510"/>
                    </a:lnTo>
                    <a:lnTo>
                      <a:pt x="798" y="516"/>
                    </a:lnTo>
                    <a:lnTo>
                      <a:pt x="798" y="522"/>
                    </a:lnTo>
                    <a:lnTo>
                      <a:pt x="798" y="528"/>
                    </a:lnTo>
                    <a:lnTo>
                      <a:pt x="798" y="528"/>
                    </a:lnTo>
                    <a:lnTo>
                      <a:pt x="798" y="528"/>
                    </a:lnTo>
                    <a:lnTo>
                      <a:pt x="798" y="534"/>
                    </a:lnTo>
                    <a:lnTo>
                      <a:pt x="792" y="534"/>
                    </a:lnTo>
                    <a:lnTo>
                      <a:pt x="792" y="534"/>
                    </a:lnTo>
                    <a:lnTo>
                      <a:pt x="792" y="534"/>
                    </a:lnTo>
                    <a:lnTo>
                      <a:pt x="792" y="534"/>
                    </a:lnTo>
                    <a:lnTo>
                      <a:pt x="786" y="534"/>
                    </a:lnTo>
                    <a:lnTo>
                      <a:pt x="786" y="534"/>
                    </a:lnTo>
                    <a:lnTo>
                      <a:pt x="786" y="534"/>
                    </a:lnTo>
                    <a:lnTo>
                      <a:pt x="786" y="534"/>
                    </a:lnTo>
                    <a:lnTo>
                      <a:pt x="786" y="534"/>
                    </a:lnTo>
                    <a:lnTo>
                      <a:pt x="786" y="540"/>
                    </a:lnTo>
                    <a:lnTo>
                      <a:pt x="786" y="546"/>
                    </a:lnTo>
                    <a:lnTo>
                      <a:pt x="792" y="552"/>
                    </a:lnTo>
                    <a:lnTo>
                      <a:pt x="792" y="558"/>
                    </a:lnTo>
                    <a:lnTo>
                      <a:pt x="792" y="558"/>
                    </a:lnTo>
                    <a:lnTo>
                      <a:pt x="792" y="564"/>
                    </a:lnTo>
                    <a:lnTo>
                      <a:pt x="798" y="570"/>
                    </a:lnTo>
                    <a:lnTo>
                      <a:pt x="798" y="576"/>
                    </a:lnTo>
                    <a:lnTo>
                      <a:pt x="792" y="576"/>
                    </a:lnTo>
                    <a:lnTo>
                      <a:pt x="792" y="582"/>
                    </a:lnTo>
                    <a:lnTo>
                      <a:pt x="786" y="582"/>
                    </a:lnTo>
                    <a:lnTo>
                      <a:pt x="786" y="588"/>
                    </a:lnTo>
                    <a:lnTo>
                      <a:pt x="780" y="588"/>
                    </a:lnTo>
                    <a:lnTo>
                      <a:pt x="780" y="588"/>
                    </a:lnTo>
                    <a:lnTo>
                      <a:pt x="774" y="588"/>
                    </a:lnTo>
                    <a:lnTo>
                      <a:pt x="774" y="588"/>
                    </a:lnTo>
                    <a:lnTo>
                      <a:pt x="768" y="594"/>
                    </a:lnTo>
                    <a:lnTo>
                      <a:pt x="762" y="594"/>
                    </a:lnTo>
                    <a:lnTo>
                      <a:pt x="756" y="594"/>
                    </a:lnTo>
                    <a:lnTo>
                      <a:pt x="756" y="594"/>
                    </a:lnTo>
                    <a:lnTo>
                      <a:pt x="750" y="594"/>
                    </a:lnTo>
                    <a:lnTo>
                      <a:pt x="738" y="594"/>
                    </a:lnTo>
                    <a:lnTo>
                      <a:pt x="738" y="594"/>
                    </a:lnTo>
                    <a:lnTo>
                      <a:pt x="738" y="594"/>
                    </a:lnTo>
                    <a:lnTo>
                      <a:pt x="732" y="600"/>
                    </a:lnTo>
                    <a:lnTo>
                      <a:pt x="732" y="600"/>
                    </a:lnTo>
                    <a:lnTo>
                      <a:pt x="726" y="600"/>
                    </a:lnTo>
                    <a:lnTo>
                      <a:pt x="726" y="600"/>
                    </a:lnTo>
                    <a:lnTo>
                      <a:pt x="720" y="600"/>
                    </a:lnTo>
                    <a:lnTo>
                      <a:pt x="720" y="600"/>
                    </a:lnTo>
                    <a:lnTo>
                      <a:pt x="714" y="600"/>
                    </a:lnTo>
                    <a:lnTo>
                      <a:pt x="714" y="600"/>
                    </a:lnTo>
                    <a:lnTo>
                      <a:pt x="708" y="600"/>
                    </a:lnTo>
                    <a:lnTo>
                      <a:pt x="708" y="600"/>
                    </a:lnTo>
                    <a:lnTo>
                      <a:pt x="702" y="600"/>
                    </a:lnTo>
                    <a:lnTo>
                      <a:pt x="702" y="600"/>
                    </a:lnTo>
                    <a:lnTo>
                      <a:pt x="702" y="600"/>
                    </a:lnTo>
                    <a:lnTo>
                      <a:pt x="702" y="600"/>
                    </a:lnTo>
                    <a:lnTo>
                      <a:pt x="702" y="594"/>
                    </a:lnTo>
                    <a:lnTo>
                      <a:pt x="702" y="594"/>
                    </a:lnTo>
                    <a:lnTo>
                      <a:pt x="702" y="588"/>
                    </a:lnTo>
                    <a:lnTo>
                      <a:pt x="708" y="588"/>
                    </a:lnTo>
                    <a:lnTo>
                      <a:pt x="708" y="588"/>
                    </a:lnTo>
                    <a:lnTo>
                      <a:pt x="708" y="588"/>
                    </a:lnTo>
                    <a:lnTo>
                      <a:pt x="708" y="582"/>
                    </a:lnTo>
                    <a:lnTo>
                      <a:pt x="708" y="582"/>
                    </a:lnTo>
                    <a:lnTo>
                      <a:pt x="708" y="582"/>
                    </a:lnTo>
                    <a:lnTo>
                      <a:pt x="708" y="582"/>
                    </a:lnTo>
                    <a:lnTo>
                      <a:pt x="708" y="582"/>
                    </a:lnTo>
                    <a:lnTo>
                      <a:pt x="708" y="582"/>
                    </a:lnTo>
                    <a:lnTo>
                      <a:pt x="708" y="576"/>
                    </a:lnTo>
                    <a:lnTo>
                      <a:pt x="702" y="576"/>
                    </a:lnTo>
                    <a:lnTo>
                      <a:pt x="702" y="570"/>
                    </a:lnTo>
                    <a:lnTo>
                      <a:pt x="702" y="570"/>
                    </a:lnTo>
                    <a:lnTo>
                      <a:pt x="702" y="564"/>
                    </a:lnTo>
                    <a:lnTo>
                      <a:pt x="702" y="564"/>
                    </a:lnTo>
                    <a:lnTo>
                      <a:pt x="702" y="564"/>
                    </a:lnTo>
                    <a:lnTo>
                      <a:pt x="696" y="564"/>
                    </a:lnTo>
                    <a:lnTo>
                      <a:pt x="696" y="564"/>
                    </a:lnTo>
                    <a:lnTo>
                      <a:pt x="690" y="564"/>
                    </a:lnTo>
                    <a:lnTo>
                      <a:pt x="690" y="564"/>
                    </a:lnTo>
                    <a:lnTo>
                      <a:pt x="690" y="564"/>
                    </a:lnTo>
                    <a:lnTo>
                      <a:pt x="690" y="558"/>
                    </a:lnTo>
                    <a:lnTo>
                      <a:pt x="690" y="552"/>
                    </a:lnTo>
                    <a:lnTo>
                      <a:pt x="690" y="552"/>
                    </a:lnTo>
                    <a:lnTo>
                      <a:pt x="690" y="552"/>
                    </a:lnTo>
                    <a:lnTo>
                      <a:pt x="690" y="552"/>
                    </a:lnTo>
                    <a:lnTo>
                      <a:pt x="690" y="546"/>
                    </a:lnTo>
                    <a:lnTo>
                      <a:pt x="690" y="546"/>
                    </a:lnTo>
                    <a:lnTo>
                      <a:pt x="684" y="546"/>
                    </a:lnTo>
                    <a:lnTo>
                      <a:pt x="684" y="546"/>
                    </a:lnTo>
                    <a:lnTo>
                      <a:pt x="684" y="546"/>
                    </a:lnTo>
                    <a:lnTo>
                      <a:pt x="678" y="546"/>
                    </a:lnTo>
                    <a:lnTo>
                      <a:pt x="678" y="546"/>
                    </a:lnTo>
                    <a:lnTo>
                      <a:pt x="678" y="546"/>
                    </a:lnTo>
                    <a:lnTo>
                      <a:pt x="678" y="546"/>
                    </a:lnTo>
                    <a:lnTo>
                      <a:pt x="672" y="546"/>
                    </a:lnTo>
                    <a:lnTo>
                      <a:pt x="672" y="540"/>
                    </a:lnTo>
                    <a:lnTo>
                      <a:pt x="672" y="540"/>
                    </a:lnTo>
                    <a:lnTo>
                      <a:pt x="672" y="534"/>
                    </a:lnTo>
                    <a:lnTo>
                      <a:pt x="672" y="534"/>
                    </a:lnTo>
                    <a:lnTo>
                      <a:pt x="672" y="534"/>
                    </a:lnTo>
                    <a:lnTo>
                      <a:pt x="672" y="534"/>
                    </a:lnTo>
                    <a:lnTo>
                      <a:pt x="666" y="534"/>
                    </a:lnTo>
                    <a:lnTo>
                      <a:pt x="666" y="534"/>
                    </a:lnTo>
                    <a:lnTo>
                      <a:pt x="666" y="534"/>
                    </a:lnTo>
                    <a:lnTo>
                      <a:pt x="660" y="528"/>
                    </a:lnTo>
                    <a:lnTo>
                      <a:pt x="660" y="528"/>
                    </a:lnTo>
                    <a:lnTo>
                      <a:pt x="660" y="528"/>
                    </a:lnTo>
                    <a:lnTo>
                      <a:pt x="660" y="528"/>
                    </a:lnTo>
                    <a:lnTo>
                      <a:pt x="660" y="528"/>
                    </a:lnTo>
                    <a:lnTo>
                      <a:pt x="654" y="528"/>
                    </a:lnTo>
                    <a:lnTo>
                      <a:pt x="654" y="528"/>
                    </a:lnTo>
                    <a:lnTo>
                      <a:pt x="654" y="528"/>
                    </a:lnTo>
                    <a:lnTo>
                      <a:pt x="648" y="528"/>
                    </a:lnTo>
                    <a:lnTo>
                      <a:pt x="642" y="528"/>
                    </a:lnTo>
                    <a:lnTo>
                      <a:pt x="642" y="528"/>
                    </a:lnTo>
                    <a:lnTo>
                      <a:pt x="636" y="528"/>
                    </a:lnTo>
                    <a:lnTo>
                      <a:pt x="630" y="528"/>
                    </a:lnTo>
                    <a:lnTo>
                      <a:pt x="630" y="528"/>
                    </a:lnTo>
                    <a:lnTo>
                      <a:pt x="624" y="528"/>
                    </a:lnTo>
                    <a:lnTo>
                      <a:pt x="624" y="528"/>
                    </a:lnTo>
                    <a:lnTo>
                      <a:pt x="624" y="522"/>
                    </a:lnTo>
                    <a:lnTo>
                      <a:pt x="624" y="522"/>
                    </a:lnTo>
                    <a:lnTo>
                      <a:pt x="624" y="522"/>
                    </a:lnTo>
                    <a:lnTo>
                      <a:pt x="618" y="522"/>
                    </a:lnTo>
                    <a:lnTo>
                      <a:pt x="618" y="516"/>
                    </a:lnTo>
                    <a:lnTo>
                      <a:pt x="618" y="516"/>
                    </a:lnTo>
                    <a:lnTo>
                      <a:pt x="618" y="510"/>
                    </a:lnTo>
                    <a:lnTo>
                      <a:pt x="618" y="504"/>
                    </a:lnTo>
                    <a:lnTo>
                      <a:pt x="618" y="504"/>
                    </a:lnTo>
                    <a:lnTo>
                      <a:pt x="618" y="498"/>
                    </a:lnTo>
                    <a:lnTo>
                      <a:pt x="612" y="492"/>
                    </a:lnTo>
                    <a:lnTo>
                      <a:pt x="612" y="486"/>
                    </a:lnTo>
                    <a:lnTo>
                      <a:pt x="606" y="480"/>
                    </a:lnTo>
                    <a:lnTo>
                      <a:pt x="606" y="474"/>
                    </a:lnTo>
                    <a:lnTo>
                      <a:pt x="600" y="474"/>
                    </a:lnTo>
                    <a:lnTo>
                      <a:pt x="600" y="474"/>
                    </a:lnTo>
                    <a:lnTo>
                      <a:pt x="600" y="474"/>
                    </a:lnTo>
                    <a:lnTo>
                      <a:pt x="600" y="474"/>
                    </a:lnTo>
                    <a:lnTo>
                      <a:pt x="594" y="468"/>
                    </a:lnTo>
                    <a:lnTo>
                      <a:pt x="594" y="468"/>
                    </a:lnTo>
                    <a:lnTo>
                      <a:pt x="594" y="468"/>
                    </a:lnTo>
                    <a:lnTo>
                      <a:pt x="588" y="468"/>
                    </a:lnTo>
                    <a:lnTo>
                      <a:pt x="588" y="468"/>
                    </a:lnTo>
                    <a:lnTo>
                      <a:pt x="588" y="468"/>
                    </a:lnTo>
                    <a:lnTo>
                      <a:pt x="588" y="462"/>
                    </a:lnTo>
                    <a:lnTo>
                      <a:pt x="582" y="462"/>
                    </a:lnTo>
                    <a:lnTo>
                      <a:pt x="582" y="462"/>
                    </a:lnTo>
                    <a:lnTo>
                      <a:pt x="582" y="456"/>
                    </a:lnTo>
                    <a:lnTo>
                      <a:pt x="582" y="456"/>
                    </a:lnTo>
                    <a:lnTo>
                      <a:pt x="582" y="456"/>
                    </a:lnTo>
                    <a:lnTo>
                      <a:pt x="582" y="450"/>
                    </a:lnTo>
                    <a:lnTo>
                      <a:pt x="582" y="450"/>
                    </a:lnTo>
                    <a:lnTo>
                      <a:pt x="582" y="444"/>
                    </a:lnTo>
                    <a:lnTo>
                      <a:pt x="588" y="438"/>
                    </a:lnTo>
                    <a:lnTo>
                      <a:pt x="588" y="432"/>
                    </a:lnTo>
                    <a:lnTo>
                      <a:pt x="588" y="420"/>
                    </a:lnTo>
                    <a:lnTo>
                      <a:pt x="582" y="420"/>
                    </a:lnTo>
                    <a:lnTo>
                      <a:pt x="582" y="426"/>
                    </a:lnTo>
                    <a:lnTo>
                      <a:pt x="582" y="426"/>
                    </a:lnTo>
                    <a:lnTo>
                      <a:pt x="582" y="426"/>
                    </a:lnTo>
                    <a:lnTo>
                      <a:pt x="582" y="426"/>
                    </a:lnTo>
                    <a:lnTo>
                      <a:pt x="576" y="432"/>
                    </a:lnTo>
                    <a:lnTo>
                      <a:pt x="576" y="432"/>
                    </a:lnTo>
                    <a:lnTo>
                      <a:pt x="576" y="432"/>
                    </a:lnTo>
                    <a:lnTo>
                      <a:pt x="576" y="432"/>
                    </a:lnTo>
                    <a:lnTo>
                      <a:pt x="570" y="432"/>
                    </a:lnTo>
                    <a:lnTo>
                      <a:pt x="570" y="432"/>
                    </a:lnTo>
                    <a:lnTo>
                      <a:pt x="564" y="432"/>
                    </a:lnTo>
                    <a:lnTo>
                      <a:pt x="564" y="432"/>
                    </a:lnTo>
                    <a:lnTo>
                      <a:pt x="564" y="432"/>
                    </a:lnTo>
                    <a:lnTo>
                      <a:pt x="558" y="432"/>
                    </a:lnTo>
                    <a:lnTo>
                      <a:pt x="558" y="426"/>
                    </a:lnTo>
                    <a:lnTo>
                      <a:pt x="558" y="426"/>
                    </a:lnTo>
                    <a:lnTo>
                      <a:pt x="552" y="420"/>
                    </a:lnTo>
                    <a:lnTo>
                      <a:pt x="552" y="420"/>
                    </a:lnTo>
                    <a:lnTo>
                      <a:pt x="546" y="414"/>
                    </a:lnTo>
                    <a:lnTo>
                      <a:pt x="546" y="414"/>
                    </a:lnTo>
                    <a:lnTo>
                      <a:pt x="546" y="414"/>
                    </a:lnTo>
                    <a:lnTo>
                      <a:pt x="546" y="408"/>
                    </a:lnTo>
                    <a:lnTo>
                      <a:pt x="540" y="408"/>
                    </a:lnTo>
                    <a:lnTo>
                      <a:pt x="540" y="408"/>
                    </a:lnTo>
                    <a:lnTo>
                      <a:pt x="540" y="408"/>
                    </a:lnTo>
                    <a:lnTo>
                      <a:pt x="540" y="402"/>
                    </a:lnTo>
                    <a:lnTo>
                      <a:pt x="540" y="402"/>
                    </a:lnTo>
                    <a:lnTo>
                      <a:pt x="534" y="402"/>
                    </a:lnTo>
                    <a:lnTo>
                      <a:pt x="534" y="396"/>
                    </a:lnTo>
                    <a:lnTo>
                      <a:pt x="534" y="396"/>
                    </a:lnTo>
                    <a:lnTo>
                      <a:pt x="534" y="396"/>
                    </a:lnTo>
                    <a:lnTo>
                      <a:pt x="534" y="396"/>
                    </a:lnTo>
                    <a:lnTo>
                      <a:pt x="528" y="390"/>
                    </a:lnTo>
                    <a:lnTo>
                      <a:pt x="528" y="390"/>
                    </a:lnTo>
                    <a:lnTo>
                      <a:pt x="522" y="384"/>
                    </a:lnTo>
                    <a:lnTo>
                      <a:pt x="522" y="384"/>
                    </a:lnTo>
                    <a:lnTo>
                      <a:pt x="522" y="378"/>
                    </a:lnTo>
                    <a:lnTo>
                      <a:pt x="516" y="378"/>
                    </a:lnTo>
                    <a:lnTo>
                      <a:pt x="516" y="378"/>
                    </a:lnTo>
                    <a:lnTo>
                      <a:pt x="516" y="378"/>
                    </a:lnTo>
                    <a:lnTo>
                      <a:pt x="516" y="372"/>
                    </a:lnTo>
                    <a:lnTo>
                      <a:pt x="516" y="372"/>
                    </a:lnTo>
                    <a:lnTo>
                      <a:pt x="516" y="372"/>
                    </a:lnTo>
                    <a:lnTo>
                      <a:pt x="516" y="366"/>
                    </a:lnTo>
                    <a:lnTo>
                      <a:pt x="522" y="360"/>
                    </a:lnTo>
                    <a:lnTo>
                      <a:pt x="528" y="354"/>
                    </a:lnTo>
                    <a:lnTo>
                      <a:pt x="528" y="348"/>
                    </a:lnTo>
                    <a:lnTo>
                      <a:pt x="534" y="342"/>
                    </a:lnTo>
                    <a:lnTo>
                      <a:pt x="534" y="342"/>
                    </a:lnTo>
                    <a:lnTo>
                      <a:pt x="534" y="336"/>
                    </a:lnTo>
                    <a:lnTo>
                      <a:pt x="534" y="330"/>
                    </a:lnTo>
                    <a:lnTo>
                      <a:pt x="534" y="330"/>
                    </a:lnTo>
                    <a:lnTo>
                      <a:pt x="534" y="330"/>
                    </a:lnTo>
                    <a:lnTo>
                      <a:pt x="528" y="330"/>
                    </a:lnTo>
                    <a:lnTo>
                      <a:pt x="528" y="330"/>
                    </a:lnTo>
                    <a:lnTo>
                      <a:pt x="522" y="330"/>
                    </a:lnTo>
                    <a:lnTo>
                      <a:pt x="522" y="330"/>
                    </a:lnTo>
                    <a:lnTo>
                      <a:pt x="516" y="336"/>
                    </a:lnTo>
                    <a:lnTo>
                      <a:pt x="516" y="336"/>
                    </a:lnTo>
                    <a:lnTo>
                      <a:pt x="516" y="336"/>
                    </a:lnTo>
                    <a:lnTo>
                      <a:pt x="510" y="342"/>
                    </a:lnTo>
                    <a:lnTo>
                      <a:pt x="510" y="342"/>
                    </a:lnTo>
                    <a:lnTo>
                      <a:pt x="510" y="348"/>
                    </a:lnTo>
                    <a:lnTo>
                      <a:pt x="504" y="348"/>
                    </a:lnTo>
                    <a:lnTo>
                      <a:pt x="504" y="348"/>
                    </a:lnTo>
                    <a:lnTo>
                      <a:pt x="504" y="342"/>
                    </a:lnTo>
                    <a:lnTo>
                      <a:pt x="504" y="342"/>
                    </a:lnTo>
                    <a:lnTo>
                      <a:pt x="498" y="342"/>
                    </a:lnTo>
                    <a:lnTo>
                      <a:pt x="498" y="336"/>
                    </a:lnTo>
                    <a:lnTo>
                      <a:pt x="498" y="336"/>
                    </a:lnTo>
                    <a:lnTo>
                      <a:pt x="498" y="336"/>
                    </a:lnTo>
                    <a:lnTo>
                      <a:pt x="498" y="330"/>
                    </a:lnTo>
                    <a:lnTo>
                      <a:pt x="498" y="324"/>
                    </a:lnTo>
                    <a:lnTo>
                      <a:pt x="498" y="324"/>
                    </a:lnTo>
                    <a:lnTo>
                      <a:pt x="498" y="318"/>
                    </a:lnTo>
                    <a:lnTo>
                      <a:pt x="498" y="312"/>
                    </a:lnTo>
                    <a:lnTo>
                      <a:pt x="492" y="300"/>
                    </a:lnTo>
                    <a:lnTo>
                      <a:pt x="492" y="294"/>
                    </a:lnTo>
                    <a:lnTo>
                      <a:pt x="492" y="294"/>
                    </a:lnTo>
                    <a:lnTo>
                      <a:pt x="492" y="288"/>
                    </a:lnTo>
                    <a:lnTo>
                      <a:pt x="486" y="282"/>
                    </a:lnTo>
                    <a:lnTo>
                      <a:pt x="486" y="282"/>
                    </a:lnTo>
                    <a:lnTo>
                      <a:pt x="486" y="276"/>
                    </a:lnTo>
                    <a:lnTo>
                      <a:pt x="486" y="270"/>
                    </a:lnTo>
                    <a:lnTo>
                      <a:pt x="486" y="270"/>
                    </a:lnTo>
                    <a:lnTo>
                      <a:pt x="486" y="270"/>
                    </a:lnTo>
                    <a:lnTo>
                      <a:pt x="492" y="270"/>
                    </a:lnTo>
                    <a:lnTo>
                      <a:pt x="492" y="264"/>
                    </a:lnTo>
                    <a:lnTo>
                      <a:pt x="492" y="264"/>
                    </a:lnTo>
                    <a:lnTo>
                      <a:pt x="492" y="264"/>
                    </a:lnTo>
                    <a:lnTo>
                      <a:pt x="492" y="264"/>
                    </a:lnTo>
                    <a:lnTo>
                      <a:pt x="498" y="264"/>
                    </a:lnTo>
                    <a:lnTo>
                      <a:pt x="498" y="264"/>
                    </a:lnTo>
                    <a:lnTo>
                      <a:pt x="498" y="264"/>
                    </a:lnTo>
                    <a:lnTo>
                      <a:pt x="498" y="258"/>
                    </a:lnTo>
                    <a:lnTo>
                      <a:pt x="498" y="258"/>
                    </a:lnTo>
                    <a:lnTo>
                      <a:pt x="504" y="258"/>
                    </a:lnTo>
                    <a:lnTo>
                      <a:pt x="504" y="252"/>
                    </a:lnTo>
                    <a:lnTo>
                      <a:pt x="504" y="252"/>
                    </a:lnTo>
                    <a:lnTo>
                      <a:pt x="504" y="246"/>
                    </a:lnTo>
                    <a:lnTo>
                      <a:pt x="504" y="246"/>
                    </a:lnTo>
                    <a:lnTo>
                      <a:pt x="504" y="246"/>
                    </a:lnTo>
                    <a:lnTo>
                      <a:pt x="498" y="240"/>
                    </a:lnTo>
                    <a:lnTo>
                      <a:pt x="498" y="234"/>
                    </a:lnTo>
                    <a:lnTo>
                      <a:pt x="498" y="228"/>
                    </a:lnTo>
                    <a:lnTo>
                      <a:pt x="498" y="222"/>
                    </a:lnTo>
                    <a:lnTo>
                      <a:pt x="498" y="222"/>
                    </a:lnTo>
                    <a:lnTo>
                      <a:pt x="498" y="222"/>
                    </a:lnTo>
                    <a:lnTo>
                      <a:pt x="498" y="222"/>
                    </a:lnTo>
                    <a:lnTo>
                      <a:pt x="498" y="222"/>
                    </a:lnTo>
                    <a:lnTo>
                      <a:pt x="498" y="216"/>
                    </a:lnTo>
                    <a:lnTo>
                      <a:pt x="492" y="216"/>
                    </a:lnTo>
                    <a:lnTo>
                      <a:pt x="492" y="216"/>
                    </a:lnTo>
                    <a:lnTo>
                      <a:pt x="492" y="210"/>
                    </a:lnTo>
                    <a:lnTo>
                      <a:pt x="492" y="210"/>
                    </a:lnTo>
                    <a:lnTo>
                      <a:pt x="492" y="210"/>
                    </a:lnTo>
                    <a:lnTo>
                      <a:pt x="492" y="210"/>
                    </a:lnTo>
                    <a:lnTo>
                      <a:pt x="492" y="204"/>
                    </a:lnTo>
                    <a:lnTo>
                      <a:pt x="486" y="204"/>
                    </a:lnTo>
                    <a:lnTo>
                      <a:pt x="486" y="204"/>
                    </a:lnTo>
                    <a:lnTo>
                      <a:pt x="486" y="204"/>
                    </a:lnTo>
                    <a:lnTo>
                      <a:pt x="480" y="198"/>
                    </a:lnTo>
                    <a:lnTo>
                      <a:pt x="480" y="198"/>
                    </a:lnTo>
                    <a:lnTo>
                      <a:pt x="480" y="198"/>
                    </a:lnTo>
                    <a:lnTo>
                      <a:pt x="474" y="198"/>
                    </a:lnTo>
                    <a:lnTo>
                      <a:pt x="474" y="198"/>
                    </a:lnTo>
                    <a:lnTo>
                      <a:pt x="468" y="198"/>
                    </a:lnTo>
                    <a:lnTo>
                      <a:pt x="462" y="198"/>
                    </a:lnTo>
                    <a:lnTo>
                      <a:pt x="456" y="198"/>
                    </a:lnTo>
                    <a:lnTo>
                      <a:pt x="450" y="198"/>
                    </a:lnTo>
                    <a:lnTo>
                      <a:pt x="450" y="198"/>
                    </a:lnTo>
                    <a:lnTo>
                      <a:pt x="450" y="198"/>
                    </a:lnTo>
                    <a:lnTo>
                      <a:pt x="450" y="198"/>
                    </a:lnTo>
                    <a:lnTo>
                      <a:pt x="450" y="192"/>
                    </a:lnTo>
                    <a:lnTo>
                      <a:pt x="444" y="192"/>
                    </a:lnTo>
                    <a:lnTo>
                      <a:pt x="444" y="192"/>
                    </a:lnTo>
                    <a:lnTo>
                      <a:pt x="444" y="186"/>
                    </a:lnTo>
                    <a:lnTo>
                      <a:pt x="444" y="180"/>
                    </a:lnTo>
                    <a:lnTo>
                      <a:pt x="444" y="180"/>
                    </a:lnTo>
                    <a:lnTo>
                      <a:pt x="444" y="174"/>
                    </a:lnTo>
                    <a:lnTo>
                      <a:pt x="444" y="174"/>
                    </a:lnTo>
                    <a:lnTo>
                      <a:pt x="444" y="168"/>
                    </a:lnTo>
                    <a:lnTo>
                      <a:pt x="438" y="168"/>
                    </a:lnTo>
                    <a:lnTo>
                      <a:pt x="438" y="168"/>
                    </a:lnTo>
                    <a:lnTo>
                      <a:pt x="438" y="168"/>
                    </a:lnTo>
                    <a:lnTo>
                      <a:pt x="432" y="168"/>
                    </a:lnTo>
                    <a:lnTo>
                      <a:pt x="426" y="162"/>
                    </a:lnTo>
                    <a:lnTo>
                      <a:pt x="420" y="156"/>
                    </a:lnTo>
                    <a:lnTo>
                      <a:pt x="414" y="156"/>
                    </a:lnTo>
                    <a:lnTo>
                      <a:pt x="408" y="150"/>
                    </a:lnTo>
                    <a:lnTo>
                      <a:pt x="408" y="150"/>
                    </a:lnTo>
                    <a:lnTo>
                      <a:pt x="402" y="150"/>
                    </a:lnTo>
                    <a:lnTo>
                      <a:pt x="396" y="150"/>
                    </a:lnTo>
                    <a:lnTo>
                      <a:pt x="396" y="150"/>
                    </a:lnTo>
                    <a:lnTo>
                      <a:pt x="396" y="150"/>
                    </a:lnTo>
                    <a:lnTo>
                      <a:pt x="390" y="150"/>
                    </a:lnTo>
                    <a:lnTo>
                      <a:pt x="390" y="150"/>
                    </a:lnTo>
                    <a:lnTo>
                      <a:pt x="390" y="150"/>
                    </a:lnTo>
                    <a:lnTo>
                      <a:pt x="390" y="144"/>
                    </a:lnTo>
                    <a:lnTo>
                      <a:pt x="390" y="144"/>
                    </a:lnTo>
                    <a:lnTo>
                      <a:pt x="390" y="138"/>
                    </a:lnTo>
                    <a:lnTo>
                      <a:pt x="390" y="138"/>
                    </a:lnTo>
                    <a:lnTo>
                      <a:pt x="390" y="138"/>
                    </a:lnTo>
                    <a:lnTo>
                      <a:pt x="390" y="132"/>
                    </a:lnTo>
                    <a:lnTo>
                      <a:pt x="390" y="132"/>
                    </a:lnTo>
                    <a:lnTo>
                      <a:pt x="384" y="132"/>
                    </a:lnTo>
                    <a:lnTo>
                      <a:pt x="384" y="126"/>
                    </a:lnTo>
                    <a:lnTo>
                      <a:pt x="378" y="126"/>
                    </a:lnTo>
                    <a:lnTo>
                      <a:pt x="378" y="120"/>
                    </a:lnTo>
                    <a:lnTo>
                      <a:pt x="378" y="120"/>
                    </a:lnTo>
                    <a:lnTo>
                      <a:pt x="372" y="120"/>
                    </a:lnTo>
                    <a:lnTo>
                      <a:pt x="372" y="114"/>
                    </a:lnTo>
                    <a:lnTo>
                      <a:pt x="372" y="114"/>
                    </a:lnTo>
                    <a:lnTo>
                      <a:pt x="366" y="114"/>
                    </a:lnTo>
                    <a:lnTo>
                      <a:pt x="366" y="108"/>
                    </a:lnTo>
                    <a:lnTo>
                      <a:pt x="360" y="108"/>
                    </a:lnTo>
                    <a:lnTo>
                      <a:pt x="354" y="108"/>
                    </a:lnTo>
                    <a:lnTo>
                      <a:pt x="348" y="108"/>
                    </a:lnTo>
                    <a:lnTo>
                      <a:pt x="348" y="108"/>
                    </a:lnTo>
                    <a:lnTo>
                      <a:pt x="342" y="108"/>
                    </a:lnTo>
                    <a:lnTo>
                      <a:pt x="342" y="108"/>
                    </a:lnTo>
                    <a:lnTo>
                      <a:pt x="336" y="108"/>
                    </a:lnTo>
                    <a:lnTo>
                      <a:pt x="336" y="108"/>
                    </a:lnTo>
                    <a:lnTo>
                      <a:pt x="336" y="108"/>
                    </a:lnTo>
                    <a:lnTo>
                      <a:pt x="330" y="108"/>
                    </a:lnTo>
                    <a:lnTo>
                      <a:pt x="330" y="108"/>
                    </a:lnTo>
                    <a:lnTo>
                      <a:pt x="330" y="108"/>
                    </a:lnTo>
                    <a:lnTo>
                      <a:pt x="324" y="114"/>
                    </a:lnTo>
                    <a:lnTo>
                      <a:pt x="324" y="114"/>
                    </a:lnTo>
                    <a:lnTo>
                      <a:pt x="324" y="114"/>
                    </a:lnTo>
                    <a:lnTo>
                      <a:pt x="324" y="114"/>
                    </a:lnTo>
                    <a:lnTo>
                      <a:pt x="324" y="120"/>
                    </a:lnTo>
                    <a:lnTo>
                      <a:pt x="324" y="120"/>
                    </a:lnTo>
                    <a:lnTo>
                      <a:pt x="324" y="120"/>
                    </a:lnTo>
                    <a:lnTo>
                      <a:pt x="318" y="126"/>
                    </a:lnTo>
                    <a:lnTo>
                      <a:pt x="318" y="132"/>
                    </a:lnTo>
                    <a:lnTo>
                      <a:pt x="318" y="144"/>
                    </a:lnTo>
                    <a:lnTo>
                      <a:pt x="318" y="150"/>
                    </a:lnTo>
                    <a:lnTo>
                      <a:pt x="318" y="150"/>
                    </a:lnTo>
                    <a:lnTo>
                      <a:pt x="318" y="150"/>
                    </a:lnTo>
                    <a:lnTo>
                      <a:pt x="318" y="150"/>
                    </a:lnTo>
                    <a:lnTo>
                      <a:pt x="312" y="150"/>
                    </a:lnTo>
                    <a:lnTo>
                      <a:pt x="312" y="150"/>
                    </a:lnTo>
                    <a:lnTo>
                      <a:pt x="312" y="150"/>
                    </a:lnTo>
                    <a:lnTo>
                      <a:pt x="306" y="156"/>
                    </a:lnTo>
                    <a:lnTo>
                      <a:pt x="300" y="156"/>
                    </a:lnTo>
                    <a:lnTo>
                      <a:pt x="300" y="156"/>
                    </a:lnTo>
                    <a:lnTo>
                      <a:pt x="300" y="156"/>
                    </a:lnTo>
                    <a:lnTo>
                      <a:pt x="294" y="156"/>
                    </a:lnTo>
                    <a:lnTo>
                      <a:pt x="294" y="156"/>
                    </a:lnTo>
                    <a:lnTo>
                      <a:pt x="288" y="156"/>
                    </a:lnTo>
                    <a:lnTo>
                      <a:pt x="282" y="156"/>
                    </a:lnTo>
                    <a:lnTo>
                      <a:pt x="282" y="156"/>
                    </a:lnTo>
                    <a:lnTo>
                      <a:pt x="276" y="156"/>
                    </a:lnTo>
                    <a:lnTo>
                      <a:pt x="276" y="162"/>
                    </a:lnTo>
                    <a:lnTo>
                      <a:pt x="270" y="162"/>
                    </a:lnTo>
                    <a:lnTo>
                      <a:pt x="270" y="162"/>
                    </a:lnTo>
                    <a:lnTo>
                      <a:pt x="270" y="162"/>
                    </a:lnTo>
                    <a:lnTo>
                      <a:pt x="264" y="162"/>
                    </a:lnTo>
                    <a:lnTo>
                      <a:pt x="264" y="168"/>
                    </a:lnTo>
                    <a:lnTo>
                      <a:pt x="258" y="168"/>
                    </a:lnTo>
                    <a:lnTo>
                      <a:pt x="258" y="174"/>
                    </a:lnTo>
                    <a:lnTo>
                      <a:pt x="258" y="174"/>
                    </a:lnTo>
                    <a:lnTo>
                      <a:pt x="252" y="174"/>
                    </a:lnTo>
                    <a:lnTo>
                      <a:pt x="252" y="174"/>
                    </a:lnTo>
                    <a:lnTo>
                      <a:pt x="246" y="174"/>
                    </a:lnTo>
                    <a:lnTo>
                      <a:pt x="240" y="174"/>
                    </a:lnTo>
                    <a:lnTo>
                      <a:pt x="234" y="174"/>
                    </a:lnTo>
                    <a:lnTo>
                      <a:pt x="234" y="174"/>
                    </a:lnTo>
                    <a:lnTo>
                      <a:pt x="234" y="174"/>
                    </a:lnTo>
                    <a:lnTo>
                      <a:pt x="234" y="168"/>
                    </a:lnTo>
                    <a:lnTo>
                      <a:pt x="234" y="168"/>
                    </a:lnTo>
                    <a:lnTo>
                      <a:pt x="234" y="168"/>
                    </a:lnTo>
                    <a:lnTo>
                      <a:pt x="228" y="162"/>
                    </a:lnTo>
                    <a:lnTo>
                      <a:pt x="228" y="156"/>
                    </a:lnTo>
                    <a:lnTo>
                      <a:pt x="228" y="156"/>
                    </a:lnTo>
                    <a:lnTo>
                      <a:pt x="228" y="150"/>
                    </a:lnTo>
                    <a:lnTo>
                      <a:pt x="228" y="150"/>
                    </a:lnTo>
                    <a:lnTo>
                      <a:pt x="228" y="150"/>
                    </a:lnTo>
                    <a:lnTo>
                      <a:pt x="228" y="150"/>
                    </a:lnTo>
                    <a:lnTo>
                      <a:pt x="222" y="150"/>
                    </a:lnTo>
                    <a:lnTo>
                      <a:pt x="222" y="150"/>
                    </a:lnTo>
                    <a:lnTo>
                      <a:pt x="216" y="150"/>
                    </a:lnTo>
                    <a:lnTo>
                      <a:pt x="216" y="150"/>
                    </a:lnTo>
                    <a:lnTo>
                      <a:pt x="216" y="150"/>
                    </a:lnTo>
                    <a:lnTo>
                      <a:pt x="210" y="150"/>
                    </a:lnTo>
                    <a:lnTo>
                      <a:pt x="210" y="150"/>
                    </a:lnTo>
                    <a:lnTo>
                      <a:pt x="210" y="150"/>
                    </a:lnTo>
                    <a:lnTo>
                      <a:pt x="210" y="144"/>
                    </a:lnTo>
                    <a:lnTo>
                      <a:pt x="210" y="138"/>
                    </a:lnTo>
                    <a:lnTo>
                      <a:pt x="210" y="138"/>
                    </a:lnTo>
                    <a:lnTo>
                      <a:pt x="210" y="132"/>
                    </a:lnTo>
                    <a:lnTo>
                      <a:pt x="210" y="132"/>
                    </a:lnTo>
                    <a:lnTo>
                      <a:pt x="210" y="126"/>
                    </a:lnTo>
                    <a:lnTo>
                      <a:pt x="210" y="120"/>
                    </a:lnTo>
                    <a:lnTo>
                      <a:pt x="210" y="120"/>
                    </a:lnTo>
                    <a:lnTo>
                      <a:pt x="204" y="120"/>
                    </a:lnTo>
                    <a:lnTo>
                      <a:pt x="204" y="114"/>
                    </a:lnTo>
                    <a:lnTo>
                      <a:pt x="204" y="114"/>
                    </a:lnTo>
                    <a:lnTo>
                      <a:pt x="204" y="114"/>
                    </a:lnTo>
                    <a:lnTo>
                      <a:pt x="204" y="114"/>
                    </a:lnTo>
                    <a:lnTo>
                      <a:pt x="204" y="114"/>
                    </a:lnTo>
                    <a:lnTo>
                      <a:pt x="198" y="114"/>
                    </a:lnTo>
                    <a:lnTo>
                      <a:pt x="198" y="114"/>
                    </a:lnTo>
                    <a:lnTo>
                      <a:pt x="198" y="114"/>
                    </a:lnTo>
                    <a:lnTo>
                      <a:pt x="192" y="114"/>
                    </a:lnTo>
                    <a:lnTo>
                      <a:pt x="192" y="114"/>
                    </a:lnTo>
                    <a:lnTo>
                      <a:pt x="186" y="114"/>
                    </a:lnTo>
                    <a:lnTo>
                      <a:pt x="180" y="114"/>
                    </a:lnTo>
                    <a:lnTo>
                      <a:pt x="174" y="120"/>
                    </a:lnTo>
                    <a:lnTo>
                      <a:pt x="168" y="126"/>
                    </a:lnTo>
                    <a:lnTo>
                      <a:pt x="162" y="126"/>
                    </a:lnTo>
                    <a:lnTo>
                      <a:pt x="156" y="126"/>
                    </a:lnTo>
                    <a:lnTo>
                      <a:pt x="156" y="126"/>
                    </a:lnTo>
                    <a:lnTo>
                      <a:pt x="150" y="126"/>
                    </a:lnTo>
                    <a:lnTo>
                      <a:pt x="144" y="126"/>
                    </a:lnTo>
                    <a:lnTo>
                      <a:pt x="144" y="126"/>
                    </a:lnTo>
                    <a:lnTo>
                      <a:pt x="144" y="126"/>
                    </a:lnTo>
                    <a:lnTo>
                      <a:pt x="138" y="126"/>
                    </a:lnTo>
                    <a:lnTo>
                      <a:pt x="138" y="126"/>
                    </a:lnTo>
                    <a:lnTo>
                      <a:pt x="138" y="126"/>
                    </a:lnTo>
                    <a:lnTo>
                      <a:pt x="138" y="126"/>
                    </a:lnTo>
                    <a:lnTo>
                      <a:pt x="132" y="126"/>
                    </a:lnTo>
                    <a:lnTo>
                      <a:pt x="132" y="126"/>
                    </a:lnTo>
                    <a:lnTo>
                      <a:pt x="132" y="120"/>
                    </a:lnTo>
                    <a:lnTo>
                      <a:pt x="132" y="114"/>
                    </a:lnTo>
                    <a:lnTo>
                      <a:pt x="132" y="114"/>
                    </a:lnTo>
                    <a:lnTo>
                      <a:pt x="126" y="114"/>
                    </a:lnTo>
                    <a:lnTo>
                      <a:pt x="126" y="114"/>
                    </a:lnTo>
                    <a:lnTo>
                      <a:pt x="126" y="108"/>
                    </a:lnTo>
                    <a:lnTo>
                      <a:pt x="126" y="102"/>
                    </a:lnTo>
                    <a:lnTo>
                      <a:pt x="126" y="102"/>
                    </a:lnTo>
                    <a:lnTo>
                      <a:pt x="126" y="96"/>
                    </a:lnTo>
                    <a:lnTo>
                      <a:pt x="126" y="96"/>
                    </a:lnTo>
                    <a:lnTo>
                      <a:pt x="126" y="90"/>
                    </a:lnTo>
                    <a:lnTo>
                      <a:pt x="114" y="90"/>
                    </a:lnTo>
                    <a:lnTo>
                      <a:pt x="114" y="96"/>
                    </a:lnTo>
                    <a:lnTo>
                      <a:pt x="114" y="96"/>
                    </a:lnTo>
                    <a:lnTo>
                      <a:pt x="114" y="102"/>
                    </a:lnTo>
                    <a:lnTo>
                      <a:pt x="114" y="102"/>
                    </a:lnTo>
                    <a:lnTo>
                      <a:pt x="114" y="102"/>
                    </a:lnTo>
                    <a:lnTo>
                      <a:pt x="114" y="108"/>
                    </a:lnTo>
                    <a:lnTo>
                      <a:pt x="108" y="108"/>
                    </a:lnTo>
                    <a:lnTo>
                      <a:pt x="108" y="108"/>
                    </a:lnTo>
                    <a:lnTo>
                      <a:pt x="108" y="108"/>
                    </a:lnTo>
                    <a:lnTo>
                      <a:pt x="108" y="108"/>
                    </a:lnTo>
                    <a:lnTo>
                      <a:pt x="108" y="108"/>
                    </a:lnTo>
                    <a:lnTo>
                      <a:pt x="102" y="108"/>
                    </a:lnTo>
                    <a:lnTo>
                      <a:pt x="102" y="108"/>
                    </a:lnTo>
                    <a:lnTo>
                      <a:pt x="102" y="108"/>
                    </a:lnTo>
                    <a:lnTo>
                      <a:pt x="102" y="108"/>
                    </a:lnTo>
                    <a:lnTo>
                      <a:pt x="96" y="102"/>
                    </a:lnTo>
                    <a:lnTo>
                      <a:pt x="96" y="102"/>
                    </a:lnTo>
                    <a:lnTo>
                      <a:pt x="90" y="102"/>
                    </a:lnTo>
                    <a:lnTo>
                      <a:pt x="90" y="102"/>
                    </a:lnTo>
                    <a:lnTo>
                      <a:pt x="90" y="102"/>
                    </a:lnTo>
                    <a:lnTo>
                      <a:pt x="90" y="102"/>
                    </a:lnTo>
                    <a:lnTo>
                      <a:pt x="84" y="102"/>
                    </a:lnTo>
                    <a:lnTo>
                      <a:pt x="84" y="102"/>
                    </a:lnTo>
                    <a:lnTo>
                      <a:pt x="78" y="108"/>
                    </a:lnTo>
                    <a:lnTo>
                      <a:pt x="78" y="108"/>
                    </a:lnTo>
                    <a:lnTo>
                      <a:pt x="78" y="114"/>
                    </a:lnTo>
                    <a:lnTo>
                      <a:pt x="78" y="114"/>
                    </a:lnTo>
                    <a:lnTo>
                      <a:pt x="78" y="114"/>
                    </a:lnTo>
                    <a:lnTo>
                      <a:pt x="78" y="120"/>
                    </a:lnTo>
                    <a:lnTo>
                      <a:pt x="78" y="120"/>
                    </a:lnTo>
                    <a:lnTo>
                      <a:pt x="72" y="120"/>
                    </a:lnTo>
                    <a:lnTo>
                      <a:pt x="72" y="120"/>
                    </a:lnTo>
                    <a:lnTo>
                      <a:pt x="72" y="120"/>
                    </a:lnTo>
                    <a:lnTo>
                      <a:pt x="72" y="120"/>
                    </a:lnTo>
                    <a:lnTo>
                      <a:pt x="72" y="120"/>
                    </a:lnTo>
                    <a:lnTo>
                      <a:pt x="66" y="120"/>
                    </a:lnTo>
                    <a:lnTo>
                      <a:pt x="66" y="120"/>
                    </a:lnTo>
                    <a:lnTo>
                      <a:pt x="66" y="114"/>
                    </a:lnTo>
                    <a:lnTo>
                      <a:pt x="66" y="114"/>
                    </a:lnTo>
                    <a:lnTo>
                      <a:pt x="60" y="114"/>
                    </a:lnTo>
                    <a:lnTo>
                      <a:pt x="60" y="108"/>
                    </a:lnTo>
                    <a:lnTo>
                      <a:pt x="60" y="108"/>
                    </a:lnTo>
                    <a:lnTo>
                      <a:pt x="60" y="108"/>
                    </a:lnTo>
                    <a:lnTo>
                      <a:pt x="60" y="108"/>
                    </a:lnTo>
                    <a:lnTo>
                      <a:pt x="54" y="114"/>
                    </a:lnTo>
                    <a:lnTo>
                      <a:pt x="54" y="114"/>
                    </a:lnTo>
                    <a:lnTo>
                      <a:pt x="48" y="114"/>
                    </a:lnTo>
                    <a:lnTo>
                      <a:pt x="48" y="120"/>
                    </a:lnTo>
                    <a:lnTo>
                      <a:pt x="48" y="120"/>
                    </a:lnTo>
                    <a:lnTo>
                      <a:pt x="48" y="120"/>
                    </a:lnTo>
                    <a:lnTo>
                      <a:pt x="42" y="120"/>
                    </a:lnTo>
                    <a:lnTo>
                      <a:pt x="42" y="120"/>
                    </a:lnTo>
                    <a:lnTo>
                      <a:pt x="42" y="120"/>
                    </a:lnTo>
                    <a:lnTo>
                      <a:pt x="36" y="120"/>
                    </a:lnTo>
                    <a:lnTo>
                      <a:pt x="36" y="120"/>
                    </a:lnTo>
                    <a:lnTo>
                      <a:pt x="36" y="114"/>
                    </a:lnTo>
                    <a:lnTo>
                      <a:pt x="36" y="114"/>
                    </a:lnTo>
                    <a:lnTo>
                      <a:pt x="36" y="114"/>
                    </a:lnTo>
                    <a:lnTo>
                      <a:pt x="30" y="108"/>
                    </a:lnTo>
                    <a:lnTo>
                      <a:pt x="30" y="108"/>
                    </a:lnTo>
                    <a:lnTo>
                      <a:pt x="30" y="108"/>
                    </a:lnTo>
                    <a:lnTo>
                      <a:pt x="30" y="102"/>
                    </a:lnTo>
                    <a:lnTo>
                      <a:pt x="30" y="96"/>
                    </a:lnTo>
                    <a:lnTo>
                      <a:pt x="30" y="90"/>
                    </a:lnTo>
                    <a:lnTo>
                      <a:pt x="30" y="90"/>
                    </a:lnTo>
                    <a:lnTo>
                      <a:pt x="30" y="84"/>
                    </a:lnTo>
                    <a:lnTo>
                      <a:pt x="30" y="84"/>
                    </a:lnTo>
                    <a:lnTo>
                      <a:pt x="24" y="78"/>
                    </a:lnTo>
                    <a:lnTo>
                      <a:pt x="24" y="78"/>
                    </a:lnTo>
                    <a:lnTo>
                      <a:pt x="24" y="78"/>
                    </a:lnTo>
                    <a:lnTo>
                      <a:pt x="24" y="78"/>
                    </a:lnTo>
                    <a:lnTo>
                      <a:pt x="24" y="78"/>
                    </a:lnTo>
                    <a:lnTo>
                      <a:pt x="24" y="78"/>
                    </a:lnTo>
                    <a:lnTo>
                      <a:pt x="24" y="78"/>
                    </a:lnTo>
                    <a:lnTo>
                      <a:pt x="24" y="78"/>
                    </a:lnTo>
                    <a:lnTo>
                      <a:pt x="24" y="78"/>
                    </a:lnTo>
                    <a:lnTo>
                      <a:pt x="24" y="78"/>
                    </a:lnTo>
                    <a:lnTo>
                      <a:pt x="30" y="78"/>
                    </a:lnTo>
                    <a:lnTo>
                      <a:pt x="24" y="78"/>
                    </a:lnTo>
                    <a:lnTo>
                      <a:pt x="24" y="78"/>
                    </a:lnTo>
                    <a:lnTo>
                      <a:pt x="24" y="78"/>
                    </a:lnTo>
                    <a:lnTo>
                      <a:pt x="18" y="78"/>
                    </a:lnTo>
                    <a:lnTo>
                      <a:pt x="18" y="72"/>
                    </a:lnTo>
                    <a:lnTo>
                      <a:pt x="12" y="72"/>
                    </a:lnTo>
                    <a:lnTo>
                      <a:pt x="6" y="66"/>
                    </a:lnTo>
                    <a:lnTo>
                      <a:pt x="6" y="66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60"/>
                    </a:lnTo>
                    <a:lnTo>
                      <a:pt x="0" y="54"/>
                    </a:lnTo>
                    <a:lnTo>
                      <a:pt x="6" y="54"/>
                    </a:lnTo>
                    <a:lnTo>
                      <a:pt x="6" y="54"/>
                    </a:lnTo>
                    <a:lnTo>
                      <a:pt x="6" y="48"/>
                    </a:lnTo>
                    <a:lnTo>
                      <a:pt x="6" y="48"/>
                    </a:lnTo>
                    <a:lnTo>
                      <a:pt x="12" y="48"/>
                    </a:lnTo>
                    <a:lnTo>
                      <a:pt x="12" y="48"/>
                    </a:lnTo>
                    <a:lnTo>
                      <a:pt x="18" y="48"/>
                    </a:lnTo>
                    <a:lnTo>
                      <a:pt x="18" y="42"/>
                    </a:lnTo>
                    <a:lnTo>
                      <a:pt x="18" y="42"/>
                    </a:lnTo>
                    <a:lnTo>
                      <a:pt x="24" y="42"/>
                    </a:lnTo>
                    <a:lnTo>
                      <a:pt x="24" y="42"/>
                    </a:lnTo>
                    <a:lnTo>
                      <a:pt x="30" y="42"/>
                    </a:lnTo>
                    <a:lnTo>
                      <a:pt x="30" y="42"/>
                    </a:lnTo>
                    <a:lnTo>
                      <a:pt x="246" y="18"/>
                    </a:lnTo>
                    <a:lnTo>
                      <a:pt x="264" y="42"/>
                    </a:lnTo>
                  </a:path>
                </a:pathLst>
              </a:custGeom>
              <a:solidFill>
                <a:srgbClr val="006600"/>
              </a:solidFill>
              <a:ln cap="rnd" w="9360">
                <a:solidFill>
                  <a:srgbClr val="aaabab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69" name=""/>
          <p:cNvSpPr/>
          <p:nvPr/>
        </p:nvSpPr>
        <p:spPr>
          <a:xfrm>
            <a:off x="8369280" y="6524640"/>
            <a:ext cx="108000" cy="198360"/>
          </a:xfrm>
          <a:custGeom>
            <a:avLst/>
            <a:gdLst/>
            <a:ahLst/>
            <a:rect l="l" t="t" r="r" b="b"/>
            <a:pathLst>
              <a:path w="36" h="60">
                <a:moveTo>
                  <a:pt x="12" y="24"/>
                </a:moveTo>
                <a:lnTo>
                  <a:pt x="18" y="18"/>
                </a:lnTo>
                <a:lnTo>
                  <a:pt x="24" y="12"/>
                </a:lnTo>
                <a:lnTo>
                  <a:pt x="24" y="6"/>
                </a:lnTo>
                <a:lnTo>
                  <a:pt x="30" y="6"/>
                </a:lnTo>
                <a:lnTo>
                  <a:pt x="30" y="6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6" y="0"/>
                </a:lnTo>
                <a:lnTo>
                  <a:pt x="36" y="0"/>
                </a:lnTo>
                <a:lnTo>
                  <a:pt x="36" y="6"/>
                </a:lnTo>
                <a:lnTo>
                  <a:pt x="36" y="6"/>
                </a:lnTo>
                <a:lnTo>
                  <a:pt x="36" y="6"/>
                </a:lnTo>
                <a:lnTo>
                  <a:pt x="36" y="6"/>
                </a:lnTo>
                <a:lnTo>
                  <a:pt x="36" y="12"/>
                </a:lnTo>
                <a:lnTo>
                  <a:pt x="36" y="12"/>
                </a:lnTo>
                <a:lnTo>
                  <a:pt x="36" y="18"/>
                </a:lnTo>
                <a:lnTo>
                  <a:pt x="36" y="24"/>
                </a:lnTo>
                <a:lnTo>
                  <a:pt x="36" y="24"/>
                </a:lnTo>
                <a:lnTo>
                  <a:pt x="36" y="30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  <a:lnTo>
                  <a:pt x="24" y="42"/>
                </a:lnTo>
                <a:lnTo>
                  <a:pt x="24" y="42"/>
                </a:lnTo>
                <a:lnTo>
                  <a:pt x="24" y="42"/>
                </a:lnTo>
                <a:lnTo>
                  <a:pt x="18" y="48"/>
                </a:lnTo>
                <a:lnTo>
                  <a:pt x="12" y="54"/>
                </a:lnTo>
                <a:lnTo>
                  <a:pt x="12" y="54"/>
                </a:lnTo>
                <a:lnTo>
                  <a:pt x="12" y="54"/>
                </a:lnTo>
                <a:lnTo>
                  <a:pt x="12" y="60"/>
                </a:lnTo>
                <a:lnTo>
                  <a:pt x="6" y="60"/>
                </a:lnTo>
                <a:lnTo>
                  <a:pt x="6" y="60"/>
                </a:lnTo>
                <a:lnTo>
                  <a:pt x="6" y="60"/>
                </a:lnTo>
                <a:lnTo>
                  <a:pt x="6" y="60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54"/>
                </a:lnTo>
                <a:lnTo>
                  <a:pt x="0" y="54"/>
                </a:lnTo>
                <a:lnTo>
                  <a:pt x="0" y="54"/>
                </a:lnTo>
                <a:lnTo>
                  <a:pt x="0" y="48"/>
                </a:lnTo>
                <a:lnTo>
                  <a:pt x="0" y="48"/>
                </a:lnTo>
                <a:lnTo>
                  <a:pt x="0" y="42"/>
                </a:lnTo>
                <a:lnTo>
                  <a:pt x="0" y="42"/>
                </a:lnTo>
                <a:lnTo>
                  <a:pt x="0" y="36"/>
                </a:lnTo>
                <a:lnTo>
                  <a:pt x="0" y="36"/>
                </a:lnTo>
                <a:lnTo>
                  <a:pt x="0" y="30"/>
                </a:lnTo>
                <a:lnTo>
                  <a:pt x="6" y="30"/>
                </a:lnTo>
                <a:lnTo>
                  <a:pt x="6" y="24"/>
                </a:lnTo>
                <a:lnTo>
                  <a:pt x="12" y="24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0" name=""/>
          <p:cNvGrpSpPr/>
          <p:nvPr/>
        </p:nvGrpSpPr>
        <p:grpSpPr>
          <a:xfrm>
            <a:off x="8369280" y="6524640"/>
            <a:ext cx="107640" cy="197640"/>
            <a:chOff x="8369280" y="6524640"/>
            <a:chExt cx="107640" cy="197640"/>
          </a:xfrm>
        </p:grpSpPr>
        <p:sp>
          <p:nvSpPr>
            <p:cNvPr id="271" name=""/>
            <p:cNvSpPr/>
            <p:nvPr/>
          </p:nvSpPr>
          <p:spPr>
            <a:xfrm>
              <a:off x="8369280" y="6524640"/>
              <a:ext cx="107640" cy="197640"/>
            </a:xfrm>
            <a:custGeom>
              <a:avLst/>
              <a:gdLst/>
              <a:ahLst/>
              <a:rect l="l" t="t" r="r" b="b"/>
              <a:pathLst>
                <a:path w="36" h="60">
                  <a:moveTo>
                    <a:pt x="12" y="24"/>
                  </a:moveTo>
                  <a:lnTo>
                    <a:pt x="18" y="18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12"/>
                  </a:lnTo>
                  <a:lnTo>
                    <a:pt x="36" y="12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18" y="48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8369280" y="6524640"/>
              <a:ext cx="107640" cy="197640"/>
            </a:xfrm>
            <a:custGeom>
              <a:avLst/>
              <a:gdLst/>
              <a:ahLst/>
              <a:rect l="l" t="t" r="r" b="b"/>
              <a:pathLst>
                <a:path w="36" h="60">
                  <a:moveTo>
                    <a:pt x="12" y="24"/>
                  </a:moveTo>
                  <a:lnTo>
                    <a:pt x="18" y="18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12"/>
                  </a:lnTo>
                  <a:lnTo>
                    <a:pt x="36" y="12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18" y="48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12" y="24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3" name=""/>
          <p:cNvGrpSpPr/>
          <p:nvPr/>
        </p:nvGrpSpPr>
        <p:grpSpPr>
          <a:xfrm>
            <a:off x="3544920" y="4768920"/>
            <a:ext cx="4785840" cy="1289880"/>
            <a:chOff x="3544920" y="4768920"/>
            <a:chExt cx="4785840" cy="1289880"/>
          </a:xfrm>
        </p:grpSpPr>
        <p:sp>
          <p:nvSpPr>
            <p:cNvPr id="274" name=""/>
            <p:cNvSpPr/>
            <p:nvPr/>
          </p:nvSpPr>
          <p:spPr>
            <a:xfrm>
              <a:off x="7540560" y="4768920"/>
              <a:ext cx="216000" cy="557280"/>
            </a:xfrm>
            <a:custGeom>
              <a:avLst/>
              <a:gdLst/>
              <a:ahLst/>
              <a:rect l="l" t="t" r="r" b="b"/>
              <a:pathLst>
                <a:path w="12" h="28">
                  <a:moveTo>
                    <a:pt x="12" y="0"/>
                  </a:moveTo>
                  <a:cubicBezTo>
                    <a:pt x="8" y="6"/>
                    <a:pt x="6" y="13"/>
                    <a:pt x="4" y="20"/>
                  </a:cubicBezTo>
                  <a:cubicBezTo>
                    <a:pt x="4" y="21"/>
                    <a:pt x="3" y="28"/>
                    <a:pt x="0" y="28"/>
                  </a:cubicBezTo>
                </a:path>
              </a:pathLst>
            </a:custGeom>
            <a:noFill/>
            <a:ln w="255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75" name=""/>
            <p:cNvGrpSpPr/>
            <p:nvPr/>
          </p:nvGrpSpPr>
          <p:grpSpPr>
            <a:xfrm>
              <a:off x="3544920" y="4795920"/>
              <a:ext cx="4785840" cy="1262880"/>
              <a:chOff x="3544920" y="4795920"/>
              <a:chExt cx="4785840" cy="1262880"/>
            </a:xfrm>
          </p:grpSpPr>
          <p:sp>
            <p:nvSpPr>
              <p:cNvPr id="276" name=""/>
              <p:cNvSpPr/>
              <p:nvPr/>
            </p:nvSpPr>
            <p:spPr>
              <a:xfrm>
                <a:off x="3544920" y="5583240"/>
                <a:ext cx="360360" cy="139680"/>
              </a:xfrm>
              <a:custGeom>
                <a:avLst/>
                <a:gdLst/>
                <a:ahLst/>
                <a:rect l="l" t="t" r="r" b="b"/>
                <a:pathLst>
                  <a:path w="20" h="7">
                    <a:moveTo>
                      <a:pt x="0" y="0"/>
                    </a:moveTo>
                    <a:lnTo>
                      <a:pt x="11" y="4"/>
                    </a:lnTo>
                    <a:cubicBezTo>
                      <a:pt x="11" y="4"/>
                      <a:pt x="16" y="6"/>
                      <a:pt x="16" y="6"/>
                    </a:cubicBezTo>
                    <a:cubicBezTo>
                      <a:pt x="17" y="6"/>
                      <a:pt x="18" y="6"/>
                      <a:pt x="19" y="6"/>
                    </a:cubicBezTo>
                    <a:cubicBezTo>
                      <a:pt x="19" y="7"/>
                      <a:pt x="20" y="7"/>
                      <a:pt x="20" y="7"/>
                    </a:cubicBezTo>
                  </a:path>
                </a:pathLst>
              </a:custGeom>
              <a:noFill/>
              <a:ln w="25560">
                <a:solidFill>
                  <a:srgbClr val="ffff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3670200" y="5622840"/>
                <a:ext cx="71640" cy="160560"/>
              </a:xfrm>
              <a:custGeom>
                <a:avLst/>
                <a:gdLst/>
                <a:ahLst/>
                <a:rect l="l" t="t" r="r" b="b"/>
                <a:pathLst>
                  <a:path w="4" h="8">
                    <a:moveTo>
                      <a:pt x="0" y="0"/>
                    </a:moveTo>
                    <a:cubicBezTo>
                      <a:pt x="2" y="3"/>
                      <a:pt x="2" y="6"/>
                      <a:pt x="4" y="8"/>
                    </a:cubicBezTo>
                  </a:path>
                </a:pathLst>
              </a:custGeom>
              <a:noFill/>
              <a:ln w="25560">
                <a:solidFill>
                  <a:srgbClr val="ffff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4702320" y="5084640"/>
                <a:ext cx="54000" cy="239760"/>
              </a:xfrm>
              <a:custGeom>
                <a:avLst/>
                <a:gdLst/>
                <a:ahLst/>
                <a:rect l="l" t="t" r="r" b="b"/>
                <a:pathLst>
                  <a:path w="3" h="12">
                    <a:moveTo>
                      <a:pt x="3" y="0"/>
                    </a:moveTo>
                    <a:cubicBezTo>
                      <a:pt x="3" y="4"/>
                      <a:pt x="0" y="8"/>
                      <a:pt x="0" y="12"/>
                    </a:cubicBezTo>
                  </a:path>
                </a:pathLst>
              </a:custGeom>
              <a:noFill/>
              <a:ln w="25560">
                <a:solidFill>
                  <a:srgbClr val="ffff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4951440" y="5041800"/>
                <a:ext cx="252360" cy="279360"/>
              </a:xfrm>
              <a:custGeom>
                <a:avLst/>
                <a:gdLst/>
                <a:ahLst/>
                <a:rect l="l" t="t" r="r" b="b"/>
                <a:pathLst>
                  <a:path w="14" h="14">
                    <a:moveTo>
                      <a:pt x="0" y="0"/>
                    </a:moveTo>
                    <a:cubicBezTo>
                      <a:pt x="2" y="5"/>
                      <a:pt x="3" y="8"/>
                      <a:pt x="8" y="10"/>
                    </a:cubicBezTo>
                    <a:cubicBezTo>
                      <a:pt x="11" y="12"/>
                      <a:pt x="9" y="11"/>
                      <a:pt x="13" y="13"/>
                    </a:cubicBezTo>
                    <a:cubicBezTo>
                      <a:pt x="13" y="13"/>
                      <a:pt x="14" y="14"/>
                      <a:pt x="14" y="14"/>
                    </a:cubicBezTo>
                  </a:path>
                </a:pathLst>
              </a:custGeom>
              <a:noFill/>
              <a:ln w="25560">
                <a:solidFill>
                  <a:srgbClr val="ffff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5956200" y="4795920"/>
                <a:ext cx="3240" cy="279360"/>
              </a:xfrm>
              <a:prstGeom prst="line">
                <a:avLst/>
              </a:prstGeom>
              <a:ln w="255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81" name=""/>
              <p:cNvGrpSpPr/>
              <p:nvPr/>
            </p:nvGrpSpPr>
            <p:grpSpPr>
              <a:xfrm>
                <a:off x="7211880" y="4976640"/>
                <a:ext cx="1118880" cy="1082160"/>
                <a:chOff x="7211880" y="4976640"/>
                <a:chExt cx="1118880" cy="1082160"/>
              </a:xfrm>
            </p:grpSpPr>
            <p:sp>
              <p:nvSpPr>
                <p:cNvPr id="282" name=""/>
                <p:cNvSpPr/>
                <p:nvPr/>
              </p:nvSpPr>
              <p:spPr>
                <a:xfrm>
                  <a:off x="7395840" y="5516640"/>
                  <a:ext cx="179640" cy="18720"/>
                </a:xfrm>
                <a:custGeom>
                  <a:avLst/>
                  <a:gdLst/>
                  <a:ahLst/>
                  <a:rect l="l" t="t" r="r" b="b"/>
                  <a:pathLst>
                    <a:path w="10" h="1">
                      <a:moveTo>
                        <a:pt x="0" y="0"/>
                      </a:moveTo>
                      <a:cubicBezTo>
                        <a:pt x="4" y="1"/>
                        <a:pt x="6" y="1"/>
                        <a:pt x="10" y="1"/>
                      </a:cubicBezTo>
                    </a:path>
                  </a:pathLst>
                </a:custGeom>
                <a:solidFill>
                  <a:srgbClr val="006600"/>
                </a:solidFill>
                <a:ln w="19080">
                  <a:solidFill>
                    <a:srgbClr val="ffff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080" bIns="-28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283" name=""/>
                <p:cNvGrpSpPr/>
                <p:nvPr/>
              </p:nvGrpSpPr>
              <p:grpSpPr>
                <a:xfrm>
                  <a:off x="7211880" y="4976640"/>
                  <a:ext cx="1118880" cy="1082160"/>
                  <a:chOff x="7211880" y="4976640"/>
                  <a:chExt cx="1118880" cy="1082160"/>
                </a:xfrm>
              </p:grpSpPr>
              <p:sp>
                <p:nvSpPr>
                  <p:cNvPr id="284" name=""/>
                  <p:cNvSpPr/>
                  <p:nvPr/>
                </p:nvSpPr>
                <p:spPr>
                  <a:xfrm>
                    <a:off x="7211880" y="4976640"/>
                    <a:ext cx="216000" cy="598680"/>
                  </a:xfrm>
                  <a:custGeom>
                    <a:avLst/>
                    <a:gdLst/>
                    <a:ahLst/>
                    <a:rect l="l" t="t" r="r" b="b"/>
                    <a:pathLst>
                      <a:path w="12" h="30">
                        <a:moveTo>
                          <a:pt x="0" y="0"/>
                        </a:moveTo>
                        <a:cubicBezTo>
                          <a:pt x="2" y="3"/>
                          <a:pt x="0" y="3"/>
                          <a:pt x="3" y="3"/>
                        </a:cubicBezTo>
                        <a:cubicBezTo>
                          <a:pt x="3" y="5"/>
                          <a:pt x="5" y="8"/>
                          <a:pt x="5" y="8"/>
                        </a:cubicBezTo>
                        <a:cubicBezTo>
                          <a:pt x="5" y="11"/>
                          <a:pt x="3" y="15"/>
                          <a:pt x="7" y="16"/>
                        </a:cubicBezTo>
                        <a:cubicBezTo>
                          <a:pt x="8" y="18"/>
                          <a:pt x="10" y="19"/>
                          <a:pt x="11" y="21"/>
                        </a:cubicBezTo>
                        <a:cubicBezTo>
                          <a:pt x="11" y="22"/>
                          <a:pt x="11" y="23"/>
                          <a:pt x="12" y="24"/>
                        </a:cubicBezTo>
                        <a:cubicBezTo>
                          <a:pt x="12" y="24"/>
                          <a:pt x="12" y="25"/>
                          <a:pt x="12" y="25"/>
                        </a:cubicBezTo>
                        <a:cubicBezTo>
                          <a:pt x="11" y="28"/>
                          <a:pt x="10" y="28"/>
                          <a:pt x="9" y="30"/>
                        </a:cubicBezTo>
                      </a:path>
                    </a:pathLst>
                  </a:custGeom>
                  <a:solidFill>
                    <a:srgbClr val="006600"/>
                  </a:solidFill>
                  <a:ln w="19080">
                    <a:solidFill>
                      <a:srgbClr val="ffff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5" name=""/>
                  <p:cNvSpPr/>
                  <p:nvPr/>
                </p:nvSpPr>
                <p:spPr>
                  <a:xfrm>
                    <a:off x="7522920" y="5295960"/>
                    <a:ext cx="216000" cy="598320"/>
                  </a:xfrm>
                  <a:custGeom>
                    <a:avLst/>
                    <a:gdLst/>
                    <a:ahLst/>
                    <a:rect l="l" t="t" r="r" b="b"/>
                    <a:pathLst>
                      <a:path w="12" h="30">
                        <a:moveTo>
                          <a:pt x="0" y="0"/>
                        </a:moveTo>
                        <a:cubicBezTo>
                          <a:pt x="2" y="3"/>
                          <a:pt x="0" y="3"/>
                          <a:pt x="3" y="3"/>
                        </a:cubicBezTo>
                        <a:cubicBezTo>
                          <a:pt x="3" y="5"/>
                          <a:pt x="5" y="8"/>
                          <a:pt x="5" y="8"/>
                        </a:cubicBezTo>
                        <a:cubicBezTo>
                          <a:pt x="5" y="11"/>
                          <a:pt x="3" y="15"/>
                          <a:pt x="7" y="16"/>
                        </a:cubicBezTo>
                        <a:cubicBezTo>
                          <a:pt x="8" y="18"/>
                          <a:pt x="10" y="19"/>
                          <a:pt x="11" y="21"/>
                        </a:cubicBezTo>
                        <a:cubicBezTo>
                          <a:pt x="11" y="22"/>
                          <a:pt x="11" y="23"/>
                          <a:pt x="12" y="24"/>
                        </a:cubicBezTo>
                        <a:cubicBezTo>
                          <a:pt x="12" y="24"/>
                          <a:pt x="12" y="25"/>
                          <a:pt x="12" y="25"/>
                        </a:cubicBezTo>
                        <a:cubicBezTo>
                          <a:pt x="11" y="28"/>
                          <a:pt x="10" y="28"/>
                          <a:pt x="9" y="30"/>
                        </a:cubicBezTo>
                      </a:path>
                    </a:pathLst>
                  </a:custGeom>
                  <a:solidFill>
                    <a:srgbClr val="006600"/>
                  </a:solidFill>
                  <a:ln w="19080">
                    <a:solidFill>
                      <a:srgbClr val="ffff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6" name=""/>
                  <p:cNvSpPr/>
                  <p:nvPr/>
                </p:nvSpPr>
                <p:spPr>
                  <a:xfrm>
                    <a:off x="7721280" y="5835600"/>
                    <a:ext cx="179640" cy="19080"/>
                  </a:xfrm>
                  <a:custGeom>
                    <a:avLst/>
                    <a:gdLst/>
                    <a:ahLst/>
                    <a:rect l="l" t="t" r="r" b="b"/>
                    <a:pathLst>
                      <a:path w="10" h="1">
                        <a:moveTo>
                          <a:pt x="0" y="0"/>
                        </a:moveTo>
                        <a:cubicBezTo>
                          <a:pt x="4" y="1"/>
                          <a:pt x="6" y="1"/>
                          <a:pt x="10" y="1"/>
                        </a:cubicBezTo>
                      </a:path>
                    </a:pathLst>
                  </a:custGeom>
                  <a:solidFill>
                    <a:srgbClr val="006600"/>
                  </a:solidFill>
                  <a:ln w="19080">
                    <a:solidFill>
                      <a:srgbClr val="ffff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720" bIns="-27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7" name=""/>
                  <p:cNvSpPr/>
                  <p:nvPr/>
                </p:nvSpPr>
                <p:spPr>
                  <a:xfrm>
                    <a:off x="7540560" y="5575320"/>
                    <a:ext cx="485640" cy="160200"/>
                  </a:xfrm>
                  <a:custGeom>
                    <a:avLst/>
                    <a:gdLst/>
                    <a:ahLst/>
                    <a:rect l="l" t="t" r="r" b="b"/>
                    <a:pathLst>
                      <a:path w="27" h="8">
                        <a:moveTo>
                          <a:pt x="0" y="5"/>
                        </a:moveTo>
                        <a:cubicBezTo>
                          <a:pt x="9" y="8"/>
                          <a:pt x="18" y="0"/>
                          <a:pt x="27" y="0"/>
                        </a:cubicBezTo>
                      </a:path>
                    </a:pathLst>
                  </a:custGeom>
                  <a:solidFill>
                    <a:srgbClr val="006600"/>
                  </a:solidFill>
                  <a:ln w="19080">
                    <a:solidFill>
                      <a:srgbClr val="ffff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8" name=""/>
                  <p:cNvSpPr/>
                  <p:nvPr/>
                </p:nvSpPr>
                <p:spPr>
                  <a:xfrm>
                    <a:off x="7367400" y="5218200"/>
                    <a:ext cx="485640" cy="160200"/>
                  </a:xfrm>
                  <a:custGeom>
                    <a:avLst/>
                    <a:gdLst/>
                    <a:ahLst/>
                    <a:rect l="l" t="t" r="r" b="b"/>
                    <a:pathLst>
                      <a:path w="27" h="8">
                        <a:moveTo>
                          <a:pt x="0" y="5"/>
                        </a:moveTo>
                        <a:cubicBezTo>
                          <a:pt x="9" y="8"/>
                          <a:pt x="18" y="0"/>
                          <a:pt x="27" y="0"/>
                        </a:cubicBezTo>
                      </a:path>
                    </a:pathLst>
                  </a:custGeom>
                  <a:solidFill>
                    <a:srgbClr val="006600"/>
                  </a:solidFill>
                  <a:ln w="19080">
                    <a:solidFill>
                      <a:srgbClr val="ffff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9" name=""/>
                  <p:cNvSpPr/>
                  <p:nvPr/>
                </p:nvSpPr>
                <p:spPr>
                  <a:xfrm rot="19932000">
                    <a:off x="7835760" y="5793840"/>
                    <a:ext cx="485640" cy="160560"/>
                  </a:xfrm>
                  <a:custGeom>
                    <a:avLst/>
                    <a:gdLst/>
                    <a:ahLst/>
                    <a:rect l="l" t="t" r="r" b="b"/>
                    <a:pathLst>
                      <a:path w="27" h="8">
                        <a:moveTo>
                          <a:pt x="0" y="5"/>
                        </a:moveTo>
                        <a:cubicBezTo>
                          <a:pt x="9" y="8"/>
                          <a:pt x="18" y="0"/>
                          <a:pt x="27" y="0"/>
                        </a:cubicBezTo>
                      </a:path>
                    </a:pathLst>
                  </a:custGeom>
                  <a:solidFill>
                    <a:srgbClr val="006600"/>
                  </a:solidFill>
                  <a:ln w="19080">
                    <a:solidFill>
                      <a:srgbClr val="ffff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</p:grpSp>
      <p:grpSp>
        <p:nvGrpSpPr>
          <p:cNvPr id="290" name=""/>
          <p:cNvGrpSpPr/>
          <p:nvPr/>
        </p:nvGrpSpPr>
        <p:grpSpPr>
          <a:xfrm>
            <a:off x="2901600" y="5581800"/>
            <a:ext cx="5405760" cy="963720"/>
            <a:chOff x="2901600" y="5581800"/>
            <a:chExt cx="5405760" cy="963720"/>
          </a:xfrm>
        </p:grpSpPr>
        <p:sp>
          <p:nvSpPr>
            <p:cNvPr id="291" name=""/>
            <p:cNvSpPr/>
            <p:nvPr/>
          </p:nvSpPr>
          <p:spPr>
            <a:xfrm>
              <a:off x="8074080" y="5581800"/>
              <a:ext cx="233280" cy="619200"/>
            </a:xfrm>
            <a:custGeom>
              <a:avLst/>
              <a:gdLst/>
              <a:ahLst/>
              <a:rect l="l" t="t" r="r" b="b"/>
              <a:pathLst>
                <a:path w="13" h="31">
                  <a:moveTo>
                    <a:pt x="13" y="31"/>
                  </a:moveTo>
                  <a:cubicBezTo>
                    <a:pt x="13" y="29"/>
                    <a:pt x="13" y="26"/>
                    <a:pt x="13" y="24"/>
                  </a:cubicBezTo>
                  <a:cubicBezTo>
                    <a:pt x="13" y="21"/>
                    <a:pt x="7" y="13"/>
                    <a:pt x="5" y="11"/>
                  </a:cubicBezTo>
                  <a:cubicBezTo>
                    <a:pt x="4" y="8"/>
                    <a:pt x="4" y="4"/>
                    <a:pt x="1" y="2"/>
                  </a:cubicBezTo>
                  <a:cubicBezTo>
                    <a:pt x="0" y="0"/>
                    <a:pt x="0" y="1"/>
                    <a:pt x="0" y="0"/>
                  </a:cubicBezTo>
                </a:path>
              </a:pathLst>
            </a:custGeom>
            <a:noFill/>
            <a:ln w="255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 rot="12885600">
              <a:off x="3143160" y="5730120"/>
              <a:ext cx="74880" cy="871560"/>
            </a:xfrm>
            <a:custGeom>
              <a:avLst/>
              <a:gdLst/>
              <a:ahLst/>
              <a:rect l="l" t="t" r="r" b="b"/>
              <a:pathLst>
                <a:path w="13" h="31">
                  <a:moveTo>
                    <a:pt x="13" y="31"/>
                  </a:moveTo>
                  <a:cubicBezTo>
                    <a:pt x="13" y="29"/>
                    <a:pt x="13" y="26"/>
                    <a:pt x="13" y="24"/>
                  </a:cubicBezTo>
                  <a:cubicBezTo>
                    <a:pt x="13" y="21"/>
                    <a:pt x="7" y="13"/>
                    <a:pt x="5" y="11"/>
                  </a:cubicBezTo>
                  <a:cubicBezTo>
                    <a:pt x="4" y="8"/>
                    <a:pt x="4" y="4"/>
                    <a:pt x="1" y="2"/>
                  </a:cubicBezTo>
                  <a:cubicBezTo>
                    <a:pt x="0" y="0"/>
                    <a:pt x="0" y="1"/>
                    <a:pt x="0" y="0"/>
                  </a:cubicBezTo>
                </a:path>
              </a:pathLst>
            </a:custGeom>
            <a:noFill/>
            <a:ln w="255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3" name=""/>
          <p:cNvSpPr/>
          <p:nvPr/>
        </p:nvSpPr>
        <p:spPr>
          <a:xfrm>
            <a:off x="3330720" y="4797360"/>
            <a:ext cx="4765680" cy="1168560"/>
          </a:xfrm>
          <a:custGeom>
            <a:avLst/>
            <a:gdLst/>
            <a:ahLst/>
            <a:rect l="l" t="t" r="r" b="b"/>
            <a:pathLst>
              <a:path w="3002" h="736">
                <a:moveTo>
                  <a:pt x="22" y="680"/>
                </a:moveTo>
                <a:cubicBezTo>
                  <a:pt x="58" y="571"/>
                  <a:pt x="0" y="736"/>
                  <a:pt x="52" y="620"/>
                </a:cubicBezTo>
                <a:cubicBezTo>
                  <a:pt x="89" y="537"/>
                  <a:pt x="54" y="558"/>
                  <a:pt x="112" y="510"/>
                </a:cubicBezTo>
                <a:cubicBezTo>
                  <a:pt x="162" y="468"/>
                  <a:pt x="119" y="488"/>
                  <a:pt x="172" y="470"/>
                </a:cubicBezTo>
                <a:cubicBezTo>
                  <a:pt x="208" y="434"/>
                  <a:pt x="248" y="419"/>
                  <a:pt x="292" y="390"/>
                </a:cubicBezTo>
                <a:cubicBezTo>
                  <a:pt x="310" y="378"/>
                  <a:pt x="332" y="377"/>
                  <a:pt x="352" y="370"/>
                </a:cubicBezTo>
                <a:cubicBezTo>
                  <a:pt x="362" y="367"/>
                  <a:pt x="382" y="360"/>
                  <a:pt x="382" y="360"/>
                </a:cubicBezTo>
                <a:cubicBezTo>
                  <a:pt x="467" y="275"/>
                  <a:pt x="523" y="280"/>
                  <a:pt x="632" y="250"/>
                </a:cubicBezTo>
                <a:cubicBezTo>
                  <a:pt x="816" y="200"/>
                  <a:pt x="571" y="256"/>
                  <a:pt x="752" y="220"/>
                </a:cubicBezTo>
                <a:cubicBezTo>
                  <a:pt x="790" y="212"/>
                  <a:pt x="814" y="203"/>
                  <a:pt x="852" y="190"/>
                </a:cubicBezTo>
                <a:cubicBezTo>
                  <a:pt x="872" y="183"/>
                  <a:pt x="912" y="170"/>
                  <a:pt x="912" y="170"/>
                </a:cubicBezTo>
                <a:cubicBezTo>
                  <a:pt x="981" y="193"/>
                  <a:pt x="1071" y="170"/>
                  <a:pt x="1142" y="160"/>
                </a:cubicBezTo>
                <a:cubicBezTo>
                  <a:pt x="1212" y="150"/>
                  <a:pt x="1275" y="139"/>
                  <a:pt x="1342" y="120"/>
                </a:cubicBezTo>
                <a:cubicBezTo>
                  <a:pt x="1366" y="113"/>
                  <a:pt x="1424" y="102"/>
                  <a:pt x="1442" y="90"/>
                </a:cubicBezTo>
                <a:cubicBezTo>
                  <a:pt x="1525" y="35"/>
                  <a:pt x="1604" y="12"/>
                  <a:pt x="1702" y="0"/>
                </a:cubicBezTo>
                <a:cubicBezTo>
                  <a:pt x="1732" y="10"/>
                  <a:pt x="1762" y="20"/>
                  <a:pt x="1792" y="30"/>
                </a:cubicBezTo>
                <a:cubicBezTo>
                  <a:pt x="1802" y="33"/>
                  <a:pt x="1812" y="37"/>
                  <a:pt x="1822" y="40"/>
                </a:cubicBezTo>
                <a:cubicBezTo>
                  <a:pt x="1832" y="43"/>
                  <a:pt x="1852" y="50"/>
                  <a:pt x="1852" y="50"/>
                </a:cubicBezTo>
                <a:cubicBezTo>
                  <a:pt x="1936" y="39"/>
                  <a:pt x="1993" y="47"/>
                  <a:pt x="2082" y="40"/>
                </a:cubicBezTo>
                <a:cubicBezTo>
                  <a:pt x="2260" y="99"/>
                  <a:pt x="2456" y="99"/>
                  <a:pt x="2642" y="110"/>
                </a:cubicBezTo>
                <a:cubicBezTo>
                  <a:pt x="2693" y="123"/>
                  <a:pt x="2729" y="151"/>
                  <a:pt x="2772" y="180"/>
                </a:cubicBezTo>
                <a:cubicBezTo>
                  <a:pt x="2781" y="186"/>
                  <a:pt x="2793" y="185"/>
                  <a:pt x="2802" y="190"/>
                </a:cubicBezTo>
                <a:cubicBezTo>
                  <a:pt x="2823" y="202"/>
                  <a:pt x="2862" y="230"/>
                  <a:pt x="2862" y="230"/>
                </a:cubicBezTo>
                <a:cubicBezTo>
                  <a:pt x="2909" y="300"/>
                  <a:pt x="2926" y="361"/>
                  <a:pt x="2952" y="440"/>
                </a:cubicBezTo>
                <a:cubicBezTo>
                  <a:pt x="2962" y="470"/>
                  <a:pt x="2988" y="492"/>
                  <a:pt x="3002" y="520"/>
                </a:cubicBezTo>
              </a:path>
            </a:pathLst>
          </a:custGeom>
          <a:noFill/>
          <a:ln w="572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3460680" y="6191280"/>
            <a:ext cx="14288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Gas supply Surplus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flipH="1" flipV="1">
            <a:off x="3666600" y="5857920"/>
            <a:ext cx="158760" cy="34920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rot="4858800">
            <a:off x="7498440" y="5172840"/>
            <a:ext cx="826920" cy="444240"/>
          </a:xfrm>
          <a:custGeom>
            <a:avLst/>
            <a:gdLst/>
            <a:ahLst/>
            <a:rect l="l" t="t" r="r" b="b"/>
            <a:pathLst>
              <a:path w="521" h="363">
                <a:moveTo>
                  <a:pt x="1" y="298"/>
                </a:moveTo>
                <a:cubicBezTo>
                  <a:pt x="4" y="275"/>
                  <a:pt x="6" y="251"/>
                  <a:pt x="11" y="228"/>
                </a:cubicBezTo>
                <a:cubicBezTo>
                  <a:pt x="28" y="154"/>
                  <a:pt x="40" y="163"/>
                  <a:pt x="101" y="128"/>
                </a:cubicBezTo>
                <a:cubicBezTo>
                  <a:pt x="111" y="122"/>
                  <a:pt x="120" y="113"/>
                  <a:pt x="131" y="108"/>
                </a:cubicBezTo>
                <a:cubicBezTo>
                  <a:pt x="160" y="95"/>
                  <a:pt x="195" y="96"/>
                  <a:pt x="221" y="78"/>
                </a:cubicBezTo>
                <a:cubicBezTo>
                  <a:pt x="243" y="64"/>
                  <a:pt x="258" y="41"/>
                  <a:pt x="281" y="28"/>
                </a:cubicBezTo>
                <a:cubicBezTo>
                  <a:pt x="299" y="18"/>
                  <a:pt x="341" y="8"/>
                  <a:pt x="341" y="8"/>
                </a:cubicBezTo>
                <a:cubicBezTo>
                  <a:pt x="379" y="11"/>
                  <a:pt x="448" y="0"/>
                  <a:pt x="481" y="38"/>
                </a:cubicBezTo>
                <a:cubicBezTo>
                  <a:pt x="497" y="56"/>
                  <a:pt x="521" y="98"/>
                  <a:pt x="521" y="98"/>
                </a:cubicBezTo>
                <a:cubicBezTo>
                  <a:pt x="483" y="136"/>
                  <a:pt x="439" y="160"/>
                  <a:pt x="401" y="198"/>
                </a:cubicBezTo>
                <a:cubicBezTo>
                  <a:pt x="371" y="289"/>
                  <a:pt x="272" y="283"/>
                  <a:pt x="201" y="318"/>
                </a:cubicBezTo>
                <a:cubicBezTo>
                  <a:pt x="188" y="325"/>
                  <a:pt x="175" y="332"/>
                  <a:pt x="161" y="338"/>
                </a:cubicBezTo>
                <a:cubicBezTo>
                  <a:pt x="141" y="346"/>
                  <a:pt x="101" y="358"/>
                  <a:pt x="101" y="358"/>
                </a:cubicBezTo>
                <a:cubicBezTo>
                  <a:pt x="74" y="355"/>
                  <a:pt x="43" y="363"/>
                  <a:pt x="21" y="348"/>
                </a:cubicBezTo>
                <a:cubicBezTo>
                  <a:pt x="0" y="333"/>
                  <a:pt x="1" y="259"/>
                  <a:pt x="1" y="298"/>
                </a:cubicBezTo>
                <a:close/>
              </a:path>
            </a:pathLst>
          </a:custGeom>
          <a:noFill/>
          <a:ln w="255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794720" y="4010040"/>
            <a:ext cx="13492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Need for electric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 flipH="1">
            <a:off x="8042040" y="4962600"/>
            <a:ext cx="269640" cy="2696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3156120" y="5302080"/>
            <a:ext cx="738000" cy="682920"/>
          </a:xfrm>
          <a:custGeom>
            <a:avLst/>
            <a:gdLst/>
            <a:ahLst/>
            <a:rect l="l" t="t" r="r" b="b"/>
            <a:pathLst>
              <a:path w="465" h="430">
                <a:moveTo>
                  <a:pt x="262" y="300"/>
                </a:moveTo>
                <a:cubicBezTo>
                  <a:pt x="269" y="290"/>
                  <a:pt x="277" y="281"/>
                  <a:pt x="282" y="270"/>
                </a:cubicBezTo>
                <a:cubicBezTo>
                  <a:pt x="287" y="261"/>
                  <a:pt x="285" y="247"/>
                  <a:pt x="292" y="240"/>
                </a:cubicBezTo>
                <a:cubicBezTo>
                  <a:pt x="299" y="233"/>
                  <a:pt x="313" y="235"/>
                  <a:pt x="322" y="230"/>
                </a:cubicBezTo>
                <a:cubicBezTo>
                  <a:pt x="352" y="215"/>
                  <a:pt x="384" y="199"/>
                  <a:pt x="412" y="180"/>
                </a:cubicBezTo>
                <a:cubicBezTo>
                  <a:pt x="419" y="170"/>
                  <a:pt x="428" y="161"/>
                  <a:pt x="432" y="150"/>
                </a:cubicBezTo>
                <a:cubicBezTo>
                  <a:pt x="465" y="62"/>
                  <a:pt x="393" y="24"/>
                  <a:pt x="322" y="0"/>
                </a:cubicBezTo>
                <a:cubicBezTo>
                  <a:pt x="279" y="14"/>
                  <a:pt x="235" y="26"/>
                  <a:pt x="192" y="40"/>
                </a:cubicBezTo>
                <a:cubicBezTo>
                  <a:pt x="159" y="51"/>
                  <a:pt x="135" y="79"/>
                  <a:pt x="102" y="90"/>
                </a:cubicBezTo>
                <a:cubicBezTo>
                  <a:pt x="95" y="100"/>
                  <a:pt x="91" y="112"/>
                  <a:pt x="82" y="120"/>
                </a:cubicBezTo>
                <a:cubicBezTo>
                  <a:pt x="74" y="127"/>
                  <a:pt x="59" y="123"/>
                  <a:pt x="52" y="130"/>
                </a:cubicBezTo>
                <a:cubicBezTo>
                  <a:pt x="45" y="137"/>
                  <a:pt x="48" y="151"/>
                  <a:pt x="42" y="160"/>
                </a:cubicBezTo>
                <a:cubicBezTo>
                  <a:pt x="34" y="172"/>
                  <a:pt x="22" y="180"/>
                  <a:pt x="12" y="190"/>
                </a:cubicBezTo>
                <a:cubicBezTo>
                  <a:pt x="3" y="272"/>
                  <a:pt x="0" y="368"/>
                  <a:pt x="62" y="430"/>
                </a:cubicBezTo>
                <a:cubicBezTo>
                  <a:pt x="82" y="427"/>
                  <a:pt x="103" y="426"/>
                  <a:pt x="122" y="420"/>
                </a:cubicBezTo>
                <a:cubicBezTo>
                  <a:pt x="173" y="403"/>
                  <a:pt x="134" y="400"/>
                  <a:pt x="172" y="370"/>
                </a:cubicBezTo>
                <a:cubicBezTo>
                  <a:pt x="180" y="363"/>
                  <a:pt x="193" y="365"/>
                  <a:pt x="202" y="360"/>
                </a:cubicBezTo>
                <a:cubicBezTo>
                  <a:pt x="223" y="348"/>
                  <a:pt x="262" y="320"/>
                  <a:pt x="262" y="320"/>
                </a:cubicBezTo>
                <a:cubicBezTo>
                  <a:pt x="273" y="286"/>
                  <a:pt x="279" y="283"/>
                  <a:pt x="262" y="300"/>
                </a:cubicBezTo>
                <a:close/>
              </a:path>
            </a:pathLst>
          </a:custGeom>
          <a:noFill/>
          <a:ln w="255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1193400" y="276120"/>
            <a:ext cx="7216920" cy="90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The Florida Gas Approach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/>
          </p:nvPr>
        </p:nvSpPr>
        <p:spPr>
          <a:xfrm>
            <a:off x="1225080" y="1266840"/>
            <a:ext cx="7169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375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Started with need for electricity and clean fuels in Florida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1219320" y="2197080"/>
            <a:ext cx="721656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1375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Existing base-load line made incremental development and gas conversion possible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1244520" y="2984400"/>
            <a:ext cx="7454880" cy="163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375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Markets and supplies continue to expand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Today 8000 km of pipeline supplying 1.5 BCFD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Will reach 2 BCFD by 2002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1212840" y="1714680"/>
            <a:ext cx="72169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375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Private investors build an initial pipeline and marketed gas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"/>
          <p:cNvSpPr/>
          <p:nvPr/>
        </p:nvSpPr>
        <p:spPr>
          <a:xfrm>
            <a:off x="1600200" y="2930400"/>
            <a:ext cx="998640" cy="1857600"/>
          </a:xfrm>
          <a:custGeom>
            <a:avLst/>
            <a:gdLst/>
            <a:ahLst/>
            <a:rect l="l" t="t" r="r" b="b"/>
            <a:pathLst>
              <a:path w="708" h="1170">
                <a:moveTo>
                  <a:pt x="402" y="84"/>
                </a:moveTo>
                <a:lnTo>
                  <a:pt x="318" y="402"/>
                </a:lnTo>
                <a:lnTo>
                  <a:pt x="678" y="924"/>
                </a:lnTo>
                <a:lnTo>
                  <a:pt x="678" y="924"/>
                </a:lnTo>
                <a:lnTo>
                  <a:pt x="678" y="930"/>
                </a:lnTo>
                <a:lnTo>
                  <a:pt x="672" y="930"/>
                </a:lnTo>
                <a:lnTo>
                  <a:pt x="672" y="930"/>
                </a:lnTo>
                <a:lnTo>
                  <a:pt x="672" y="936"/>
                </a:lnTo>
                <a:lnTo>
                  <a:pt x="672" y="936"/>
                </a:lnTo>
                <a:lnTo>
                  <a:pt x="672" y="942"/>
                </a:lnTo>
                <a:lnTo>
                  <a:pt x="672" y="942"/>
                </a:lnTo>
                <a:lnTo>
                  <a:pt x="672" y="942"/>
                </a:lnTo>
                <a:lnTo>
                  <a:pt x="672" y="948"/>
                </a:lnTo>
                <a:lnTo>
                  <a:pt x="672" y="948"/>
                </a:lnTo>
                <a:lnTo>
                  <a:pt x="672" y="948"/>
                </a:lnTo>
                <a:lnTo>
                  <a:pt x="672" y="948"/>
                </a:lnTo>
                <a:lnTo>
                  <a:pt x="672" y="954"/>
                </a:lnTo>
                <a:lnTo>
                  <a:pt x="678" y="954"/>
                </a:lnTo>
                <a:lnTo>
                  <a:pt x="678" y="954"/>
                </a:lnTo>
                <a:lnTo>
                  <a:pt x="678" y="954"/>
                </a:lnTo>
                <a:lnTo>
                  <a:pt x="684" y="954"/>
                </a:lnTo>
                <a:lnTo>
                  <a:pt x="684" y="960"/>
                </a:lnTo>
                <a:lnTo>
                  <a:pt x="684" y="960"/>
                </a:lnTo>
                <a:lnTo>
                  <a:pt x="684" y="960"/>
                </a:lnTo>
                <a:lnTo>
                  <a:pt x="684" y="966"/>
                </a:lnTo>
                <a:lnTo>
                  <a:pt x="684" y="972"/>
                </a:lnTo>
                <a:lnTo>
                  <a:pt x="690" y="972"/>
                </a:lnTo>
                <a:lnTo>
                  <a:pt x="690" y="978"/>
                </a:lnTo>
                <a:lnTo>
                  <a:pt x="690" y="978"/>
                </a:lnTo>
                <a:lnTo>
                  <a:pt x="690" y="984"/>
                </a:lnTo>
                <a:lnTo>
                  <a:pt x="696" y="990"/>
                </a:lnTo>
                <a:lnTo>
                  <a:pt x="696" y="990"/>
                </a:lnTo>
                <a:lnTo>
                  <a:pt x="702" y="996"/>
                </a:lnTo>
                <a:lnTo>
                  <a:pt x="702" y="996"/>
                </a:lnTo>
                <a:lnTo>
                  <a:pt x="702" y="1002"/>
                </a:lnTo>
                <a:lnTo>
                  <a:pt x="702" y="1002"/>
                </a:lnTo>
                <a:lnTo>
                  <a:pt x="708" y="1008"/>
                </a:lnTo>
                <a:lnTo>
                  <a:pt x="708" y="1008"/>
                </a:lnTo>
                <a:lnTo>
                  <a:pt x="708" y="1008"/>
                </a:lnTo>
                <a:lnTo>
                  <a:pt x="702" y="1008"/>
                </a:lnTo>
                <a:lnTo>
                  <a:pt x="702" y="1014"/>
                </a:lnTo>
                <a:lnTo>
                  <a:pt x="696" y="1014"/>
                </a:lnTo>
                <a:lnTo>
                  <a:pt x="696" y="1014"/>
                </a:lnTo>
                <a:lnTo>
                  <a:pt x="690" y="1020"/>
                </a:lnTo>
                <a:lnTo>
                  <a:pt x="690" y="1026"/>
                </a:lnTo>
                <a:lnTo>
                  <a:pt x="684" y="1032"/>
                </a:lnTo>
                <a:lnTo>
                  <a:pt x="684" y="1032"/>
                </a:lnTo>
                <a:lnTo>
                  <a:pt x="684" y="1038"/>
                </a:lnTo>
                <a:lnTo>
                  <a:pt x="678" y="1038"/>
                </a:lnTo>
                <a:lnTo>
                  <a:pt x="678" y="1038"/>
                </a:lnTo>
                <a:lnTo>
                  <a:pt x="678" y="1038"/>
                </a:lnTo>
                <a:lnTo>
                  <a:pt x="678" y="1038"/>
                </a:lnTo>
                <a:lnTo>
                  <a:pt x="672" y="1032"/>
                </a:lnTo>
                <a:lnTo>
                  <a:pt x="672" y="1032"/>
                </a:lnTo>
                <a:lnTo>
                  <a:pt x="672" y="1032"/>
                </a:lnTo>
                <a:lnTo>
                  <a:pt x="672" y="1032"/>
                </a:lnTo>
                <a:lnTo>
                  <a:pt x="672" y="1032"/>
                </a:lnTo>
                <a:lnTo>
                  <a:pt x="672" y="1032"/>
                </a:lnTo>
                <a:lnTo>
                  <a:pt x="672" y="1032"/>
                </a:lnTo>
                <a:lnTo>
                  <a:pt x="666" y="1038"/>
                </a:lnTo>
                <a:lnTo>
                  <a:pt x="666" y="1038"/>
                </a:lnTo>
                <a:lnTo>
                  <a:pt x="666" y="1044"/>
                </a:lnTo>
                <a:lnTo>
                  <a:pt x="666" y="1044"/>
                </a:lnTo>
                <a:lnTo>
                  <a:pt x="666" y="1050"/>
                </a:lnTo>
                <a:lnTo>
                  <a:pt x="666" y="1050"/>
                </a:lnTo>
                <a:lnTo>
                  <a:pt x="666" y="1050"/>
                </a:lnTo>
                <a:lnTo>
                  <a:pt x="666" y="1056"/>
                </a:lnTo>
                <a:lnTo>
                  <a:pt x="666" y="1056"/>
                </a:lnTo>
                <a:lnTo>
                  <a:pt x="666" y="1062"/>
                </a:lnTo>
                <a:lnTo>
                  <a:pt x="660" y="1062"/>
                </a:lnTo>
                <a:lnTo>
                  <a:pt x="660" y="1068"/>
                </a:lnTo>
                <a:lnTo>
                  <a:pt x="660" y="1068"/>
                </a:lnTo>
                <a:lnTo>
                  <a:pt x="660" y="1068"/>
                </a:lnTo>
                <a:lnTo>
                  <a:pt x="660" y="1074"/>
                </a:lnTo>
                <a:lnTo>
                  <a:pt x="660" y="1074"/>
                </a:lnTo>
                <a:lnTo>
                  <a:pt x="654" y="1080"/>
                </a:lnTo>
                <a:lnTo>
                  <a:pt x="654" y="1080"/>
                </a:lnTo>
                <a:lnTo>
                  <a:pt x="648" y="1086"/>
                </a:lnTo>
                <a:lnTo>
                  <a:pt x="648" y="1086"/>
                </a:lnTo>
                <a:lnTo>
                  <a:pt x="642" y="1092"/>
                </a:lnTo>
                <a:lnTo>
                  <a:pt x="642" y="1098"/>
                </a:lnTo>
                <a:lnTo>
                  <a:pt x="642" y="1098"/>
                </a:lnTo>
                <a:lnTo>
                  <a:pt x="642" y="1098"/>
                </a:lnTo>
                <a:lnTo>
                  <a:pt x="642" y="1098"/>
                </a:lnTo>
                <a:lnTo>
                  <a:pt x="642" y="1104"/>
                </a:lnTo>
                <a:lnTo>
                  <a:pt x="636" y="1104"/>
                </a:lnTo>
                <a:lnTo>
                  <a:pt x="636" y="1110"/>
                </a:lnTo>
                <a:lnTo>
                  <a:pt x="636" y="1110"/>
                </a:lnTo>
                <a:lnTo>
                  <a:pt x="636" y="1116"/>
                </a:lnTo>
                <a:lnTo>
                  <a:pt x="636" y="1122"/>
                </a:lnTo>
                <a:lnTo>
                  <a:pt x="636" y="1122"/>
                </a:lnTo>
                <a:lnTo>
                  <a:pt x="636" y="1128"/>
                </a:lnTo>
                <a:lnTo>
                  <a:pt x="636" y="1134"/>
                </a:lnTo>
                <a:lnTo>
                  <a:pt x="642" y="1134"/>
                </a:lnTo>
                <a:lnTo>
                  <a:pt x="642" y="1140"/>
                </a:lnTo>
                <a:lnTo>
                  <a:pt x="642" y="1146"/>
                </a:lnTo>
                <a:lnTo>
                  <a:pt x="642" y="1146"/>
                </a:lnTo>
                <a:lnTo>
                  <a:pt x="642" y="1152"/>
                </a:lnTo>
                <a:lnTo>
                  <a:pt x="642" y="1158"/>
                </a:lnTo>
                <a:lnTo>
                  <a:pt x="642" y="1164"/>
                </a:lnTo>
                <a:lnTo>
                  <a:pt x="636" y="1170"/>
                </a:lnTo>
                <a:lnTo>
                  <a:pt x="408" y="1146"/>
                </a:lnTo>
                <a:lnTo>
                  <a:pt x="408" y="1134"/>
                </a:lnTo>
                <a:lnTo>
                  <a:pt x="408" y="1128"/>
                </a:lnTo>
                <a:lnTo>
                  <a:pt x="402" y="1122"/>
                </a:lnTo>
                <a:lnTo>
                  <a:pt x="402" y="1116"/>
                </a:lnTo>
                <a:lnTo>
                  <a:pt x="402" y="1116"/>
                </a:lnTo>
                <a:lnTo>
                  <a:pt x="402" y="1110"/>
                </a:lnTo>
                <a:lnTo>
                  <a:pt x="402" y="1104"/>
                </a:lnTo>
                <a:lnTo>
                  <a:pt x="402" y="1098"/>
                </a:lnTo>
                <a:lnTo>
                  <a:pt x="402" y="1098"/>
                </a:lnTo>
                <a:lnTo>
                  <a:pt x="402" y="1098"/>
                </a:lnTo>
                <a:lnTo>
                  <a:pt x="402" y="1092"/>
                </a:lnTo>
                <a:lnTo>
                  <a:pt x="402" y="1092"/>
                </a:lnTo>
                <a:lnTo>
                  <a:pt x="396" y="1092"/>
                </a:lnTo>
                <a:lnTo>
                  <a:pt x="396" y="1086"/>
                </a:lnTo>
                <a:lnTo>
                  <a:pt x="396" y="1086"/>
                </a:lnTo>
                <a:lnTo>
                  <a:pt x="396" y="1086"/>
                </a:lnTo>
                <a:lnTo>
                  <a:pt x="396" y="1080"/>
                </a:lnTo>
                <a:lnTo>
                  <a:pt x="396" y="1074"/>
                </a:lnTo>
                <a:lnTo>
                  <a:pt x="396" y="1068"/>
                </a:lnTo>
                <a:lnTo>
                  <a:pt x="396" y="1062"/>
                </a:lnTo>
                <a:lnTo>
                  <a:pt x="396" y="1062"/>
                </a:lnTo>
                <a:lnTo>
                  <a:pt x="390" y="1062"/>
                </a:lnTo>
                <a:lnTo>
                  <a:pt x="390" y="1062"/>
                </a:lnTo>
                <a:lnTo>
                  <a:pt x="390" y="1062"/>
                </a:lnTo>
                <a:lnTo>
                  <a:pt x="390" y="1062"/>
                </a:lnTo>
                <a:lnTo>
                  <a:pt x="384" y="1056"/>
                </a:lnTo>
                <a:lnTo>
                  <a:pt x="384" y="1056"/>
                </a:lnTo>
                <a:lnTo>
                  <a:pt x="384" y="1050"/>
                </a:lnTo>
                <a:lnTo>
                  <a:pt x="378" y="1050"/>
                </a:lnTo>
                <a:lnTo>
                  <a:pt x="378" y="1044"/>
                </a:lnTo>
                <a:lnTo>
                  <a:pt x="378" y="1044"/>
                </a:lnTo>
                <a:lnTo>
                  <a:pt x="378" y="1038"/>
                </a:lnTo>
                <a:lnTo>
                  <a:pt x="378" y="1038"/>
                </a:lnTo>
                <a:lnTo>
                  <a:pt x="372" y="1038"/>
                </a:lnTo>
                <a:lnTo>
                  <a:pt x="372" y="1032"/>
                </a:lnTo>
                <a:lnTo>
                  <a:pt x="372" y="1032"/>
                </a:lnTo>
                <a:lnTo>
                  <a:pt x="372" y="1032"/>
                </a:lnTo>
                <a:lnTo>
                  <a:pt x="372" y="1032"/>
                </a:lnTo>
                <a:lnTo>
                  <a:pt x="366" y="1026"/>
                </a:lnTo>
                <a:lnTo>
                  <a:pt x="360" y="1020"/>
                </a:lnTo>
                <a:lnTo>
                  <a:pt x="354" y="1020"/>
                </a:lnTo>
                <a:lnTo>
                  <a:pt x="348" y="1014"/>
                </a:lnTo>
                <a:lnTo>
                  <a:pt x="348" y="1014"/>
                </a:lnTo>
                <a:lnTo>
                  <a:pt x="342" y="1008"/>
                </a:lnTo>
                <a:lnTo>
                  <a:pt x="342" y="1008"/>
                </a:lnTo>
                <a:lnTo>
                  <a:pt x="342" y="1002"/>
                </a:lnTo>
                <a:lnTo>
                  <a:pt x="336" y="1002"/>
                </a:lnTo>
                <a:lnTo>
                  <a:pt x="336" y="996"/>
                </a:lnTo>
                <a:lnTo>
                  <a:pt x="336" y="996"/>
                </a:lnTo>
                <a:lnTo>
                  <a:pt x="336" y="996"/>
                </a:lnTo>
                <a:lnTo>
                  <a:pt x="330" y="996"/>
                </a:lnTo>
                <a:lnTo>
                  <a:pt x="330" y="996"/>
                </a:lnTo>
                <a:lnTo>
                  <a:pt x="330" y="990"/>
                </a:lnTo>
                <a:lnTo>
                  <a:pt x="324" y="990"/>
                </a:lnTo>
                <a:lnTo>
                  <a:pt x="324" y="984"/>
                </a:lnTo>
                <a:lnTo>
                  <a:pt x="324" y="984"/>
                </a:lnTo>
                <a:lnTo>
                  <a:pt x="324" y="978"/>
                </a:lnTo>
                <a:lnTo>
                  <a:pt x="318" y="978"/>
                </a:lnTo>
                <a:lnTo>
                  <a:pt x="318" y="978"/>
                </a:lnTo>
                <a:lnTo>
                  <a:pt x="318" y="978"/>
                </a:lnTo>
                <a:lnTo>
                  <a:pt x="318" y="972"/>
                </a:lnTo>
                <a:lnTo>
                  <a:pt x="312" y="972"/>
                </a:lnTo>
                <a:lnTo>
                  <a:pt x="312" y="966"/>
                </a:lnTo>
                <a:lnTo>
                  <a:pt x="306" y="960"/>
                </a:lnTo>
                <a:lnTo>
                  <a:pt x="306" y="960"/>
                </a:lnTo>
                <a:lnTo>
                  <a:pt x="306" y="960"/>
                </a:lnTo>
                <a:lnTo>
                  <a:pt x="306" y="954"/>
                </a:lnTo>
                <a:lnTo>
                  <a:pt x="306" y="954"/>
                </a:lnTo>
                <a:lnTo>
                  <a:pt x="306" y="948"/>
                </a:lnTo>
                <a:lnTo>
                  <a:pt x="300" y="948"/>
                </a:lnTo>
                <a:lnTo>
                  <a:pt x="300" y="942"/>
                </a:lnTo>
                <a:lnTo>
                  <a:pt x="300" y="942"/>
                </a:lnTo>
                <a:lnTo>
                  <a:pt x="300" y="942"/>
                </a:lnTo>
                <a:lnTo>
                  <a:pt x="294" y="942"/>
                </a:lnTo>
                <a:lnTo>
                  <a:pt x="294" y="942"/>
                </a:lnTo>
                <a:lnTo>
                  <a:pt x="288" y="942"/>
                </a:lnTo>
                <a:lnTo>
                  <a:pt x="282" y="942"/>
                </a:lnTo>
                <a:lnTo>
                  <a:pt x="282" y="942"/>
                </a:lnTo>
                <a:lnTo>
                  <a:pt x="276" y="942"/>
                </a:lnTo>
                <a:lnTo>
                  <a:pt x="276" y="942"/>
                </a:lnTo>
                <a:lnTo>
                  <a:pt x="270" y="936"/>
                </a:lnTo>
                <a:lnTo>
                  <a:pt x="270" y="930"/>
                </a:lnTo>
                <a:lnTo>
                  <a:pt x="264" y="930"/>
                </a:lnTo>
                <a:lnTo>
                  <a:pt x="264" y="924"/>
                </a:lnTo>
                <a:lnTo>
                  <a:pt x="258" y="918"/>
                </a:lnTo>
                <a:lnTo>
                  <a:pt x="258" y="912"/>
                </a:lnTo>
                <a:lnTo>
                  <a:pt x="252" y="912"/>
                </a:lnTo>
                <a:lnTo>
                  <a:pt x="252" y="906"/>
                </a:lnTo>
                <a:lnTo>
                  <a:pt x="252" y="906"/>
                </a:lnTo>
                <a:lnTo>
                  <a:pt x="246" y="906"/>
                </a:lnTo>
                <a:lnTo>
                  <a:pt x="246" y="906"/>
                </a:lnTo>
                <a:lnTo>
                  <a:pt x="246" y="900"/>
                </a:lnTo>
                <a:lnTo>
                  <a:pt x="240" y="900"/>
                </a:lnTo>
                <a:lnTo>
                  <a:pt x="240" y="900"/>
                </a:lnTo>
                <a:lnTo>
                  <a:pt x="234" y="900"/>
                </a:lnTo>
                <a:lnTo>
                  <a:pt x="228" y="900"/>
                </a:lnTo>
                <a:lnTo>
                  <a:pt x="222" y="894"/>
                </a:lnTo>
                <a:lnTo>
                  <a:pt x="222" y="894"/>
                </a:lnTo>
                <a:lnTo>
                  <a:pt x="210" y="894"/>
                </a:lnTo>
                <a:lnTo>
                  <a:pt x="198" y="888"/>
                </a:lnTo>
                <a:lnTo>
                  <a:pt x="186" y="888"/>
                </a:lnTo>
                <a:lnTo>
                  <a:pt x="174" y="882"/>
                </a:lnTo>
                <a:lnTo>
                  <a:pt x="168" y="882"/>
                </a:lnTo>
                <a:lnTo>
                  <a:pt x="162" y="882"/>
                </a:lnTo>
                <a:lnTo>
                  <a:pt x="156" y="882"/>
                </a:lnTo>
                <a:lnTo>
                  <a:pt x="150" y="882"/>
                </a:lnTo>
                <a:lnTo>
                  <a:pt x="150" y="876"/>
                </a:lnTo>
                <a:lnTo>
                  <a:pt x="150" y="870"/>
                </a:lnTo>
                <a:lnTo>
                  <a:pt x="150" y="864"/>
                </a:lnTo>
                <a:lnTo>
                  <a:pt x="150" y="858"/>
                </a:lnTo>
                <a:lnTo>
                  <a:pt x="150" y="852"/>
                </a:lnTo>
                <a:lnTo>
                  <a:pt x="150" y="846"/>
                </a:lnTo>
                <a:lnTo>
                  <a:pt x="150" y="846"/>
                </a:lnTo>
                <a:lnTo>
                  <a:pt x="150" y="846"/>
                </a:lnTo>
                <a:lnTo>
                  <a:pt x="150" y="840"/>
                </a:lnTo>
                <a:lnTo>
                  <a:pt x="144" y="840"/>
                </a:lnTo>
                <a:lnTo>
                  <a:pt x="144" y="840"/>
                </a:lnTo>
                <a:lnTo>
                  <a:pt x="144" y="834"/>
                </a:lnTo>
                <a:lnTo>
                  <a:pt x="144" y="834"/>
                </a:lnTo>
                <a:lnTo>
                  <a:pt x="144" y="828"/>
                </a:lnTo>
                <a:lnTo>
                  <a:pt x="150" y="828"/>
                </a:lnTo>
                <a:lnTo>
                  <a:pt x="150" y="828"/>
                </a:lnTo>
                <a:lnTo>
                  <a:pt x="156" y="822"/>
                </a:lnTo>
                <a:lnTo>
                  <a:pt x="156" y="822"/>
                </a:lnTo>
                <a:lnTo>
                  <a:pt x="156" y="822"/>
                </a:lnTo>
                <a:lnTo>
                  <a:pt x="162" y="822"/>
                </a:lnTo>
                <a:lnTo>
                  <a:pt x="162" y="816"/>
                </a:lnTo>
                <a:lnTo>
                  <a:pt x="162" y="816"/>
                </a:lnTo>
                <a:lnTo>
                  <a:pt x="162" y="816"/>
                </a:lnTo>
                <a:lnTo>
                  <a:pt x="162" y="810"/>
                </a:lnTo>
                <a:lnTo>
                  <a:pt x="162" y="810"/>
                </a:lnTo>
                <a:lnTo>
                  <a:pt x="162" y="810"/>
                </a:lnTo>
                <a:lnTo>
                  <a:pt x="162" y="804"/>
                </a:lnTo>
                <a:lnTo>
                  <a:pt x="162" y="804"/>
                </a:lnTo>
                <a:lnTo>
                  <a:pt x="162" y="804"/>
                </a:lnTo>
                <a:lnTo>
                  <a:pt x="162" y="798"/>
                </a:lnTo>
                <a:lnTo>
                  <a:pt x="162" y="798"/>
                </a:lnTo>
                <a:lnTo>
                  <a:pt x="156" y="792"/>
                </a:lnTo>
                <a:lnTo>
                  <a:pt x="156" y="792"/>
                </a:lnTo>
                <a:lnTo>
                  <a:pt x="150" y="786"/>
                </a:lnTo>
                <a:lnTo>
                  <a:pt x="150" y="780"/>
                </a:lnTo>
                <a:lnTo>
                  <a:pt x="144" y="780"/>
                </a:lnTo>
                <a:lnTo>
                  <a:pt x="144" y="774"/>
                </a:lnTo>
                <a:lnTo>
                  <a:pt x="144" y="774"/>
                </a:lnTo>
                <a:lnTo>
                  <a:pt x="144" y="774"/>
                </a:lnTo>
                <a:lnTo>
                  <a:pt x="144" y="774"/>
                </a:lnTo>
                <a:lnTo>
                  <a:pt x="144" y="768"/>
                </a:lnTo>
                <a:lnTo>
                  <a:pt x="150" y="762"/>
                </a:lnTo>
                <a:lnTo>
                  <a:pt x="150" y="762"/>
                </a:lnTo>
                <a:lnTo>
                  <a:pt x="150" y="756"/>
                </a:lnTo>
                <a:lnTo>
                  <a:pt x="150" y="756"/>
                </a:lnTo>
                <a:lnTo>
                  <a:pt x="156" y="756"/>
                </a:lnTo>
                <a:lnTo>
                  <a:pt x="156" y="750"/>
                </a:lnTo>
                <a:lnTo>
                  <a:pt x="156" y="750"/>
                </a:lnTo>
                <a:lnTo>
                  <a:pt x="150" y="750"/>
                </a:lnTo>
                <a:lnTo>
                  <a:pt x="144" y="750"/>
                </a:lnTo>
                <a:lnTo>
                  <a:pt x="138" y="750"/>
                </a:lnTo>
                <a:lnTo>
                  <a:pt x="138" y="744"/>
                </a:lnTo>
                <a:lnTo>
                  <a:pt x="132" y="744"/>
                </a:lnTo>
                <a:lnTo>
                  <a:pt x="126" y="744"/>
                </a:lnTo>
                <a:lnTo>
                  <a:pt x="126" y="744"/>
                </a:lnTo>
                <a:lnTo>
                  <a:pt x="126" y="738"/>
                </a:lnTo>
                <a:lnTo>
                  <a:pt x="126" y="738"/>
                </a:lnTo>
                <a:lnTo>
                  <a:pt x="120" y="732"/>
                </a:lnTo>
                <a:lnTo>
                  <a:pt x="120" y="732"/>
                </a:lnTo>
                <a:lnTo>
                  <a:pt x="120" y="726"/>
                </a:lnTo>
                <a:lnTo>
                  <a:pt x="120" y="720"/>
                </a:lnTo>
                <a:lnTo>
                  <a:pt x="114" y="708"/>
                </a:lnTo>
                <a:lnTo>
                  <a:pt x="114" y="702"/>
                </a:lnTo>
                <a:lnTo>
                  <a:pt x="114" y="690"/>
                </a:lnTo>
                <a:lnTo>
                  <a:pt x="108" y="678"/>
                </a:lnTo>
                <a:lnTo>
                  <a:pt x="108" y="666"/>
                </a:lnTo>
                <a:lnTo>
                  <a:pt x="102" y="660"/>
                </a:lnTo>
                <a:lnTo>
                  <a:pt x="96" y="660"/>
                </a:lnTo>
                <a:lnTo>
                  <a:pt x="90" y="654"/>
                </a:lnTo>
                <a:lnTo>
                  <a:pt x="90" y="654"/>
                </a:lnTo>
                <a:lnTo>
                  <a:pt x="90" y="654"/>
                </a:lnTo>
                <a:lnTo>
                  <a:pt x="84" y="648"/>
                </a:lnTo>
                <a:lnTo>
                  <a:pt x="84" y="648"/>
                </a:lnTo>
                <a:lnTo>
                  <a:pt x="84" y="648"/>
                </a:lnTo>
                <a:lnTo>
                  <a:pt x="84" y="642"/>
                </a:lnTo>
                <a:lnTo>
                  <a:pt x="84" y="642"/>
                </a:lnTo>
                <a:lnTo>
                  <a:pt x="78" y="636"/>
                </a:lnTo>
                <a:lnTo>
                  <a:pt x="78" y="636"/>
                </a:lnTo>
                <a:lnTo>
                  <a:pt x="78" y="630"/>
                </a:lnTo>
                <a:lnTo>
                  <a:pt x="78" y="630"/>
                </a:lnTo>
                <a:lnTo>
                  <a:pt x="84" y="624"/>
                </a:lnTo>
                <a:lnTo>
                  <a:pt x="84" y="618"/>
                </a:lnTo>
                <a:lnTo>
                  <a:pt x="90" y="618"/>
                </a:lnTo>
                <a:lnTo>
                  <a:pt x="90" y="612"/>
                </a:lnTo>
                <a:lnTo>
                  <a:pt x="96" y="612"/>
                </a:lnTo>
                <a:lnTo>
                  <a:pt x="96" y="606"/>
                </a:lnTo>
                <a:lnTo>
                  <a:pt x="96" y="606"/>
                </a:lnTo>
                <a:lnTo>
                  <a:pt x="96" y="600"/>
                </a:lnTo>
                <a:lnTo>
                  <a:pt x="96" y="600"/>
                </a:lnTo>
                <a:lnTo>
                  <a:pt x="96" y="594"/>
                </a:lnTo>
                <a:lnTo>
                  <a:pt x="96" y="594"/>
                </a:lnTo>
                <a:lnTo>
                  <a:pt x="96" y="588"/>
                </a:lnTo>
                <a:lnTo>
                  <a:pt x="96" y="588"/>
                </a:lnTo>
                <a:lnTo>
                  <a:pt x="96" y="582"/>
                </a:lnTo>
                <a:lnTo>
                  <a:pt x="96" y="576"/>
                </a:lnTo>
                <a:lnTo>
                  <a:pt x="96" y="576"/>
                </a:lnTo>
                <a:lnTo>
                  <a:pt x="96" y="576"/>
                </a:lnTo>
                <a:lnTo>
                  <a:pt x="96" y="570"/>
                </a:lnTo>
                <a:lnTo>
                  <a:pt x="96" y="570"/>
                </a:lnTo>
                <a:lnTo>
                  <a:pt x="96" y="570"/>
                </a:lnTo>
                <a:lnTo>
                  <a:pt x="90" y="570"/>
                </a:lnTo>
                <a:lnTo>
                  <a:pt x="90" y="564"/>
                </a:lnTo>
                <a:lnTo>
                  <a:pt x="90" y="564"/>
                </a:lnTo>
                <a:lnTo>
                  <a:pt x="90" y="564"/>
                </a:lnTo>
                <a:lnTo>
                  <a:pt x="90" y="564"/>
                </a:lnTo>
                <a:lnTo>
                  <a:pt x="90" y="564"/>
                </a:lnTo>
                <a:lnTo>
                  <a:pt x="84" y="564"/>
                </a:lnTo>
                <a:lnTo>
                  <a:pt x="84" y="564"/>
                </a:lnTo>
                <a:lnTo>
                  <a:pt x="84" y="564"/>
                </a:lnTo>
                <a:lnTo>
                  <a:pt x="78" y="558"/>
                </a:lnTo>
                <a:lnTo>
                  <a:pt x="78" y="558"/>
                </a:lnTo>
                <a:lnTo>
                  <a:pt x="78" y="558"/>
                </a:lnTo>
                <a:lnTo>
                  <a:pt x="72" y="558"/>
                </a:lnTo>
                <a:lnTo>
                  <a:pt x="72" y="552"/>
                </a:lnTo>
                <a:lnTo>
                  <a:pt x="72" y="546"/>
                </a:lnTo>
                <a:lnTo>
                  <a:pt x="72" y="546"/>
                </a:lnTo>
                <a:lnTo>
                  <a:pt x="72" y="540"/>
                </a:lnTo>
                <a:lnTo>
                  <a:pt x="72" y="534"/>
                </a:lnTo>
                <a:lnTo>
                  <a:pt x="72" y="534"/>
                </a:lnTo>
                <a:lnTo>
                  <a:pt x="66" y="528"/>
                </a:lnTo>
                <a:lnTo>
                  <a:pt x="66" y="528"/>
                </a:lnTo>
                <a:lnTo>
                  <a:pt x="66" y="528"/>
                </a:lnTo>
                <a:lnTo>
                  <a:pt x="66" y="528"/>
                </a:lnTo>
                <a:lnTo>
                  <a:pt x="66" y="528"/>
                </a:lnTo>
                <a:lnTo>
                  <a:pt x="66" y="522"/>
                </a:lnTo>
                <a:lnTo>
                  <a:pt x="60" y="522"/>
                </a:lnTo>
                <a:lnTo>
                  <a:pt x="66" y="522"/>
                </a:lnTo>
                <a:lnTo>
                  <a:pt x="66" y="522"/>
                </a:lnTo>
                <a:lnTo>
                  <a:pt x="66" y="516"/>
                </a:lnTo>
                <a:lnTo>
                  <a:pt x="66" y="516"/>
                </a:lnTo>
                <a:lnTo>
                  <a:pt x="66" y="510"/>
                </a:lnTo>
                <a:lnTo>
                  <a:pt x="66" y="510"/>
                </a:lnTo>
                <a:lnTo>
                  <a:pt x="66" y="504"/>
                </a:lnTo>
                <a:lnTo>
                  <a:pt x="72" y="498"/>
                </a:lnTo>
                <a:lnTo>
                  <a:pt x="66" y="498"/>
                </a:lnTo>
                <a:lnTo>
                  <a:pt x="66" y="492"/>
                </a:lnTo>
                <a:lnTo>
                  <a:pt x="66" y="492"/>
                </a:lnTo>
                <a:lnTo>
                  <a:pt x="66" y="486"/>
                </a:lnTo>
                <a:lnTo>
                  <a:pt x="66" y="486"/>
                </a:lnTo>
                <a:lnTo>
                  <a:pt x="66" y="480"/>
                </a:lnTo>
                <a:lnTo>
                  <a:pt x="66" y="480"/>
                </a:lnTo>
                <a:lnTo>
                  <a:pt x="60" y="480"/>
                </a:lnTo>
                <a:lnTo>
                  <a:pt x="60" y="474"/>
                </a:lnTo>
                <a:lnTo>
                  <a:pt x="60" y="468"/>
                </a:lnTo>
                <a:lnTo>
                  <a:pt x="60" y="468"/>
                </a:lnTo>
                <a:lnTo>
                  <a:pt x="60" y="462"/>
                </a:lnTo>
                <a:lnTo>
                  <a:pt x="54" y="462"/>
                </a:lnTo>
                <a:lnTo>
                  <a:pt x="54" y="456"/>
                </a:lnTo>
                <a:lnTo>
                  <a:pt x="54" y="450"/>
                </a:lnTo>
                <a:lnTo>
                  <a:pt x="54" y="450"/>
                </a:lnTo>
                <a:lnTo>
                  <a:pt x="48" y="450"/>
                </a:lnTo>
                <a:lnTo>
                  <a:pt x="48" y="444"/>
                </a:lnTo>
                <a:lnTo>
                  <a:pt x="48" y="444"/>
                </a:lnTo>
                <a:lnTo>
                  <a:pt x="48" y="444"/>
                </a:lnTo>
                <a:lnTo>
                  <a:pt x="54" y="444"/>
                </a:lnTo>
                <a:lnTo>
                  <a:pt x="54" y="438"/>
                </a:lnTo>
                <a:lnTo>
                  <a:pt x="54" y="438"/>
                </a:lnTo>
                <a:lnTo>
                  <a:pt x="54" y="432"/>
                </a:lnTo>
                <a:lnTo>
                  <a:pt x="54" y="432"/>
                </a:lnTo>
                <a:lnTo>
                  <a:pt x="54" y="426"/>
                </a:lnTo>
                <a:lnTo>
                  <a:pt x="54" y="426"/>
                </a:lnTo>
                <a:lnTo>
                  <a:pt x="54" y="420"/>
                </a:lnTo>
                <a:lnTo>
                  <a:pt x="54" y="420"/>
                </a:lnTo>
                <a:lnTo>
                  <a:pt x="54" y="420"/>
                </a:lnTo>
                <a:lnTo>
                  <a:pt x="54" y="420"/>
                </a:lnTo>
                <a:lnTo>
                  <a:pt x="54" y="420"/>
                </a:lnTo>
                <a:lnTo>
                  <a:pt x="54" y="414"/>
                </a:lnTo>
                <a:lnTo>
                  <a:pt x="54" y="414"/>
                </a:lnTo>
                <a:lnTo>
                  <a:pt x="48" y="408"/>
                </a:lnTo>
                <a:lnTo>
                  <a:pt x="48" y="408"/>
                </a:lnTo>
                <a:lnTo>
                  <a:pt x="48" y="402"/>
                </a:lnTo>
                <a:lnTo>
                  <a:pt x="48" y="402"/>
                </a:lnTo>
                <a:lnTo>
                  <a:pt x="42" y="396"/>
                </a:lnTo>
                <a:lnTo>
                  <a:pt x="42" y="396"/>
                </a:lnTo>
                <a:lnTo>
                  <a:pt x="42" y="396"/>
                </a:lnTo>
                <a:lnTo>
                  <a:pt x="42" y="390"/>
                </a:lnTo>
                <a:lnTo>
                  <a:pt x="42" y="390"/>
                </a:lnTo>
                <a:lnTo>
                  <a:pt x="42" y="384"/>
                </a:lnTo>
                <a:lnTo>
                  <a:pt x="36" y="384"/>
                </a:lnTo>
                <a:lnTo>
                  <a:pt x="36" y="378"/>
                </a:lnTo>
                <a:lnTo>
                  <a:pt x="30" y="372"/>
                </a:lnTo>
                <a:lnTo>
                  <a:pt x="24" y="372"/>
                </a:lnTo>
                <a:lnTo>
                  <a:pt x="18" y="366"/>
                </a:lnTo>
                <a:lnTo>
                  <a:pt x="12" y="360"/>
                </a:lnTo>
                <a:lnTo>
                  <a:pt x="12" y="360"/>
                </a:lnTo>
                <a:lnTo>
                  <a:pt x="6" y="354"/>
                </a:lnTo>
                <a:lnTo>
                  <a:pt x="6" y="354"/>
                </a:lnTo>
                <a:lnTo>
                  <a:pt x="6" y="348"/>
                </a:lnTo>
                <a:lnTo>
                  <a:pt x="6" y="342"/>
                </a:lnTo>
                <a:lnTo>
                  <a:pt x="6" y="342"/>
                </a:lnTo>
                <a:lnTo>
                  <a:pt x="6" y="336"/>
                </a:lnTo>
                <a:lnTo>
                  <a:pt x="6" y="336"/>
                </a:lnTo>
                <a:lnTo>
                  <a:pt x="6" y="330"/>
                </a:lnTo>
                <a:lnTo>
                  <a:pt x="6" y="324"/>
                </a:lnTo>
                <a:lnTo>
                  <a:pt x="6" y="318"/>
                </a:lnTo>
                <a:lnTo>
                  <a:pt x="6" y="312"/>
                </a:lnTo>
                <a:lnTo>
                  <a:pt x="6" y="306"/>
                </a:lnTo>
                <a:lnTo>
                  <a:pt x="6" y="300"/>
                </a:lnTo>
                <a:lnTo>
                  <a:pt x="12" y="300"/>
                </a:lnTo>
                <a:lnTo>
                  <a:pt x="12" y="294"/>
                </a:lnTo>
                <a:lnTo>
                  <a:pt x="12" y="288"/>
                </a:lnTo>
                <a:lnTo>
                  <a:pt x="12" y="288"/>
                </a:lnTo>
                <a:lnTo>
                  <a:pt x="18" y="282"/>
                </a:lnTo>
                <a:lnTo>
                  <a:pt x="18" y="276"/>
                </a:lnTo>
                <a:lnTo>
                  <a:pt x="24" y="270"/>
                </a:lnTo>
                <a:lnTo>
                  <a:pt x="24" y="258"/>
                </a:lnTo>
                <a:lnTo>
                  <a:pt x="24" y="252"/>
                </a:lnTo>
                <a:lnTo>
                  <a:pt x="18" y="240"/>
                </a:lnTo>
                <a:lnTo>
                  <a:pt x="18" y="234"/>
                </a:lnTo>
                <a:lnTo>
                  <a:pt x="18" y="228"/>
                </a:lnTo>
                <a:lnTo>
                  <a:pt x="18" y="222"/>
                </a:lnTo>
                <a:lnTo>
                  <a:pt x="12" y="216"/>
                </a:lnTo>
                <a:lnTo>
                  <a:pt x="12" y="204"/>
                </a:lnTo>
                <a:lnTo>
                  <a:pt x="6" y="198"/>
                </a:lnTo>
                <a:lnTo>
                  <a:pt x="6" y="192"/>
                </a:lnTo>
                <a:lnTo>
                  <a:pt x="6" y="186"/>
                </a:lnTo>
                <a:lnTo>
                  <a:pt x="6" y="186"/>
                </a:lnTo>
                <a:lnTo>
                  <a:pt x="0" y="180"/>
                </a:lnTo>
                <a:lnTo>
                  <a:pt x="0" y="174"/>
                </a:lnTo>
                <a:lnTo>
                  <a:pt x="0" y="168"/>
                </a:lnTo>
                <a:lnTo>
                  <a:pt x="0" y="162"/>
                </a:lnTo>
                <a:lnTo>
                  <a:pt x="0" y="150"/>
                </a:lnTo>
                <a:lnTo>
                  <a:pt x="0" y="144"/>
                </a:lnTo>
                <a:lnTo>
                  <a:pt x="0" y="138"/>
                </a:lnTo>
                <a:lnTo>
                  <a:pt x="0" y="138"/>
                </a:lnTo>
                <a:lnTo>
                  <a:pt x="0" y="138"/>
                </a:lnTo>
                <a:lnTo>
                  <a:pt x="6" y="132"/>
                </a:lnTo>
                <a:lnTo>
                  <a:pt x="6" y="132"/>
                </a:lnTo>
                <a:lnTo>
                  <a:pt x="12" y="132"/>
                </a:lnTo>
                <a:lnTo>
                  <a:pt x="12" y="132"/>
                </a:lnTo>
                <a:lnTo>
                  <a:pt x="18" y="132"/>
                </a:lnTo>
                <a:lnTo>
                  <a:pt x="18" y="132"/>
                </a:lnTo>
                <a:lnTo>
                  <a:pt x="24" y="132"/>
                </a:lnTo>
                <a:lnTo>
                  <a:pt x="24" y="132"/>
                </a:lnTo>
                <a:lnTo>
                  <a:pt x="24" y="132"/>
                </a:lnTo>
                <a:lnTo>
                  <a:pt x="30" y="132"/>
                </a:lnTo>
                <a:lnTo>
                  <a:pt x="30" y="126"/>
                </a:lnTo>
                <a:lnTo>
                  <a:pt x="30" y="126"/>
                </a:lnTo>
                <a:lnTo>
                  <a:pt x="30" y="126"/>
                </a:lnTo>
                <a:lnTo>
                  <a:pt x="30" y="120"/>
                </a:lnTo>
                <a:lnTo>
                  <a:pt x="36" y="120"/>
                </a:lnTo>
                <a:lnTo>
                  <a:pt x="36" y="120"/>
                </a:lnTo>
                <a:lnTo>
                  <a:pt x="36" y="114"/>
                </a:lnTo>
                <a:lnTo>
                  <a:pt x="36" y="114"/>
                </a:lnTo>
                <a:lnTo>
                  <a:pt x="36" y="108"/>
                </a:lnTo>
                <a:lnTo>
                  <a:pt x="36" y="102"/>
                </a:lnTo>
                <a:lnTo>
                  <a:pt x="36" y="96"/>
                </a:lnTo>
                <a:lnTo>
                  <a:pt x="36" y="90"/>
                </a:lnTo>
                <a:lnTo>
                  <a:pt x="36" y="90"/>
                </a:lnTo>
                <a:lnTo>
                  <a:pt x="42" y="90"/>
                </a:lnTo>
                <a:lnTo>
                  <a:pt x="42" y="84"/>
                </a:lnTo>
                <a:lnTo>
                  <a:pt x="42" y="84"/>
                </a:lnTo>
                <a:lnTo>
                  <a:pt x="42" y="84"/>
                </a:lnTo>
                <a:lnTo>
                  <a:pt x="48" y="78"/>
                </a:lnTo>
                <a:lnTo>
                  <a:pt x="48" y="72"/>
                </a:lnTo>
                <a:lnTo>
                  <a:pt x="48" y="66"/>
                </a:lnTo>
                <a:lnTo>
                  <a:pt x="54" y="60"/>
                </a:lnTo>
                <a:lnTo>
                  <a:pt x="54" y="54"/>
                </a:lnTo>
                <a:lnTo>
                  <a:pt x="54" y="54"/>
                </a:lnTo>
                <a:lnTo>
                  <a:pt x="54" y="54"/>
                </a:lnTo>
                <a:lnTo>
                  <a:pt x="54" y="48"/>
                </a:lnTo>
                <a:lnTo>
                  <a:pt x="54" y="48"/>
                </a:lnTo>
                <a:lnTo>
                  <a:pt x="54" y="48"/>
                </a:lnTo>
                <a:lnTo>
                  <a:pt x="54" y="42"/>
                </a:lnTo>
                <a:lnTo>
                  <a:pt x="48" y="42"/>
                </a:lnTo>
                <a:lnTo>
                  <a:pt x="48" y="36"/>
                </a:lnTo>
                <a:lnTo>
                  <a:pt x="48" y="36"/>
                </a:lnTo>
                <a:lnTo>
                  <a:pt x="48" y="30"/>
                </a:lnTo>
                <a:lnTo>
                  <a:pt x="48" y="30"/>
                </a:lnTo>
                <a:lnTo>
                  <a:pt x="48" y="24"/>
                </a:lnTo>
                <a:lnTo>
                  <a:pt x="48" y="24"/>
                </a:lnTo>
                <a:lnTo>
                  <a:pt x="48" y="24"/>
                </a:lnTo>
                <a:lnTo>
                  <a:pt x="48" y="24"/>
                </a:lnTo>
                <a:lnTo>
                  <a:pt x="48" y="24"/>
                </a:lnTo>
                <a:lnTo>
                  <a:pt x="48" y="18"/>
                </a:lnTo>
                <a:lnTo>
                  <a:pt x="48" y="18"/>
                </a:lnTo>
                <a:lnTo>
                  <a:pt x="54" y="18"/>
                </a:lnTo>
                <a:lnTo>
                  <a:pt x="54" y="18"/>
                </a:lnTo>
                <a:lnTo>
                  <a:pt x="54" y="18"/>
                </a:lnTo>
                <a:lnTo>
                  <a:pt x="54" y="18"/>
                </a:lnTo>
                <a:lnTo>
                  <a:pt x="54" y="12"/>
                </a:lnTo>
                <a:lnTo>
                  <a:pt x="54" y="12"/>
                </a:lnTo>
                <a:lnTo>
                  <a:pt x="54" y="6"/>
                </a:lnTo>
                <a:lnTo>
                  <a:pt x="60" y="6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6" y="0"/>
                </a:lnTo>
                <a:lnTo>
                  <a:pt x="66" y="0"/>
                </a:lnTo>
                <a:lnTo>
                  <a:pt x="66" y="0"/>
                </a:lnTo>
                <a:lnTo>
                  <a:pt x="402" y="84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2481120" y="4064040"/>
            <a:ext cx="777960" cy="1085760"/>
          </a:xfrm>
          <a:custGeom>
            <a:avLst/>
            <a:gdLst/>
            <a:ahLst/>
            <a:rect l="l" t="t" r="r" b="b"/>
            <a:pathLst>
              <a:path w="552" h="684">
                <a:moveTo>
                  <a:pt x="138" y="0"/>
                </a:moveTo>
                <a:lnTo>
                  <a:pt x="120" y="96"/>
                </a:lnTo>
                <a:lnTo>
                  <a:pt x="120" y="96"/>
                </a:lnTo>
                <a:lnTo>
                  <a:pt x="120" y="102"/>
                </a:lnTo>
                <a:lnTo>
                  <a:pt x="120" y="102"/>
                </a:lnTo>
                <a:lnTo>
                  <a:pt x="120" y="102"/>
                </a:lnTo>
                <a:lnTo>
                  <a:pt x="114" y="102"/>
                </a:lnTo>
                <a:lnTo>
                  <a:pt x="114" y="108"/>
                </a:lnTo>
                <a:lnTo>
                  <a:pt x="114" y="108"/>
                </a:lnTo>
                <a:lnTo>
                  <a:pt x="114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96" y="102"/>
                </a:lnTo>
                <a:lnTo>
                  <a:pt x="96" y="102"/>
                </a:lnTo>
                <a:lnTo>
                  <a:pt x="96" y="102"/>
                </a:lnTo>
                <a:lnTo>
                  <a:pt x="96" y="102"/>
                </a:lnTo>
                <a:lnTo>
                  <a:pt x="96" y="102"/>
                </a:lnTo>
                <a:lnTo>
                  <a:pt x="90" y="96"/>
                </a:lnTo>
                <a:lnTo>
                  <a:pt x="90" y="96"/>
                </a:lnTo>
                <a:lnTo>
                  <a:pt x="90" y="96"/>
                </a:lnTo>
                <a:lnTo>
                  <a:pt x="84" y="96"/>
                </a:lnTo>
                <a:lnTo>
                  <a:pt x="84" y="90"/>
                </a:lnTo>
                <a:lnTo>
                  <a:pt x="78" y="90"/>
                </a:lnTo>
                <a:lnTo>
                  <a:pt x="78" y="90"/>
                </a:lnTo>
                <a:lnTo>
                  <a:pt x="72" y="90"/>
                </a:lnTo>
                <a:lnTo>
                  <a:pt x="72" y="90"/>
                </a:lnTo>
                <a:lnTo>
                  <a:pt x="66" y="96"/>
                </a:lnTo>
                <a:lnTo>
                  <a:pt x="60" y="96"/>
                </a:lnTo>
                <a:lnTo>
                  <a:pt x="60" y="96"/>
                </a:lnTo>
                <a:lnTo>
                  <a:pt x="60" y="96"/>
                </a:lnTo>
                <a:lnTo>
                  <a:pt x="54" y="102"/>
                </a:lnTo>
                <a:lnTo>
                  <a:pt x="54" y="102"/>
                </a:lnTo>
                <a:lnTo>
                  <a:pt x="54" y="102"/>
                </a:lnTo>
                <a:lnTo>
                  <a:pt x="54" y="108"/>
                </a:lnTo>
                <a:lnTo>
                  <a:pt x="54" y="108"/>
                </a:lnTo>
                <a:lnTo>
                  <a:pt x="54" y="108"/>
                </a:lnTo>
                <a:lnTo>
                  <a:pt x="54" y="114"/>
                </a:lnTo>
                <a:lnTo>
                  <a:pt x="54" y="114"/>
                </a:lnTo>
                <a:lnTo>
                  <a:pt x="54" y="114"/>
                </a:lnTo>
                <a:lnTo>
                  <a:pt x="54" y="120"/>
                </a:lnTo>
                <a:lnTo>
                  <a:pt x="54" y="120"/>
                </a:lnTo>
                <a:lnTo>
                  <a:pt x="60" y="126"/>
                </a:lnTo>
                <a:lnTo>
                  <a:pt x="60" y="126"/>
                </a:lnTo>
                <a:lnTo>
                  <a:pt x="60" y="126"/>
                </a:lnTo>
                <a:lnTo>
                  <a:pt x="60" y="132"/>
                </a:lnTo>
                <a:lnTo>
                  <a:pt x="60" y="132"/>
                </a:lnTo>
                <a:lnTo>
                  <a:pt x="60" y="132"/>
                </a:lnTo>
                <a:lnTo>
                  <a:pt x="60" y="132"/>
                </a:lnTo>
                <a:lnTo>
                  <a:pt x="54" y="132"/>
                </a:lnTo>
                <a:lnTo>
                  <a:pt x="54" y="132"/>
                </a:lnTo>
                <a:lnTo>
                  <a:pt x="54" y="132"/>
                </a:lnTo>
                <a:lnTo>
                  <a:pt x="54" y="132"/>
                </a:lnTo>
                <a:lnTo>
                  <a:pt x="48" y="132"/>
                </a:lnTo>
                <a:lnTo>
                  <a:pt x="48" y="132"/>
                </a:lnTo>
                <a:lnTo>
                  <a:pt x="48" y="138"/>
                </a:lnTo>
                <a:lnTo>
                  <a:pt x="54" y="138"/>
                </a:lnTo>
                <a:lnTo>
                  <a:pt x="54" y="138"/>
                </a:lnTo>
                <a:lnTo>
                  <a:pt x="54" y="144"/>
                </a:lnTo>
                <a:lnTo>
                  <a:pt x="54" y="144"/>
                </a:lnTo>
                <a:lnTo>
                  <a:pt x="54" y="144"/>
                </a:lnTo>
                <a:lnTo>
                  <a:pt x="54" y="144"/>
                </a:lnTo>
                <a:lnTo>
                  <a:pt x="60" y="144"/>
                </a:lnTo>
                <a:lnTo>
                  <a:pt x="60" y="144"/>
                </a:lnTo>
                <a:lnTo>
                  <a:pt x="54" y="150"/>
                </a:lnTo>
                <a:lnTo>
                  <a:pt x="54" y="150"/>
                </a:lnTo>
                <a:lnTo>
                  <a:pt x="54" y="156"/>
                </a:lnTo>
                <a:lnTo>
                  <a:pt x="54" y="156"/>
                </a:lnTo>
                <a:lnTo>
                  <a:pt x="48" y="162"/>
                </a:lnTo>
                <a:lnTo>
                  <a:pt x="48" y="162"/>
                </a:lnTo>
                <a:lnTo>
                  <a:pt x="48" y="162"/>
                </a:lnTo>
                <a:lnTo>
                  <a:pt x="48" y="162"/>
                </a:lnTo>
                <a:lnTo>
                  <a:pt x="48" y="162"/>
                </a:lnTo>
                <a:lnTo>
                  <a:pt x="54" y="162"/>
                </a:lnTo>
                <a:lnTo>
                  <a:pt x="54" y="162"/>
                </a:lnTo>
                <a:lnTo>
                  <a:pt x="54" y="162"/>
                </a:lnTo>
                <a:lnTo>
                  <a:pt x="54" y="162"/>
                </a:lnTo>
                <a:lnTo>
                  <a:pt x="54" y="162"/>
                </a:lnTo>
                <a:lnTo>
                  <a:pt x="60" y="162"/>
                </a:lnTo>
                <a:lnTo>
                  <a:pt x="60" y="162"/>
                </a:lnTo>
                <a:lnTo>
                  <a:pt x="60" y="162"/>
                </a:lnTo>
                <a:lnTo>
                  <a:pt x="60" y="168"/>
                </a:lnTo>
                <a:lnTo>
                  <a:pt x="60" y="168"/>
                </a:lnTo>
                <a:lnTo>
                  <a:pt x="60" y="168"/>
                </a:lnTo>
                <a:lnTo>
                  <a:pt x="60" y="174"/>
                </a:lnTo>
                <a:lnTo>
                  <a:pt x="60" y="180"/>
                </a:lnTo>
                <a:lnTo>
                  <a:pt x="60" y="186"/>
                </a:lnTo>
                <a:lnTo>
                  <a:pt x="60" y="192"/>
                </a:lnTo>
                <a:lnTo>
                  <a:pt x="54" y="192"/>
                </a:lnTo>
                <a:lnTo>
                  <a:pt x="54" y="198"/>
                </a:lnTo>
                <a:lnTo>
                  <a:pt x="54" y="204"/>
                </a:lnTo>
                <a:lnTo>
                  <a:pt x="54" y="204"/>
                </a:lnTo>
                <a:lnTo>
                  <a:pt x="54" y="204"/>
                </a:lnTo>
                <a:lnTo>
                  <a:pt x="54" y="210"/>
                </a:lnTo>
                <a:lnTo>
                  <a:pt x="48" y="210"/>
                </a:lnTo>
                <a:lnTo>
                  <a:pt x="48" y="216"/>
                </a:lnTo>
                <a:lnTo>
                  <a:pt x="48" y="216"/>
                </a:lnTo>
                <a:lnTo>
                  <a:pt x="48" y="222"/>
                </a:lnTo>
                <a:lnTo>
                  <a:pt x="48" y="222"/>
                </a:lnTo>
                <a:lnTo>
                  <a:pt x="48" y="228"/>
                </a:lnTo>
                <a:lnTo>
                  <a:pt x="48" y="234"/>
                </a:lnTo>
                <a:lnTo>
                  <a:pt x="54" y="234"/>
                </a:lnTo>
                <a:lnTo>
                  <a:pt x="54" y="234"/>
                </a:lnTo>
                <a:lnTo>
                  <a:pt x="54" y="240"/>
                </a:lnTo>
                <a:lnTo>
                  <a:pt x="54" y="240"/>
                </a:lnTo>
                <a:lnTo>
                  <a:pt x="60" y="240"/>
                </a:lnTo>
                <a:lnTo>
                  <a:pt x="60" y="246"/>
                </a:lnTo>
                <a:lnTo>
                  <a:pt x="60" y="246"/>
                </a:lnTo>
                <a:lnTo>
                  <a:pt x="60" y="246"/>
                </a:lnTo>
                <a:lnTo>
                  <a:pt x="60" y="252"/>
                </a:lnTo>
                <a:lnTo>
                  <a:pt x="66" y="252"/>
                </a:lnTo>
                <a:lnTo>
                  <a:pt x="66" y="258"/>
                </a:lnTo>
                <a:lnTo>
                  <a:pt x="66" y="258"/>
                </a:lnTo>
                <a:lnTo>
                  <a:pt x="66" y="264"/>
                </a:lnTo>
                <a:lnTo>
                  <a:pt x="66" y="264"/>
                </a:lnTo>
                <a:lnTo>
                  <a:pt x="66" y="270"/>
                </a:lnTo>
                <a:lnTo>
                  <a:pt x="72" y="276"/>
                </a:lnTo>
                <a:lnTo>
                  <a:pt x="72" y="276"/>
                </a:lnTo>
                <a:lnTo>
                  <a:pt x="78" y="276"/>
                </a:lnTo>
                <a:lnTo>
                  <a:pt x="78" y="282"/>
                </a:lnTo>
                <a:lnTo>
                  <a:pt x="78" y="282"/>
                </a:lnTo>
                <a:lnTo>
                  <a:pt x="84" y="288"/>
                </a:lnTo>
                <a:lnTo>
                  <a:pt x="84" y="288"/>
                </a:lnTo>
                <a:lnTo>
                  <a:pt x="84" y="288"/>
                </a:lnTo>
                <a:lnTo>
                  <a:pt x="84" y="288"/>
                </a:lnTo>
                <a:lnTo>
                  <a:pt x="84" y="294"/>
                </a:lnTo>
                <a:lnTo>
                  <a:pt x="78" y="294"/>
                </a:lnTo>
                <a:lnTo>
                  <a:pt x="78" y="300"/>
                </a:lnTo>
                <a:lnTo>
                  <a:pt x="72" y="300"/>
                </a:lnTo>
                <a:lnTo>
                  <a:pt x="72" y="306"/>
                </a:lnTo>
                <a:lnTo>
                  <a:pt x="66" y="306"/>
                </a:lnTo>
                <a:lnTo>
                  <a:pt x="66" y="312"/>
                </a:lnTo>
                <a:lnTo>
                  <a:pt x="60" y="318"/>
                </a:lnTo>
                <a:lnTo>
                  <a:pt x="54" y="324"/>
                </a:lnTo>
                <a:lnTo>
                  <a:pt x="54" y="324"/>
                </a:lnTo>
                <a:lnTo>
                  <a:pt x="54" y="324"/>
                </a:lnTo>
                <a:lnTo>
                  <a:pt x="54" y="324"/>
                </a:lnTo>
                <a:lnTo>
                  <a:pt x="54" y="324"/>
                </a:lnTo>
                <a:lnTo>
                  <a:pt x="48" y="318"/>
                </a:lnTo>
                <a:lnTo>
                  <a:pt x="48" y="318"/>
                </a:lnTo>
                <a:lnTo>
                  <a:pt x="48" y="318"/>
                </a:lnTo>
                <a:lnTo>
                  <a:pt x="48" y="318"/>
                </a:lnTo>
                <a:lnTo>
                  <a:pt x="48" y="318"/>
                </a:lnTo>
                <a:lnTo>
                  <a:pt x="48" y="318"/>
                </a:lnTo>
                <a:lnTo>
                  <a:pt x="48" y="318"/>
                </a:lnTo>
                <a:lnTo>
                  <a:pt x="48" y="324"/>
                </a:lnTo>
                <a:lnTo>
                  <a:pt x="42" y="324"/>
                </a:lnTo>
                <a:lnTo>
                  <a:pt x="42" y="330"/>
                </a:lnTo>
                <a:lnTo>
                  <a:pt x="42" y="330"/>
                </a:lnTo>
                <a:lnTo>
                  <a:pt x="42" y="336"/>
                </a:lnTo>
                <a:lnTo>
                  <a:pt x="42" y="336"/>
                </a:lnTo>
                <a:lnTo>
                  <a:pt x="42" y="336"/>
                </a:lnTo>
                <a:lnTo>
                  <a:pt x="36" y="336"/>
                </a:lnTo>
                <a:lnTo>
                  <a:pt x="36" y="342"/>
                </a:lnTo>
                <a:lnTo>
                  <a:pt x="36" y="342"/>
                </a:lnTo>
                <a:lnTo>
                  <a:pt x="36" y="342"/>
                </a:lnTo>
                <a:lnTo>
                  <a:pt x="36" y="348"/>
                </a:lnTo>
                <a:lnTo>
                  <a:pt x="36" y="348"/>
                </a:lnTo>
                <a:lnTo>
                  <a:pt x="42" y="354"/>
                </a:lnTo>
                <a:lnTo>
                  <a:pt x="42" y="354"/>
                </a:lnTo>
                <a:lnTo>
                  <a:pt x="36" y="360"/>
                </a:lnTo>
                <a:lnTo>
                  <a:pt x="30" y="360"/>
                </a:lnTo>
                <a:lnTo>
                  <a:pt x="30" y="366"/>
                </a:lnTo>
                <a:lnTo>
                  <a:pt x="24" y="372"/>
                </a:lnTo>
                <a:lnTo>
                  <a:pt x="24" y="372"/>
                </a:lnTo>
                <a:lnTo>
                  <a:pt x="18" y="378"/>
                </a:lnTo>
                <a:lnTo>
                  <a:pt x="18" y="378"/>
                </a:lnTo>
                <a:lnTo>
                  <a:pt x="18" y="384"/>
                </a:lnTo>
                <a:lnTo>
                  <a:pt x="18" y="384"/>
                </a:lnTo>
                <a:lnTo>
                  <a:pt x="18" y="384"/>
                </a:lnTo>
                <a:lnTo>
                  <a:pt x="12" y="390"/>
                </a:lnTo>
                <a:lnTo>
                  <a:pt x="12" y="396"/>
                </a:lnTo>
                <a:lnTo>
                  <a:pt x="12" y="402"/>
                </a:lnTo>
                <a:lnTo>
                  <a:pt x="12" y="402"/>
                </a:lnTo>
                <a:lnTo>
                  <a:pt x="12" y="408"/>
                </a:lnTo>
                <a:lnTo>
                  <a:pt x="12" y="408"/>
                </a:lnTo>
                <a:lnTo>
                  <a:pt x="12" y="414"/>
                </a:lnTo>
                <a:lnTo>
                  <a:pt x="12" y="414"/>
                </a:lnTo>
                <a:lnTo>
                  <a:pt x="18" y="420"/>
                </a:lnTo>
                <a:lnTo>
                  <a:pt x="18" y="420"/>
                </a:lnTo>
                <a:lnTo>
                  <a:pt x="18" y="426"/>
                </a:lnTo>
                <a:lnTo>
                  <a:pt x="18" y="432"/>
                </a:lnTo>
                <a:lnTo>
                  <a:pt x="18" y="432"/>
                </a:lnTo>
                <a:lnTo>
                  <a:pt x="18" y="438"/>
                </a:lnTo>
                <a:lnTo>
                  <a:pt x="18" y="444"/>
                </a:lnTo>
                <a:lnTo>
                  <a:pt x="18" y="450"/>
                </a:lnTo>
                <a:lnTo>
                  <a:pt x="18" y="450"/>
                </a:lnTo>
                <a:lnTo>
                  <a:pt x="12" y="450"/>
                </a:lnTo>
                <a:lnTo>
                  <a:pt x="12" y="456"/>
                </a:lnTo>
                <a:lnTo>
                  <a:pt x="12" y="456"/>
                </a:lnTo>
                <a:lnTo>
                  <a:pt x="12" y="456"/>
                </a:lnTo>
                <a:lnTo>
                  <a:pt x="12" y="462"/>
                </a:lnTo>
                <a:lnTo>
                  <a:pt x="6" y="462"/>
                </a:lnTo>
                <a:lnTo>
                  <a:pt x="6" y="468"/>
                </a:lnTo>
                <a:lnTo>
                  <a:pt x="6" y="468"/>
                </a:lnTo>
                <a:lnTo>
                  <a:pt x="0" y="468"/>
                </a:lnTo>
                <a:lnTo>
                  <a:pt x="0" y="468"/>
                </a:lnTo>
                <a:lnTo>
                  <a:pt x="0" y="468"/>
                </a:lnTo>
                <a:lnTo>
                  <a:pt x="0" y="468"/>
                </a:lnTo>
                <a:lnTo>
                  <a:pt x="0" y="468"/>
                </a:lnTo>
                <a:lnTo>
                  <a:pt x="0" y="474"/>
                </a:lnTo>
                <a:lnTo>
                  <a:pt x="0" y="474"/>
                </a:lnTo>
                <a:lnTo>
                  <a:pt x="306" y="666"/>
                </a:lnTo>
                <a:lnTo>
                  <a:pt x="486" y="684"/>
                </a:lnTo>
                <a:lnTo>
                  <a:pt x="552" y="72"/>
                </a:lnTo>
                <a:lnTo>
                  <a:pt x="138" y="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3166920" y="4178160"/>
            <a:ext cx="828720" cy="990720"/>
          </a:xfrm>
          <a:custGeom>
            <a:avLst/>
            <a:gdLst/>
            <a:ahLst/>
            <a:rect l="l" t="t" r="r" b="b"/>
            <a:pathLst>
              <a:path w="588" h="624">
                <a:moveTo>
                  <a:pt x="66" y="0"/>
                </a:moveTo>
                <a:lnTo>
                  <a:pt x="102" y="6"/>
                </a:lnTo>
                <a:lnTo>
                  <a:pt x="132" y="12"/>
                </a:lnTo>
                <a:lnTo>
                  <a:pt x="168" y="18"/>
                </a:lnTo>
                <a:lnTo>
                  <a:pt x="198" y="18"/>
                </a:lnTo>
                <a:lnTo>
                  <a:pt x="234" y="24"/>
                </a:lnTo>
                <a:lnTo>
                  <a:pt x="264" y="24"/>
                </a:lnTo>
                <a:lnTo>
                  <a:pt x="294" y="30"/>
                </a:lnTo>
                <a:lnTo>
                  <a:pt x="330" y="36"/>
                </a:lnTo>
                <a:lnTo>
                  <a:pt x="390" y="42"/>
                </a:lnTo>
                <a:lnTo>
                  <a:pt x="456" y="42"/>
                </a:lnTo>
                <a:lnTo>
                  <a:pt x="522" y="48"/>
                </a:lnTo>
                <a:lnTo>
                  <a:pt x="588" y="54"/>
                </a:lnTo>
                <a:lnTo>
                  <a:pt x="552" y="606"/>
                </a:lnTo>
                <a:lnTo>
                  <a:pt x="234" y="582"/>
                </a:lnTo>
                <a:lnTo>
                  <a:pt x="222" y="600"/>
                </a:lnTo>
                <a:lnTo>
                  <a:pt x="84" y="588"/>
                </a:lnTo>
                <a:lnTo>
                  <a:pt x="72" y="624"/>
                </a:lnTo>
                <a:lnTo>
                  <a:pt x="0" y="612"/>
                </a:lnTo>
                <a:lnTo>
                  <a:pt x="66" y="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680160" y="3454560"/>
            <a:ext cx="68400" cy="759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680160" y="3930480"/>
            <a:ext cx="68400" cy="76320"/>
          </a:xfrm>
          <a:prstGeom prst="ellipse">
            <a:avLst/>
          </a:prstGeom>
          <a:solidFill>
            <a:srgbClr val="ff0000"/>
          </a:solidFill>
          <a:ln w="93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875200" y="2720880"/>
            <a:ext cx="482760" cy="685800"/>
          </a:xfrm>
          <a:custGeom>
            <a:avLst/>
            <a:gdLst/>
            <a:ahLst/>
            <a:rect l="l" t="t" r="r" b="b"/>
            <a:pathLst>
              <a:path w="342" h="432">
                <a:moveTo>
                  <a:pt x="6" y="432"/>
                </a:moveTo>
                <a:lnTo>
                  <a:pt x="6" y="432"/>
                </a:lnTo>
                <a:lnTo>
                  <a:pt x="12" y="432"/>
                </a:lnTo>
                <a:lnTo>
                  <a:pt x="12" y="426"/>
                </a:lnTo>
                <a:lnTo>
                  <a:pt x="12" y="426"/>
                </a:lnTo>
                <a:lnTo>
                  <a:pt x="12" y="420"/>
                </a:lnTo>
                <a:lnTo>
                  <a:pt x="18" y="420"/>
                </a:lnTo>
                <a:lnTo>
                  <a:pt x="18" y="414"/>
                </a:lnTo>
                <a:lnTo>
                  <a:pt x="18" y="414"/>
                </a:lnTo>
                <a:lnTo>
                  <a:pt x="24" y="408"/>
                </a:lnTo>
                <a:lnTo>
                  <a:pt x="24" y="408"/>
                </a:lnTo>
                <a:lnTo>
                  <a:pt x="24" y="408"/>
                </a:lnTo>
                <a:lnTo>
                  <a:pt x="24" y="402"/>
                </a:lnTo>
                <a:lnTo>
                  <a:pt x="24" y="396"/>
                </a:lnTo>
                <a:lnTo>
                  <a:pt x="30" y="390"/>
                </a:lnTo>
                <a:lnTo>
                  <a:pt x="36" y="384"/>
                </a:lnTo>
                <a:lnTo>
                  <a:pt x="36" y="378"/>
                </a:lnTo>
                <a:lnTo>
                  <a:pt x="42" y="378"/>
                </a:lnTo>
                <a:lnTo>
                  <a:pt x="42" y="372"/>
                </a:lnTo>
                <a:lnTo>
                  <a:pt x="48" y="366"/>
                </a:lnTo>
                <a:lnTo>
                  <a:pt x="54" y="360"/>
                </a:lnTo>
                <a:lnTo>
                  <a:pt x="54" y="354"/>
                </a:lnTo>
                <a:lnTo>
                  <a:pt x="48" y="348"/>
                </a:lnTo>
                <a:lnTo>
                  <a:pt x="48" y="348"/>
                </a:lnTo>
                <a:lnTo>
                  <a:pt x="48" y="342"/>
                </a:lnTo>
                <a:lnTo>
                  <a:pt x="48" y="342"/>
                </a:lnTo>
                <a:lnTo>
                  <a:pt x="42" y="336"/>
                </a:lnTo>
                <a:lnTo>
                  <a:pt x="36" y="330"/>
                </a:lnTo>
                <a:lnTo>
                  <a:pt x="36" y="324"/>
                </a:lnTo>
                <a:lnTo>
                  <a:pt x="36" y="318"/>
                </a:lnTo>
                <a:lnTo>
                  <a:pt x="36" y="318"/>
                </a:lnTo>
                <a:lnTo>
                  <a:pt x="36" y="312"/>
                </a:lnTo>
                <a:lnTo>
                  <a:pt x="30" y="312"/>
                </a:lnTo>
                <a:lnTo>
                  <a:pt x="30" y="306"/>
                </a:lnTo>
                <a:lnTo>
                  <a:pt x="30" y="294"/>
                </a:lnTo>
                <a:lnTo>
                  <a:pt x="30" y="288"/>
                </a:lnTo>
                <a:lnTo>
                  <a:pt x="30" y="282"/>
                </a:lnTo>
                <a:lnTo>
                  <a:pt x="30" y="282"/>
                </a:lnTo>
                <a:lnTo>
                  <a:pt x="30" y="276"/>
                </a:lnTo>
                <a:lnTo>
                  <a:pt x="30" y="276"/>
                </a:lnTo>
                <a:lnTo>
                  <a:pt x="30" y="270"/>
                </a:lnTo>
                <a:lnTo>
                  <a:pt x="30" y="270"/>
                </a:lnTo>
                <a:lnTo>
                  <a:pt x="24" y="270"/>
                </a:lnTo>
                <a:lnTo>
                  <a:pt x="24" y="264"/>
                </a:lnTo>
                <a:lnTo>
                  <a:pt x="24" y="264"/>
                </a:lnTo>
                <a:lnTo>
                  <a:pt x="24" y="264"/>
                </a:lnTo>
                <a:lnTo>
                  <a:pt x="24" y="258"/>
                </a:lnTo>
                <a:lnTo>
                  <a:pt x="24" y="258"/>
                </a:lnTo>
                <a:lnTo>
                  <a:pt x="24" y="258"/>
                </a:lnTo>
                <a:lnTo>
                  <a:pt x="18" y="252"/>
                </a:lnTo>
                <a:lnTo>
                  <a:pt x="12" y="252"/>
                </a:lnTo>
                <a:lnTo>
                  <a:pt x="12" y="246"/>
                </a:lnTo>
                <a:lnTo>
                  <a:pt x="6" y="240"/>
                </a:lnTo>
                <a:lnTo>
                  <a:pt x="6" y="240"/>
                </a:lnTo>
                <a:lnTo>
                  <a:pt x="6" y="240"/>
                </a:lnTo>
                <a:lnTo>
                  <a:pt x="6" y="234"/>
                </a:lnTo>
                <a:lnTo>
                  <a:pt x="6" y="234"/>
                </a:lnTo>
                <a:lnTo>
                  <a:pt x="6" y="234"/>
                </a:lnTo>
                <a:lnTo>
                  <a:pt x="6" y="234"/>
                </a:lnTo>
                <a:lnTo>
                  <a:pt x="6" y="228"/>
                </a:lnTo>
                <a:lnTo>
                  <a:pt x="6" y="228"/>
                </a:lnTo>
                <a:lnTo>
                  <a:pt x="6" y="228"/>
                </a:lnTo>
                <a:lnTo>
                  <a:pt x="12" y="222"/>
                </a:lnTo>
                <a:lnTo>
                  <a:pt x="12" y="222"/>
                </a:lnTo>
                <a:lnTo>
                  <a:pt x="12" y="216"/>
                </a:lnTo>
                <a:lnTo>
                  <a:pt x="12" y="216"/>
                </a:lnTo>
                <a:lnTo>
                  <a:pt x="12" y="216"/>
                </a:lnTo>
                <a:lnTo>
                  <a:pt x="12" y="216"/>
                </a:lnTo>
                <a:lnTo>
                  <a:pt x="12" y="216"/>
                </a:lnTo>
                <a:lnTo>
                  <a:pt x="12" y="210"/>
                </a:lnTo>
                <a:lnTo>
                  <a:pt x="12" y="210"/>
                </a:lnTo>
                <a:lnTo>
                  <a:pt x="12" y="204"/>
                </a:lnTo>
                <a:lnTo>
                  <a:pt x="12" y="204"/>
                </a:lnTo>
                <a:lnTo>
                  <a:pt x="6" y="198"/>
                </a:lnTo>
                <a:lnTo>
                  <a:pt x="6" y="198"/>
                </a:lnTo>
                <a:lnTo>
                  <a:pt x="6" y="192"/>
                </a:lnTo>
                <a:lnTo>
                  <a:pt x="6" y="192"/>
                </a:lnTo>
                <a:lnTo>
                  <a:pt x="6" y="192"/>
                </a:lnTo>
                <a:lnTo>
                  <a:pt x="6" y="186"/>
                </a:lnTo>
                <a:lnTo>
                  <a:pt x="6" y="186"/>
                </a:lnTo>
                <a:lnTo>
                  <a:pt x="6" y="186"/>
                </a:lnTo>
                <a:lnTo>
                  <a:pt x="0" y="180"/>
                </a:lnTo>
                <a:lnTo>
                  <a:pt x="0" y="180"/>
                </a:lnTo>
                <a:lnTo>
                  <a:pt x="6" y="180"/>
                </a:lnTo>
                <a:lnTo>
                  <a:pt x="6" y="174"/>
                </a:lnTo>
                <a:lnTo>
                  <a:pt x="6" y="174"/>
                </a:lnTo>
                <a:lnTo>
                  <a:pt x="6" y="174"/>
                </a:lnTo>
                <a:lnTo>
                  <a:pt x="12" y="168"/>
                </a:lnTo>
                <a:lnTo>
                  <a:pt x="12" y="168"/>
                </a:lnTo>
                <a:lnTo>
                  <a:pt x="12" y="162"/>
                </a:lnTo>
                <a:lnTo>
                  <a:pt x="18" y="162"/>
                </a:lnTo>
                <a:lnTo>
                  <a:pt x="18" y="162"/>
                </a:lnTo>
                <a:lnTo>
                  <a:pt x="18" y="156"/>
                </a:lnTo>
                <a:lnTo>
                  <a:pt x="18" y="156"/>
                </a:lnTo>
                <a:lnTo>
                  <a:pt x="18" y="156"/>
                </a:lnTo>
                <a:lnTo>
                  <a:pt x="18" y="156"/>
                </a:lnTo>
                <a:lnTo>
                  <a:pt x="18" y="156"/>
                </a:lnTo>
                <a:lnTo>
                  <a:pt x="24" y="150"/>
                </a:lnTo>
                <a:lnTo>
                  <a:pt x="24" y="150"/>
                </a:lnTo>
                <a:lnTo>
                  <a:pt x="24" y="150"/>
                </a:lnTo>
                <a:lnTo>
                  <a:pt x="24" y="144"/>
                </a:lnTo>
                <a:lnTo>
                  <a:pt x="24" y="144"/>
                </a:lnTo>
                <a:lnTo>
                  <a:pt x="18" y="138"/>
                </a:lnTo>
                <a:lnTo>
                  <a:pt x="18" y="138"/>
                </a:lnTo>
                <a:lnTo>
                  <a:pt x="18" y="138"/>
                </a:lnTo>
                <a:lnTo>
                  <a:pt x="18" y="132"/>
                </a:lnTo>
                <a:lnTo>
                  <a:pt x="18" y="132"/>
                </a:lnTo>
                <a:lnTo>
                  <a:pt x="18" y="120"/>
                </a:lnTo>
                <a:lnTo>
                  <a:pt x="18" y="114"/>
                </a:lnTo>
                <a:lnTo>
                  <a:pt x="18" y="114"/>
                </a:lnTo>
                <a:lnTo>
                  <a:pt x="18" y="114"/>
                </a:lnTo>
                <a:lnTo>
                  <a:pt x="18" y="108"/>
                </a:lnTo>
                <a:lnTo>
                  <a:pt x="18" y="108"/>
                </a:lnTo>
                <a:lnTo>
                  <a:pt x="18" y="108"/>
                </a:lnTo>
                <a:lnTo>
                  <a:pt x="18" y="102"/>
                </a:lnTo>
                <a:lnTo>
                  <a:pt x="18" y="102"/>
                </a:lnTo>
                <a:lnTo>
                  <a:pt x="18" y="102"/>
                </a:lnTo>
                <a:lnTo>
                  <a:pt x="18" y="102"/>
                </a:lnTo>
                <a:lnTo>
                  <a:pt x="18" y="96"/>
                </a:lnTo>
                <a:lnTo>
                  <a:pt x="18" y="96"/>
                </a:lnTo>
                <a:lnTo>
                  <a:pt x="18" y="96"/>
                </a:lnTo>
                <a:lnTo>
                  <a:pt x="24" y="96"/>
                </a:lnTo>
                <a:lnTo>
                  <a:pt x="24" y="90"/>
                </a:lnTo>
                <a:lnTo>
                  <a:pt x="24" y="90"/>
                </a:lnTo>
                <a:lnTo>
                  <a:pt x="24" y="90"/>
                </a:lnTo>
                <a:lnTo>
                  <a:pt x="24" y="90"/>
                </a:lnTo>
                <a:lnTo>
                  <a:pt x="24" y="84"/>
                </a:lnTo>
                <a:lnTo>
                  <a:pt x="30" y="84"/>
                </a:lnTo>
                <a:lnTo>
                  <a:pt x="30" y="78"/>
                </a:lnTo>
                <a:lnTo>
                  <a:pt x="36" y="78"/>
                </a:lnTo>
                <a:lnTo>
                  <a:pt x="42" y="72"/>
                </a:lnTo>
                <a:lnTo>
                  <a:pt x="42" y="72"/>
                </a:lnTo>
                <a:lnTo>
                  <a:pt x="48" y="66"/>
                </a:lnTo>
                <a:lnTo>
                  <a:pt x="48" y="66"/>
                </a:lnTo>
                <a:lnTo>
                  <a:pt x="48" y="66"/>
                </a:lnTo>
                <a:lnTo>
                  <a:pt x="54" y="66"/>
                </a:lnTo>
                <a:lnTo>
                  <a:pt x="54" y="66"/>
                </a:lnTo>
                <a:lnTo>
                  <a:pt x="54" y="66"/>
                </a:lnTo>
                <a:lnTo>
                  <a:pt x="54" y="66"/>
                </a:lnTo>
                <a:lnTo>
                  <a:pt x="54" y="66"/>
                </a:lnTo>
                <a:lnTo>
                  <a:pt x="54" y="72"/>
                </a:lnTo>
                <a:lnTo>
                  <a:pt x="60" y="72"/>
                </a:lnTo>
                <a:lnTo>
                  <a:pt x="60" y="78"/>
                </a:lnTo>
                <a:lnTo>
                  <a:pt x="60" y="84"/>
                </a:lnTo>
                <a:lnTo>
                  <a:pt x="60" y="90"/>
                </a:lnTo>
                <a:lnTo>
                  <a:pt x="60" y="90"/>
                </a:lnTo>
                <a:lnTo>
                  <a:pt x="60" y="90"/>
                </a:lnTo>
                <a:lnTo>
                  <a:pt x="60" y="96"/>
                </a:lnTo>
                <a:lnTo>
                  <a:pt x="60" y="96"/>
                </a:lnTo>
                <a:lnTo>
                  <a:pt x="66" y="96"/>
                </a:lnTo>
                <a:lnTo>
                  <a:pt x="66" y="96"/>
                </a:lnTo>
                <a:lnTo>
                  <a:pt x="66" y="96"/>
                </a:lnTo>
                <a:lnTo>
                  <a:pt x="72" y="96"/>
                </a:lnTo>
                <a:lnTo>
                  <a:pt x="72" y="96"/>
                </a:lnTo>
                <a:lnTo>
                  <a:pt x="72" y="96"/>
                </a:lnTo>
                <a:lnTo>
                  <a:pt x="72" y="96"/>
                </a:lnTo>
                <a:lnTo>
                  <a:pt x="72" y="96"/>
                </a:lnTo>
                <a:lnTo>
                  <a:pt x="72" y="96"/>
                </a:lnTo>
                <a:lnTo>
                  <a:pt x="72" y="90"/>
                </a:lnTo>
                <a:lnTo>
                  <a:pt x="72" y="90"/>
                </a:lnTo>
                <a:lnTo>
                  <a:pt x="72" y="90"/>
                </a:lnTo>
                <a:lnTo>
                  <a:pt x="72" y="84"/>
                </a:lnTo>
                <a:lnTo>
                  <a:pt x="72" y="78"/>
                </a:lnTo>
                <a:lnTo>
                  <a:pt x="72" y="78"/>
                </a:lnTo>
                <a:lnTo>
                  <a:pt x="72" y="72"/>
                </a:lnTo>
                <a:lnTo>
                  <a:pt x="72" y="66"/>
                </a:lnTo>
                <a:lnTo>
                  <a:pt x="72" y="60"/>
                </a:lnTo>
                <a:lnTo>
                  <a:pt x="72" y="54"/>
                </a:lnTo>
                <a:lnTo>
                  <a:pt x="72" y="54"/>
                </a:lnTo>
                <a:lnTo>
                  <a:pt x="72" y="54"/>
                </a:lnTo>
                <a:lnTo>
                  <a:pt x="72" y="54"/>
                </a:lnTo>
                <a:lnTo>
                  <a:pt x="78" y="54"/>
                </a:lnTo>
                <a:lnTo>
                  <a:pt x="78" y="54"/>
                </a:lnTo>
                <a:lnTo>
                  <a:pt x="78" y="48"/>
                </a:lnTo>
                <a:lnTo>
                  <a:pt x="78" y="48"/>
                </a:lnTo>
                <a:lnTo>
                  <a:pt x="84" y="48"/>
                </a:lnTo>
                <a:lnTo>
                  <a:pt x="84" y="48"/>
                </a:lnTo>
                <a:lnTo>
                  <a:pt x="90" y="48"/>
                </a:lnTo>
                <a:lnTo>
                  <a:pt x="90" y="48"/>
                </a:lnTo>
                <a:lnTo>
                  <a:pt x="90" y="48"/>
                </a:lnTo>
                <a:lnTo>
                  <a:pt x="90" y="48"/>
                </a:lnTo>
                <a:lnTo>
                  <a:pt x="96" y="42"/>
                </a:lnTo>
                <a:lnTo>
                  <a:pt x="96" y="42"/>
                </a:lnTo>
                <a:lnTo>
                  <a:pt x="96" y="42"/>
                </a:lnTo>
                <a:lnTo>
                  <a:pt x="96" y="36"/>
                </a:lnTo>
                <a:lnTo>
                  <a:pt x="96" y="36"/>
                </a:lnTo>
                <a:lnTo>
                  <a:pt x="96" y="36"/>
                </a:lnTo>
                <a:lnTo>
                  <a:pt x="96" y="30"/>
                </a:lnTo>
                <a:lnTo>
                  <a:pt x="96" y="30"/>
                </a:lnTo>
                <a:lnTo>
                  <a:pt x="96" y="24"/>
                </a:lnTo>
                <a:lnTo>
                  <a:pt x="90" y="18"/>
                </a:lnTo>
                <a:lnTo>
                  <a:pt x="90" y="18"/>
                </a:lnTo>
                <a:lnTo>
                  <a:pt x="90" y="12"/>
                </a:lnTo>
                <a:lnTo>
                  <a:pt x="90" y="12"/>
                </a:lnTo>
                <a:lnTo>
                  <a:pt x="90" y="6"/>
                </a:lnTo>
                <a:lnTo>
                  <a:pt x="96" y="6"/>
                </a:lnTo>
                <a:lnTo>
                  <a:pt x="96" y="6"/>
                </a:lnTo>
                <a:lnTo>
                  <a:pt x="96" y="6"/>
                </a:lnTo>
                <a:lnTo>
                  <a:pt x="96" y="6"/>
                </a:lnTo>
                <a:lnTo>
                  <a:pt x="96" y="0"/>
                </a:lnTo>
                <a:lnTo>
                  <a:pt x="96" y="0"/>
                </a:lnTo>
                <a:lnTo>
                  <a:pt x="102" y="0"/>
                </a:lnTo>
                <a:lnTo>
                  <a:pt x="102" y="0"/>
                </a:lnTo>
                <a:lnTo>
                  <a:pt x="108" y="0"/>
                </a:lnTo>
                <a:lnTo>
                  <a:pt x="114" y="0"/>
                </a:lnTo>
                <a:lnTo>
                  <a:pt x="120" y="0"/>
                </a:lnTo>
                <a:lnTo>
                  <a:pt x="132" y="0"/>
                </a:lnTo>
                <a:lnTo>
                  <a:pt x="138" y="0"/>
                </a:lnTo>
                <a:lnTo>
                  <a:pt x="150" y="0"/>
                </a:lnTo>
                <a:lnTo>
                  <a:pt x="162" y="0"/>
                </a:lnTo>
                <a:lnTo>
                  <a:pt x="168" y="0"/>
                </a:lnTo>
                <a:lnTo>
                  <a:pt x="168" y="0"/>
                </a:lnTo>
                <a:lnTo>
                  <a:pt x="168" y="6"/>
                </a:lnTo>
                <a:lnTo>
                  <a:pt x="174" y="6"/>
                </a:lnTo>
                <a:lnTo>
                  <a:pt x="180" y="6"/>
                </a:lnTo>
                <a:lnTo>
                  <a:pt x="186" y="12"/>
                </a:lnTo>
                <a:lnTo>
                  <a:pt x="186" y="12"/>
                </a:lnTo>
                <a:lnTo>
                  <a:pt x="192" y="18"/>
                </a:lnTo>
                <a:lnTo>
                  <a:pt x="198" y="18"/>
                </a:lnTo>
                <a:lnTo>
                  <a:pt x="198" y="18"/>
                </a:lnTo>
                <a:lnTo>
                  <a:pt x="204" y="18"/>
                </a:lnTo>
                <a:lnTo>
                  <a:pt x="210" y="18"/>
                </a:lnTo>
                <a:lnTo>
                  <a:pt x="216" y="24"/>
                </a:lnTo>
                <a:lnTo>
                  <a:pt x="222" y="24"/>
                </a:lnTo>
                <a:lnTo>
                  <a:pt x="222" y="24"/>
                </a:lnTo>
                <a:lnTo>
                  <a:pt x="228" y="24"/>
                </a:lnTo>
                <a:lnTo>
                  <a:pt x="228" y="30"/>
                </a:lnTo>
                <a:lnTo>
                  <a:pt x="234" y="30"/>
                </a:lnTo>
                <a:lnTo>
                  <a:pt x="240" y="36"/>
                </a:lnTo>
                <a:lnTo>
                  <a:pt x="240" y="36"/>
                </a:lnTo>
                <a:lnTo>
                  <a:pt x="240" y="36"/>
                </a:lnTo>
                <a:lnTo>
                  <a:pt x="240" y="36"/>
                </a:lnTo>
                <a:lnTo>
                  <a:pt x="240" y="42"/>
                </a:lnTo>
                <a:lnTo>
                  <a:pt x="240" y="42"/>
                </a:lnTo>
                <a:lnTo>
                  <a:pt x="240" y="42"/>
                </a:lnTo>
                <a:lnTo>
                  <a:pt x="240" y="48"/>
                </a:lnTo>
                <a:lnTo>
                  <a:pt x="240" y="48"/>
                </a:lnTo>
                <a:lnTo>
                  <a:pt x="234" y="54"/>
                </a:lnTo>
                <a:lnTo>
                  <a:pt x="234" y="54"/>
                </a:lnTo>
                <a:lnTo>
                  <a:pt x="234" y="54"/>
                </a:lnTo>
                <a:lnTo>
                  <a:pt x="228" y="60"/>
                </a:lnTo>
                <a:lnTo>
                  <a:pt x="228" y="60"/>
                </a:lnTo>
                <a:lnTo>
                  <a:pt x="228" y="60"/>
                </a:lnTo>
                <a:lnTo>
                  <a:pt x="228" y="66"/>
                </a:lnTo>
                <a:lnTo>
                  <a:pt x="228" y="66"/>
                </a:lnTo>
                <a:lnTo>
                  <a:pt x="228" y="66"/>
                </a:lnTo>
                <a:lnTo>
                  <a:pt x="234" y="66"/>
                </a:lnTo>
                <a:lnTo>
                  <a:pt x="234" y="72"/>
                </a:lnTo>
                <a:lnTo>
                  <a:pt x="234" y="78"/>
                </a:lnTo>
                <a:lnTo>
                  <a:pt x="234" y="78"/>
                </a:lnTo>
                <a:lnTo>
                  <a:pt x="234" y="84"/>
                </a:lnTo>
                <a:lnTo>
                  <a:pt x="240" y="90"/>
                </a:lnTo>
                <a:lnTo>
                  <a:pt x="240" y="96"/>
                </a:lnTo>
                <a:lnTo>
                  <a:pt x="240" y="96"/>
                </a:lnTo>
                <a:lnTo>
                  <a:pt x="246" y="102"/>
                </a:lnTo>
                <a:lnTo>
                  <a:pt x="246" y="102"/>
                </a:lnTo>
                <a:lnTo>
                  <a:pt x="246" y="108"/>
                </a:lnTo>
                <a:lnTo>
                  <a:pt x="246" y="114"/>
                </a:lnTo>
                <a:lnTo>
                  <a:pt x="252" y="114"/>
                </a:lnTo>
                <a:lnTo>
                  <a:pt x="252" y="120"/>
                </a:lnTo>
                <a:lnTo>
                  <a:pt x="252" y="126"/>
                </a:lnTo>
                <a:lnTo>
                  <a:pt x="252" y="126"/>
                </a:lnTo>
                <a:lnTo>
                  <a:pt x="252" y="132"/>
                </a:lnTo>
                <a:lnTo>
                  <a:pt x="246" y="132"/>
                </a:lnTo>
                <a:lnTo>
                  <a:pt x="246" y="132"/>
                </a:lnTo>
                <a:lnTo>
                  <a:pt x="240" y="138"/>
                </a:lnTo>
                <a:lnTo>
                  <a:pt x="234" y="144"/>
                </a:lnTo>
                <a:lnTo>
                  <a:pt x="228" y="150"/>
                </a:lnTo>
                <a:lnTo>
                  <a:pt x="228" y="156"/>
                </a:lnTo>
                <a:lnTo>
                  <a:pt x="222" y="156"/>
                </a:lnTo>
                <a:lnTo>
                  <a:pt x="222" y="162"/>
                </a:lnTo>
                <a:lnTo>
                  <a:pt x="222" y="162"/>
                </a:lnTo>
                <a:lnTo>
                  <a:pt x="222" y="162"/>
                </a:lnTo>
                <a:lnTo>
                  <a:pt x="222" y="168"/>
                </a:lnTo>
                <a:lnTo>
                  <a:pt x="216" y="174"/>
                </a:lnTo>
                <a:lnTo>
                  <a:pt x="216" y="180"/>
                </a:lnTo>
                <a:lnTo>
                  <a:pt x="210" y="186"/>
                </a:lnTo>
                <a:lnTo>
                  <a:pt x="210" y="192"/>
                </a:lnTo>
                <a:lnTo>
                  <a:pt x="204" y="198"/>
                </a:lnTo>
                <a:lnTo>
                  <a:pt x="204" y="204"/>
                </a:lnTo>
                <a:lnTo>
                  <a:pt x="204" y="210"/>
                </a:lnTo>
                <a:lnTo>
                  <a:pt x="204" y="210"/>
                </a:lnTo>
                <a:lnTo>
                  <a:pt x="204" y="210"/>
                </a:lnTo>
                <a:lnTo>
                  <a:pt x="210" y="216"/>
                </a:lnTo>
                <a:lnTo>
                  <a:pt x="210" y="216"/>
                </a:lnTo>
                <a:lnTo>
                  <a:pt x="216" y="216"/>
                </a:lnTo>
                <a:lnTo>
                  <a:pt x="216" y="216"/>
                </a:lnTo>
                <a:lnTo>
                  <a:pt x="222" y="216"/>
                </a:lnTo>
                <a:lnTo>
                  <a:pt x="222" y="216"/>
                </a:lnTo>
                <a:lnTo>
                  <a:pt x="228" y="216"/>
                </a:lnTo>
                <a:lnTo>
                  <a:pt x="228" y="216"/>
                </a:lnTo>
                <a:lnTo>
                  <a:pt x="234" y="216"/>
                </a:lnTo>
                <a:lnTo>
                  <a:pt x="234" y="216"/>
                </a:lnTo>
                <a:lnTo>
                  <a:pt x="234" y="210"/>
                </a:lnTo>
                <a:lnTo>
                  <a:pt x="240" y="210"/>
                </a:lnTo>
                <a:lnTo>
                  <a:pt x="240" y="204"/>
                </a:lnTo>
                <a:lnTo>
                  <a:pt x="246" y="192"/>
                </a:lnTo>
                <a:lnTo>
                  <a:pt x="252" y="186"/>
                </a:lnTo>
                <a:lnTo>
                  <a:pt x="258" y="180"/>
                </a:lnTo>
                <a:lnTo>
                  <a:pt x="258" y="174"/>
                </a:lnTo>
                <a:lnTo>
                  <a:pt x="264" y="168"/>
                </a:lnTo>
                <a:lnTo>
                  <a:pt x="264" y="168"/>
                </a:lnTo>
                <a:lnTo>
                  <a:pt x="270" y="162"/>
                </a:lnTo>
                <a:lnTo>
                  <a:pt x="270" y="162"/>
                </a:lnTo>
                <a:lnTo>
                  <a:pt x="270" y="162"/>
                </a:lnTo>
                <a:lnTo>
                  <a:pt x="276" y="156"/>
                </a:lnTo>
                <a:lnTo>
                  <a:pt x="276" y="156"/>
                </a:lnTo>
                <a:lnTo>
                  <a:pt x="276" y="156"/>
                </a:lnTo>
                <a:lnTo>
                  <a:pt x="282" y="156"/>
                </a:lnTo>
                <a:lnTo>
                  <a:pt x="282" y="156"/>
                </a:lnTo>
                <a:lnTo>
                  <a:pt x="282" y="156"/>
                </a:lnTo>
                <a:lnTo>
                  <a:pt x="288" y="156"/>
                </a:lnTo>
                <a:lnTo>
                  <a:pt x="288" y="156"/>
                </a:lnTo>
                <a:lnTo>
                  <a:pt x="288" y="156"/>
                </a:lnTo>
                <a:lnTo>
                  <a:pt x="294" y="156"/>
                </a:lnTo>
                <a:lnTo>
                  <a:pt x="294" y="162"/>
                </a:lnTo>
                <a:lnTo>
                  <a:pt x="300" y="162"/>
                </a:lnTo>
                <a:lnTo>
                  <a:pt x="300" y="168"/>
                </a:lnTo>
                <a:lnTo>
                  <a:pt x="306" y="168"/>
                </a:lnTo>
                <a:lnTo>
                  <a:pt x="306" y="174"/>
                </a:lnTo>
                <a:lnTo>
                  <a:pt x="312" y="174"/>
                </a:lnTo>
                <a:lnTo>
                  <a:pt x="312" y="180"/>
                </a:lnTo>
                <a:lnTo>
                  <a:pt x="318" y="186"/>
                </a:lnTo>
                <a:lnTo>
                  <a:pt x="318" y="192"/>
                </a:lnTo>
                <a:lnTo>
                  <a:pt x="318" y="192"/>
                </a:lnTo>
                <a:lnTo>
                  <a:pt x="318" y="198"/>
                </a:lnTo>
                <a:lnTo>
                  <a:pt x="324" y="204"/>
                </a:lnTo>
                <a:lnTo>
                  <a:pt x="324" y="210"/>
                </a:lnTo>
                <a:lnTo>
                  <a:pt x="324" y="210"/>
                </a:lnTo>
                <a:lnTo>
                  <a:pt x="324" y="216"/>
                </a:lnTo>
                <a:lnTo>
                  <a:pt x="324" y="222"/>
                </a:lnTo>
                <a:lnTo>
                  <a:pt x="324" y="222"/>
                </a:lnTo>
                <a:lnTo>
                  <a:pt x="324" y="228"/>
                </a:lnTo>
                <a:lnTo>
                  <a:pt x="324" y="228"/>
                </a:lnTo>
                <a:lnTo>
                  <a:pt x="324" y="228"/>
                </a:lnTo>
                <a:lnTo>
                  <a:pt x="318" y="234"/>
                </a:lnTo>
                <a:lnTo>
                  <a:pt x="318" y="234"/>
                </a:lnTo>
                <a:lnTo>
                  <a:pt x="318" y="240"/>
                </a:lnTo>
                <a:lnTo>
                  <a:pt x="318" y="240"/>
                </a:lnTo>
                <a:lnTo>
                  <a:pt x="318" y="240"/>
                </a:lnTo>
                <a:lnTo>
                  <a:pt x="318" y="240"/>
                </a:lnTo>
                <a:lnTo>
                  <a:pt x="318" y="240"/>
                </a:lnTo>
                <a:lnTo>
                  <a:pt x="318" y="246"/>
                </a:lnTo>
                <a:lnTo>
                  <a:pt x="324" y="246"/>
                </a:lnTo>
                <a:lnTo>
                  <a:pt x="324" y="246"/>
                </a:lnTo>
                <a:lnTo>
                  <a:pt x="324" y="246"/>
                </a:lnTo>
                <a:lnTo>
                  <a:pt x="324" y="252"/>
                </a:lnTo>
                <a:lnTo>
                  <a:pt x="324" y="252"/>
                </a:lnTo>
                <a:lnTo>
                  <a:pt x="324" y="252"/>
                </a:lnTo>
                <a:lnTo>
                  <a:pt x="324" y="252"/>
                </a:lnTo>
                <a:lnTo>
                  <a:pt x="330" y="252"/>
                </a:lnTo>
                <a:lnTo>
                  <a:pt x="330" y="252"/>
                </a:lnTo>
                <a:lnTo>
                  <a:pt x="330" y="258"/>
                </a:lnTo>
                <a:lnTo>
                  <a:pt x="330" y="258"/>
                </a:lnTo>
                <a:lnTo>
                  <a:pt x="336" y="258"/>
                </a:lnTo>
                <a:lnTo>
                  <a:pt x="342" y="258"/>
                </a:lnTo>
                <a:lnTo>
                  <a:pt x="342" y="258"/>
                </a:lnTo>
                <a:lnTo>
                  <a:pt x="342" y="258"/>
                </a:lnTo>
                <a:lnTo>
                  <a:pt x="342" y="264"/>
                </a:lnTo>
                <a:lnTo>
                  <a:pt x="342" y="270"/>
                </a:lnTo>
                <a:lnTo>
                  <a:pt x="342" y="276"/>
                </a:lnTo>
                <a:lnTo>
                  <a:pt x="342" y="276"/>
                </a:lnTo>
                <a:lnTo>
                  <a:pt x="342" y="282"/>
                </a:lnTo>
                <a:lnTo>
                  <a:pt x="342" y="282"/>
                </a:lnTo>
                <a:lnTo>
                  <a:pt x="342" y="288"/>
                </a:lnTo>
                <a:lnTo>
                  <a:pt x="336" y="288"/>
                </a:lnTo>
                <a:lnTo>
                  <a:pt x="336" y="288"/>
                </a:lnTo>
                <a:lnTo>
                  <a:pt x="336" y="294"/>
                </a:lnTo>
                <a:lnTo>
                  <a:pt x="336" y="294"/>
                </a:lnTo>
                <a:lnTo>
                  <a:pt x="336" y="294"/>
                </a:lnTo>
                <a:lnTo>
                  <a:pt x="336" y="294"/>
                </a:lnTo>
                <a:lnTo>
                  <a:pt x="330" y="300"/>
                </a:lnTo>
                <a:lnTo>
                  <a:pt x="330" y="300"/>
                </a:lnTo>
                <a:lnTo>
                  <a:pt x="330" y="300"/>
                </a:lnTo>
                <a:lnTo>
                  <a:pt x="330" y="306"/>
                </a:lnTo>
                <a:lnTo>
                  <a:pt x="324" y="312"/>
                </a:lnTo>
                <a:lnTo>
                  <a:pt x="324" y="312"/>
                </a:lnTo>
                <a:lnTo>
                  <a:pt x="324" y="318"/>
                </a:lnTo>
                <a:lnTo>
                  <a:pt x="324" y="318"/>
                </a:lnTo>
                <a:lnTo>
                  <a:pt x="324" y="324"/>
                </a:lnTo>
                <a:lnTo>
                  <a:pt x="324" y="324"/>
                </a:lnTo>
                <a:lnTo>
                  <a:pt x="324" y="324"/>
                </a:lnTo>
                <a:lnTo>
                  <a:pt x="324" y="330"/>
                </a:lnTo>
                <a:lnTo>
                  <a:pt x="318" y="330"/>
                </a:lnTo>
                <a:lnTo>
                  <a:pt x="318" y="330"/>
                </a:lnTo>
                <a:lnTo>
                  <a:pt x="318" y="330"/>
                </a:lnTo>
                <a:lnTo>
                  <a:pt x="318" y="330"/>
                </a:lnTo>
                <a:lnTo>
                  <a:pt x="318" y="330"/>
                </a:lnTo>
                <a:lnTo>
                  <a:pt x="312" y="330"/>
                </a:lnTo>
                <a:lnTo>
                  <a:pt x="312" y="336"/>
                </a:lnTo>
                <a:lnTo>
                  <a:pt x="312" y="336"/>
                </a:lnTo>
                <a:lnTo>
                  <a:pt x="312" y="342"/>
                </a:lnTo>
                <a:lnTo>
                  <a:pt x="312" y="342"/>
                </a:lnTo>
                <a:lnTo>
                  <a:pt x="312" y="342"/>
                </a:lnTo>
                <a:lnTo>
                  <a:pt x="312" y="342"/>
                </a:lnTo>
                <a:lnTo>
                  <a:pt x="312" y="348"/>
                </a:lnTo>
                <a:lnTo>
                  <a:pt x="312" y="348"/>
                </a:lnTo>
                <a:lnTo>
                  <a:pt x="306" y="348"/>
                </a:lnTo>
                <a:lnTo>
                  <a:pt x="306" y="348"/>
                </a:lnTo>
                <a:lnTo>
                  <a:pt x="306" y="348"/>
                </a:lnTo>
                <a:lnTo>
                  <a:pt x="300" y="348"/>
                </a:lnTo>
                <a:lnTo>
                  <a:pt x="300" y="348"/>
                </a:lnTo>
                <a:lnTo>
                  <a:pt x="294" y="348"/>
                </a:lnTo>
                <a:lnTo>
                  <a:pt x="294" y="354"/>
                </a:lnTo>
                <a:lnTo>
                  <a:pt x="294" y="354"/>
                </a:lnTo>
                <a:lnTo>
                  <a:pt x="294" y="354"/>
                </a:lnTo>
                <a:lnTo>
                  <a:pt x="294" y="354"/>
                </a:lnTo>
                <a:lnTo>
                  <a:pt x="294" y="360"/>
                </a:lnTo>
                <a:lnTo>
                  <a:pt x="294" y="360"/>
                </a:lnTo>
                <a:lnTo>
                  <a:pt x="294" y="360"/>
                </a:lnTo>
                <a:lnTo>
                  <a:pt x="294" y="366"/>
                </a:lnTo>
                <a:lnTo>
                  <a:pt x="294" y="366"/>
                </a:lnTo>
                <a:lnTo>
                  <a:pt x="300" y="372"/>
                </a:lnTo>
                <a:lnTo>
                  <a:pt x="300" y="372"/>
                </a:lnTo>
                <a:lnTo>
                  <a:pt x="306" y="378"/>
                </a:lnTo>
                <a:lnTo>
                  <a:pt x="306" y="378"/>
                </a:lnTo>
                <a:lnTo>
                  <a:pt x="306" y="378"/>
                </a:lnTo>
                <a:lnTo>
                  <a:pt x="306" y="378"/>
                </a:lnTo>
                <a:lnTo>
                  <a:pt x="306" y="384"/>
                </a:lnTo>
                <a:lnTo>
                  <a:pt x="300" y="384"/>
                </a:lnTo>
                <a:lnTo>
                  <a:pt x="300" y="384"/>
                </a:lnTo>
                <a:lnTo>
                  <a:pt x="294" y="384"/>
                </a:lnTo>
                <a:lnTo>
                  <a:pt x="288" y="390"/>
                </a:lnTo>
                <a:lnTo>
                  <a:pt x="288" y="390"/>
                </a:lnTo>
                <a:lnTo>
                  <a:pt x="288" y="396"/>
                </a:lnTo>
                <a:lnTo>
                  <a:pt x="282" y="396"/>
                </a:lnTo>
                <a:lnTo>
                  <a:pt x="282" y="396"/>
                </a:lnTo>
                <a:lnTo>
                  <a:pt x="282" y="402"/>
                </a:lnTo>
                <a:lnTo>
                  <a:pt x="276" y="402"/>
                </a:lnTo>
                <a:lnTo>
                  <a:pt x="276" y="402"/>
                </a:lnTo>
                <a:lnTo>
                  <a:pt x="276" y="408"/>
                </a:lnTo>
                <a:lnTo>
                  <a:pt x="276" y="408"/>
                </a:lnTo>
                <a:lnTo>
                  <a:pt x="276" y="408"/>
                </a:lnTo>
                <a:lnTo>
                  <a:pt x="276" y="414"/>
                </a:lnTo>
                <a:lnTo>
                  <a:pt x="276" y="414"/>
                </a:lnTo>
                <a:lnTo>
                  <a:pt x="174" y="432"/>
                </a:lnTo>
                <a:lnTo>
                  <a:pt x="174" y="426"/>
                </a:lnTo>
                <a:lnTo>
                  <a:pt x="6" y="432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875200" y="2720880"/>
            <a:ext cx="482760" cy="685800"/>
          </a:xfrm>
          <a:custGeom>
            <a:avLst/>
            <a:gdLst/>
            <a:ahLst/>
            <a:rect l="l" t="t" r="r" b="b"/>
            <a:pathLst>
              <a:path w="342" h="432">
                <a:moveTo>
                  <a:pt x="6" y="432"/>
                </a:moveTo>
                <a:lnTo>
                  <a:pt x="6" y="432"/>
                </a:lnTo>
                <a:lnTo>
                  <a:pt x="12" y="432"/>
                </a:lnTo>
                <a:lnTo>
                  <a:pt x="12" y="426"/>
                </a:lnTo>
                <a:lnTo>
                  <a:pt x="12" y="426"/>
                </a:lnTo>
                <a:lnTo>
                  <a:pt x="12" y="420"/>
                </a:lnTo>
                <a:lnTo>
                  <a:pt x="18" y="420"/>
                </a:lnTo>
                <a:lnTo>
                  <a:pt x="18" y="414"/>
                </a:lnTo>
                <a:lnTo>
                  <a:pt x="18" y="414"/>
                </a:lnTo>
                <a:lnTo>
                  <a:pt x="24" y="408"/>
                </a:lnTo>
                <a:lnTo>
                  <a:pt x="24" y="408"/>
                </a:lnTo>
                <a:lnTo>
                  <a:pt x="24" y="408"/>
                </a:lnTo>
                <a:lnTo>
                  <a:pt x="24" y="402"/>
                </a:lnTo>
                <a:lnTo>
                  <a:pt x="24" y="396"/>
                </a:lnTo>
                <a:lnTo>
                  <a:pt x="30" y="390"/>
                </a:lnTo>
                <a:lnTo>
                  <a:pt x="36" y="384"/>
                </a:lnTo>
                <a:lnTo>
                  <a:pt x="36" y="378"/>
                </a:lnTo>
                <a:lnTo>
                  <a:pt x="42" y="378"/>
                </a:lnTo>
                <a:lnTo>
                  <a:pt x="42" y="372"/>
                </a:lnTo>
                <a:lnTo>
                  <a:pt x="48" y="366"/>
                </a:lnTo>
                <a:lnTo>
                  <a:pt x="54" y="360"/>
                </a:lnTo>
                <a:lnTo>
                  <a:pt x="54" y="354"/>
                </a:lnTo>
                <a:lnTo>
                  <a:pt x="48" y="348"/>
                </a:lnTo>
                <a:lnTo>
                  <a:pt x="48" y="348"/>
                </a:lnTo>
                <a:lnTo>
                  <a:pt x="48" y="342"/>
                </a:lnTo>
                <a:lnTo>
                  <a:pt x="48" y="342"/>
                </a:lnTo>
                <a:lnTo>
                  <a:pt x="42" y="336"/>
                </a:lnTo>
                <a:lnTo>
                  <a:pt x="36" y="330"/>
                </a:lnTo>
                <a:lnTo>
                  <a:pt x="36" y="324"/>
                </a:lnTo>
                <a:lnTo>
                  <a:pt x="36" y="318"/>
                </a:lnTo>
                <a:lnTo>
                  <a:pt x="36" y="318"/>
                </a:lnTo>
                <a:lnTo>
                  <a:pt x="36" y="312"/>
                </a:lnTo>
                <a:lnTo>
                  <a:pt x="30" y="312"/>
                </a:lnTo>
                <a:lnTo>
                  <a:pt x="30" y="306"/>
                </a:lnTo>
                <a:lnTo>
                  <a:pt x="30" y="294"/>
                </a:lnTo>
                <a:lnTo>
                  <a:pt x="30" y="288"/>
                </a:lnTo>
                <a:lnTo>
                  <a:pt x="30" y="282"/>
                </a:lnTo>
                <a:lnTo>
                  <a:pt x="30" y="282"/>
                </a:lnTo>
                <a:lnTo>
                  <a:pt x="30" y="276"/>
                </a:lnTo>
                <a:lnTo>
                  <a:pt x="30" y="276"/>
                </a:lnTo>
                <a:lnTo>
                  <a:pt x="30" y="270"/>
                </a:lnTo>
                <a:lnTo>
                  <a:pt x="30" y="270"/>
                </a:lnTo>
                <a:lnTo>
                  <a:pt x="24" y="270"/>
                </a:lnTo>
                <a:lnTo>
                  <a:pt x="24" y="264"/>
                </a:lnTo>
                <a:lnTo>
                  <a:pt x="24" y="264"/>
                </a:lnTo>
                <a:lnTo>
                  <a:pt x="24" y="264"/>
                </a:lnTo>
                <a:lnTo>
                  <a:pt x="24" y="258"/>
                </a:lnTo>
                <a:lnTo>
                  <a:pt x="24" y="258"/>
                </a:lnTo>
                <a:lnTo>
                  <a:pt x="24" y="258"/>
                </a:lnTo>
                <a:lnTo>
                  <a:pt x="18" y="252"/>
                </a:lnTo>
                <a:lnTo>
                  <a:pt x="12" y="252"/>
                </a:lnTo>
                <a:lnTo>
                  <a:pt x="12" y="246"/>
                </a:lnTo>
                <a:lnTo>
                  <a:pt x="6" y="240"/>
                </a:lnTo>
                <a:lnTo>
                  <a:pt x="6" y="240"/>
                </a:lnTo>
                <a:lnTo>
                  <a:pt x="6" y="240"/>
                </a:lnTo>
                <a:lnTo>
                  <a:pt x="6" y="234"/>
                </a:lnTo>
                <a:lnTo>
                  <a:pt x="6" y="234"/>
                </a:lnTo>
                <a:lnTo>
                  <a:pt x="6" y="234"/>
                </a:lnTo>
                <a:lnTo>
                  <a:pt x="6" y="234"/>
                </a:lnTo>
                <a:lnTo>
                  <a:pt x="6" y="228"/>
                </a:lnTo>
                <a:lnTo>
                  <a:pt x="6" y="228"/>
                </a:lnTo>
                <a:lnTo>
                  <a:pt x="6" y="228"/>
                </a:lnTo>
                <a:lnTo>
                  <a:pt x="12" y="222"/>
                </a:lnTo>
                <a:lnTo>
                  <a:pt x="12" y="222"/>
                </a:lnTo>
                <a:lnTo>
                  <a:pt x="12" y="216"/>
                </a:lnTo>
                <a:lnTo>
                  <a:pt x="12" y="216"/>
                </a:lnTo>
                <a:lnTo>
                  <a:pt x="12" y="216"/>
                </a:lnTo>
                <a:lnTo>
                  <a:pt x="12" y="216"/>
                </a:lnTo>
                <a:lnTo>
                  <a:pt x="12" y="216"/>
                </a:lnTo>
                <a:lnTo>
                  <a:pt x="12" y="210"/>
                </a:lnTo>
                <a:lnTo>
                  <a:pt x="12" y="210"/>
                </a:lnTo>
                <a:lnTo>
                  <a:pt x="12" y="204"/>
                </a:lnTo>
                <a:lnTo>
                  <a:pt x="12" y="204"/>
                </a:lnTo>
                <a:lnTo>
                  <a:pt x="6" y="198"/>
                </a:lnTo>
                <a:lnTo>
                  <a:pt x="6" y="198"/>
                </a:lnTo>
                <a:lnTo>
                  <a:pt x="6" y="192"/>
                </a:lnTo>
                <a:lnTo>
                  <a:pt x="6" y="192"/>
                </a:lnTo>
                <a:lnTo>
                  <a:pt x="6" y="192"/>
                </a:lnTo>
                <a:lnTo>
                  <a:pt x="6" y="186"/>
                </a:lnTo>
                <a:lnTo>
                  <a:pt x="6" y="186"/>
                </a:lnTo>
                <a:lnTo>
                  <a:pt x="6" y="186"/>
                </a:lnTo>
                <a:lnTo>
                  <a:pt x="0" y="180"/>
                </a:lnTo>
                <a:lnTo>
                  <a:pt x="0" y="180"/>
                </a:lnTo>
                <a:lnTo>
                  <a:pt x="6" y="180"/>
                </a:lnTo>
                <a:lnTo>
                  <a:pt x="6" y="174"/>
                </a:lnTo>
                <a:lnTo>
                  <a:pt x="6" y="174"/>
                </a:lnTo>
                <a:lnTo>
                  <a:pt x="6" y="174"/>
                </a:lnTo>
                <a:lnTo>
                  <a:pt x="12" y="168"/>
                </a:lnTo>
                <a:lnTo>
                  <a:pt x="12" y="168"/>
                </a:lnTo>
                <a:lnTo>
                  <a:pt x="12" y="162"/>
                </a:lnTo>
                <a:lnTo>
                  <a:pt x="18" y="162"/>
                </a:lnTo>
                <a:lnTo>
                  <a:pt x="18" y="162"/>
                </a:lnTo>
                <a:lnTo>
                  <a:pt x="18" y="156"/>
                </a:lnTo>
                <a:lnTo>
                  <a:pt x="18" y="156"/>
                </a:lnTo>
                <a:lnTo>
                  <a:pt x="18" y="156"/>
                </a:lnTo>
                <a:lnTo>
                  <a:pt x="18" y="156"/>
                </a:lnTo>
                <a:lnTo>
                  <a:pt x="18" y="156"/>
                </a:lnTo>
                <a:lnTo>
                  <a:pt x="24" y="150"/>
                </a:lnTo>
                <a:lnTo>
                  <a:pt x="24" y="150"/>
                </a:lnTo>
                <a:lnTo>
                  <a:pt x="24" y="150"/>
                </a:lnTo>
                <a:lnTo>
                  <a:pt x="24" y="144"/>
                </a:lnTo>
                <a:lnTo>
                  <a:pt x="24" y="144"/>
                </a:lnTo>
                <a:lnTo>
                  <a:pt x="18" y="138"/>
                </a:lnTo>
                <a:lnTo>
                  <a:pt x="18" y="138"/>
                </a:lnTo>
                <a:lnTo>
                  <a:pt x="18" y="138"/>
                </a:lnTo>
                <a:lnTo>
                  <a:pt x="18" y="132"/>
                </a:lnTo>
                <a:lnTo>
                  <a:pt x="18" y="132"/>
                </a:lnTo>
                <a:lnTo>
                  <a:pt x="18" y="120"/>
                </a:lnTo>
                <a:lnTo>
                  <a:pt x="18" y="114"/>
                </a:lnTo>
                <a:lnTo>
                  <a:pt x="18" y="114"/>
                </a:lnTo>
                <a:lnTo>
                  <a:pt x="18" y="114"/>
                </a:lnTo>
                <a:lnTo>
                  <a:pt x="18" y="108"/>
                </a:lnTo>
                <a:lnTo>
                  <a:pt x="18" y="108"/>
                </a:lnTo>
                <a:lnTo>
                  <a:pt x="18" y="108"/>
                </a:lnTo>
                <a:lnTo>
                  <a:pt x="18" y="102"/>
                </a:lnTo>
                <a:lnTo>
                  <a:pt x="18" y="102"/>
                </a:lnTo>
                <a:lnTo>
                  <a:pt x="18" y="102"/>
                </a:lnTo>
                <a:lnTo>
                  <a:pt x="18" y="102"/>
                </a:lnTo>
                <a:lnTo>
                  <a:pt x="18" y="96"/>
                </a:lnTo>
                <a:lnTo>
                  <a:pt x="18" y="96"/>
                </a:lnTo>
                <a:lnTo>
                  <a:pt x="18" y="96"/>
                </a:lnTo>
                <a:lnTo>
                  <a:pt x="24" y="96"/>
                </a:lnTo>
                <a:lnTo>
                  <a:pt x="24" y="90"/>
                </a:lnTo>
                <a:lnTo>
                  <a:pt x="24" y="90"/>
                </a:lnTo>
                <a:lnTo>
                  <a:pt x="24" y="90"/>
                </a:lnTo>
                <a:lnTo>
                  <a:pt x="24" y="90"/>
                </a:lnTo>
                <a:lnTo>
                  <a:pt x="24" y="84"/>
                </a:lnTo>
                <a:lnTo>
                  <a:pt x="30" y="84"/>
                </a:lnTo>
                <a:lnTo>
                  <a:pt x="30" y="78"/>
                </a:lnTo>
                <a:lnTo>
                  <a:pt x="36" y="78"/>
                </a:lnTo>
                <a:lnTo>
                  <a:pt x="42" y="72"/>
                </a:lnTo>
                <a:lnTo>
                  <a:pt x="42" y="72"/>
                </a:lnTo>
                <a:lnTo>
                  <a:pt x="48" y="66"/>
                </a:lnTo>
                <a:lnTo>
                  <a:pt x="48" y="66"/>
                </a:lnTo>
                <a:lnTo>
                  <a:pt x="48" y="66"/>
                </a:lnTo>
                <a:lnTo>
                  <a:pt x="54" y="66"/>
                </a:lnTo>
                <a:lnTo>
                  <a:pt x="54" y="66"/>
                </a:lnTo>
                <a:lnTo>
                  <a:pt x="54" y="66"/>
                </a:lnTo>
                <a:lnTo>
                  <a:pt x="54" y="66"/>
                </a:lnTo>
                <a:lnTo>
                  <a:pt x="54" y="66"/>
                </a:lnTo>
                <a:lnTo>
                  <a:pt x="54" y="72"/>
                </a:lnTo>
                <a:lnTo>
                  <a:pt x="60" y="72"/>
                </a:lnTo>
                <a:lnTo>
                  <a:pt x="60" y="78"/>
                </a:lnTo>
                <a:lnTo>
                  <a:pt x="60" y="84"/>
                </a:lnTo>
                <a:lnTo>
                  <a:pt x="60" y="90"/>
                </a:lnTo>
                <a:lnTo>
                  <a:pt x="60" y="90"/>
                </a:lnTo>
                <a:lnTo>
                  <a:pt x="60" y="90"/>
                </a:lnTo>
                <a:lnTo>
                  <a:pt x="60" y="96"/>
                </a:lnTo>
                <a:lnTo>
                  <a:pt x="60" y="96"/>
                </a:lnTo>
                <a:lnTo>
                  <a:pt x="66" y="96"/>
                </a:lnTo>
                <a:lnTo>
                  <a:pt x="66" y="96"/>
                </a:lnTo>
                <a:lnTo>
                  <a:pt x="66" y="96"/>
                </a:lnTo>
                <a:lnTo>
                  <a:pt x="72" y="96"/>
                </a:lnTo>
                <a:lnTo>
                  <a:pt x="72" y="96"/>
                </a:lnTo>
                <a:lnTo>
                  <a:pt x="72" y="96"/>
                </a:lnTo>
                <a:lnTo>
                  <a:pt x="72" y="96"/>
                </a:lnTo>
                <a:lnTo>
                  <a:pt x="72" y="96"/>
                </a:lnTo>
                <a:lnTo>
                  <a:pt x="72" y="96"/>
                </a:lnTo>
                <a:lnTo>
                  <a:pt x="72" y="90"/>
                </a:lnTo>
                <a:lnTo>
                  <a:pt x="72" y="90"/>
                </a:lnTo>
                <a:lnTo>
                  <a:pt x="72" y="90"/>
                </a:lnTo>
                <a:lnTo>
                  <a:pt x="72" y="84"/>
                </a:lnTo>
                <a:lnTo>
                  <a:pt x="72" y="78"/>
                </a:lnTo>
                <a:lnTo>
                  <a:pt x="72" y="78"/>
                </a:lnTo>
                <a:lnTo>
                  <a:pt x="72" y="72"/>
                </a:lnTo>
                <a:lnTo>
                  <a:pt x="72" y="66"/>
                </a:lnTo>
                <a:lnTo>
                  <a:pt x="72" y="60"/>
                </a:lnTo>
                <a:lnTo>
                  <a:pt x="72" y="54"/>
                </a:lnTo>
                <a:lnTo>
                  <a:pt x="72" y="54"/>
                </a:lnTo>
                <a:lnTo>
                  <a:pt x="72" y="54"/>
                </a:lnTo>
                <a:lnTo>
                  <a:pt x="72" y="54"/>
                </a:lnTo>
                <a:lnTo>
                  <a:pt x="78" y="54"/>
                </a:lnTo>
                <a:lnTo>
                  <a:pt x="78" y="54"/>
                </a:lnTo>
                <a:lnTo>
                  <a:pt x="78" y="48"/>
                </a:lnTo>
                <a:lnTo>
                  <a:pt x="78" y="48"/>
                </a:lnTo>
                <a:lnTo>
                  <a:pt x="84" y="48"/>
                </a:lnTo>
                <a:lnTo>
                  <a:pt x="84" y="48"/>
                </a:lnTo>
                <a:lnTo>
                  <a:pt x="90" y="48"/>
                </a:lnTo>
                <a:lnTo>
                  <a:pt x="90" y="48"/>
                </a:lnTo>
                <a:lnTo>
                  <a:pt x="90" y="48"/>
                </a:lnTo>
                <a:lnTo>
                  <a:pt x="90" y="48"/>
                </a:lnTo>
                <a:lnTo>
                  <a:pt x="96" y="42"/>
                </a:lnTo>
                <a:lnTo>
                  <a:pt x="96" y="42"/>
                </a:lnTo>
                <a:lnTo>
                  <a:pt x="96" y="42"/>
                </a:lnTo>
                <a:lnTo>
                  <a:pt x="96" y="36"/>
                </a:lnTo>
                <a:lnTo>
                  <a:pt x="96" y="36"/>
                </a:lnTo>
                <a:lnTo>
                  <a:pt x="96" y="36"/>
                </a:lnTo>
                <a:lnTo>
                  <a:pt x="96" y="30"/>
                </a:lnTo>
                <a:lnTo>
                  <a:pt x="96" y="30"/>
                </a:lnTo>
                <a:lnTo>
                  <a:pt x="96" y="24"/>
                </a:lnTo>
                <a:lnTo>
                  <a:pt x="90" y="18"/>
                </a:lnTo>
                <a:lnTo>
                  <a:pt x="90" y="18"/>
                </a:lnTo>
                <a:lnTo>
                  <a:pt x="90" y="12"/>
                </a:lnTo>
                <a:lnTo>
                  <a:pt x="90" y="12"/>
                </a:lnTo>
                <a:lnTo>
                  <a:pt x="90" y="6"/>
                </a:lnTo>
                <a:lnTo>
                  <a:pt x="96" y="6"/>
                </a:lnTo>
                <a:lnTo>
                  <a:pt x="96" y="6"/>
                </a:lnTo>
                <a:lnTo>
                  <a:pt x="96" y="6"/>
                </a:lnTo>
                <a:lnTo>
                  <a:pt x="96" y="6"/>
                </a:lnTo>
                <a:lnTo>
                  <a:pt x="96" y="0"/>
                </a:lnTo>
                <a:lnTo>
                  <a:pt x="96" y="0"/>
                </a:lnTo>
                <a:lnTo>
                  <a:pt x="102" y="0"/>
                </a:lnTo>
                <a:lnTo>
                  <a:pt x="102" y="0"/>
                </a:lnTo>
                <a:lnTo>
                  <a:pt x="108" y="0"/>
                </a:lnTo>
                <a:lnTo>
                  <a:pt x="114" y="0"/>
                </a:lnTo>
                <a:lnTo>
                  <a:pt x="120" y="0"/>
                </a:lnTo>
                <a:lnTo>
                  <a:pt x="132" y="0"/>
                </a:lnTo>
                <a:lnTo>
                  <a:pt x="138" y="0"/>
                </a:lnTo>
                <a:lnTo>
                  <a:pt x="150" y="0"/>
                </a:lnTo>
                <a:lnTo>
                  <a:pt x="162" y="0"/>
                </a:lnTo>
                <a:lnTo>
                  <a:pt x="168" y="0"/>
                </a:lnTo>
                <a:lnTo>
                  <a:pt x="168" y="0"/>
                </a:lnTo>
                <a:lnTo>
                  <a:pt x="168" y="6"/>
                </a:lnTo>
                <a:lnTo>
                  <a:pt x="174" y="6"/>
                </a:lnTo>
                <a:lnTo>
                  <a:pt x="180" y="6"/>
                </a:lnTo>
                <a:lnTo>
                  <a:pt x="186" y="12"/>
                </a:lnTo>
                <a:lnTo>
                  <a:pt x="186" y="12"/>
                </a:lnTo>
                <a:lnTo>
                  <a:pt x="192" y="18"/>
                </a:lnTo>
                <a:lnTo>
                  <a:pt x="198" y="18"/>
                </a:lnTo>
                <a:lnTo>
                  <a:pt x="198" y="18"/>
                </a:lnTo>
                <a:lnTo>
                  <a:pt x="204" y="18"/>
                </a:lnTo>
                <a:lnTo>
                  <a:pt x="210" y="18"/>
                </a:lnTo>
                <a:lnTo>
                  <a:pt x="216" y="24"/>
                </a:lnTo>
                <a:lnTo>
                  <a:pt x="222" y="24"/>
                </a:lnTo>
                <a:lnTo>
                  <a:pt x="222" y="24"/>
                </a:lnTo>
                <a:lnTo>
                  <a:pt x="228" y="24"/>
                </a:lnTo>
                <a:lnTo>
                  <a:pt x="228" y="30"/>
                </a:lnTo>
                <a:lnTo>
                  <a:pt x="234" y="30"/>
                </a:lnTo>
                <a:lnTo>
                  <a:pt x="240" y="36"/>
                </a:lnTo>
                <a:lnTo>
                  <a:pt x="240" y="36"/>
                </a:lnTo>
                <a:lnTo>
                  <a:pt x="240" y="36"/>
                </a:lnTo>
                <a:lnTo>
                  <a:pt x="240" y="36"/>
                </a:lnTo>
                <a:lnTo>
                  <a:pt x="240" y="42"/>
                </a:lnTo>
                <a:lnTo>
                  <a:pt x="240" y="42"/>
                </a:lnTo>
                <a:lnTo>
                  <a:pt x="240" y="42"/>
                </a:lnTo>
                <a:lnTo>
                  <a:pt x="240" y="48"/>
                </a:lnTo>
                <a:lnTo>
                  <a:pt x="240" y="48"/>
                </a:lnTo>
                <a:lnTo>
                  <a:pt x="234" y="54"/>
                </a:lnTo>
                <a:lnTo>
                  <a:pt x="234" y="54"/>
                </a:lnTo>
                <a:lnTo>
                  <a:pt x="234" y="54"/>
                </a:lnTo>
                <a:lnTo>
                  <a:pt x="228" y="60"/>
                </a:lnTo>
                <a:lnTo>
                  <a:pt x="228" y="60"/>
                </a:lnTo>
                <a:lnTo>
                  <a:pt x="228" y="60"/>
                </a:lnTo>
                <a:lnTo>
                  <a:pt x="228" y="66"/>
                </a:lnTo>
                <a:lnTo>
                  <a:pt x="228" y="66"/>
                </a:lnTo>
                <a:lnTo>
                  <a:pt x="228" y="66"/>
                </a:lnTo>
                <a:lnTo>
                  <a:pt x="234" y="66"/>
                </a:lnTo>
                <a:lnTo>
                  <a:pt x="234" y="72"/>
                </a:lnTo>
                <a:lnTo>
                  <a:pt x="234" y="78"/>
                </a:lnTo>
                <a:lnTo>
                  <a:pt x="234" y="78"/>
                </a:lnTo>
                <a:lnTo>
                  <a:pt x="234" y="84"/>
                </a:lnTo>
                <a:lnTo>
                  <a:pt x="240" y="90"/>
                </a:lnTo>
                <a:lnTo>
                  <a:pt x="240" y="96"/>
                </a:lnTo>
                <a:lnTo>
                  <a:pt x="240" y="96"/>
                </a:lnTo>
                <a:lnTo>
                  <a:pt x="246" y="102"/>
                </a:lnTo>
                <a:lnTo>
                  <a:pt x="246" y="102"/>
                </a:lnTo>
                <a:lnTo>
                  <a:pt x="246" y="108"/>
                </a:lnTo>
                <a:lnTo>
                  <a:pt x="246" y="114"/>
                </a:lnTo>
                <a:lnTo>
                  <a:pt x="252" y="114"/>
                </a:lnTo>
                <a:lnTo>
                  <a:pt x="252" y="120"/>
                </a:lnTo>
                <a:lnTo>
                  <a:pt x="252" y="126"/>
                </a:lnTo>
                <a:lnTo>
                  <a:pt x="252" y="126"/>
                </a:lnTo>
                <a:lnTo>
                  <a:pt x="252" y="132"/>
                </a:lnTo>
                <a:lnTo>
                  <a:pt x="246" y="132"/>
                </a:lnTo>
                <a:lnTo>
                  <a:pt x="246" y="132"/>
                </a:lnTo>
                <a:lnTo>
                  <a:pt x="240" y="138"/>
                </a:lnTo>
                <a:lnTo>
                  <a:pt x="234" y="144"/>
                </a:lnTo>
                <a:lnTo>
                  <a:pt x="228" y="150"/>
                </a:lnTo>
                <a:lnTo>
                  <a:pt x="228" y="156"/>
                </a:lnTo>
                <a:lnTo>
                  <a:pt x="222" y="156"/>
                </a:lnTo>
                <a:lnTo>
                  <a:pt x="222" y="162"/>
                </a:lnTo>
                <a:lnTo>
                  <a:pt x="222" y="162"/>
                </a:lnTo>
                <a:lnTo>
                  <a:pt x="222" y="162"/>
                </a:lnTo>
                <a:lnTo>
                  <a:pt x="222" y="168"/>
                </a:lnTo>
                <a:lnTo>
                  <a:pt x="216" y="174"/>
                </a:lnTo>
                <a:lnTo>
                  <a:pt x="216" y="180"/>
                </a:lnTo>
                <a:lnTo>
                  <a:pt x="210" y="186"/>
                </a:lnTo>
                <a:lnTo>
                  <a:pt x="210" y="192"/>
                </a:lnTo>
                <a:lnTo>
                  <a:pt x="204" y="198"/>
                </a:lnTo>
                <a:lnTo>
                  <a:pt x="204" y="204"/>
                </a:lnTo>
                <a:lnTo>
                  <a:pt x="204" y="210"/>
                </a:lnTo>
                <a:lnTo>
                  <a:pt x="204" y="210"/>
                </a:lnTo>
                <a:lnTo>
                  <a:pt x="204" y="210"/>
                </a:lnTo>
                <a:lnTo>
                  <a:pt x="210" y="216"/>
                </a:lnTo>
                <a:lnTo>
                  <a:pt x="210" y="216"/>
                </a:lnTo>
                <a:lnTo>
                  <a:pt x="216" y="216"/>
                </a:lnTo>
                <a:lnTo>
                  <a:pt x="216" y="216"/>
                </a:lnTo>
                <a:lnTo>
                  <a:pt x="222" y="216"/>
                </a:lnTo>
                <a:lnTo>
                  <a:pt x="222" y="216"/>
                </a:lnTo>
                <a:lnTo>
                  <a:pt x="228" y="216"/>
                </a:lnTo>
                <a:lnTo>
                  <a:pt x="228" y="216"/>
                </a:lnTo>
                <a:lnTo>
                  <a:pt x="234" y="216"/>
                </a:lnTo>
                <a:lnTo>
                  <a:pt x="234" y="216"/>
                </a:lnTo>
                <a:lnTo>
                  <a:pt x="234" y="210"/>
                </a:lnTo>
                <a:lnTo>
                  <a:pt x="240" y="210"/>
                </a:lnTo>
                <a:lnTo>
                  <a:pt x="240" y="204"/>
                </a:lnTo>
                <a:lnTo>
                  <a:pt x="246" y="192"/>
                </a:lnTo>
                <a:lnTo>
                  <a:pt x="252" y="186"/>
                </a:lnTo>
                <a:lnTo>
                  <a:pt x="258" y="180"/>
                </a:lnTo>
                <a:lnTo>
                  <a:pt x="258" y="174"/>
                </a:lnTo>
                <a:lnTo>
                  <a:pt x="264" y="168"/>
                </a:lnTo>
                <a:lnTo>
                  <a:pt x="264" y="168"/>
                </a:lnTo>
                <a:lnTo>
                  <a:pt x="270" y="162"/>
                </a:lnTo>
                <a:lnTo>
                  <a:pt x="270" y="162"/>
                </a:lnTo>
                <a:lnTo>
                  <a:pt x="270" y="162"/>
                </a:lnTo>
                <a:lnTo>
                  <a:pt x="276" y="156"/>
                </a:lnTo>
                <a:lnTo>
                  <a:pt x="276" y="156"/>
                </a:lnTo>
                <a:lnTo>
                  <a:pt x="276" y="156"/>
                </a:lnTo>
                <a:lnTo>
                  <a:pt x="282" y="156"/>
                </a:lnTo>
                <a:lnTo>
                  <a:pt x="282" y="156"/>
                </a:lnTo>
                <a:lnTo>
                  <a:pt x="282" y="156"/>
                </a:lnTo>
                <a:lnTo>
                  <a:pt x="288" y="156"/>
                </a:lnTo>
                <a:lnTo>
                  <a:pt x="288" y="156"/>
                </a:lnTo>
                <a:lnTo>
                  <a:pt x="288" y="156"/>
                </a:lnTo>
                <a:lnTo>
                  <a:pt x="294" y="156"/>
                </a:lnTo>
                <a:lnTo>
                  <a:pt x="294" y="162"/>
                </a:lnTo>
                <a:lnTo>
                  <a:pt x="300" y="162"/>
                </a:lnTo>
                <a:lnTo>
                  <a:pt x="300" y="168"/>
                </a:lnTo>
                <a:lnTo>
                  <a:pt x="306" y="168"/>
                </a:lnTo>
                <a:lnTo>
                  <a:pt x="306" y="174"/>
                </a:lnTo>
                <a:lnTo>
                  <a:pt x="312" y="174"/>
                </a:lnTo>
                <a:lnTo>
                  <a:pt x="312" y="180"/>
                </a:lnTo>
                <a:lnTo>
                  <a:pt x="318" y="186"/>
                </a:lnTo>
                <a:lnTo>
                  <a:pt x="318" y="192"/>
                </a:lnTo>
                <a:lnTo>
                  <a:pt x="318" y="192"/>
                </a:lnTo>
                <a:lnTo>
                  <a:pt x="318" y="198"/>
                </a:lnTo>
                <a:lnTo>
                  <a:pt x="324" y="204"/>
                </a:lnTo>
                <a:lnTo>
                  <a:pt x="324" y="210"/>
                </a:lnTo>
                <a:lnTo>
                  <a:pt x="324" y="210"/>
                </a:lnTo>
                <a:lnTo>
                  <a:pt x="324" y="216"/>
                </a:lnTo>
                <a:lnTo>
                  <a:pt x="324" y="222"/>
                </a:lnTo>
                <a:lnTo>
                  <a:pt x="324" y="222"/>
                </a:lnTo>
                <a:lnTo>
                  <a:pt x="324" y="228"/>
                </a:lnTo>
                <a:lnTo>
                  <a:pt x="324" y="228"/>
                </a:lnTo>
                <a:lnTo>
                  <a:pt x="324" y="228"/>
                </a:lnTo>
                <a:lnTo>
                  <a:pt x="318" y="234"/>
                </a:lnTo>
                <a:lnTo>
                  <a:pt x="318" y="234"/>
                </a:lnTo>
                <a:lnTo>
                  <a:pt x="318" y="240"/>
                </a:lnTo>
                <a:lnTo>
                  <a:pt x="318" y="240"/>
                </a:lnTo>
                <a:lnTo>
                  <a:pt x="318" y="240"/>
                </a:lnTo>
                <a:lnTo>
                  <a:pt x="318" y="240"/>
                </a:lnTo>
                <a:lnTo>
                  <a:pt x="318" y="240"/>
                </a:lnTo>
                <a:lnTo>
                  <a:pt x="318" y="246"/>
                </a:lnTo>
                <a:lnTo>
                  <a:pt x="324" y="246"/>
                </a:lnTo>
                <a:lnTo>
                  <a:pt x="324" y="246"/>
                </a:lnTo>
                <a:lnTo>
                  <a:pt x="324" y="246"/>
                </a:lnTo>
                <a:lnTo>
                  <a:pt x="324" y="252"/>
                </a:lnTo>
                <a:lnTo>
                  <a:pt x="324" y="252"/>
                </a:lnTo>
                <a:lnTo>
                  <a:pt x="324" y="252"/>
                </a:lnTo>
                <a:lnTo>
                  <a:pt x="324" y="252"/>
                </a:lnTo>
                <a:lnTo>
                  <a:pt x="330" y="252"/>
                </a:lnTo>
                <a:lnTo>
                  <a:pt x="330" y="252"/>
                </a:lnTo>
                <a:lnTo>
                  <a:pt x="330" y="258"/>
                </a:lnTo>
                <a:lnTo>
                  <a:pt x="330" y="258"/>
                </a:lnTo>
                <a:lnTo>
                  <a:pt x="336" y="258"/>
                </a:lnTo>
                <a:lnTo>
                  <a:pt x="342" y="258"/>
                </a:lnTo>
                <a:lnTo>
                  <a:pt x="342" y="258"/>
                </a:lnTo>
                <a:lnTo>
                  <a:pt x="342" y="258"/>
                </a:lnTo>
                <a:lnTo>
                  <a:pt x="342" y="264"/>
                </a:lnTo>
                <a:lnTo>
                  <a:pt x="342" y="270"/>
                </a:lnTo>
                <a:lnTo>
                  <a:pt x="342" y="276"/>
                </a:lnTo>
                <a:lnTo>
                  <a:pt x="342" y="276"/>
                </a:lnTo>
                <a:lnTo>
                  <a:pt x="342" y="282"/>
                </a:lnTo>
                <a:lnTo>
                  <a:pt x="342" y="282"/>
                </a:lnTo>
                <a:lnTo>
                  <a:pt x="342" y="288"/>
                </a:lnTo>
                <a:lnTo>
                  <a:pt x="336" y="288"/>
                </a:lnTo>
                <a:lnTo>
                  <a:pt x="336" y="288"/>
                </a:lnTo>
                <a:lnTo>
                  <a:pt x="336" y="294"/>
                </a:lnTo>
                <a:lnTo>
                  <a:pt x="336" y="294"/>
                </a:lnTo>
                <a:lnTo>
                  <a:pt x="336" y="294"/>
                </a:lnTo>
                <a:lnTo>
                  <a:pt x="336" y="294"/>
                </a:lnTo>
                <a:lnTo>
                  <a:pt x="330" y="300"/>
                </a:lnTo>
                <a:lnTo>
                  <a:pt x="330" y="300"/>
                </a:lnTo>
                <a:lnTo>
                  <a:pt x="330" y="300"/>
                </a:lnTo>
                <a:lnTo>
                  <a:pt x="330" y="306"/>
                </a:lnTo>
                <a:lnTo>
                  <a:pt x="324" y="312"/>
                </a:lnTo>
                <a:lnTo>
                  <a:pt x="324" y="312"/>
                </a:lnTo>
                <a:lnTo>
                  <a:pt x="324" y="318"/>
                </a:lnTo>
                <a:lnTo>
                  <a:pt x="324" y="318"/>
                </a:lnTo>
                <a:lnTo>
                  <a:pt x="324" y="324"/>
                </a:lnTo>
                <a:lnTo>
                  <a:pt x="324" y="324"/>
                </a:lnTo>
                <a:lnTo>
                  <a:pt x="324" y="324"/>
                </a:lnTo>
                <a:lnTo>
                  <a:pt x="324" y="330"/>
                </a:lnTo>
                <a:lnTo>
                  <a:pt x="318" y="330"/>
                </a:lnTo>
                <a:lnTo>
                  <a:pt x="318" y="330"/>
                </a:lnTo>
                <a:lnTo>
                  <a:pt x="318" y="330"/>
                </a:lnTo>
                <a:lnTo>
                  <a:pt x="318" y="330"/>
                </a:lnTo>
                <a:lnTo>
                  <a:pt x="318" y="330"/>
                </a:lnTo>
                <a:lnTo>
                  <a:pt x="312" y="330"/>
                </a:lnTo>
                <a:lnTo>
                  <a:pt x="312" y="336"/>
                </a:lnTo>
                <a:lnTo>
                  <a:pt x="312" y="336"/>
                </a:lnTo>
                <a:lnTo>
                  <a:pt x="312" y="342"/>
                </a:lnTo>
                <a:lnTo>
                  <a:pt x="312" y="342"/>
                </a:lnTo>
                <a:lnTo>
                  <a:pt x="312" y="342"/>
                </a:lnTo>
                <a:lnTo>
                  <a:pt x="312" y="342"/>
                </a:lnTo>
                <a:lnTo>
                  <a:pt x="312" y="348"/>
                </a:lnTo>
                <a:lnTo>
                  <a:pt x="312" y="348"/>
                </a:lnTo>
                <a:lnTo>
                  <a:pt x="306" y="348"/>
                </a:lnTo>
                <a:lnTo>
                  <a:pt x="306" y="348"/>
                </a:lnTo>
                <a:lnTo>
                  <a:pt x="306" y="348"/>
                </a:lnTo>
                <a:lnTo>
                  <a:pt x="300" y="348"/>
                </a:lnTo>
                <a:lnTo>
                  <a:pt x="300" y="348"/>
                </a:lnTo>
                <a:lnTo>
                  <a:pt x="294" y="348"/>
                </a:lnTo>
                <a:lnTo>
                  <a:pt x="294" y="354"/>
                </a:lnTo>
                <a:lnTo>
                  <a:pt x="294" y="354"/>
                </a:lnTo>
                <a:lnTo>
                  <a:pt x="294" y="354"/>
                </a:lnTo>
                <a:lnTo>
                  <a:pt x="294" y="354"/>
                </a:lnTo>
                <a:lnTo>
                  <a:pt x="294" y="360"/>
                </a:lnTo>
                <a:lnTo>
                  <a:pt x="294" y="360"/>
                </a:lnTo>
                <a:lnTo>
                  <a:pt x="294" y="360"/>
                </a:lnTo>
                <a:lnTo>
                  <a:pt x="294" y="366"/>
                </a:lnTo>
                <a:lnTo>
                  <a:pt x="294" y="366"/>
                </a:lnTo>
                <a:lnTo>
                  <a:pt x="300" y="372"/>
                </a:lnTo>
                <a:lnTo>
                  <a:pt x="300" y="372"/>
                </a:lnTo>
                <a:lnTo>
                  <a:pt x="306" y="378"/>
                </a:lnTo>
                <a:lnTo>
                  <a:pt x="306" y="378"/>
                </a:lnTo>
                <a:lnTo>
                  <a:pt x="306" y="378"/>
                </a:lnTo>
                <a:lnTo>
                  <a:pt x="306" y="378"/>
                </a:lnTo>
                <a:lnTo>
                  <a:pt x="306" y="384"/>
                </a:lnTo>
                <a:lnTo>
                  <a:pt x="300" y="384"/>
                </a:lnTo>
                <a:lnTo>
                  <a:pt x="300" y="384"/>
                </a:lnTo>
                <a:lnTo>
                  <a:pt x="294" y="384"/>
                </a:lnTo>
                <a:lnTo>
                  <a:pt x="288" y="390"/>
                </a:lnTo>
                <a:lnTo>
                  <a:pt x="288" y="390"/>
                </a:lnTo>
                <a:lnTo>
                  <a:pt x="288" y="396"/>
                </a:lnTo>
                <a:lnTo>
                  <a:pt x="282" y="396"/>
                </a:lnTo>
                <a:lnTo>
                  <a:pt x="282" y="396"/>
                </a:lnTo>
                <a:lnTo>
                  <a:pt x="282" y="402"/>
                </a:lnTo>
                <a:lnTo>
                  <a:pt x="276" y="402"/>
                </a:lnTo>
                <a:lnTo>
                  <a:pt x="276" y="402"/>
                </a:lnTo>
                <a:lnTo>
                  <a:pt x="276" y="408"/>
                </a:lnTo>
                <a:lnTo>
                  <a:pt x="276" y="408"/>
                </a:lnTo>
                <a:lnTo>
                  <a:pt x="276" y="408"/>
                </a:lnTo>
                <a:lnTo>
                  <a:pt x="276" y="414"/>
                </a:lnTo>
                <a:lnTo>
                  <a:pt x="276" y="414"/>
                </a:lnTo>
                <a:lnTo>
                  <a:pt x="174" y="432"/>
                </a:lnTo>
                <a:lnTo>
                  <a:pt x="174" y="426"/>
                </a:lnTo>
                <a:lnTo>
                  <a:pt x="6" y="432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011560" y="4368960"/>
            <a:ext cx="609840" cy="618840"/>
          </a:xfrm>
          <a:custGeom>
            <a:avLst/>
            <a:gdLst/>
            <a:ahLst/>
            <a:rect l="l" t="t" r="r" b="b"/>
            <a:pathLst>
              <a:path w="432" h="390">
                <a:moveTo>
                  <a:pt x="0" y="18"/>
                </a:moveTo>
                <a:lnTo>
                  <a:pt x="378" y="0"/>
                </a:lnTo>
                <a:lnTo>
                  <a:pt x="378" y="0"/>
                </a:lnTo>
                <a:lnTo>
                  <a:pt x="378" y="0"/>
                </a:lnTo>
                <a:lnTo>
                  <a:pt x="378" y="0"/>
                </a:lnTo>
                <a:lnTo>
                  <a:pt x="384" y="0"/>
                </a:lnTo>
                <a:lnTo>
                  <a:pt x="384" y="0"/>
                </a:lnTo>
                <a:lnTo>
                  <a:pt x="384" y="0"/>
                </a:lnTo>
                <a:lnTo>
                  <a:pt x="384" y="0"/>
                </a:lnTo>
                <a:lnTo>
                  <a:pt x="390" y="0"/>
                </a:lnTo>
                <a:lnTo>
                  <a:pt x="390" y="0"/>
                </a:lnTo>
                <a:lnTo>
                  <a:pt x="390" y="0"/>
                </a:lnTo>
                <a:lnTo>
                  <a:pt x="390" y="0"/>
                </a:lnTo>
                <a:lnTo>
                  <a:pt x="396" y="0"/>
                </a:lnTo>
                <a:lnTo>
                  <a:pt x="396" y="6"/>
                </a:lnTo>
                <a:lnTo>
                  <a:pt x="396" y="12"/>
                </a:lnTo>
                <a:lnTo>
                  <a:pt x="390" y="12"/>
                </a:lnTo>
                <a:lnTo>
                  <a:pt x="390" y="18"/>
                </a:lnTo>
                <a:lnTo>
                  <a:pt x="390" y="24"/>
                </a:lnTo>
                <a:lnTo>
                  <a:pt x="384" y="30"/>
                </a:lnTo>
                <a:lnTo>
                  <a:pt x="384" y="36"/>
                </a:lnTo>
                <a:lnTo>
                  <a:pt x="378" y="42"/>
                </a:lnTo>
                <a:lnTo>
                  <a:pt x="378" y="42"/>
                </a:lnTo>
                <a:lnTo>
                  <a:pt x="378" y="42"/>
                </a:lnTo>
                <a:lnTo>
                  <a:pt x="378" y="48"/>
                </a:lnTo>
                <a:lnTo>
                  <a:pt x="378" y="48"/>
                </a:lnTo>
                <a:lnTo>
                  <a:pt x="378" y="48"/>
                </a:lnTo>
                <a:lnTo>
                  <a:pt x="384" y="54"/>
                </a:lnTo>
                <a:lnTo>
                  <a:pt x="384" y="54"/>
                </a:lnTo>
                <a:lnTo>
                  <a:pt x="390" y="54"/>
                </a:lnTo>
                <a:lnTo>
                  <a:pt x="390" y="54"/>
                </a:lnTo>
                <a:lnTo>
                  <a:pt x="396" y="54"/>
                </a:lnTo>
                <a:lnTo>
                  <a:pt x="402" y="54"/>
                </a:lnTo>
                <a:lnTo>
                  <a:pt x="402" y="54"/>
                </a:lnTo>
                <a:lnTo>
                  <a:pt x="408" y="54"/>
                </a:lnTo>
                <a:lnTo>
                  <a:pt x="408" y="54"/>
                </a:lnTo>
                <a:lnTo>
                  <a:pt x="414" y="54"/>
                </a:lnTo>
                <a:lnTo>
                  <a:pt x="420" y="54"/>
                </a:lnTo>
                <a:lnTo>
                  <a:pt x="420" y="54"/>
                </a:lnTo>
                <a:lnTo>
                  <a:pt x="426" y="54"/>
                </a:lnTo>
                <a:lnTo>
                  <a:pt x="426" y="48"/>
                </a:lnTo>
                <a:lnTo>
                  <a:pt x="432" y="48"/>
                </a:lnTo>
                <a:lnTo>
                  <a:pt x="432" y="66"/>
                </a:lnTo>
                <a:lnTo>
                  <a:pt x="420" y="66"/>
                </a:lnTo>
                <a:lnTo>
                  <a:pt x="420" y="96"/>
                </a:lnTo>
                <a:lnTo>
                  <a:pt x="420" y="96"/>
                </a:lnTo>
                <a:lnTo>
                  <a:pt x="414" y="102"/>
                </a:lnTo>
                <a:lnTo>
                  <a:pt x="414" y="102"/>
                </a:lnTo>
                <a:lnTo>
                  <a:pt x="414" y="102"/>
                </a:lnTo>
                <a:lnTo>
                  <a:pt x="408" y="102"/>
                </a:lnTo>
                <a:lnTo>
                  <a:pt x="408" y="108"/>
                </a:lnTo>
                <a:lnTo>
                  <a:pt x="408" y="108"/>
                </a:lnTo>
                <a:lnTo>
                  <a:pt x="402" y="108"/>
                </a:lnTo>
                <a:lnTo>
                  <a:pt x="402" y="108"/>
                </a:lnTo>
                <a:lnTo>
                  <a:pt x="402" y="108"/>
                </a:lnTo>
                <a:lnTo>
                  <a:pt x="402" y="108"/>
                </a:lnTo>
                <a:lnTo>
                  <a:pt x="396" y="108"/>
                </a:lnTo>
                <a:lnTo>
                  <a:pt x="396" y="114"/>
                </a:lnTo>
                <a:lnTo>
                  <a:pt x="396" y="114"/>
                </a:lnTo>
                <a:lnTo>
                  <a:pt x="396" y="120"/>
                </a:lnTo>
                <a:lnTo>
                  <a:pt x="396" y="120"/>
                </a:lnTo>
                <a:lnTo>
                  <a:pt x="396" y="120"/>
                </a:lnTo>
                <a:lnTo>
                  <a:pt x="396" y="126"/>
                </a:lnTo>
                <a:lnTo>
                  <a:pt x="396" y="126"/>
                </a:lnTo>
                <a:lnTo>
                  <a:pt x="396" y="126"/>
                </a:lnTo>
                <a:lnTo>
                  <a:pt x="396" y="126"/>
                </a:lnTo>
                <a:lnTo>
                  <a:pt x="396" y="132"/>
                </a:lnTo>
                <a:lnTo>
                  <a:pt x="402" y="132"/>
                </a:lnTo>
                <a:lnTo>
                  <a:pt x="402" y="132"/>
                </a:lnTo>
                <a:lnTo>
                  <a:pt x="408" y="132"/>
                </a:lnTo>
                <a:lnTo>
                  <a:pt x="408" y="138"/>
                </a:lnTo>
                <a:lnTo>
                  <a:pt x="408" y="138"/>
                </a:lnTo>
                <a:lnTo>
                  <a:pt x="414" y="138"/>
                </a:lnTo>
                <a:lnTo>
                  <a:pt x="414" y="144"/>
                </a:lnTo>
                <a:lnTo>
                  <a:pt x="414" y="144"/>
                </a:lnTo>
                <a:lnTo>
                  <a:pt x="408" y="144"/>
                </a:lnTo>
                <a:lnTo>
                  <a:pt x="408" y="150"/>
                </a:lnTo>
                <a:lnTo>
                  <a:pt x="408" y="150"/>
                </a:lnTo>
                <a:lnTo>
                  <a:pt x="402" y="150"/>
                </a:lnTo>
                <a:lnTo>
                  <a:pt x="402" y="156"/>
                </a:lnTo>
                <a:lnTo>
                  <a:pt x="402" y="156"/>
                </a:lnTo>
                <a:lnTo>
                  <a:pt x="402" y="156"/>
                </a:lnTo>
                <a:lnTo>
                  <a:pt x="402" y="162"/>
                </a:lnTo>
                <a:lnTo>
                  <a:pt x="402" y="162"/>
                </a:lnTo>
                <a:lnTo>
                  <a:pt x="402" y="162"/>
                </a:lnTo>
                <a:lnTo>
                  <a:pt x="402" y="162"/>
                </a:lnTo>
                <a:lnTo>
                  <a:pt x="396" y="168"/>
                </a:lnTo>
                <a:lnTo>
                  <a:pt x="396" y="168"/>
                </a:lnTo>
                <a:lnTo>
                  <a:pt x="390" y="168"/>
                </a:lnTo>
                <a:lnTo>
                  <a:pt x="390" y="168"/>
                </a:lnTo>
                <a:lnTo>
                  <a:pt x="390" y="168"/>
                </a:lnTo>
                <a:lnTo>
                  <a:pt x="390" y="174"/>
                </a:lnTo>
                <a:lnTo>
                  <a:pt x="384" y="174"/>
                </a:lnTo>
                <a:lnTo>
                  <a:pt x="384" y="174"/>
                </a:lnTo>
                <a:lnTo>
                  <a:pt x="378" y="174"/>
                </a:lnTo>
                <a:lnTo>
                  <a:pt x="378" y="174"/>
                </a:lnTo>
                <a:lnTo>
                  <a:pt x="378" y="180"/>
                </a:lnTo>
                <a:lnTo>
                  <a:pt x="372" y="180"/>
                </a:lnTo>
                <a:lnTo>
                  <a:pt x="372" y="180"/>
                </a:lnTo>
                <a:lnTo>
                  <a:pt x="372" y="180"/>
                </a:lnTo>
                <a:lnTo>
                  <a:pt x="372" y="180"/>
                </a:lnTo>
                <a:lnTo>
                  <a:pt x="372" y="186"/>
                </a:lnTo>
                <a:lnTo>
                  <a:pt x="372" y="186"/>
                </a:lnTo>
                <a:lnTo>
                  <a:pt x="372" y="186"/>
                </a:lnTo>
                <a:lnTo>
                  <a:pt x="372" y="186"/>
                </a:lnTo>
                <a:lnTo>
                  <a:pt x="366" y="192"/>
                </a:lnTo>
                <a:lnTo>
                  <a:pt x="366" y="192"/>
                </a:lnTo>
                <a:lnTo>
                  <a:pt x="366" y="192"/>
                </a:lnTo>
                <a:lnTo>
                  <a:pt x="366" y="198"/>
                </a:lnTo>
                <a:lnTo>
                  <a:pt x="366" y="198"/>
                </a:lnTo>
                <a:lnTo>
                  <a:pt x="366" y="198"/>
                </a:lnTo>
                <a:lnTo>
                  <a:pt x="366" y="204"/>
                </a:lnTo>
                <a:lnTo>
                  <a:pt x="366" y="204"/>
                </a:lnTo>
                <a:lnTo>
                  <a:pt x="366" y="210"/>
                </a:lnTo>
                <a:lnTo>
                  <a:pt x="366" y="210"/>
                </a:lnTo>
                <a:lnTo>
                  <a:pt x="366" y="216"/>
                </a:lnTo>
                <a:lnTo>
                  <a:pt x="366" y="222"/>
                </a:lnTo>
                <a:lnTo>
                  <a:pt x="366" y="222"/>
                </a:lnTo>
                <a:lnTo>
                  <a:pt x="366" y="228"/>
                </a:lnTo>
                <a:lnTo>
                  <a:pt x="360" y="228"/>
                </a:lnTo>
                <a:lnTo>
                  <a:pt x="360" y="228"/>
                </a:lnTo>
                <a:lnTo>
                  <a:pt x="360" y="228"/>
                </a:lnTo>
                <a:lnTo>
                  <a:pt x="354" y="228"/>
                </a:lnTo>
                <a:lnTo>
                  <a:pt x="354" y="228"/>
                </a:lnTo>
                <a:lnTo>
                  <a:pt x="354" y="228"/>
                </a:lnTo>
                <a:lnTo>
                  <a:pt x="354" y="234"/>
                </a:lnTo>
                <a:lnTo>
                  <a:pt x="354" y="234"/>
                </a:lnTo>
                <a:lnTo>
                  <a:pt x="348" y="240"/>
                </a:lnTo>
                <a:lnTo>
                  <a:pt x="348" y="246"/>
                </a:lnTo>
                <a:lnTo>
                  <a:pt x="348" y="246"/>
                </a:lnTo>
                <a:lnTo>
                  <a:pt x="348" y="246"/>
                </a:lnTo>
                <a:lnTo>
                  <a:pt x="342" y="246"/>
                </a:lnTo>
                <a:lnTo>
                  <a:pt x="342" y="252"/>
                </a:lnTo>
                <a:lnTo>
                  <a:pt x="342" y="252"/>
                </a:lnTo>
                <a:lnTo>
                  <a:pt x="342" y="252"/>
                </a:lnTo>
                <a:lnTo>
                  <a:pt x="336" y="252"/>
                </a:lnTo>
                <a:lnTo>
                  <a:pt x="336" y="252"/>
                </a:lnTo>
                <a:lnTo>
                  <a:pt x="330" y="252"/>
                </a:lnTo>
                <a:lnTo>
                  <a:pt x="330" y="252"/>
                </a:lnTo>
                <a:lnTo>
                  <a:pt x="330" y="252"/>
                </a:lnTo>
                <a:lnTo>
                  <a:pt x="324" y="252"/>
                </a:lnTo>
                <a:lnTo>
                  <a:pt x="324" y="258"/>
                </a:lnTo>
                <a:lnTo>
                  <a:pt x="324" y="264"/>
                </a:lnTo>
                <a:lnTo>
                  <a:pt x="324" y="264"/>
                </a:lnTo>
                <a:lnTo>
                  <a:pt x="324" y="270"/>
                </a:lnTo>
                <a:lnTo>
                  <a:pt x="324" y="270"/>
                </a:lnTo>
                <a:lnTo>
                  <a:pt x="324" y="270"/>
                </a:lnTo>
                <a:lnTo>
                  <a:pt x="324" y="270"/>
                </a:lnTo>
                <a:lnTo>
                  <a:pt x="324" y="276"/>
                </a:lnTo>
                <a:lnTo>
                  <a:pt x="324" y="276"/>
                </a:lnTo>
                <a:lnTo>
                  <a:pt x="324" y="276"/>
                </a:lnTo>
                <a:lnTo>
                  <a:pt x="324" y="282"/>
                </a:lnTo>
                <a:lnTo>
                  <a:pt x="324" y="282"/>
                </a:lnTo>
                <a:lnTo>
                  <a:pt x="330" y="288"/>
                </a:lnTo>
                <a:lnTo>
                  <a:pt x="330" y="288"/>
                </a:lnTo>
                <a:lnTo>
                  <a:pt x="330" y="294"/>
                </a:lnTo>
                <a:lnTo>
                  <a:pt x="336" y="294"/>
                </a:lnTo>
                <a:lnTo>
                  <a:pt x="336" y="294"/>
                </a:lnTo>
                <a:lnTo>
                  <a:pt x="336" y="294"/>
                </a:lnTo>
                <a:lnTo>
                  <a:pt x="336" y="300"/>
                </a:lnTo>
                <a:lnTo>
                  <a:pt x="336" y="300"/>
                </a:lnTo>
                <a:lnTo>
                  <a:pt x="336" y="300"/>
                </a:lnTo>
                <a:lnTo>
                  <a:pt x="330" y="306"/>
                </a:lnTo>
                <a:lnTo>
                  <a:pt x="330" y="306"/>
                </a:lnTo>
                <a:lnTo>
                  <a:pt x="330" y="306"/>
                </a:lnTo>
                <a:lnTo>
                  <a:pt x="330" y="306"/>
                </a:lnTo>
                <a:lnTo>
                  <a:pt x="330" y="306"/>
                </a:lnTo>
                <a:lnTo>
                  <a:pt x="330" y="306"/>
                </a:lnTo>
                <a:lnTo>
                  <a:pt x="324" y="312"/>
                </a:lnTo>
                <a:lnTo>
                  <a:pt x="324" y="312"/>
                </a:lnTo>
                <a:lnTo>
                  <a:pt x="318" y="312"/>
                </a:lnTo>
                <a:lnTo>
                  <a:pt x="318" y="312"/>
                </a:lnTo>
                <a:lnTo>
                  <a:pt x="318" y="312"/>
                </a:lnTo>
                <a:lnTo>
                  <a:pt x="318" y="312"/>
                </a:lnTo>
                <a:lnTo>
                  <a:pt x="318" y="312"/>
                </a:lnTo>
                <a:lnTo>
                  <a:pt x="318" y="318"/>
                </a:lnTo>
                <a:lnTo>
                  <a:pt x="318" y="318"/>
                </a:lnTo>
                <a:lnTo>
                  <a:pt x="318" y="318"/>
                </a:lnTo>
                <a:lnTo>
                  <a:pt x="318" y="318"/>
                </a:lnTo>
                <a:lnTo>
                  <a:pt x="318" y="318"/>
                </a:lnTo>
                <a:lnTo>
                  <a:pt x="318" y="324"/>
                </a:lnTo>
                <a:lnTo>
                  <a:pt x="318" y="324"/>
                </a:lnTo>
                <a:lnTo>
                  <a:pt x="318" y="324"/>
                </a:lnTo>
                <a:lnTo>
                  <a:pt x="318" y="324"/>
                </a:lnTo>
                <a:lnTo>
                  <a:pt x="318" y="330"/>
                </a:lnTo>
                <a:lnTo>
                  <a:pt x="318" y="330"/>
                </a:lnTo>
                <a:lnTo>
                  <a:pt x="318" y="330"/>
                </a:lnTo>
                <a:lnTo>
                  <a:pt x="318" y="330"/>
                </a:lnTo>
                <a:lnTo>
                  <a:pt x="324" y="330"/>
                </a:lnTo>
                <a:lnTo>
                  <a:pt x="324" y="330"/>
                </a:lnTo>
                <a:lnTo>
                  <a:pt x="324" y="336"/>
                </a:lnTo>
                <a:lnTo>
                  <a:pt x="330" y="336"/>
                </a:lnTo>
                <a:lnTo>
                  <a:pt x="330" y="336"/>
                </a:lnTo>
                <a:lnTo>
                  <a:pt x="330" y="336"/>
                </a:lnTo>
                <a:lnTo>
                  <a:pt x="330" y="336"/>
                </a:lnTo>
                <a:lnTo>
                  <a:pt x="336" y="336"/>
                </a:lnTo>
                <a:lnTo>
                  <a:pt x="336" y="336"/>
                </a:lnTo>
                <a:lnTo>
                  <a:pt x="336" y="348"/>
                </a:lnTo>
                <a:lnTo>
                  <a:pt x="336" y="354"/>
                </a:lnTo>
                <a:lnTo>
                  <a:pt x="330" y="354"/>
                </a:lnTo>
                <a:lnTo>
                  <a:pt x="330" y="354"/>
                </a:lnTo>
                <a:lnTo>
                  <a:pt x="330" y="360"/>
                </a:lnTo>
                <a:lnTo>
                  <a:pt x="324" y="360"/>
                </a:lnTo>
                <a:lnTo>
                  <a:pt x="324" y="366"/>
                </a:lnTo>
                <a:lnTo>
                  <a:pt x="324" y="366"/>
                </a:lnTo>
                <a:lnTo>
                  <a:pt x="324" y="366"/>
                </a:lnTo>
                <a:lnTo>
                  <a:pt x="324" y="366"/>
                </a:lnTo>
                <a:lnTo>
                  <a:pt x="324" y="372"/>
                </a:lnTo>
                <a:lnTo>
                  <a:pt x="324" y="372"/>
                </a:lnTo>
                <a:lnTo>
                  <a:pt x="324" y="378"/>
                </a:lnTo>
                <a:lnTo>
                  <a:pt x="324" y="378"/>
                </a:lnTo>
                <a:lnTo>
                  <a:pt x="324" y="384"/>
                </a:lnTo>
                <a:lnTo>
                  <a:pt x="312" y="384"/>
                </a:lnTo>
                <a:lnTo>
                  <a:pt x="294" y="390"/>
                </a:lnTo>
                <a:lnTo>
                  <a:pt x="276" y="390"/>
                </a:lnTo>
                <a:lnTo>
                  <a:pt x="264" y="390"/>
                </a:lnTo>
                <a:lnTo>
                  <a:pt x="228" y="390"/>
                </a:lnTo>
                <a:lnTo>
                  <a:pt x="198" y="390"/>
                </a:lnTo>
                <a:lnTo>
                  <a:pt x="162" y="390"/>
                </a:lnTo>
                <a:lnTo>
                  <a:pt x="132" y="390"/>
                </a:lnTo>
                <a:lnTo>
                  <a:pt x="96" y="390"/>
                </a:lnTo>
                <a:lnTo>
                  <a:pt x="60" y="390"/>
                </a:lnTo>
                <a:lnTo>
                  <a:pt x="60" y="348"/>
                </a:lnTo>
                <a:lnTo>
                  <a:pt x="60" y="342"/>
                </a:lnTo>
                <a:lnTo>
                  <a:pt x="60" y="342"/>
                </a:lnTo>
                <a:lnTo>
                  <a:pt x="60" y="336"/>
                </a:lnTo>
                <a:lnTo>
                  <a:pt x="60" y="336"/>
                </a:lnTo>
                <a:lnTo>
                  <a:pt x="60" y="336"/>
                </a:lnTo>
                <a:lnTo>
                  <a:pt x="54" y="330"/>
                </a:lnTo>
                <a:lnTo>
                  <a:pt x="54" y="330"/>
                </a:lnTo>
                <a:lnTo>
                  <a:pt x="54" y="330"/>
                </a:lnTo>
                <a:lnTo>
                  <a:pt x="48" y="330"/>
                </a:lnTo>
                <a:lnTo>
                  <a:pt x="48" y="330"/>
                </a:lnTo>
                <a:lnTo>
                  <a:pt x="42" y="330"/>
                </a:lnTo>
                <a:lnTo>
                  <a:pt x="42" y="330"/>
                </a:lnTo>
                <a:lnTo>
                  <a:pt x="36" y="330"/>
                </a:lnTo>
                <a:lnTo>
                  <a:pt x="30" y="330"/>
                </a:lnTo>
                <a:lnTo>
                  <a:pt x="30" y="330"/>
                </a:lnTo>
                <a:lnTo>
                  <a:pt x="24" y="330"/>
                </a:lnTo>
                <a:lnTo>
                  <a:pt x="24" y="330"/>
                </a:lnTo>
                <a:lnTo>
                  <a:pt x="18" y="330"/>
                </a:lnTo>
                <a:lnTo>
                  <a:pt x="18" y="324"/>
                </a:lnTo>
                <a:lnTo>
                  <a:pt x="18" y="324"/>
                </a:lnTo>
                <a:lnTo>
                  <a:pt x="18" y="324"/>
                </a:lnTo>
                <a:lnTo>
                  <a:pt x="18" y="324"/>
                </a:lnTo>
                <a:lnTo>
                  <a:pt x="18" y="324"/>
                </a:lnTo>
                <a:lnTo>
                  <a:pt x="18" y="318"/>
                </a:lnTo>
                <a:lnTo>
                  <a:pt x="18" y="318"/>
                </a:lnTo>
                <a:lnTo>
                  <a:pt x="18" y="318"/>
                </a:lnTo>
                <a:lnTo>
                  <a:pt x="6" y="84"/>
                </a:lnTo>
                <a:lnTo>
                  <a:pt x="0" y="18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011560" y="4368960"/>
            <a:ext cx="609840" cy="618840"/>
          </a:xfrm>
          <a:custGeom>
            <a:avLst/>
            <a:gdLst/>
            <a:ahLst/>
            <a:rect l="l" t="t" r="r" b="b"/>
            <a:pathLst>
              <a:path w="432" h="390">
                <a:moveTo>
                  <a:pt x="0" y="18"/>
                </a:moveTo>
                <a:lnTo>
                  <a:pt x="378" y="0"/>
                </a:lnTo>
                <a:lnTo>
                  <a:pt x="378" y="0"/>
                </a:lnTo>
                <a:lnTo>
                  <a:pt x="378" y="0"/>
                </a:lnTo>
                <a:lnTo>
                  <a:pt x="378" y="0"/>
                </a:lnTo>
                <a:lnTo>
                  <a:pt x="384" y="0"/>
                </a:lnTo>
                <a:lnTo>
                  <a:pt x="384" y="0"/>
                </a:lnTo>
                <a:lnTo>
                  <a:pt x="384" y="0"/>
                </a:lnTo>
                <a:lnTo>
                  <a:pt x="384" y="0"/>
                </a:lnTo>
                <a:lnTo>
                  <a:pt x="390" y="0"/>
                </a:lnTo>
                <a:lnTo>
                  <a:pt x="390" y="0"/>
                </a:lnTo>
                <a:lnTo>
                  <a:pt x="390" y="0"/>
                </a:lnTo>
                <a:lnTo>
                  <a:pt x="390" y="0"/>
                </a:lnTo>
                <a:lnTo>
                  <a:pt x="396" y="0"/>
                </a:lnTo>
                <a:lnTo>
                  <a:pt x="396" y="6"/>
                </a:lnTo>
                <a:lnTo>
                  <a:pt x="396" y="12"/>
                </a:lnTo>
                <a:lnTo>
                  <a:pt x="390" y="12"/>
                </a:lnTo>
                <a:lnTo>
                  <a:pt x="390" y="18"/>
                </a:lnTo>
                <a:lnTo>
                  <a:pt x="390" y="24"/>
                </a:lnTo>
                <a:lnTo>
                  <a:pt x="384" y="30"/>
                </a:lnTo>
                <a:lnTo>
                  <a:pt x="384" y="36"/>
                </a:lnTo>
                <a:lnTo>
                  <a:pt x="378" y="42"/>
                </a:lnTo>
                <a:lnTo>
                  <a:pt x="378" y="42"/>
                </a:lnTo>
                <a:lnTo>
                  <a:pt x="378" y="42"/>
                </a:lnTo>
                <a:lnTo>
                  <a:pt x="378" y="48"/>
                </a:lnTo>
                <a:lnTo>
                  <a:pt x="378" y="48"/>
                </a:lnTo>
                <a:lnTo>
                  <a:pt x="378" y="48"/>
                </a:lnTo>
                <a:lnTo>
                  <a:pt x="384" y="54"/>
                </a:lnTo>
                <a:lnTo>
                  <a:pt x="384" y="54"/>
                </a:lnTo>
                <a:lnTo>
                  <a:pt x="390" y="54"/>
                </a:lnTo>
                <a:lnTo>
                  <a:pt x="390" y="54"/>
                </a:lnTo>
                <a:lnTo>
                  <a:pt x="396" y="54"/>
                </a:lnTo>
                <a:lnTo>
                  <a:pt x="402" y="54"/>
                </a:lnTo>
                <a:lnTo>
                  <a:pt x="402" y="54"/>
                </a:lnTo>
                <a:lnTo>
                  <a:pt x="408" y="54"/>
                </a:lnTo>
                <a:lnTo>
                  <a:pt x="408" y="54"/>
                </a:lnTo>
                <a:lnTo>
                  <a:pt x="414" y="54"/>
                </a:lnTo>
                <a:lnTo>
                  <a:pt x="420" y="54"/>
                </a:lnTo>
                <a:lnTo>
                  <a:pt x="420" y="54"/>
                </a:lnTo>
                <a:lnTo>
                  <a:pt x="426" y="54"/>
                </a:lnTo>
                <a:lnTo>
                  <a:pt x="426" y="48"/>
                </a:lnTo>
                <a:lnTo>
                  <a:pt x="432" y="48"/>
                </a:lnTo>
                <a:lnTo>
                  <a:pt x="432" y="66"/>
                </a:lnTo>
                <a:lnTo>
                  <a:pt x="420" y="66"/>
                </a:lnTo>
                <a:lnTo>
                  <a:pt x="420" y="96"/>
                </a:lnTo>
                <a:lnTo>
                  <a:pt x="420" y="96"/>
                </a:lnTo>
                <a:lnTo>
                  <a:pt x="414" y="102"/>
                </a:lnTo>
                <a:lnTo>
                  <a:pt x="414" y="102"/>
                </a:lnTo>
                <a:lnTo>
                  <a:pt x="414" y="102"/>
                </a:lnTo>
                <a:lnTo>
                  <a:pt x="408" y="102"/>
                </a:lnTo>
                <a:lnTo>
                  <a:pt x="408" y="108"/>
                </a:lnTo>
                <a:lnTo>
                  <a:pt x="408" y="108"/>
                </a:lnTo>
                <a:lnTo>
                  <a:pt x="402" y="108"/>
                </a:lnTo>
                <a:lnTo>
                  <a:pt x="402" y="108"/>
                </a:lnTo>
                <a:lnTo>
                  <a:pt x="402" y="108"/>
                </a:lnTo>
                <a:lnTo>
                  <a:pt x="402" y="108"/>
                </a:lnTo>
                <a:lnTo>
                  <a:pt x="396" y="108"/>
                </a:lnTo>
                <a:lnTo>
                  <a:pt x="396" y="114"/>
                </a:lnTo>
                <a:lnTo>
                  <a:pt x="396" y="114"/>
                </a:lnTo>
                <a:lnTo>
                  <a:pt x="396" y="120"/>
                </a:lnTo>
                <a:lnTo>
                  <a:pt x="396" y="120"/>
                </a:lnTo>
                <a:lnTo>
                  <a:pt x="396" y="120"/>
                </a:lnTo>
                <a:lnTo>
                  <a:pt x="396" y="126"/>
                </a:lnTo>
                <a:lnTo>
                  <a:pt x="396" y="126"/>
                </a:lnTo>
                <a:lnTo>
                  <a:pt x="396" y="126"/>
                </a:lnTo>
                <a:lnTo>
                  <a:pt x="396" y="126"/>
                </a:lnTo>
                <a:lnTo>
                  <a:pt x="396" y="132"/>
                </a:lnTo>
                <a:lnTo>
                  <a:pt x="402" y="132"/>
                </a:lnTo>
                <a:lnTo>
                  <a:pt x="402" y="132"/>
                </a:lnTo>
                <a:lnTo>
                  <a:pt x="408" y="132"/>
                </a:lnTo>
                <a:lnTo>
                  <a:pt x="408" y="138"/>
                </a:lnTo>
                <a:lnTo>
                  <a:pt x="408" y="138"/>
                </a:lnTo>
                <a:lnTo>
                  <a:pt x="414" y="138"/>
                </a:lnTo>
                <a:lnTo>
                  <a:pt x="414" y="144"/>
                </a:lnTo>
                <a:lnTo>
                  <a:pt x="414" y="144"/>
                </a:lnTo>
                <a:lnTo>
                  <a:pt x="408" y="144"/>
                </a:lnTo>
                <a:lnTo>
                  <a:pt x="408" y="150"/>
                </a:lnTo>
                <a:lnTo>
                  <a:pt x="408" y="150"/>
                </a:lnTo>
                <a:lnTo>
                  <a:pt x="402" y="150"/>
                </a:lnTo>
                <a:lnTo>
                  <a:pt x="402" y="156"/>
                </a:lnTo>
                <a:lnTo>
                  <a:pt x="402" y="156"/>
                </a:lnTo>
                <a:lnTo>
                  <a:pt x="402" y="156"/>
                </a:lnTo>
                <a:lnTo>
                  <a:pt x="402" y="162"/>
                </a:lnTo>
                <a:lnTo>
                  <a:pt x="402" y="162"/>
                </a:lnTo>
                <a:lnTo>
                  <a:pt x="402" y="162"/>
                </a:lnTo>
                <a:lnTo>
                  <a:pt x="402" y="162"/>
                </a:lnTo>
                <a:lnTo>
                  <a:pt x="396" y="168"/>
                </a:lnTo>
                <a:lnTo>
                  <a:pt x="396" y="168"/>
                </a:lnTo>
                <a:lnTo>
                  <a:pt x="390" y="168"/>
                </a:lnTo>
                <a:lnTo>
                  <a:pt x="390" y="168"/>
                </a:lnTo>
                <a:lnTo>
                  <a:pt x="390" y="168"/>
                </a:lnTo>
                <a:lnTo>
                  <a:pt x="390" y="174"/>
                </a:lnTo>
                <a:lnTo>
                  <a:pt x="384" y="174"/>
                </a:lnTo>
                <a:lnTo>
                  <a:pt x="384" y="174"/>
                </a:lnTo>
                <a:lnTo>
                  <a:pt x="378" y="174"/>
                </a:lnTo>
                <a:lnTo>
                  <a:pt x="378" y="174"/>
                </a:lnTo>
                <a:lnTo>
                  <a:pt x="378" y="180"/>
                </a:lnTo>
                <a:lnTo>
                  <a:pt x="372" y="180"/>
                </a:lnTo>
                <a:lnTo>
                  <a:pt x="372" y="180"/>
                </a:lnTo>
                <a:lnTo>
                  <a:pt x="372" y="180"/>
                </a:lnTo>
                <a:lnTo>
                  <a:pt x="372" y="180"/>
                </a:lnTo>
                <a:lnTo>
                  <a:pt x="372" y="186"/>
                </a:lnTo>
                <a:lnTo>
                  <a:pt x="372" y="186"/>
                </a:lnTo>
                <a:lnTo>
                  <a:pt x="372" y="186"/>
                </a:lnTo>
                <a:lnTo>
                  <a:pt x="372" y="186"/>
                </a:lnTo>
                <a:lnTo>
                  <a:pt x="366" y="192"/>
                </a:lnTo>
                <a:lnTo>
                  <a:pt x="366" y="192"/>
                </a:lnTo>
                <a:lnTo>
                  <a:pt x="366" y="192"/>
                </a:lnTo>
                <a:lnTo>
                  <a:pt x="366" y="198"/>
                </a:lnTo>
                <a:lnTo>
                  <a:pt x="366" y="198"/>
                </a:lnTo>
                <a:lnTo>
                  <a:pt x="366" y="198"/>
                </a:lnTo>
                <a:lnTo>
                  <a:pt x="366" y="204"/>
                </a:lnTo>
                <a:lnTo>
                  <a:pt x="366" y="204"/>
                </a:lnTo>
                <a:lnTo>
                  <a:pt x="366" y="210"/>
                </a:lnTo>
                <a:lnTo>
                  <a:pt x="366" y="210"/>
                </a:lnTo>
                <a:lnTo>
                  <a:pt x="366" y="216"/>
                </a:lnTo>
                <a:lnTo>
                  <a:pt x="366" y="222"/>
                </a:lnTo>
                <a:lnTo>
                  <a:pt x="366" y="222"/>
                </a:lnTo>
                <a:lnTo>
                  <a:pt x="366" y="228"/>
                </a:lnTo>
                <a:lnTo>
                  <a:pt x="360" y="228"/>
                </a:lnTo>
                <a:lnTo>
                  <a:pt x="360" y="228"/>
                </a:lnTo>
                <a:lnTo>
                  <a:pt x="360" y="228"/>
                </a:lnTo>
                <a:lnTo>
                  <a:pt x="354" y="228"/>
                </a:lnTo>
                <a:lnTo>
                  <a:pt x="354" y="228"/>
                </a:lnTo>
                <a:lnTo>
                  <a:pt x="354" y="228"/>
                </a:lnTo>
                <a:lnTo>
                  <a:pt x="354" y="234"/>
                </a:lnTo>
                <a:lnTo>
                  <a:pt x="354" y="234"/>
                </a:lnTo>
                <a:lnTo>
                  <a:pt x="348" y="240"/>
                </a:lnTo>
                <a:lnTo>
                  <a:pt x="348" y="246"/>
                </a:lnTo>
                <a:lnTo>
                  <a:pt x="348" y="246"/>
                </a:lnTo>
                <a:lnTo>
                  <a:pt x="348" y="246"/>
                </a:lnTo>
                <a:lnTo>
                  <a:pt x="342" y="246"/>
                </a:lnTo>
                <a:lnTo>
                  <a:pt x="342" y="252"/>
                </a:lnTo>
                <a:lnTo>
                  <a:pt x="342" y="252"/>
                </a:lnTo>
                <a:lnTo>
                  <a:pt x="342" y="252"/>
                </a:lnTo>
                <a:lnTo>
                  <a:pt x="336" y="252"/>
                </a:lnTo>
                <a:lnTo>
                  <a:pt x="336" y="252"/>
                </a:lnTo>
                <a:lnTo>
                  <a:pt x="330" y="252"/>
                </a:lnTo>
                <a:lnTo>
                  <a:pt x="330" y="252"/>
                </a:lnTo>
                <a:lnTo>
                  <a:pt x="330" y="252"/>
                </a:lnTo>
                <a:lnTo>
                  <a:pt x="324" y="252"/>
                </a:lnTo>
                <a:lnTo>
                  <a:pt x="324" y="258"/>
                </a:lnTo>
                <a:lnTo>
                  <a:pt x="324" y="264"/>
                </a:lnTo>
                <a:lnTo>
                  <a:pt x="324" y="264"/>
                </a:lnTo>
                <a:lnTo>
                  <a:pt x="324" y="270"/>
                </a:lnTo>
                <a:lnTo>
                  <a:pt x="324" y="270"/>
                </a:lnTo>
                <a:lnTo>
                  <a:pt x="324" y="270"/>
                </a:lnTo>
                <a:lnTo>
                  <a:pt x="324" y="270"/>
                </a:lnTo>
                <a:lnTo>
                  <a:pt x="324" y="276"/>
                </a:lnTo>
                <a:lnTo>
                  <a:pt x="324" y="276"/>
                </a:lnTo>
                <a:lnTo>
                  <a:pt x="324" y="276"/>
                </a:lnTo>
                <a:lnTo>
                  <a:pt x="324" y="282"/>
                </a:lnTo>
                <a:lnTo>
                  <a:pt x="324" y="282"/>
                </a:lnTo>
                <a:lnTo>
                  <a:pt x="330" y="288"/>
                </a:lnTo>
                <a:lnTo>
                  <a:pt x="330" y="288"/>
                </a:lnTo>
                <a:lnTo>
                  <a:pt x="330" y="294"/>
                </a:lnTo>
                <a:lnTo>
                  <a:pt x="336" y="294"/>
                </a:lnTo>
                <a:lnTo>
                  <a:pt x="336" y="294"/>
                </a:lnTo>
                <a:lnTo>
                  <a:pt x="336" y="294"/>
                </a:lnTo>
                <a:lnTo>
                  <a:pt x="336" y="300"/>
                </a:lnTo>
                <a:lnTo>
                  <a:pt x="336" y="300"/>
                </a:lnTo>
                <a:lnTo>
                  <a:pt x="336" y="300"/>
                </a:lnTo>
                <a:lnTo>
                  <a:pt x="330" y="306"/>
                </a:lnTo>
                <a:lnTo>
                  <a:pt x="330" y="306"/>
                </a:lnTo>
                <a:lnTo>
                  <a:pt x="330" y="306"/>
                </a:lnTo>
                <a:lnTo>
                  <a:pt x="330" y="306"/>
                </a:lnTo>
                <a:lnTo>
                  <a:pt x="330" y="306"/>
                </a:lnTo>
                <a:lnTo>
                  <a:pt x="330" y="306"/>
                </a:lnTo>
                <a:lnTo>
                  <a:pt x="324" y="312"/>
                </a:lnTo>
                <a:lnTo>
                  <a:pt x="324" y="312"/>
                </a:lnTo>
                <a:lnTo>
                  <a:pt x="318" y="312"/>
                </a:lnTo>
                <a:lnTo>
                  <a:pt x="318" y="312"/>
                </a:lnTo>
                <a:lnTo>
                  <a:pt x="318" y="312"/>
                </a:lnTo>
                <a:lnTo>
                  <a:pt x="318" y="312"/>
                </a:lnTo>
                <a:lnTo>
                  <a:pt x="318" y="312"/>
                </a:lnTo>
                <a:lnTo>
                  <a:pt x="318" y="318"/>
                </a:lnTo>
                <a:lnTo>
                  <a:pt x="318" y="318"/>
                </a:lnTo>
                <a:lnTo>
                  <a:pt x="318" y="318"/>
                </a:lnTo>
                <a:lnTo>
                  <a:pt x="318" y="318"/>
                </a:lnTo>
                <a:lnTo>
                  <a:pt x="318" y="318"/>
                </a:lnTo>
                <a:lnTo>
                  <a:pt x="318" y="324"/>
                </a:lnTo>
                <a:lnTo>
                  <a:pt x="318" y="324"/>
                </a:lnTo>
                <a:lnTo>
                  <a:pt x="318" y="324"/>
                </a:lnTo>
                <a:lnTo>
                  <a:pt x="318" y="324"/>
                </a:lnTo>
                <a:lnTo>
                  <a:pt x="318" y="330"/>
                </a:lnTo>
                <a:lnTo>
                  <a:pt x="318" y="330"/>
                </a:lnTo>
                <a:lnTo>
                  <a:pt x="318" y="330"/>
                </a:lnTo>
                <a:lnTo>
                  <a:pt x="318" y="330"/>
                </a:lnTo>
                <a:lnTo>
                  <a:pt x="324" y="330"/>
                </a:lnTo>
                <a:lnTo>
                  <a:pt x="324" y="330"/>
                </a:lnTo>
                <a:lnTo>
                  <a:pt x="324" y="336"/>
                </a:lnTo>
                <a:lnTo>
                  <a:pt x="330" y="336"/>
                </a:lnTo>
                <a:lnTo>
                  <a:pt x="330" y="336"/>
                </a:lnTo>
                <a:lnTo>
                  <a:pt x="330" y="336"/>
                </a:lnTo>
                <a:lnTo>
                  <a:pt x="330" y="336"/>
                </a:lnTo>
                <a:lnTo>
                  <a:pt x="336" y="336"/>
                </a:lnTo>
                <a:lnTo>
                  <a:pt x="336" y="336"/>
                </a:lnTo>
                <a:lnTo>
                  <a:pt x="336" y="348"/>
                </a:lnTo>
                <a:lnTo>
                  <a:pt x="336" y="354"/>
                </a:lnTo>
                <a:lnTo>
                  <a:pt x="330" y="354"/>
                </a:lnTo>
                <a:lnTo>
                  <a:pt x="330" y="354"/>
                </a:lnTo>
                <a:lnTo>
                  <a:pt x="330" y="360"/>
                </a:lnTo>
                <a:lnTo>
                  <a:pt x="324" y="360"/>
                </a:lnTo>
                <a:lnTo>
                  <a:pt x="324" y="366"/>
                </a:lnTo>
                <a:lnTo>
                  <a:pt x="324" y="366"/>
                </a:lnTo>
                <a:lnTo>
                  <a:pt x="324" y="366"/>
                </a:lnTo>
                <a:lnTo>
                  <a:pt x="324" y="366"/>
                </a:lnTo>
                <a:lnTo>
                  <a:pt x="324" y="372"/>
                </a:lnTo>
                <a:lnTo>
                  <a:pt x="324" y="372"/>
                </a:lnTo>
                <a:lnTo>
                  <a:pt x="324" y="378"/>
                </a:lnTo>
                <a:lnTo>
                  <a:pt x="324" y="378"/>
                </a:lnTo>
                <a:lnTo>
                  <a:pt x="324" y="384"/>
                </a:lnTo>
                <a:lnTo>
                  <a:pt x="312" y="384"/>
                </a:lnTo>
                <a:lnTo>
                  <a:pt x="294" y="390"/>
                </a:lnTo>
                <a:lnTo>
                  <a:pt x="276" y="390"/>
                </a:lnTo>
                <a:lnTo>
                  <a:pt x="264" y="390"/>
                </a:lnTo>
                <a:lnTo>
                  <a:pt x="228" y="390"/>
                </a:lnTo>
                <a:lnTo>
                  <a:pt x="198" y="390"/>
                </a:lnTo>
                <a:lnTo>
                  <a:pt x="162" y="390"/>
                </a:lnTo>
                <a:lnTo>
                  <a:pt x="132" y="390"/>
                </a:lnTo>
                <a:lnTo>
                  <a:pt x="96" y="390"/>
                </a:lnTo>
                <a:lnTo>
                  <a:pt x="60" y="390"/>
                </a:lnTo>
                <a:lnTo>
                  <a:pt x="60" y="348"/>
                </a:lnTo>
                <a:lnTo>
                  <a:pt x="60" y="342"/>
                </a:lnTo>
                <a:lnTo>
                  <a:pt x="60" y="342"/>
                </a:lnTo>
                <a:lnTo>
                  <a:pt x="60" y="336"/>
                </a:lnTo>
                <a:lnTo>
                  <a:pt x="60" y="336"/>
                </a:lnTo>
                <a:lnTo>
                  <a:pt x="60" y="336"/>
                </a:lnTo>
                <a:lnTo>
                  <a:pt x="54" y="330"/>
                </a:lnTo>
                <a:lnTo>
                  <a:pt x="54" y="330"/>
                </a:lnTo>
                <a:lnTo>
                  <a:pt x="54" y="330"/>
                </a:lnTo>
                <a:lnTo>
                  <a:pt x="48" y="330"/>
                </a:lnTo>
                <a:lnTo>
                  <a:pt x="48" y="330"/>
                </a:lnTo>
                <a:lnTo>
                  <a:pt x="42" y="330"/>
                </a:lnTo>
                <a:lnTo>
                  <a:pt x="42" y="330"/>
                </a:lnTo>
                <a:lnTo>
                  <a:pt x="36" y="330"/>
                </a:lnTo>
                <a:lnTo>
                  <a:pt x="30" y="330"/>
                </a:lnTo>
                <a:lnTo>
                  <a:pt x="30" y="330"/>
                </a:lnTo>
                <a:lnTo>
                  <a:pt x="24" y="330"/>
                </a:lnTo>
                <a:lnTo>
                  <a:pt x="24" y="330"/>
                </a:lnTo>
                <a:lnTo>
                  <a:pt x="18" y="330"/>
                </a:lnTo>
                <a:lnTo>
                  <a:pt x="18" y="324"/>
                </a:lnTo>
                <a:lnTo>
                  <a:pt x="18" y="324"/>
                </a:lnTo>
                <a:lnTo>
                  <a:pt x="18" y="324"/>
                </a:lnTo>
                <a:lnTo>
                  <a:pt x="18" y="324"/>
                </a:lnTo>
                <a:lnTo>
                  <a:pt x="18" y="324"/>
                </a:lnTo>
                <a:lnTo>
                  <a:pt x="18" y="318"/>
                </a:lnTo>
                <a:lnTo>
                  <a:pt x="18" y="318"/>
                </a:lnTo>
                <a:lnTo>
                  <a:pt x="18" y="318"/>
                </a:lnTo>
                <a:lnTo>
                  <a:pt x="6" y="84"/>
                </a:lnTo>
                <a:lnTo>
                  <a:pt x="0" y="18"/>
                </a:lnTo>
              </a:path>
            </a:pathLst>
          </a:custGeom>
          <a:noFill/>
          <a:ln cap="rnd" w="936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4859280" y="3673440"/>
            <a:ext cx="822240" cy="781200"/>
          </a:xfrm>
          <a:custGeom>
            <a:avLst/>
            <a:gdLst/>
            <a:ahLst/>
            <a:rect l="l" t="t" r="r" b="b"/>
            <a:pathLst>
              <a:path w="582" h="492">
                <a:moveTo>
                  <a:pt x="30" y="36"/>
                </a:moveTo>
                <a:lnTo>
                  <a:pt x="24" y="30"/>
                </a:lnTo>
                <a:lnTo>
                  <a:pt x="24" y="30"/>
                </a:lnTo>
                <a:lnTo>
                  <a:pt x="18" y="30"/>
                </a:lnTo>
                <a:lnTo>
                  <a:pt x="12" y="30"/>
                </a:lnTo>
                <a:lnTo>
                  <a:pt x="12" y="24"/>
                </a:lnTo>
                <a:lnTo>
                  <a:pt x="6" y="24"/>
                </a:lnTo>
                <a:lnTo>
                  <a:pt x="0" y="18"/>
                </a:lnTo>
                <a:lnTo>
                  <a:pt x="0" y="12"/>
                </a:lnTo>
                <a:lnTo>
                  <a:pt x="0" y="0"/>
                </a:lnTo>
                <a:lnTo>
                  <a:pt x="348" y="0"/>
                </a:lnTo>
                <a:lnTo>
                  <a:pt x="348" y="0"/>
                </a:lnTo>
                <a:lnTo>
                  <a:pt x="348" y="0"/>
                </a:lnTo>
                <a:lnTo>
                  <a:pt x="348" y="6"/>
                </a:lnTo>
                <a:lnTo>
                  <a:pt x="348" y="6"/>
                </a:lnTo>
                <a:lnTo>
                  <a:pt x="348" y="12"/>
                </a:lnTo>
                <a:lnTo>
                  <a:pt x="354" y="12"/>
                </a:lnTo>
                <a:lnTo>
                  <a:pt x="354" y="18"/>
                </a:lnTo>
                <a:lnTo>
                  <a:pt x="354" y="18"/>
                </a:lnTo>
                <a:lnTo>
                  <a:pt x="354" y="24"/>
                </a:lnTo>
                <a:lnTo>
                  <a:pt x="354" y="24"/>
                </a:lnTo>
                <a:lnTo>
                  <a:pt x="354" y="24"/>
                </a:lnTo>
                <a:lnTo>
                  <a:pt x="354" y="24"/>
                </a:lnTo>
                <a:lnTo>
                  <a:pt x="354" y="30"/>
                </a:lnTo>
                <a:lnTo>
                  <a:pt x="360" y="36"/>
                </a:lnTo>
                <a:lnTo>
                  <a:pt x="360" y="42"/>
                </a:lnTo>
                <a:lnTo>
                  <a:pt x="360" y="48"/>
                </a:lnTo>
                <a:lnTo>
                  <a:pt x="360" y="54"/>
                </a:lnTo>
                <a:lnTo>
                  <a:pt x="366" y="60"/>
                </a:lnTo>
                <a:lnTo>
                  <a:pt x="366" y="66"/>
                </a:lnTo>
                <a:lnTo>
                  <a:pt x="366" y="66"/>
                </a:lnTo>
                <a:lnTo>
                  <a:pt x="366" y="66"/>
                </a:lnTo>
                <a:lnTo>
                  <a:pt x="366" y="72"/>
                </a:lnTo>
                <a:lnTo>
                  <a:pt x="366" y="72"/>
                </a:lnTo>
                <a:lnTo>
                  <a:pt x="366" y="72"/>
                </a:lnTo>
                <a:lnTo>
                  <a:pt x="366" y="72"/>
                </a:lnTo>
                <a:lnTo>
                  <a:pt x="366" y="72"/>
                </a:lnTo>
                <a:lnTo>
                  <a:pt x="366" y="78"/>
                </a:lnTo>
                <a:lnTo>
                  <a:pt x="366" y="78"/>
                </a:lnTo>
                <a:lnTo>
                  <a:pt x="366" y="78"/>
                </a:lnTo>
                <a:lnTo>
                  <a:pt x="366" y="78"/>
                </a:lnTo>
                <a:lnTo>
                  <a:pt x="366" y="84"/>
                </a:lnTo>
                <a:lnTo>
                  <a:pt x="372" y="84"/>
                </a:lnTo>
                <a:lnTo>
                  <a:pt x="372" y="84"/>
                </a:lnTo>
                <a:lnTo>
                  <a:pt x="372" y="84"/>
                </a:lnTo>
                <a:lnTo>
                  <a:pt x="372" y="90"/>
                </a:lnTo>
                <a:lnTo>
                  <a:pt x="372" y="90"/>
                </a:lnTo>
                <a:lnTo>
                  <a:pt x="372" y="90"/>
                </a:lnTo>
                <a:lnTo>
                  <a:pt x="372" y="90"/>
                </a:lnTo>
                <a:lnTo>
                  <a:pt x="372" y="90"/>
                </a:lnTo>
                <a:lnTo>
                  <a:pt x="372" y="96"/>
                </a:lnTo>
                <a:lnTo>
                  <a:pt x="372" y="96"/>
                </a:lnTo>
                <a:lnTo>
                  <a:pt x="378" y="96"/>
                </a:lnTo>
                <a:lnTo>
                  <a:pt x="378" y="102"/>
                </a:lnTo>
                <a:lnTo>
                  <a:pt x="378" y="102"/>
                </a:lnTo>
                <a:lnTo>
                  <a:pt x="378" y="108"/>
                </a:lnTo>
                <a:lnTo>
                  <a:pt x="384" y="114"/>
                </a:lnTo>
                <a:lnTo>
                  <a:pt x="390" y="114"/>
                </a:lnTo>
                <a:lnTo>
                  <a:pt x="390" y="114"/>
                </a:lnTo>
                <a:lnTo>
                  <a:pt x="390" y="114"/>
                </a:lnTo>
                <a:lnTo>
                  <a:pt x="396" y="114"/>
                </a:lnTo>
                <a:lnTo>
                  <a:pt x="396" y="114"/>
                </a:lnTo>
                <a:lnTo>
                  <a:pt x="396" y="120"/>
                </a:lnTo>
                <a:lnTo>
                  <a:pt x="396" y="120"/>
                </a:lnTo>
                <a:lnTo>
                  <a:pt x="402" y="120"/>
                </a:lnTo>
                <a:lnTo>
                  <a:pt x="402" y="126"/>
                </a:lnTo>
                <a:lnTo>
                  <a:pt x="408" y="126"/>
                </a:lnTo>
                <a:lnTo>
                  <a:pt x="414" y="132"/>
                </a:lnTo>
                <a:lnTo>
                  <a:pt x="420" y="138"/>
                </a:lnTo>
                <a:lnTo>
                  <a:pt x="420" y="144"/>
                </a:lnTo>
                <a:lnTo>
                  <a:pt x="420" y="144"/>
                </a:lnTo>
                <a:lnTo>
                  <a:pt x="420" y="144"/>
                </a:lnTo>
                <a:lnTo>
                  <a:pt x="420" y="144"/>
                </a:lnTo>
                <a:lnTo>
                  <a:pt x="426" y="150"/>
                </a:lnTo>
                <a:lnTo>
                  <a:pt x="426" y="156"/>
                </a:lnTo>
                <a:lnTo>
                  <a:pt x="426" y="156"/>
                </a:lnTo>
                <a:lnTo>
                  <a:pt x="426" y="162"/>
                </a:lnTo>
                <a:lnTo>
                  <a:pt x="426" y="162"/>
                </a:lnTo>
                <a:lnTo>
                  <a:pt x="432" y="162"/>
                </a:lnTo>
                <a:lnTo>
                  <a:pt x="432" y="168"/>
                </a:lnTo>
                <a:lnTo>
                  <a:pt x="432" y="168"/>
                </a:lnTo>
                <a:lnTo>
                  <a:pt x="432" y="168"/>
                </a:lnTo>
                <a:lnTo>
                  <a:pt x="432" y="168"/>
                </a:lnTo>
                <a:lnTo>
                  <a:pt x="432" y="168"/>
                </a:lnTo>
                <a:lnTo>
                  <a:pt x="432" y="174"/>
                </a:lnTo>
                <a:lnTo>
                  <a:pt x="432" y="174"/>
                </a:lnTo>
                <a:lnTo>
                  <a:pt x="432" y="174"/>
                </a:lnTo>
                <a:lnTo>
                  <a:pt x="432" y="174"/>
                </a:lnTo>
                <a:lnTo>
                  <a:pt x="438" y="174"/>
                </a:lnTo>
                <a:lnTo>
                  <a:pt x="438" y="174"/>
                </a:lnTo>
                <a:lnTo>
                  <a:pt x="438" y="174"/>
                </a:lnTo>
                <a:lnTo>
                  <a:pt x="438" y="180"/>
                </a:lnTo>
                <a:lnTo>
                  <a:pt x="444" y="180"/>
                </a:lnTo>
                <a:lnTo>
                  <a:pt x="444" y="180"/>
                </a:lnTo>
                <a:lnTo>
                  <a:pt x="444" y="180"/>
                </a:lnTo>
                <a:lnTo>
                  <a:pt x="444" y="180"/>
                </a:lnTo>
                <a:lnTo>
                  <a:pt x="444" y="180"/>
                </a:lnTo>
                <a:lnTo>
                  <a:pt x="450" y="180"/>
                </a:lnTo>
                <a:lnTo>
                  <a:pt x="450" y="180"/>
                </a:lnTo>
                <a:lnTo>
                  <a:pt x="450" y="180"/>
                </a:lnTo>
                <a:lnTo>
                  <a:pt x="450" y="180"/>
                </a:lnTo>
                <a:lnTo>
                  <a:pt x="456" y="180"/>
                </a:lnTo>
                <a:lnTo>
                  <a:pt x="456" y="180"/>
                </a:lnTo>
                <a:lnTo>
                  <a:pt x="456" y="180"/>
                </a:lnTo>
                <a:lnTo>
                  <a:pt x="456" y="180"/>
                </a:lnTo>
                <a:lnTo>
                  <a:pt x="468" y="186"/>
                </a:lnTo>
                <a:lnTo>
                  <a:pt x="474" y="198"/>
                </a:lnTo>
                <a:lnTo>
                  <a:pt x="474" y="204"/>
                </a:lnTo>
                <a:lnTo>
                  <a:pt x="474" y="210"/>
                </a:lnTo>
                <a:lnTo>
                  <a:pt x="474" y="210"/>
                </a:lnTo>
                <a:lnTo>
                  <a:pt x="474" y="210"/>
                </a:lnTo>
                <a:lnTo>
                  <a:pt x="468" y="216"/>
                </a:lnTo>
                <a:lnTo>
                  <a:pt x="468" y="216"/>
                </a:lnTo>
                <a:lnTo>
                  <a:pt x="468" y="222"/>
                </a:lnTo>
                <a:lnTo>
                  <a:pt x="468" y="228"/>
                </a:lnTo>
                <a:lnTo>
                  <a:pt x="468" y="228"/>
                </a:lnTo>
                <a:lnTo>
                  <a:pt x="468" y="234"/>
                </a:lnTo>
                <a:lnTo>
                  <a:pt x="468" y="240"/>
                </a:lnTo>
                <a:lnTo>
                  <a:pt x="468" y="246"/>
                </a:lnTo>
                <a:lnTo>
                  <a:pt x="468" y="252"/>
                </a:lnTo>
                <a:lnTo>
                  <a:pt x="468" y="252"/>
                </a:lnTo>
                <a:lnTo>
                  <a:pt x="474" y="252"/>
                </a:lnTo>
                <a:lnTo>
                  <a:pt x="474" y="258"/>
                </a:lnTo>
                <a:lnTo>
                  <a:pt x="480" y="258"/>
                </a:lnTo>
                <a:lnTo>
                  <a:pt x="486" y="258"/>
                </a:lnTo>
                <a:lnTo>
                  <a:pt x="492" y="264"/>
                </a:lnTo>
                <a:lnTo>
                  <a:pt x="498" y="264"/>
                </a:lnTo>
                <a:lnTo>
                  <a:pt x="498" y="270"/>
                </a:lnTo>
                <a:lnTo>
                  <a:pt x="504" y="270"/>
                </a:lnTo>
                <a:lnTo>
                  <a:pt x="504" y="270"/>
                </a:lnTo>
                <a:lnTo>
                  <a:pt x="504" y="288"/>
                </a:lnTo>
                <a:lnTo>
                  <a:pt x="504" y="288"/>
                </a:lnTo>
                <a:lnTo>
                  <a:pt x="510" y="288"/>
                </a:lnTo>
                <a:lnTo>
                  <a:pt x="510" y="288"/>
                </a:lnTo>
                <a:lnTo>
                  <a:pt x="510" y="294"/>
                </a:lnTo>
                <a:lnTo>
                  <a:pt x="516" y="294"/>
                </a:lnTo>
                <a:lnTo>
                  <a:pt x="516" y="294"/>
                </a:lnTo>
                <a:lnTo>
                  <a:pt x="522" y="294"/>
                </a:lnTo>
                <a:lnTo>
                  <a:pt x="522" y="300"/>
                </a:lnTo>
                <a:lnTo>
                  <a:pt x="528" y="300"/>
                </a:lnTo>
                <a:lnTo>
                  <a:pt x="528" y="300"/>
                </a:lnTo>
                <a:lnTo>
                  <a:pt x="528" y="300"/>
                </a:lnTo>
                <a:lnTo>
                  <a:pt x="534" y="300"/>
                </a:lnTo>
                <a:lnTo>
                  <a:pt x="534" y="300"/>
                </a:lnTo>
                <a:lnTo>
                  <a:pt x="534" y="300"/>
                </a:lnTo>
                <a:lnTo>
                  <a:pt x="534" y="300"/>
                </a:lnTo>
                <a:lnTo>
                  <a:pt x="534" y="306"/>
                </a:lnTo>
                <a:lnTo>
                  <a:pt x="534" y="306"/>
                </a:lnTo>
                <a:lnTo>
                  <a:pt x="534" y="312"/>
                </a:lnTo>
                <a:lnTo>
                  <a:pt x="540" y="312"/>
                </a:lnTo>
                <a:lnTo>
                  <a:pt x="540" y="318"/>
                </a:lnTo>
                <a:lnTo>
                  <a:pt x="540" y="324"/>
                </a:lnTo>
                <a:lnTo>
                  <a:pt x="546" y="324"/>
                </a:lnTo>
                <a:lnTo>
                  <a:pt x="546" y="330"/>
                </a:lnTo>
                <a:lnTo>
                  <a:pt x="546" y="330"/>
                </a:lnTo>
                <a:lnTo>
                  <a:pt x="546" y="336"/>
                </a:lnTo>
                <a:lnTo>
                  <a:pt x="546" y="342"/>
                </a:lnTo>
                <a:lnTo>
                  <a:pt x="546" y="342"/>
                </a:lnTo>
                <a:lnTo>
                  <a:pt x="546" y="348"/>
                </a:lnTo>
                <a:lnTo>
                  <a:pt x="546" y="348"/>
                </a:lnTo>
                <a:lnTo>
                  <a:pt x="546" y="354"/>
                </a:lnTo>
                <a:lnTo>
                  <a:pt x="546" y="354"/>
                </a:lnTo>
                <a:lnTo>
                  <a:pt x="552" y="354"/>
                </a:lnTo>
                <a:lnTo>
                  <a:pt x="552" y="360"/>
                </a:lnTo>
                <a:lnTo>
                  <a:pt x="558" y="360"/>
                </a:lnTo>
                <a:lnTo>
                  <a:pt x="558" y="366"/>
                </a:lnTo>
                <a:lnTo>
                  <a:pt x="564" y="366"/>
                </a:lnTo>
                <a:lnTo>
                  <a:pt x="570" y="372"/>
                </a:lnTo>
                <a:lnTo>
                  <a:pt x="570" y="372"/>
                </a:lnTo>
                <a:lnTo>
                  <a:pt x="576" y="372"/>
                </a:lnTo>
                <a:lnTo>
                  <a:pt x="576" y="372"/>
                </a:lnTo>
                <a:lnTo>
                  <a:pt x="576" y="372"/>
                </a:lnTo>
                <a:lnTo>
                  <a:pt x="576" y="372"/>
                </a:lnTo>
                <a:lnTo>
                  <a:pt x="582" y="378"/>
                </a:lnTo>
                <a:lnTo>
                  <a:pt x="582" y="378"/>
                </a:lnTo>
                <a:lnTo>
                  <a:pt x="582" y="378"/>
                </a:lnTo>
                <a:lnTo>
                  <a:pt x="582" y="384"/>
                </a:lnTo>
                <a:lnTo>
                  <a:pt x="582" y="384"/>
                </a:lnTo>
                <a:lnTo>
                  <a:pt x="582" y="390"/>
                </a:lnTo>
                <a:lnTo>
                  <a:pt x="582" y="390"/>
                </a:lnTo>
                <a:lnTo>
                  <a:pt x="582" y="396"/>
                </a:lnTo>
                <a:lnTo>
                  <a:pt x="582" y="396"/>
                </a:lnTo>
                <a:lnTo>
                  <a:pt x="582" y="396"/>
                </a:lnTo>
                <a:lnTo>
                  <a:pt x="582" y="402"/>
                </a:lnTo>
                <a:lnTo>
                  <a:pt x="582" y="402"/>
                </a:lnTo>
                <a:lnTo>
                  <a:pt x="582" y="408"/>
                </a:lnTo>
                <a:lnTo>
                  <a:pt x="582" y="408"/>
                </a:lnTo>
                <a:lnTo>
                  <a:pt x="582" y="408"/>
                </a:lnTo>
                <a:lnTo>
                  <a:pt x="576" y="414"/>
                </a:lnTo>
                <a:lnTo>
                  <a:pt x="576" y="414"/>
                </a:lnTo>
                <a:lnTo>
                  <a:pt x="576" y="414"/>
                </a:lnTo>
                <a:lnTo>
                  <a:pt x="576" y="414"/>
                </a:lnTo>
                <a:lnTo>
                  <a:pt x="576" y="420"/>
                </a:lnTo>
                <a:lnTo>
                  <a:pt x="576" y="420"/>
                </a:lnTo>
                <a:lnTo>
                  <a:pt x="576" y="420"/>
                </a:lnTo>
                <a:lnTo>
                  <a:pt x="576" y="426"/>
                </a:lnTo>
                <a:lnTo>
                  <a:pt x="570" y="426"/>
                </a:lnTo>
                <a:lnTo>
                  <a:pt x="570" y="426"/>
                </a:lnTo>
                <a:lnTo>
                  <a:pt x="570" y="426"/>
                </a:lnTo>
                <a:lnTo>
                  <a:pt x="570" y="426"/>
                </a:lnTo>
                <a:lnTo>
                  <a:pt x="564" y="426"/>
                </a:lnTo>
                <a:lnTo>
                  <a:pt x="564" y="432"/>
                </a:lnTo>
                <a:lnTo>
                  <a:pt x="564" y="432"/>
                </a:lnTo>
                <a:lnTo>
                  <a:pt x="558" y="432"/>
                </a:lnTo>
                <a:lnTo>
                  <a:pt x="558" y="432"/>
                </a:lnTo>
                <a:lnTo>
                  <a:pt x="558" y="432"/>
                </a:lnTo>
                <a:lnTo>
                  <a:pt x="558" y="432"/>
                </a:lnTo>
                <a:lnTo>
                  <a:pt x="558" y="432"/>
                </a:lnTo>
                <a:lnTo>
                  <a:pt x="558" y="438"/>
                </a:lnTo>
                <a:lnTo>
                  <a:pt x="558" y="438"/>
                </a:lnTo>
                <a:lnTo>
                  <a:pt x="552" y="438"/>
                </a:lnTo>
                <a:lnTo>
                  <a:pt x="552" y="438"/>
                </a:lnTo>
                <a:lnTo>
                  <a:pt x="552" y="438"/>
                </a:lnTo>
                <a:lnTo>
                  <a:pt x="552" y="438"/>
                </a:lnTo>
                <a:lnTo>
                  <a:pt x="552" y="438"/>
                </a:lnTo>
                <a:lnTo>
                  <a:pt x="552" y="444"/>
                </a:lnTo>
                <a:lnTo>
                  <a:pt x="552" y="450"/>
                </a:lnTo>
                <a:lnTo>
                  <a:pt x="546" y="456"/>
                </a:lnTo>
                <a:lnTo>
                  <a:pt x="546" y="462"/>
                </a:lnTo>
                <a:lnTo>
                  <a:pt x="546" y="468"/>
                </a:lnTo>
                <a:lnTo>
                  <a:pt x="546" y="468"/>
                </a:lnTo>
                <a:lnTo>
                  <a:pt x="546" y="474"/>
                </a:lnTo>
                <a:lnTo>
                  <a:pt x="546" y="474"/>
                </a:lnTo>
                <a:lnTo>
                  <a:pt x="546" y="480"/>
                </a:lnTo>
                <a:lnTo>
                  <a:pt x="540" y="480"/>
                </a:lnTo>
                <a:lnTo>
                  <a:pt x="540" y="486"/>
                </a:lnTo>
                <a:lnTo>
                  <a:pt x="540" y="486"/>
                </a:lnTo>
                <a:lnTo>
                  <a:pt x="534" y="486"/>
                </a:lnTo>
                <a:lnTo>
                  <a:pt x="528" y="486"/>
                </a:lnTo>
                <a:lnTo>
                  <a:pt x="516" y="486"/>
                </a:lnTo>
                <a:lnTo>
                  <a:pt x="510" y="492"/>
                </a:lnTo>
                <a:lnTo>
                  <a:pt x="510" y="492"/>
                </a:lnTo>
                <a:lnTo>
                  <a:pt x="504" y="492"/>
                </a:lnTo>
                <a:lnTo>
                  <a:pt x="498" y="492"/>
                </a:lnTo>
                <a:lnTo>
                  <a:pt x="498" y="492"/>
                </a:lnTo>
                <a:lnTo>
                  <a:pt x="492" y="492"/>
                </a:lnTo>
                <a:lnTo>
                  <a:pt x="492" y="486"/>
                </a:lnTo>
                <a:lnTo>
                  <a:pt x="486" y="486"/>
                </a:lnTo>
                <a:lnTo>
                  <a:pt x="486" y="486"/>
                </a:lnTo>
                <a:lnTo>
                  <a:pt x="486" y="486"/>
                </a:lnTo>
                <a:lnTo>
                  <a:pt x="486" y="480"/>
                </a:lnTo>
                <a:lnTo>
                  <a:pt x="486" y="480"/>
                </a:lnTo>
                <a:lnTo>
                  <a:pt x="486" y="480"/>
                </a:lnTo>
                <a:lnTo>
                  <a:pt x="492" y="474"/>
                </a:lnTo>
                <a:lnTo>
                  <a:pt x="492" y="468"/>
                </a:lnTo>
                <a:lnTo>
                  <a:pt x="498" y="462"/>
                </a:lnTo>
                <a:lnTo>
                  <a:pt x="498" y="456"/>
                </a:lnTo>
                <a:lnTo>
                  <a:pt x="498" y="450"/>
                </a:lnTo>
                <a:lnTo>
                  <a:pt x="504" y="444"/>
                </a:lnTo>
                <a:lnTo>
                  <a:pt x="504" y="444"/>
                </a:lnTo>
                <a:lnTo>
                  <a:pt x="504" y="438"/>
                </a:lnTo>
                <a:lnTo>
                  <a:pt x="492" y="438"/>
                </a:lnTo>
                <a:lnTo>
                  <a:pt x="486" y="438"/>
                </a:lnTo>
                <a:lnTo>
                  <a:pt x="108" y="456"/>
                </a:lnTo>
                <a:lnTo>
                  <a:pt x="102" y="174"/>
                </a:lnTo>
                <a:lnTo>
                  <a:pt x="102" y="174"/>
                </a:lnTo>
                <a:lnTo>
                  <a:pt x="102" y="168"/>
                </a:lnTo>
                <a:lnTo>
                  <a:pt x="102" y="168"/>
                </a:lnTo>
                <a:lnTo>
                  <a:pt x="102" y="168"/>
                </a:lnTo>
                <a:lnTo>
                  <a:pt x="96" y="168"/>
                </a:lnTo>
                <a:lnTo>
                  <a:pt x="96" y="168"/>
                </a:lnTo>
                <a:lnTo>
                  <a:pt x="96" y="168"/>
                </a:lnTo>
                <a:lnTo>
                  <a:pt x="90" y="168"/>
                </a:lnTo>
                <a:lnTo>
                  <a:pt x="90" y="162"/>
                </a:lnTo>
                <a:lnTo>
                  <a:pt x="84" y="162"/>
                </a:lnTo>
                <a:lnTo>
                  <a:pt x="84" y="156"/>
                </a:lnTo>
                <a:lnTo>
                  <a:pt x="78" y="156"/>
                </a:lnTo>
                <a:lnTo>
                  <a:pt x="78" y="150"/>
                </a:lnTo>
                <a:lnTo>
                  <a:pt x="78" y="150"/>
                </a:lnTo>
                <a:lnTo>
                  <a:pt x="78" y="150"/>
                </a:lnTo>
                <a:lnTo>
                  <a:pt x="78" y="150"/>
                </a:lnTo>
                <a:lnTo>
                  <a:pt x="78" y="144"/>
                </a:lnTo>
                <a:lnTo>
                  <a:pt x="78" y="144"/>
                </a:lnTo>
                <a:lnTo>
                  <a:pt x="84" y="138"/>
                </a:lnTo>
                <a:lnTo>
                  <a:pt x="84" y="138"/>
                </a:lnTo>
                <a:lnTo>
                  <a:pt x="84" y="138"/>
                </a:lnTo>
                <a:lnTo>
                  <a:pt x="78" y="132"/>
                </a:lnTo>
                <a:lnTo>
                  <a:pt x="78" y="132"/>
                </a:lnTo>
                <a:lnTo>
                  <a:pt x="72" y="132"/>
                </a:lnTo>
                <a:lnTo>
                  <a:pt x="72" y="126"/>
                </a:lnTo>
                <a:lnTo>
                  <a:pt x="66" y="126"/>
                </a:lnTo>
                <a:lnTo>
                  <a:pt x="66" y="126"/>
                </a:lnTo>
                <a:lnTo>
                  <a:pt x="66" y="120"/>
                </a:lnTo>
                <a:lnTo>
                  <a:pt x="66" y="120"/>
                </a:lnTo>
                <a:lnTo>
                  <a:pt x="66" y="120"/>
                </a:lnTo>
                <a:lnTo>
                  <a:pt x="66" y="114"/>
                </a:lnTo>
                <a:lnTo>
                  <a:pt x="66" y="114"/>
                </a:lnTo>
                <a:lnTo>
                  <a:pt x="66" y="114"/>
                </a:lnTo>
                <a:lnTo>
                  <a:pt x="66" y="114"/>
                </a:lnTo>
                <a:lnTo>
                  <a:pt x="72" y="108"/>
                </a:lnTo>
                <a:lnTo>
                  <a:pt x="72" y="108"/>
                </a:lnTo>
                <a:lnTo>
                  <a:pt x="78" y="108"/>
                </a:lnTo>
                <a:lnTo>
                  <a:pt x="78" y="108"/>
                </a:lnTo>
                <a:lnTo>
                  <a:pt x="84" y="102"/>
                </a:lnTo>
                <a:lnTo>
                  <a:pt x="84" y="102"/>
                </a:lnTo>
                <a:lnTo>
                  <a:pt x="84" y="102"/>
                </a:lnTo>
                <a:lnTo>
                  <a:pt x="84" y="102"/>
                </a:lnTo>
                <a:lnTo>
                  <a:pt x="84" y="96"/>
                </a:lnTo>
                <a:lnTo>
                  <a:pt x="84" y="96"/>
                </a:lnTo>
                <a:lnTo>
                  <a:pt x="84" y="96"/>
                </a:lnTo>
                <a:lnTo>
                  <a:pt x="84" y="90"/>
                </a:lnTo>
                <a:lnTo>
                  <a:pt x="78" y="90"/>
                </a:lnTo>
                <a:lnTo>
                  <a:pt x="78" y="90"/>
                </a:lnTo>
                <a:lnTo>
                  <a:pt x="78" y="90"/>
                </a:lnTo>
                <a:lnTo>
                  <a:pt x="78" y="90"/>
                </a:lnTo>
                <a:lnTo>
                  <a:pt x="72" y="84"/>
                </a:lnTo>
                <a:lnTo>
                  <a:pt x="72" y="84"/>
                </a:lnTo>
                <a:lnTo>
                  <a:pt x="66" y="78"/>
                </a:lnTo>
                <a:lnTo>
                  <a:pt x="60" y="78"/>
                </a:lnTo>
                <a:lnTo>
                  <a:pt x="60" y="78"/>
                </a:lnTo>
                <a:lnTo>
                  <a:pt x="54" y="78"/>
                </a:lnTo>
                <a:lnTo>
                  <a:pt x="54" y="72"/>
                </a:lnTo>
                <a:lnTo>
                  <a:pt x="48" y="72"/>
                </a:lnTo>
                <a:lnTo>
                  <a:pt x="42" y="72"/>
                </a:lnTo>
                <a:lnTo>
                  <a:pt x="42" y="72"/>
                </a:lnTo>
                <a:lnTo>
                  <a:pt x="36" y="72"/>
                </a:lnTo>
                <a:lnTo>
                  <a:pt x="36" y="72"/>
                </a:lnTo>
                <a:lnTo>
                  <a:pt x="36" y="72"/>
                </a:lnTo>
                <a:lnTo>
                  <a:pt x="36" y="66"/>
                </a:lnTo>
                <a:lnTo>
                  <a:pt x="30" y="66"/>
                </a:lnTo>
                <a:lnTo>
                  <a:pt x="30" y="60"/>
                </a:lnTo>
                <a:lnTo>
                  <a:pt x="30" y="54"/>
                </a:lnTo>
                <a:lnTo>
                  <a:pt x="30" y="48"/>
                </a:lnTo>
                <a:lnTo>
                  <a:pt x="30" y="42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859280" y="3673440"/>
            <a:ext cx="822240" cy="781200"/>
          </a:xfrm>
          <a:custGeom>
            <a:avLst/>
            <a:gdLst/>
            <a:ahLst/>
            <a:rect l="l" t="t" r="r" b="b"/>
            <a:pathLst>
              <a:path w="582" h="492">
                <a:moveTo>
                  <a:pt x="30" y="36"/>
                </a:moveTo>
                <a:lnTo>
                  <a:pt x="24" y="30"/>
                </a:lnTo>
                <a:lnTo>
                  <a:pt x="24" y="30"/>
                </a:lnTo>
                <a:lnTo>
                  <a:pt x="18" y="30"/>
                </a:lnTo>
                <a:lnTo>
                  <a:pt x="12" y="30"/>
                </a:lnTo>
                <a:lnTo>
                  <a:pt x="12" y="24"/>
                </a:lnTo>
                <a:lnTo>
                  <a:pt x="6" y="24"/>
                </a:lnTo>
                <a:lnTo>
                  <a:pt x="0" y="18"/>
                </a:lnTo>
                <a:lnTo>
                  <a:pt x="0" y="12"/>
                </a:lnTo>
                <a:lnTo>
                  <a:pt x="0" y="0"/>
                </a:lnTo>
                <a:lnTo>
                  <a:pt x="348" y="0"/>
                </a:lnTo>
                <a:lnTo>
                  <a:pt x="348" y="0"/>
                </a:lnTo>
                <a:lnTo>
                  <a:pt x="348" y="0"/>
                </a:lnTo>
                <a:lnTo>
                  <a:pt x="348" y="6"/>
                </a:lnTo>
                <a:lnTo>
                  <a:pt x="348" y="6"/>
                </a:lnTo>
                <a:lnTo>
                  <a:pt x="348" y="12"/>
                </a:lnTo>
                <a:lnTo>
                  <a:pt x="354" y="12"/>
                </a:lnTo>
                <a:lnTo>
                  <a:pt x="354" y="18"/>
                </a:lnTo>
                <a:lnTo>
                  <a:pt x="354" y="18"/>
                </a:lnTo>
                <a:lnTo>
                  <a:pt x="354" y="24"/>
                </a:lnTo>
                <a:lnTo>
                  <a:pt x="354" y="24"/>
                </a:lnTo>
                <a:lnTo>
                  <a:pt x="354" y="24"/>
                </a:lnTo>
                <a:lnTo>
                  <a:pt x="354" y="24"/>
                </a:lnTo>
                <a:lnTo>
                  <a:pt x="354" y="30"/>
                </a:lnTo>
                <a:lnTo>
                  <a:pt x="360" y="36"/>
                </a:lnTo>
                <a:lnTo>
                  <a:pt x="360" y="42"/>
                </a:lnTo>
                <a:lnTo>
                  <a:pt x="360" y="48"/>
                </a:lnTo>
                <a:lnTo>
                  <a:pt x="360" y="54"/>
                </a:lnTo>
                <a:lnTo>
                  <a:pt x="366" y="60"/>
                </a:lnTo>
                <a:lnTo>
                  <a:pt x="366" y="66"/>
                </a:lnTo>
                <a:lnTo>
                  <a:pt x="366" y="66"/>
                </a:lnTo>
                <a:lnTo>
                  <a:pt x="366" y="66"/>
                </a:lnTo>
                <a:lnTo>
                  <a:pt x="366" y="72"/>
                </a:lnTo>
                <a:lnTo>
                  <a:pt x="366" y="72"/>
                </a:lnTo>
                <a:lnTo>
                  <a:pt x="366" y="72"/>
                </a:lnTo>
                <a:lnTo>
                  <a:pt x="366" y="72"/>
                </a:lnTo>
                <a:lnTo>
                  <a:pt x="366" y="72"/>
                </a:lnTo>
                <a:lnTo>
                  <a:pt x="366" y="78"/>
                </a:lnTo>
                <a:lnTo>
                  <a:pt x="366" y="78"/>
                </a:lnTo>
                <a:lnTo>
                  <a:pt x="366" y="78"/>
                </a:lnTo>
                <a:lnTo>
                  <a:pt x="366" y="78"/>
                </a:lnTo>
                <a:lnTo>
                  <a:pt x="366" y="84"/>
                </a:lnTo>
                <a:lnTo>
                  <a:pt x="372" y="84"/>
                </a:lnTo>
                <a:lnTo>
                  <a:pt x="372" y="84"/>
                </a:lnTo>
                <a:lnTo>
                  <a:pt x="372" y="84"/>
                </a:lnTo>
                <a:lnTo>
                  <a:pt x="372" y="90"/>
                </a:lnTo>
                <a:lnTo>
                  <a:pt x="372" y="90"/>
                </a:lnTo>
                <a:lnTo>
                  <a:pt x="372" y="90"/>
                </a:lnTo>
                <a:lnTo>
                  <a:pt x="372" y="90"/>
                </a:lnTo>
                <a:lnTo>
                  <a:pt x="372" y="90"/>
                </a:lnTo>
                <a:lnTo>
                  <a:pt x="372" y="96"/>
                </a:lnTo>
                <a:lnTo>
                  <a:pt x="372" y="96"/>
                </a:lnTo>
                <a:lnTo>
                  <a:pt x="378" y="96"/>
                </a:lnTo>
                <a:lnTo>
                  <a:pt x="378" y="102"/>
                </a:lnTo>
                <a:lnTo>
                  <a:pt x="378" y="102"/>
                </a:lnTo>
                <a:lnTo>
                  <a:pt x="378" y="108"/>
                </a:lnTo>
                <a:lnTo>
                  <a:pt x="384" y="114"/>
                </a:lnTo>
                <a:lnTo>
                  <a:pt x="390" y="114"/>
                </a:lnTo>
                <a:lnTo>
                  <a:pt x="390" y="114"/>
                </a:lnTo>
                <a:lnTo>
                  <a:pt x="390" y="114"/>
                </a:lnTo>
                <a:lnTo>
                  <a:pt x="396" y="114"/>
                </a:lnTo>
                <a:lnTo>
                  <a:pt x="396" y="114"/>
                </a:lnTo>
                <a:lnTo>
                  <a:pt x="396" y="120"/>
                </a:lnTo>
                <a:lnTo>
                  <a:pt x="396" y="120"/>
                </a:lnTo>
                <a:lnTo>
                  <a:pt x="402" y="120"/>
                </a:lnTo>
                <a:lnTo>
                  <a:pt x="402" y="126"/>
                </a:lnTo>
                <a:lnTo>
                  <a:pt x="408" y="126"/>
                </a:lnTo>
                <a:lnTo>
                  <a:pt x="414" y="132"/>
                </a:lnTo>
                <a:lnTo>
                  <a:pt x="420" y="138"/>
                </a:lnTo>
                <a:lnTo>
                  <a:pt x="420" y="144"/>
                </a:lnTo>
                <a:lnTo>
                  <a:pt x="420" y="144"/>
                </a:lnTo>
                <a:lnTo>
                  <a:pt x="420" y="144"/>
                </a:lnTo>
                <a:lnTo>
                  <a:pt x="420" y="144"/>
                </a:lnTo>
                <a:lnTo>
                  <a:pt x="426" y="150"/>
                </a:lnTo>
                <a:lnTo>
                  <a:pt x="426" y="156"/>
                </a:lnTo>
                <a:lnTo>
                  <a:pt x="426" y="156"/>
                </a:lnTo>
                <a:lnTo>
                  <a:pt x="426" y="162"/>
                </a:lnTo>
                <a:lnTo>
                  <a:pt x="426" y="162"/>
                </a:lnTo>
                <a:lnTo>
                  <a:pt x="432" y="162"/>
                </a:lnTo>
                <a:lnTo>
                  <a:pt x="432" y="168"/>
                </a:lnTo>
                <a:lnTo>
                  <a:pt x="432" y="168"/>
                </a:lnTo>
                <a:lnTo>
                  <a:pt x="432" y="168"/>
                </a:lnTo>
                <a:lnTo>
                  <a:pt x="432" y="168"/>
                </a:lnTo>
                <a:lnTo>
                  <a:pt x="432" y="168"/>
                </a:lnTo>
                <a:lnTo>
                  <a:pt x="432" y="174"/>
                </a:lnTo>
                <a:lnTo>
                  <a:pt x="432" y="174"/>
                </a:lnTo>
                <a:lnTo>
                  <a:pt x="432" y="174"/>
                </a:lnTo>
                <a:lnTo>
                  <a:pt x="432" y="174"/>
                </a:lnTo>
                <a:lnTo>
                  <a:pt x="438" y="174"/>
                </a:lnTo>
                <a:lnTo>
                  <a:pt x="438" y="174"/>
                </a:lnTo>
                <a:lnTo>
                  <a:pt x="438" y="174"/>
                </a:lnTo>
                <a:lnTo>
                  <a:pt x="438" y="180"/>
                </a:lnTo>
                <a:lnTo>
                  <a:pt x="444" y="180"/>
                </a:lnTo>
                <a:lnTo>
                  <a:pt x="444" y="180"/>
                </a:lnTo>
                <a:lnTo>
                  <a:pt x="444" y="180"/>
                </a:lnTo>
                <a:lnTo>
                  <a:pt x="444" y="180"/>
                </a:lnTo>
                <a:lnTo>
                  <a:pt x="444" y="180"/>
                </a:lnTo>
                <a:lnTo>
                  <a:pt x="450" y="180"/>
                </a:lnTo>
                <a:lnTo>
                  <a:pt x="450" y="180"/>
                </a:lnTo>
                <a:lnTo>
                  <a:pt x="450" y="180"/>
                </a:lnTo>
                <a:lnTo>
                  <a:pt x="450" y="180"/>
                </a:lnTo>
                <a:lnTo>
                  <a:pt x="456" y="180"/>
                </a:lnTo>
                <a:lnTo>
                  <a:pt x="456" y="180"/>
                </a:lnTo>
                <a:lnTo>
                  <a:pt x="456" y="180"/>
                </a:lnTo>
                <a:lnTo>
                  <a:pt x="456" y="180"/>
                </a:lnTo>
                <a:lnTo>
                  <a:pt x="468" y="186"/>
                </a:lnTo>
                <a:lnTo>
                  <a:pt x="474" y="198"/>
                </a:lnTo>
                <a:lnTo>
                  <a:pt x="474" y="204"/>
                </a:lnTo>
                <a:lnTo>
                  <a:pt x="474" y="210"/>
                </a:lnTo>
                <a:lnTo>
                  <a:pt x="474" y="210"/>
                </a:lnTo>
                <a:lnTo>
                  <a:pt x="474" y="210"/>
                </a:lnTo>
                <a:lnTo>
                  <a:pt x="468" y="216"/>
                </a:lnTo>
                <a:lnTo>
                  <a:pt x="468" y="216"/>
                </a:lnTo>
                <a:lnTo>
                  <a:pt x="468" y="222"/>
                </a:lnTo>
                <a:lnTo>
                  <a:pt x="468" y="228"/>
                </a:lnTo>
                <a:lnTo>
                  <a:pt x="468" y="228"/>
                </a:lnTo>
                <a:lnTo>
                  <a:pt x="468" y="234"/>
                </a:lnTo>
                <a:lnTo>
                  <a:pt x="468" y="240"/>
                </a:lnTo>
                <a:lnTo>
                  <a:pt x="468" y="246"/>
                </a:lnTo>
                <a:lnTo>
                  <a:pt x="468" y="252"/>
                </a:lnTo>
                <a:lnTo>
                  <a:pt x="468" y="252"/>
                </a:lnTo>
                <a:lnTo>
                  <a:pt x="474" y="252"/>
                </a:lnTo>
                <a:lnTo>
                  <a:pt x="474" y="258"/>
                </a:lnTo>
                <a:lnTo>
                  <a:pt x="480" y="258"/>
                </a:lnTo>
                <a:lnTo>
                  <a:pt x="486" y="258"/>
                </a:lnTo>
                <a:lnTo>
                  <a:pt x="492" y="264"/>
                </a:lnTo>
                <a:lnTo>
                  <a:pt x="498" y="264"/>
                </a:lnTo>
                <a:lnTo>
                  <a:pt x="498" y="270"/>
                </a:lnTo>
                <a:lnTo>
                  <a:pt x="504" y="270"/>
                </a:lnTo>
                <a:lnTo>
                  <a:pt x="504" y="270"/>
                </a:lnTo>
                <a:lnTo>
                  <a:pt x="504" y="288"/>
                </a:lnTo>
                <a:lnTo>
                  <a:pt x="504" y="288"/>
                </a:lnTo>
                <a:lnTo>
                  <a:pt x="510" y="288"/>
                </a:lnTo>
                <a:lnTo>
                  <a:pt x="510" y="288"/>
                </a:lnTo>
                <a:lnTo>
                  <a:pt x="510" y="294"/>
                </a:lnTo>
                <a:lnTo>
                  <a:pt x="516" y="294"/>
                </a:lnTo>
                <a:lnTo>
                  <a:pt x="516" y="294"/>
                </a:lnTo>
                <a:lnTo>
                  <a:pt x="522" y="294"/>
                </a:lnTo>
                <a:lnTo>
                  <a:pt x="522" y="300"/>
                </a:lnTo>
                <a:lnTo>
                  <a:pt x="528" y="300"/>
                </a:lnTo>
                <a:lnTo>
                  <a:pt x="528" y="300"/>
                </a:lnTo>
                <a:lnTo>
                  <a:pt x="528" y="300"/>
                </a:lnTo>
                <a:lnTo>
                  <a:pt x="534" y="300"/>
                </a:lnTo>
                <a:lnTo>
                  <a:pt x="534" y="300"/>
                </a:lnTo>
                <a:lnTo>
                  <a:pt x="534" y="300"/>
                </a:lnTo>
                <a:lnTo>
                  <a:pt x="534" y="300"/>
                </a:lnTo>
                <a:lnTo>
                  <a:pt x="534" y="306"/>
                </a:lnTo>
                <a:lnTo>
                  <a:pt x="534" y="306"/>
                </a:lnTo>
                <a:lnTo>
                  <a:pt x="534" y="312"/>
                </a:lnTo>
                <a:lnTo>
                  <a:pt x="540" y="312"/>
                </a:lnTo>
                <a:lnTo>
                  <a:pt x="540" y="318"/>
                </a:lnTo>
                <a:lnTo>
                  <a:pt x="540" y="324"/>
                </a:lnTo>
                <a:lnTo>
                  <a:pt x="546" y="324"/>
                </a:lnTo>
                <a:lnTo>
                  <a:pt x="546" y="330"/>
                </a:lnTo>
                <a:lnTo>
                  <a:pt x="546" y="330"/>
                </a:lnTo>
                <a:lnTo>
                  <a:pt x="546" y="336"/>
                </a:lnTo>
                <a:lnTo>
                  <a:pt x="546" y="342"/>
                </a:lnTo>
                <a:lnTo>
                  <a:pt x="546" y="342"/>
                </a:lnTo>
                <a:lnTo>
                  <a:pt x="546" y="348"/>
                </a:lnTo>
                <a:lnTo>
                  <a:pt x="546" y="348"/>
                </a:lnTo>
                <a:lnTo>
                  <a:pt x="546" y="354"/>
                </a:lnTo>
                <a:lnTo>
                  <a:pt x="546" y="354"/>
                </a:lnTo>
                <a:lnTo>
                  <a:pt x="552" y="354"/>
                </a:lnTo>
                <a:lnTo>
                  <a:pt x="552" y="360"/>
                </a:lnTo>
                <a:lnTo>
                  <a:pt x="558" y="360"/>
                </a:lnTo>
                <a:lnTo>
                  <a:pt x="558" y="366"/>
                </a:lnTo>
                <a:lnTo>
                  <a:pt x="564" y="366"/>
                </a:lnTo>
                <a:lnTo>
                  <a:pt x="570" y="372"/>
                </a:lnTo>
                <a:lnTo>
                  <a:pt x="570" y="372"/>
                </a:lnTo>
                <a:lnTo>
                  <a:pt x="576" y="372"/>
                </a:lnTo>
                <a:lnTo>
                  <a:pt x="576" y="372"/>
                </a:lnTo>
                <a:lnTo>
                  <a:pt x="576" y="372"/>
                </a:lnTo>
                <a:lnTo>
                  <a:pt x="576" y="372"/>
                </a:lnTo>
                <a:lnTo>
                  <a:pt x="582" y="378"/>
                </a:lnTo>
                <a:lnTo>
                  <a:pt x="582" y="378"/>
                </a:lnTo>
                <a:lnTo>
                  <a:pt x="582" y="378"/>
                </a:lnTo>
                <a:lnTo>
                  <a:pt x="582" y="384"/>
                </a:lnTo>
                <a:lnTo>
                  <a:pt x="582" y="384"/>
                </a:lnTo>
                <a:lnTo>
                  <a:pt x="582" y="390"/>
                </a:lnTo>
                <a:lnTo>
                  <a:pt x="582" y="390"/>
                </a:lnTo>
                <a:lnTo>
                  <a:pt x="582" y="396"/>
                </a:lnTo>
                <a:lnTo>
                  <a:pt x="582" y="396"/>
                </a:lnTo>
                <a:lnTo>
                  <a:pt x="582" y="396"/>
                </a:lnTo>
                <a:lnTo>
                  <a:pt x="582" y="402"/>
                </a:lnTo>
                <a:lnTo>
                  <a:pt x="582" y="402"/>
                </a:lnTo>
                <a:lnTo>
                  <a:pt x="582" y="408"/>
                </a:lnTo>
                <a:lnTo>
                  <a:pt x="582" y="408"/>
                </a:lnTo>
                <a:lnTo>
                  <a:pt x="582" y="408"/>
                </a:lnTo>
                <a:lnTo>
                  <a:pt x="576" y="414"/>
                </a:lnTo>
                <a:lnTo>
                  <a:pt x="576" y="414"/>
                </a:lnTo>
                <a:lnTo>
                  <a:pt x="576" y="414"/>
                </a:lnTo>
                <a:lnTo>
                  <a:pt x="576" y="414"/>
                </a:lnTo>
                <a:lnTo>
                  <a:pt x="576" y="420"/>
                </a:lnTo>
                <a:lnTo>
                  <a:pt x="576" y="420"/>
                </a:lnTo>
                <a:lnTo>
                  <a:pt x="576" y="420"/>
                </a:lnTo>
                <a:lnTo>
                  <a:pt x="576" y="426"/>
                </a:lnTo>
                <a:lnTo>
                  <a:pt x="570" y="426"/>
                </a:lnTo>
                <a:lnTo>
                  <a:pt x="570" y="426"/>
                </a:lnTo>
                <a:lnTo>
                  <a:pt x="570" y="426"/>
                </a:lnTo>
                <a:lnTo>
                  <a:pt x="570" y="426"/>
                </a:lnTo>
                <a:lnTo>
                  <a:pt x="564" y="426"/>
                </a:lnTo>
                <a:lnTo>
                  <a:pt x="564" y="432"/>
                </a:lnTo>
                <a:lnTo>
                  <a:pt x="564" y="432"/>
                </a:lnTo>
                <a:lnTo>
                  <a:pt x="558" y="432"/>
                </a:lnTo>
                <a:lnTo>
                  <a:pt x="558" y="432"/>
                </a:lnTo>
                <a:lnTo>
                  <a:pt x="558" y="432"/>
                </a:lnTo>
                <a:lnTo>
                  <a:pt x="558" y="432"/>
                </a:lnTo>
                <a:lnTo>
                  <a:pt x="558" y="432"/>
                </a:lnTo>
                <a:lnTo>
                  <a:pt x="558" y="438"/>
                </a:lnTo>
                <a:lnTo>
                  <a:pt x="558" y="438"/>
                </a:lnTo>
                <a:lnTo>
                  <a:pt x="552" y="438"/>
                </a:lnTo>
                <a:lnTo>
                  <a:pt x="552" y="438"/>
                </a:lnTo>
                <a:lnTo>
                  <a:pt x="552" y="438"/>
                </a:lnTo>
                <a:lnTo>
                  <a:pt x="552" y="438"/>
                </a:lnTo>
                <a:lnTo>
                  <a:pt x="552" y="438"/>
                </a:lnTo>
                <a:lnTo>
                  <a:pt x="552" y="444"/>
                </a:lnTo>
                <a:lnTo>
                  <a:pt x="552" y="450"/>
                </a:lnTo>
                <a:lnTo>
                  <a:pt x="546" y="456"/>
                </a:lnTo>
                <a:lnTo>
                  <a:pt x="546" y="462"/>
                </a:lnTo>
                <a:lnTo>
                  <a:pt x="546" y="468"/>
                </a:lnTo>
                <a:lnTo>
                  <a:pt x="546" y="468"/>
                </a:lnTo>
                <a:lnTo>
                  <a:pt x="546" y="474"/>
                </a:lnTo>
                <a:lnTo>
                  <a:pt x="546" y="474"/>
                </a:lnTo>
                <a:lnTo>
                  <a:pt x="546" y="480"/>
                </a:lnTo>
                <a:lnTo>
                  <a:pt x="540" y="480"/>
                </a:lnTo>
                <a:lnTo>
                  <a:pt x="540" y="486"/>
                </a:lnTo>
                <a:lnTo>
                  <a:pt x="540" y="486"/>
                </a:lnTo>
                <a:lnTo>
                  <a:pt x="534" y="486"/>
                </a:lnTo>
                <a:lnTo>
                  <a:pt x="528" y="486"/>
                </a:lnTo>
                <a:lnTo>
                  <a:pt x="516" y="486"/>
                </a:lnTo>
                <a:lnTo>
                  <a:pt x="510" y="492"/>
                </a:lnTo>
                <a:lnTo>
                  <a:pt x="510" y="492"/>
                </a:lnTo>
                <a:lnTo>
                  <a:pt x="504" y="492"/>
                </a:lnTo>
                <a:lnTo>
                  <a:pt x="498" y="492"/>
                </a:lnTo>
                <a:lnTo>
                  <a:pt x="498" y="492"/>
                </a:lnTo>
                <a:lnTo>
                  <a:pt x="492" y="492"/>
                </a:lnTo>
                <a:lnTo>
                  <a:pt x="492" y="486"/>
                </a:lnTo>
                <a:lnTo>
                  <a:pt x="486" y="486"/>
                </a:lnTo>
                <a:lnTo>
                  <a:pt x="486" y="486"/>
                </a:lnTo>
                <a:lnTo>
                  <a:pt x="486" y="486"/>
                </a:lnTo>
                <a:lnTo>
                  <a:pt x="486" y="480"/>
                </a:lnTo>
                <a:lnTo>
                  <a:pt x="486" y="480"/>
                </a:lnTo>
                <a:lnTo>
                  <a:pt x="486" y="480"/>
                </a:lnTo>
                <a:lnTo>
                  <a:pt x="492" y="474"/>
                </a:lnTo>
                <a:lnTo>
                  <a:pt x="492" y="468"/>
                </a:lnTo>
                <a:lnTo>
                  <a:pt x="498" y="462"/>
                </a:lnTo>
                <a:lnTo>
                  <a:pt x="498" y="456"/>
                </a:lnTo>
                <a:lnTo>
                  <a:pt x="498" y="450"/>
                </a:lnTo>
                <a:lnTo>
                  <a:pt x="504" y="444"/>
                </a:lnTo>
                <a:lnTo>
                  <a:pt x="504" y="444"/>
                </a:lnTo>
                <a:lnTo>
                  <a:pt x="504" y="438"/>
                </a:lnTo>
                <a:lnTo>
                  <a:pt x="492" y="438"/>
                </a:lnTo>
                <a:lnTo>
                  <a:pt x="486" y="438"/>
                </a:lnTo>
                <a:lnTo>
                  <a:pt x="108" y="456"/>
                </a:lnTo>
                <a:lnTo>
                  <a:pt x="102" y="174"/>
                </a:lnTo>
                <a:lnTo>
                  <a:pt x="102" y="174"/>
                </a:lnTo>
                <a:lnTo>
                  <a:pt x="102" y="168"/>
                </a:lnTo>
                <a:lnTo>
                  <a:pt x="102" y="168"/>
                </a:lnTo>
                <a:lnTo>
                  <a:pt x="102" y="168"/>
                </a:lnTo>
                <a:lnTo>
                  <a:pt x="96" y="168"/>
                </a:lnTo>
                <a:lnTo>
                  <a:pt x="96" y="168"/>
                </a:lnTo>
                <a:lnTo>
                  <a:pt x="96" y="168"/>
                </a:lnTo>
                <a:lnTo>
                  <a:pt x="90" y="168"/>
                </a:lnTo>
                <a:lnTo>
                  <a:pt x="90" y="162"/>
                </a:lnTo>
                <a:lnTo>
                  <a:pt x="84" y="162"/>
                </a:lnTo>
                <a:lnTo>
                  <a:pt x="84" y="156"/>
                </a:lnTo>
                <a:lnTo>
                  <a:pt x="78" y="156"/>
                </a:lnTo>
                <a:lnTo>
                  <a:pt x="78" y="150"/>
                </a:lnTo>
                <a:lnTo>
                  <a:pt x="78" y="150"/>
                </a:lnTo>
                <a:lnTo>
                  <a:pt x="78" y="150"/>
                </a:lnTo>
                <a:lnTo>
                  <a:pt x="78" y="150"/>
                </a:lnTo>
                <a:lnTo>
                  <a:pt x="78" y="144"/>
                </a:lnTo>
                <a:lnTo>
                  <a:pt x="78" y="144"/>
                </a:lnTo>
                <a:lnTo>
                  <a:pt x="84" y="138"/>
                </a:lnTo>
                <a:lnTo>
                  <a:pt x="84" y="138"/>
                </a:lnTo>
                <a:lnTo>
                  <a:pt x="84" y="138"/>
                </a:lnTo>
                <a:lnTo>
                  <a:pt x="78" y="132"/>
                </a:lnTo>
                <a:lnTo>
                  <a:pt x="78" y="132"/>
                </a:lnTo>
                <a:lnTo>
                  <a:pt x="72" y="132"/>
                </a:lnTo>
                <a:lnTo>
                  <a:pt x="72" y="126"/>
                </a:lnTo>
                <a:lnTo>
                  <a:pt x="66" y="126"/>
                </a:lnTo>
                <a:lnTo>
                  <a:pt x="66" y="126"/>
                </a:lnTo>
                <a:lnTo>
                  <a:pt x="66" y="120"/>
                </a:lnTo>
                <a:lnTo>
                  <a:pt x="66" y="120"/>
                </a:lnTo>
                <a:lnTo>
                  <a:pt x="66" y="120"/>
                </a:lnTo>
                <a:lnTo>
                  <a:pt x="66" y="114"/>
                </a:lnTo>
                <a:lnTo>
                  <a:pt x="66" y="114"/>
                </a:lnTo>
                <a:lnTo>
                  <a:pt x="66" y="114"/>
                </a:lnTo>
                <a:lnTo>
                  <a:pt x="66" y="114"/>
                </a:lnTo>
                <a:lnTo>
                  <a:pt x="72" y="108"/>
                </a:lnTo>
                <a:lnTo>
                  <a:pt x="72" y="108"/>
                </a:lnTo>
                <a:lnTo>
                  <a:pt x="78" y="108"/>
                </a:lnTo>
                <a:lnTo>
                  <a:pt x="78" y="108"/>
                </a:lnTo>
                <a:lnTo>
                  <a:pt x="84" y="102"/>
                </a:lnTo>
                <a:lnTo>
                  <a:pt x="84" y="102"/>
                </a:lnTo>
                <a:lnTo>
                  <a:pt x="84" y="102"/>
                </a:lnTo>
                <a:lnTo>
                  <a:pt x="84" y="102"/>
                </a:lnTo>
                <a:lnTo>
                  <a:pt x="84" y="96"/>
                </a:lnTo>
                <a:lnTo>
                  <a:pt x="84" y="96"/>
                </a:lnTo>
                <a:lnTo>
                  <a:pt x="84" y="96"/>
                </a:lnTo>
                <a:lnTo>
                  <a:pt x="84" y="90"/>
                </a:lnTo>
                <a:lnTo>
                  <a:pt x="78" y="90"/>
                </a:lnTo>
                <a:lnTo>
                  <a:pt x="78" y="90"/>
                </a:lnTo>
                <a:lnTo>
                  <a:pt x="78" y="90"/>
                </a:lnTo>
                <a:lnTo>
                  <a:pt x="78" y="90"/>
                </a:lnTo>
                <a:lnTo>
                  <a:pt x="72" y="84"/>
                </a:lnTo>
                <a:lnTo>
                  <a:pt x="72" y="84"/>
                </a:lnTo>
                <a:lnTo>
                  <a:pt x="66" y="78"/>
                </a:lnTo>
                <a:lnTo>
                  <a:pt x="60" y="78"/>
                </a:lnTo>
                <a:lnTo>
                  <a:pt x="60" y="78"/>
                </a:lnTo>
                <a:lnTo>
                  <a:pt x="54" y="78"/>
                </a:lnTo>
                <a:lnTo>
                  <a:pt x="54" y="72"/>
                </a:lnTo>
                <a:lnTo>
                  <a:pt x="48" y="72"/>
                </a:lnTo>
                <a:lnTo>
                  <a:pt x="42" y="72"/>
                </a:lnTo>
                <a:lnTo>
                  <a:pt x="42" y="72"/>
                </a:lnTo>
                <a:lnTo>
                  <a:pt x="36" y="72"/>
                </a:lnTo>
                <a:lnTo>
                  <a:pt x="36" y="72"/>
                </a:lnTo>
                <a:lnTo>
                  <a:pt x="36" y="72"/>
                </a:lnTo>
                <a:lnTo>
                  <a:pt x="36" y="66"/>
                </a:lnTo>
                <a:lnTo>
                  <a:pt x="30" y="66"/>
                </a:lnTo>
                <a:lnTo>
                  <a:pt x="30" y="60"/>
                </a:lnTo>
                <a:lnTo>
                  <a:pt x="30" y="54"/>
                </a:lnTo>
                <a:lnTo>
                  <a:pt x="30" y="48"/>
                </a:lnTo>
                <a:lnTo>
                  <a:pt x="30" y="42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4767120" y="3178080"/>
            <a:ext cx="736920" cy="533520"/>
          </a:xfrm>
          <a:custGeom>
            <a:avLst/>
            <a:gdLst/>
            <a:ahLst/>
            <a:rect l="l" t="t" r="r" b="b"/>
            <a:pathLst>
              <a:path w="522" h="336">
                <a:moveTo>
                  <a:pt x="426" y="0"/>
                </a:moveTo>
                <a:lnTo>
                  <a:pt x="426" y="0"/>
                </a:lnTo>
                <a:lnTo>
                  <a:pt x="426" y="0"/>
                </a:lnTo>
                <a:lnTo>
                  <a:pt x="426" y="0"/>
                </a:lnTo>
                <a:lnTo>
                  <a:pt x="426" y="0"/>
                </a:lnTo>
                <a:lnTo>
                  <a:pt x="432" y="0"/>
                </a:lnTo>
                <a:lnTo>
                  <a:pt x="432" y="0"/>
                </a:lnTo>
                <a:lnTo>
                  <a:pt x="432" y="6"/>
                </a:lnTo>
                <a:lnTo>
                  <a:pt x="432" y="6"/>
                </a:lnTo>
                <a:lnTo>
                  <a:pt x="432" y="6"/>
                </a:lnTo>
                <a:lnTo>
                  <a:pt x="432" y="6"/>
                </a:lnTo>
                <a:lnTo>
                  <a:pt x="432" y="12"/>
                </a:lnTo>
                <a:lnTo>
                  <a:pt x="432" y="12"/>
                </a:lnTo>
                <a:lnTo>
                  <a:pt x="432" y="12"/>
                </a:lnTo>
                <a:lnTo>
                  <a:pt x="432" y="18"/>
                </a:lnTo>
                <a:lnTo>
                  <a:pt x="432" y="18"/>
                </a:lnTo>
                <a:lnTo>
                  <a:pt x="426" y="24"/>
                </a:lnTo>
                <a:lnTo>
                  <a:pt x="426" y="24"/>
                </a:lnTo>
                <a:lnTo>
                  <a:pt x="426" y="30"/>
                </a:lnTo>
                <a:lnTo>
                  <a:pt x="426" y="30"/>
                </a:lnTo>
                <a:lnTo>
                  <a:pt x="426" y="36"/>
                </a:lnTo>
                <a:lnTo>
                  <a:pt x="426" y="36"/>
                </a:lnTo>
                <a:lnTo>
                  <a:pt x="426" y="36"/>
                </a:lnTo>
                <a:lnTo>
                  <a:pt x="426" y="42"/>
                </a:lnTo>
                <a:lnTo>
                  <a:pt x="426" y="42"/>
                </a:lnTo>
                <a:lnTo>
                  <a:pt x="426" y="42"/>
                </a:lnTo>
                <a:lnTo>
                  <a:pt x="426" y="42"/>
                </a:lnTo>
                <a:lnTo>
                  <a:pt x="426" y="48"/>
                </a:lnTo>
                <a:lnTo>
                  <a:pt x="426" y="48"/>
                </a:lnTo>
                <a:lnTo>
                  <a:pt x="426" y="48"/>
                </a:lnTo>
                <a:lnTo>
                  <a:pt x="426" y="48"/>
                </a:lnTo>
                <a:lnTo>
                  <a:pt x="432" y="48"/>
                </a:lnTo>
                <a:lnTo>
                  <a:pt x="432" y="54"/>
                </a:lnTo>
                <a:lnTo>
                  <a:pt x="432" y="54"/>
                </a:lnTo>
                <a:lnTo>
                  <a:pt x="432" y="54"/>
                </a:lnTo>
                <a:lnTo>
                  <a:pt x="432" y="54"/>
                </a:lnTo>
                <a:lnTo>
                  <a:pt x="438" y="60"/>
                </a:lnTo>
                <a:lnTo>
                  <a:pt x="438" y="60"/>
                </a:lnTo>
                <a:lnTo>
                  <a:pt x="438" y="60"/>
                </a:lnTo>
                <a:lnTo>
                  <a:pt x="438" y="60"/>
                </a:lnTo>
                <a:lnTo>
                  <a:pt x="438" y="60"/>
                </a:lnTo>
                <a:lnTo>
                  <a:pt x="438" y="60"/>
                </a:lnTo>
                <a:lnTo>
                  <a:pt x="438" y="60"/>
                </a:lnTo>
                <a:lnTo>
                  <a:pt x="438" y="66"/>
                </a:lnTo>
                <a:lnTo>
                  <a:pt x="444" y="66"/>
                </a:lnTo>
                <a:lnTo>
                  <a:pt x="444" y="72"/>
                </a:lnTo>
                <a:lnTo>
                  <a:pt x="450" y="78"/>
                </a:lnTo>
                <a:lnTo>
                  <a:pt x="450" y="78"/>
                </a:lnTo>
                <a:lnTo>
                  <a:pt x="456" y="78"/>
                </a:lnTo>
                <a:lnTo>
                  <a:pt x="456" y="78"/>
                </a:lnTo>
                <a:lnTo>
                  <a:pt x="456" y="84"/>
                </a:lnTo>
                <a:lnTo>
                  <a:pt x="462" y="84"/>
                </a:lnTo>
                <a:lnTo>
                  <a:pt x="468" y="84"/>
                </a:lnTo>
                <a:lnTo>
                  <a:pt x="468" y="84"/>
                </a:lnTo>
                <a:lnTo>
                  <a:pt x="474" y="84"/>
                </a:lnTo>
                <a:lnTo>
                  <a:pt x="474" y="84"/>
                </a:lnTo>
                <a:lnTo>
                  <a:pt x="474" y="84"/>
                </a:lnTo>
                <a:lnTo>
                  <a:pt x="474" y="90"/>
                </a:lnTo>
                <a:lnTo>
                  <a:pt x="480" y="90"/>
                </a:lnTo>
                <a:lnTo>
                  <a:pt x="480" y="90"/>
                </a:lnTo>
                <a:lnTo>
                  <a:pt x="480" y="90"/>
                </a:lnTo>
                <a:lnTo>
                  <a:pt x="480" y="90"/>
                </a:lnTo>
                <a:lnTo>
                  <a:pt x="480" y="96"/>
                </a:lnTo>
                <a:lnTo>
                  <a:pt x="480" y="96"/>
                </a:lnTo>
                <a:lnTo>
                  <a:pt x="480" y="102"/>
                </a:lnTo>
                <a:lnTo>
                  <a:pt x="480" y="102"/>
                </a:lnTo>
                <a:lnTo>
                  <a:pt x="480" y="102"/>
                </a:lnTo>
                <a:lnTo>
                  <a:pt x="480" y="102"/>
                </a:lnTo>
                <a:lnTo>
                  <a:pt x="480" y="108"/>
                </a:lnTo>
                <a:lnTo>
                  <a:pt x="480" y="108"/>
                </a:lnTo>
                <a:lnTo>
                  <a:pt x="480" y="114"/>
                </a:lnTo>
                <a:lnTo>
                  <a:pt x="480" y="114"/>
                </a:lnTo>
                <a:lnTo>
                  <a:pt x="486" y="114"/>
                </a:lnTo>
                <a:lnTo>
                  <a:pt x="486" y="114"/>
                </a:lnTo>
                <a:lnTo>
                  <a:pt x="486" y="114"/>
                </a:lnTo>
                <a:lnTo>
                  <a:pt x="492" y="114"/>
                </a:lnTo>
                <a:lnTo>
                  <a:pt x="492" y="114"/>
                </a:lnTo>
                <a:lnTo>
                  <a:pt x="492" y="120"/>
                </a:lnTo>
                <a:lnTo>
                  <a:pt x="498" y="120"/>
                </a:lnTo>
                <a:lnTo>
                  <a:pt x="498" y="120"/>
                </a:lnTo>
                <a:lnTo>
                  <a:pt x="498" y="120"/>
                </a:lnTo>
                <a:lnTo>
                  <a:pt x="498" y="126"/>
                </a:lnTo>
                <a:lnTo>
                  <a:pt x="498" y="126"/>
                </a:lnTo>
                <a:lnTo>
                  <a:pt x="498" y="126"/>
                </a:lnTo>
                <a:lnTo>
                  <a:pt x="498" y="126"/>
                </a:lnTo>
                <a:lnTo>
                  <a:pt x="498" y="132"/>
                </a:lnTo>
                <a:lnTo>
                  <a:pt x="498" y="132"/>
                </a:lnTo>
                <a:lnTo>
                  <a:pt x="504" y="132"/>
                </a:lnTo>
                <a:lnTo>
                  <a:pt x="504" y="132"/>
                </a:lnTo>
                <a:lnTo>
                  <a:pt x="504" y="132"/>
                </a:lnTo>
                <a:lnTo>
                  <a:pt x="510" y="132"/>
                </a:lnTo>
                <a:lnTo>
                  <a:pt x="510" y="138"/>
                </a:lnTo>
                <a:lnTo>
                  <a:pt x="516" y="138"/>
                </a:lnTo>
                <a:lnTo>
                  <a:pt x="516" y="138"/>
                </a:lnTo>
                <a:lnTo>
                  <a:pt x="516" y="138"/>
                </a:lnTo>
                <a:lnTo>
                  <a:pt x="516" y="144"/>
                </a:lnTo>
                <a:lnTo>
                  <a:pt x="516" y="144"/>
                </a:lnTo>
                <a:lnTo>
                  <a:pt x="522" y="144"/>
                </a:lnTo>
                <a:lnTo>
                  <a:pt x="522" y="150"/>
                </a:lnTo>
                <a:lnTo>
                  <a:pt x="522" y="150"/>
                </a:lnTo>
                <a:lnTo>
                  <a:pt x="522" y="156"/>
                </a:lnTo>
                <a:lnTo>
                  <a:pt x="522" y="156"/>
                </a:lnTo>
                <a:lnTo>
                  <a:pt x="522" y="162"/>
                </a:lnTo>
                <a:lnTo>
                  <a:pt x="522" y="168"/>
                </a:lnTo>
                <a:lnTo>
                  <a:pt x="522" y="174"/>
                </a:lnTo>
                <a:lnTo>
                  <a:pt x="516" y="180"/>
                </a:lnTo>
                <a:lnTo>
                  <a:pt x="516" y="186"/>
                </a:lnTo>
                <a:lnTo>
                  <a:pt x="516" y="186"/>
                </a:lnTo>
                <a:lnTo>
                  <a:pt x="516" y="192"/>
                </a:lnTo>
                <a:lnTo>
                  <a:pt x="516" y="192"/>
                </a:lnTo>
                <a:lnTo>
                  <a:pt x="510" y="192"/>
                </a:lnTo>
                <a:lnTo>
                  <a:pt x="510" y="198"/>
                </a:lnTo>
                <a:lnTo>
                  <a:pt x="504" y="198"/>
                </a:lnTo>
                <a:lnTo>
                  <a:pt x="498" y="198"/>
                </a:lnTo>
                <a:lnTo>
                  <a:pt x="492" y="204"/>
                </a:lnTo>
                <a:lnTo>
                  <a:pt x="486" y="204"/>
                </a:lnTo>
                <a:lnTo>
                  <a:pt x="486" y="210"/>
                </a:lnTo>
                <a:lnTo>
                  <a:pt x="480" y="216"/>
                </a:lnTo>
                <a:lnTo>
                  <a:pt x="474" y="216"/>
                </a:lnTo>
                <a:lnTo>
                  <a:pt x="468" y="222"/>
                </a:lnTo>
                <a:lnTo>
                  <a:pt x="462" y="222"/>
                </a:lnTo>
                <a:lnTo>
                  <a:pt x="456" y="222"/>
                </a:lnTo>
                <a:lnTo>
                  <a:pt x="456" y="222"/>
                </a:lnTo>
                <a:lnTo>
                  <a:pt x="456" y="222"/>
                </a:lnTo>
                <a:lnTo>
                  <a:pt x="450" y="228"/>
                </a:lnTo>
                <a:lnTo>
                  <a:pt x="450" y="228"/>
                </a:lnTo>
                <a:lnTo>
                  <a:pt x="450" y="228"/>
                </a:lnTo>
                <a:lnTo>
                  <a:pt x="450" y="228"/>
                </a:lnTo>
                <a:lnTo>
                  <a:pt x="450" y="228"/>
                </a:lnTo>
                <a:lnTo>
                  <a:pt x="450" y="234"/>
                </a:lnTo>
                <a:lnTo>
                  <a:pt x="450" y="234"/>
                </a:lnTo>
                <a:lnTo>
                  <a:pt x="450" y="240"/>
                </a:lnTo>
                <a:lnTo>
                  <a:pt x="450" y="240"/>
                </a:lnTo>
                <a:lnTo>
                  <a:pt x="450" y="246"/>
                </a:lnTo>
                <a:lnTo>
                  <a:pt x="450" y="246"/>
                </a:lnTo>
                <a:lnTo>
                  <a:pt x="450" y="246"/>
                </a:lnTo>
                <a:lnTo>
                  <a:pt x="450" y="252"/>
                </a:lnTo>
                <a:lnTo>
                  <a:pt x="450" y="252"/>
                </a:lnTo>
                <a:lnTo>
                  <a:pt x="450" y="252"/>
                </a:lnTo>
                <a:lnTo>
                  <a:pt x="456" y="258"/>
                </a:lnTo>
                <a:lnTo>
                  <a:pt x="456" y="264"/>
                </a:lnTo>
                <a:lnTo>
                  <a:pt x="456" y="264"/>
                </a:lnTo>
                <a:lnTo>
                  <a:pt x="456" y="270"/>
                </a:lnTo>
                <a:lnTo>
                  <a:pt x="456" y="270"/>
                </a:lnTo>
                <a:lnTo>
                  <a:pt x="462" y="270"/>
                </a:lnTo>
                <a:lnTo>
                  <a:pt x="462" y="270"/>
                </a:lnTo>
                <a:lnTo>
                  <a:pt x="456" y="276"/>
                </a:lnTo>
                <a:lnTo>
                  <a:pt x="456" y="276"/>
                </a:lnTo>
                <a:lnTo>
                  <a:pt x="456" y="276"/>
                </a:lnTo>
                <a:lnTo>
                  <a:pt x="456" y="282"/>
                </a:lnTo>
                <a:lnTo>
                  <a:pt x="450" y="288"/>
                </a:lnTo>
                <a:lnTo>
                  <a:pt x="450" y="294"/>
                </a:lnTo>
                <a:lnTo>
                  <a:pt x="444" y="294"/>
                </a:lnTo>
                <a:lnTo>
                  <a:pt x="438" y="300"/>
                </a:lnTo>
                <a:lnTo>
                  <a:pt x="432" y="306"/>
                </a:lnTo>
                <a:lnTo>
                  <a:pt x="432" y="312"/>
                </a:lnTo>
                <a:lnTo>
                  <a:pt x="432" y="312"/>
                </a:lnTo>
                <a:lnTo>
                  <a:pt x="432" y="318"/>
                </a:lnTo>
                <a:lnTo>
                  <a:pt x="432" y="318"/>
                </a:lnTo>
                <a:lnTo>
                  <a:pt x="432" y="324"/>
                </a:lnTo>
                <a:lnTo>
                  <a:pt x="426" y="330"/>
                </a:lnTo>
                <a:lnTo>
                  <a:pt x="426" y="330"/>
                </a:lnTo>
                <a:lnTo>
                  <a:pt x="426" y="330"/>
                </a:lnTo>
                <a:lnTo>
                  <a:pt x="426" y="336"/>
                </a:lnTo>
                <a:lnTo>
                  <a:pt x="420" y="336"/>
                </a:lnTo>
                <a:lnTo>
                  <a:pt x="420" y="336"/>
                </a:lnTo>
                <a:lnTo>
                  <a:pt x="420" y="336"/>
                </a:lnTo>
                <a:lnTo>
                  <a:pt x="420" y="336"/>
                </a:lnTo>
                <a:lnTo>
                  <a:pt x="420" y="330"/>
                </a:lnTo>
                <a:lnTo>
                  <a:pt x="420" y="330"/>
                </a:lnTo>
                <a:lnTo>
                  <a:pt x="420" y="330"/>
                </a:lnTo>
                <a:lnTo>
                  <a:pt x="414" y="324"/>
                </a:lnTo>
                <a:lnTo>
                  <a:pt x="414" y="318"/>
                </a:lnTo>
                <a:lnTo>
                  <a:pt x="414" y="318"/>
                </a:lnTo>
                <a:lnTo>
                  <a:pt x="414" y="318"/>
                </a:lnTo>
                <a:lnTo>
                  <a:pt x="414" y="312"/>
                </a:lnTo>
                <a:lnTo>
                  <a:pt x="414" y="312"/>
                </a:lnTo>
                <a:lnTo>
                  <a:pt x="414" y="312"/>
                </a:lnTo>
                <a:lnTo>
                  <a:pt x="66" y="312"/>
                </a:lnTo>
                <a:lnTo>
                  <a:pt x="66" y="288"/>
                </a:lnTo>
                <a:lnTo>
                  <a:pt x="66" y="288"/>
                </a:lnTo>
                <a:lnTo>
                  <a:pt x="66" y="288"/>
                </a:lnTo>
                <a:lnTo>
                  <a:pt x="66" y="282"/>
                </a:lnTo>
                <a:lnTo>
                  <a:pt x="66" y="282"/>
                </a:lnTo>
                <a:lnTo>
                  <a:pt x="60" y="282"/>
                </a:lnTo>
                <a:lnTo>
                  <a:pt x="60" y="282"/>
                </a:lnTo>
                <a:lnTo>
                  <a:pt x="60" y="282"/>
                </a:lnTo>
                <a:lnTo>
                  <a:pt x="54" y="276"/>
                </a:lnTo>
                <a:lnTo>
                  <a:pt x="54" y="276"/>
                </a:lnTo>
                <a:lnTo>
                  <a:pt x="54" y="276"/>
                </a:lnTo>
                <a:lnTo>
                  <a:pt x="54" y="240"/>
                </a:lnTo>
                <a:lnTo>
                  <a:pt x="54" y="240"/>
                </a:lnTo>
                <a:lnTo>
                  <a:pt x="54" y="234"/>
                </a:lnTo>
                <a:lnTo>
                  <a:pt x="54" y="234"/>
                </a:lnTo>
                <a:lnTo>
                  <a:pt x="54" y="228"/>
                </a:lnTo>
                <a:lnTo>
                  <a:pt x="54" y="228"/>
                </a:lnTo>
                <a:lnTo>
                  <a:pt x="54" y="228"/>
                </a:lnTo>
                <a:lnTo>
                  <a:pt x="48" y="228"/>
                </a:lnTo>
                <a:lnTo>
                  <a:pt x="48" y="222"/>
                </a:lnTo>
                <a:lnTo>
                  <a:pt x="48" y="192"/>
                </a:lnTo>
                <a:lnTo>
                  <a:pt x="48" y="192"/>
                </a:lnTo>
                <a:lnTo>
                  <a:pt x="48" y="192"/>
                </a:lnTo>
                <a:lnTo>
                  <a:pt x="42" y="192"/>
                </a:lnTo>
                <a:lnTo>
                  <a:pt x="42" y="192"/>
                </a:lnTo>
                <a:lnTo>
                  <a:pt x="42" y="192"/>
                </a:lnTo>
                <a:lnTo>
                  <a:pt x="36" y="192"/>
                </a:lnTo>
                <a:lnTo>
                  <a:pt x="36" y="186"/>
                </a:lnTo>
                <a:lnTo>
                  <a:pt x="36" y="186"/>
                </a:lnTo>
                <a:lnTo>
                  <a:pt x="36" y="186"/>
                </a:lnTo>
                <a:lnTo>
                  <a:pt x="36" y="186"/>
                </a:lnTo>
                <a:lnTo>
                  <a:pt x="36" y="156"/>
                </a:lnTo>
                <a:lnTo>
                  <a:pt x="36" y="156"/>
                </a:lnTo>
                <a:lnTo>
                  <a:pt x="30" y="156"/>
                </a:lnTo>
                <a:lnTo>
                  <a:pt x="30" y="156"/>
                </a:lnTo>
                <a:lnTo>
                  <a:pt x="30" y="156"/>
                </a:lnTo>
                <a:lnTo>
                  <a:pt x="24" y="156"/>
                </a:lnTo>
                <a:lnTo>
                  <a:pt x="24" y="150"/>
                </a:lnTo>
                <a:lnTo>
                  <a:pt x="24" y="150"/>
                </a:lnTo>
                <a:lnTo>
                  <a:pt x="18" y="144"/>
                </a:lnTo>
                <a:lnTo>
                  <a:pt x="18" y="138"/>
                </a:lnTo>
                <a:lnTo>
                  <a:pt x="18" y="132"/>
                </a:lnTo>
                <a:lnTo>
                  <a:pt x="18" y="126"/>
                </a:lnTo>
                <a:lnTo>
                  <a:pt x="18" y="120"/>
                </a:lnTo>
                <a:lnTo>
                  <a:pt x="18" y="120"/>
                </a:lnTo>
                <a:lnTo>
                  <a:pt x="18" y="120"/>
                </a:lnTo>
                <a:lnTo>
                  <a:pt x="18" y="114"/>
                </a:lnTo>
                <a:lnTo>
                  <a:pt x="18" y="114"/>
                </a:lnTo>
                <a:lnTo>
                  <a:pt x="12" y="114"/>
                </a:lnTo>
                <a:lnTo>
                  <a:pt x="12" y="108"/>
                </a:lnTo>
                <a:lnTo>
                  <a:pt x="12" y="108"/>
                </a:lnTo>
                <a:lnTo>
                  <a:pt x="12" y="108"/>
                </a:lnTo>
                <a:lnTo>
                  <a:pt x="12" y="102"/>
                </a:lnTo>
                <a:lnTo>
                  <a:pt x="6" y="102"/>
                </a:lnTo>
                <a:lnTo>
                  <a:pt x="6" y="102"/>
                </a:lnTo>
                <a:lnTo>
                  <a:pt x="6" y="102"/>
                </a:lnTo>
                <a:lnTo>
                  <a:pt x="6" y="96"/>
                </a:lnTo>
                <a:lnTo>
                  <a:pt x="0" y="96"/>
                </a:lnTo>
                <a:lnTo>
                  <a:pt x="0" y="96"/>
                </a:lnTo>
                <a:lnTo>
                  <a:pt x="0" y="90"/>
                </a:lnTo>
                <a:lnTo>
                  <a:pt x="0" y="90"/>
                </a:lnTo>
                <a:lnTo>
                  <a:pt x="0" y="90"/>
                </a:lnTo>
                <a:lnTo>
                  <a:pt x="0" y="84"/>
                </a:lnTo>
                <a:lnTo>
                  <a:pt x="0" y="84"/>
                </a:lnTo>
                <a:lnTo>
                  <a:pt x="0" y="84"/>
                </a:lnTo>
                <a:lnTo>
                  <a:pt x="0" y="78"/>
                </a:lnTo>
                <a:lnTo>
                  <a:pt x="6" y="78"/>
                </a:lnTo>
                <a:lnTo>
                  <a:pt x="6" y="78"/>
                </a:lnTo>
                <a:lnTo>
                  <a:pt x="6" y="72"/>
                </a:lnTo>
                <a:lnTo>
                  <a:pt x="12" y="72"/>
                </a:lnTo>
                <a:lnTo>
                  <a:pt x="12" y="66"/>
                </a:lnTo>
                <a:lnTo>
                  <a:pt x="12" y="60"/>
                </a:lnTo>
                <a:lnTo>
                  <a:pt x="12" y="60"/>
                </a:lnTo>
                <a:lnTo>
                  <a:pt x="12" y="54"/>
                </a:lnTo>
                <a:lnTo>
                  <a:pt x="12" y="48"/>
                </a:lnTo>
                <a:lnTo>
                  <a:pt x="12" y="42"/>
                </a:lnTo>
                <a:lnTo>
                  <a:pt x="12" y="36"/>
                </a:lnTo>
                <a:lnTo>
                  <a:pt x="12" y="36"/>
                </a:lnTo>
                <a:lnTo>
                  <a:pt x="12" y="30"/>
                </a:lnTo>
                <a:lnTo>
                  <a:pt x="12" y="24"/>
                </a:lnTo>
                <a:lnTo>
                  <a:pt x="12" y="24"/>
                </a:lnTo>
                <a:lnTo>
                  <a:pt x="12" y="18"/>
                </a:lnTo>
                <a:lnTo>
                  <a:pt x="12" y="18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6" y="12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12" y="6"/>
                </a:lnTo>
                <a:lnTo>
                  <a:pt x="12" y="6"/>
                </a:lnTo>
                <a:lnTo>
                  <a:pt x="18" y="6"/>
                </a:lnTo>
                <a:lnTo>
                  <a:pt x="18" y="6"/>
                </a:lnTo>
                <a:lnTo>
                  <a:pt x="426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7" name=""/>
          <p:cNvGrpSpPr/>
          <p:nvPr/>
        </p:nvGrpSpPr>
        <p:grpSpPr>
          <a:xfrm>
            <a:off x="4767120" y="3178080"/>
            <a:ext cx="736920" cy="533160"/>
            <a:chOff x="4767120" y="3178080"/>
            <a:chExt cx="736920" cy="533160"/>
          </a:xfrm>
        </p:grpSpPr>
        <p:sp>
          <p:nvSpPr>
            <p:cNvPr id="318" name=""/>
            <p:cNvSpPr/>
            <p:nvPr/>
          </p:nvSpPr>
          <p:spPr>
            <a:xfrm>
              <a:off x="4767120" y="3178080"/>
              <a:ext cx="736920" cy="533160"/>
            </a:xfrm>
            <a:custGeom>
              <a:avLst/>
              <a:gdLst/>
              <a:ahLst/>
              <a:rect l="l" t="t" r="r" b="b"/>
              <a:pathLst>
                <a:path w="522" h="336">
                  <a:moveTo>
                    <a:pt x="426" y="0"/>
                  </a:moveTo>
                  <a:lnTo>
                    <a:pt x="426" y="0"/>
                  </a:lnTo>
                  <a:lnTo>
                    <a:pt x="426" y="0"/>
                  </a:lnTo>
                  <a:lnTo>
                    <a:pt x="426" y="0"/>
                  </a:lnTo>
                  <a:lnTo>
                    <a:pt x="426" y="0"/>
                  </a:lnTo>
                  <a:lnTo>
                    <a:pt x="432" y="0"/>
                  </a:lnTo>
                  <a:lnTo>
                    <a:pt x="432" y="0"/>
                  </a:lnTo>
                  <a:lnTo>
                    <a:pt x="432" y="6"/>
                  </a:lnTo>
                  <a:lnTo>
                    <a:pt x="432" y="6"/>
                  </a:lnTo>
                  <a:lnTo>
                    <a:pt x="432" y="6"/>
                  </a:lnTo>
                  <a:lnTo>
                    <a:pt x="432" y="6"/>
                  </a:lnTo>
                  <a:lnTo>
                    <a:pt x="432" y="12"/>
                  </a:lnTo>
                  <a:lnTo>
                    <a:pt x="432" y="12"/>
                  </a:lnTo>
                  <a:lnTo>
                    <a:pt x="432" y="12"/>
                  </a:lnTo>
                  <a:lnTo>
                    <a:pt x="432" y="18"/>
                  </a:lnTo>
                  <a:lnTo>
                    <a:pt x="432" y="18"/>
                  </a:lnTo>
                  <a:lnTo>
                    <a:pt x="426" y="24"/>
                  </a:lnTo>
                  <a:lnTo>
                    <a:pt x="426" y="24"/>
                  </a:lnTo>
                  <a:lnTo>
                    <a:pt x="426" y="30"/>
                  </a:lnTo>
                  <a:lnTo>
                    <a:pt x="426" y="30"/>
                  </a:lnTo>
                  <a:lnTo>
                    <a:pt x="426" y="36"/>
                  </a:lnTo>
                  <a:lnTo>
                    <a:pt x="426" y="36"/>
                  </a:lnTo>
                  <a:lnTo>
                    <a:pt x="426" y="36"/>
                  </a:lnTo>
                  <a:lnTo>
                    <a:pt x="426" y="42"/>
                  </a:lnTo>
                  <a:lnTo>
                    <a:pt x="426" y="42"/>
                  </a:lnTo>
                  <a:lnTo>
                    <a:pt x="426" y="42"/>
                  </a:lnTo>
                  <a:lnTo>
                    <a:pt x="426" y="42"/>
                  </a:lnTo>
                  <a:lnTo>
                    <a:pt x="426" y="48"/>
                  </a:lnTo>
                  <a:lnTo>
                    <a:pt x="426" y="48"/>
                  </a:lnTo>
                  <a:lnTo>
                    <a:pt x="426" y="48"/>
                  </a:lnTo>
                  <a:lnTo>
                    <a:pt x="426" y="48"/>
                  </a:lnTo>
                  <a:lnTo>
                    <a:pt x="432" y="48"/>
                  </a:lnTo>
                  <a:lnTo>
                    <a:pt x="432" y="54"/>
                  </a:lnTo>
                  <a:lnTo>
                    <a:pt x="432" y="54"/>
                  </a:lnTo>
                  <a:lnTo>
                    <a:pt x="432" y="54"/>
                  </a:lnTo>
                  <a:lnTo>
                    <a:pt x="432" y="54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6"/>
                  </a:lnTo>
                  <a:lnTo>
                    <a:pt x="444" y="66"/>
                  </a:lnTo>
                  <a:lnTo>
                    <a:pt x="444" y="72"/>
                  </a:lnTo>
                  <a:lnTo>
                    <a:pt x="450" y="78"/>
                  </a:lnTo>
                  <a:lnTo>
                    <a:pt x="450" y="78"/>
                  </a:lnTo>
                  <a:lnTo>
                    <a:pt x="456" y="78"/>
                  </a:lnTo>
                  <a:lnTo>
                    <a:pt x="456" y="78"/>
                  </a:lnTo>
                  <a:lnTo>
                    <a:pt x="456" y="84"/>
                  </a:lnTo>
                  <a:lnTo>
                    <a:pt x="462" y="84"/>
                  </a:lnTo>
                  <a:lnTo>
                    <a:pt x="468" y="84"/>
                  </a:lnTo>
                  <a:lnTo>
                    <a:pt x="468" y="84"/>
                  </a:lnTo>
                  <a:lnTo>
                    <a:pt x="474" y="84"/>
                  </a:lnTo>
                  <a:lnTo>
                    <a:pt x="474" y="84"/>
                  </a:lnTo>
                  <a:lnTo>
                    <a:pt x="474" y="84"/>
                  </a:lnTo>
                  <a:lnTo>
                    <a:pt x="474" y="90"/>
                  </a:lnTo>
                  <a:lnTo>
                    <a:pt x="480" y="90"/>
                  </a:lnTo>
                  <a:lnTo>
                    <a:pt x="480" y="90"/>
                  </a:lnTo>
                  <a:lnTo>
                    <a:pt x="480" y="90"/>
                  </a:lnTo>
                  <a:lnTo>
                    <a:pt x="480" y="90"/>
                  </a:lnTo>
                  <a:lnTo>
                    <a:pt x="480" y="96"/>
                  </a:lnTo>
                  <a:lnTo>
                    <a:pt x="480" y="96"/>
                  </a:lnTo>
                  <a:lnTo>
                    <a:pt x="480" y="102"/>
                  </a:lnTo>
                  <a:lnTo>
                    <a:pt x="480" y="102"/>
                  </a:lnTo>
                  <a:lnTo>
                    <a:pt x="480" y="102"/>
                  </a:lnTo>
                  <a:lnTo>
                    <a:pt x="480" y="102"/>
                  </a:lnTo>
                  <a:lnTo>
                    <a:pt x="480" y="108"/>
                  </a:lnTo>
                  <a:lnTo>
                    <a:pt x="480" y="108"/>
                  </a:lnTo>
                  <a:lnTo>
                    <a:pt x="480" y="114"/>
                  </a:lnTo>
                  <a:lnTo>
                    <a:pt x="480" y="114"/>
                  </a:lnTo>
                  <a:lnTo>
                    <a:pt x="486" y="114"/>
                  </a:lnTo>
                  <a:lnTo>
                    <a:pt x="486" y="114"/>
                  </a:lnTo>
                  <a:lnTo>
                    <a:pt x="486" y="114"/>
                  </a:lnTo>
                  <a:lnTo>
                    <a:pt x="492" y="114"/>
                  </a:lnTo>
                  <a:lnTo>
                    <a:pt x="492" y="114"/>
                  </a:lnTo>
                  <a:lnTo>
                    <a:pt x="492" y="120"/>
                  </a:lnTo>
                  <a:lnTo>
                    <a:pt x="498" y="120"/>
                  </a:lnTo>
                  <a:lnTo>
                    <a:pt x="498" y="120"/>
                  </a:lnTo>
                  <a:lnTo>
                    <a:pt x="498" y="120"/>
                  </a:lnTo>
                  <a:lnTo>
                    <a:pt x="498" y="126"/>
                  </a:lnTo>
                  <a:lnTo>
                    <a:pt x="498" y="126"/>
                  </a:lnTo>
                  <a:lnTo>
                    <a:pt x="498" y="126"/>
                  </a:lnTo>
                  <a:lnTo>
                    <a:pt x="498" y="126"/>
                  </a:lnTo>
                  <a:lnTo>
                    <a:pt x="498" y="132"/>
                  </a:lnTo>
                  <a:lnTo>
                    <a:pt x="498" y="132"/>
                  </a:lnTo>
                  <a:lnTo>
                    <a:pt x="504" y="132"/>
                  </a:lnTo>
                  <a:lnTo>
                    <a:pt x="504" y="132"/>
                  </a:lnTo>
                  <a:lnTo>
                    <a:pt x="504" y="132"/>
                  </a:lnTo>
                  <a:lnTo>
                    <a:pt x="510" y="132"/>
                  </a:lnTo>
                  <a:lnTo>
                    <a:pt x="510" y="138"/>
                  </a:lnTo>
                  <a:lnTo>
                    <a:pt x="516" y="138"/>
                  </a:lnTo>
                  <a:lnTo>
                    <a:pt x="516" y="138"/>
                  </a:lnTo>
                  <a:lnTo>
                    <a:pt x="516" y="138"/>
                  </a:lnTo>
                  <a:lnTo>
                    <a:pt x="516" y="144"/>
                  </a:lnTo>
                  <a:lnTo>
                    <a:pt x="516" y="144"/>
                  </a:lnTo>
                  <a:lnTo>
                    <a:pt x="522" y="144"/>
                  </a:lnTo>
                  <a:lnTo>
                    <a:pt x="522" y="150"/>
                  </a:lnTo>
                  <a:lnTo>
                    <a:pt x="522" y="150"/>
                  </a:lnTo>
                  <a:lnTo>
                    <a:pt x="522" y="156"/>
                  </a:lnTo>
                  <a:lnTo>
                    <a:pt x="522" y="156"/>
                  </a:lnTo>
                  <a:lnTo>
                    <a:pt x="522" y="162"/>
                  </a:lnTo>
                  <a:lnTo>
                    <a:pt x="522" y="168"/>
                  </a:lnTo>
                  <a:lnTo>
                    <a:pt x="522" y="174"/>
                  </a:lnTo>
                  <a:lnTo>
                    <a:pt x="516" y="180"/>
                  </a:lnTo>
                  <a:lnTo>
                    <a:pt x="516" y="186"/>
                  </a:lnTo>
                  <a:lnTo>
                    <a:pt x="516" y="186"/>
                  </a:lnTo>
                  <a:lnTo>
                    <a:pt x="516" y="192"/>
                  </a:lnTo>
                  <a:lnTo>
                    <a:pt x="516" y="192"/>
                  </a:lnTo>
                  <a:lnTo>
                    <a:pt x="510" y="192"/>
                  </a:lnTo>
                  <a:lnTo>
                    <a:pt x="510" y="198"/>
                  </a:lnTo>
                  <a:lnTo>
                    <a:pt x="504" y="198"/>
                  </a:lnTo>
                  <a:lnTo>
                    <a:pt x="498" y="198"/>
                  </a:lnTo>
                  <a:lnTo>
                    <a:pt x="492" y="204"/>
                  </a:lnTo>
                  <a:lnTo>
                    <a:pt x="486" y="204"/>
                  </a:lnTo>
                  <a:lnTo>
                    <a:pt x="486" y="210"/>
                  </a:lnTo>
                  <a:lnTo>
                    <a:pt x="480" y="216"/>
                  </a:lnTo>
                  <a:lnTo>
                    <a:pt x="474" y="216"/>
                  </a:lnTo>
                  <a:lnTo>
                    <a:pt x="468" y="222"/>
                  </a:lnTo>
                  <a:lnTo>
                    <a:pt x="462" y="222"/>
                  </a:lnTo>
                  <a:lnTo>
                    <a:pt x="456" y="222"/>
                  </a:lnTo>
                  <a:lnTo>
                    <a:pt x="456" y="222"/>
                  </a:lnTo>
                  <a:lnTo>
                    <a:pt x="456" y="222"/>
                  </a:lnTo>
                  <a:lnTo>
                    <a:pt x="450" y="228"/>
                  </a:lnTo>
                  <a:lnTo>
                    <a:pt x="450" y="228"/>
                  </a:lnTo>
                  <a:lnTo>
                    <a:pt x="450" y="228"/>
                  </a:lnTo>
                  <a:lnTo>
                    <a:pt x="450" y="228"/>
                  </a:lnTo>
                  <a:lnTo>
                    <a:pt x="450" y="228"/>
                  </a:lnTo>
                  <a:lnTo>
                    <a:pt x="450" y="234"/>
                  </a:lnTo>
                  <a:lnTo>
                    <a:pt x="450" y="234"/>
                  </a:lnTo>
                  <a:lnTo>
                    <a:pt x="450" y="240"/>
                  </a:lnTo>
                  <a:lnTo>
                    <a:pt x="450" y="240"/>
                  </a:lnTo>
                  <a:lnTo>
                    <a:pt x="450" y="246"/>
                  </a:lnTo>
                  <a:lnTo>
                    <a:pt x="450" y="246"/>
                  </a:lnTo>
                  <a:lnTo>
                    <a:pt x="450" y="246"/>
                  </a:lnTo>
                  <a:lnTo>
                    <a:pt x="450" y="252"/>
                  </a:lnTo>
                  <a:lnTo>
                    <a:pt x="450" y="252"/>
                  </a:lnTo>
                  <a:lnTo>
                    <a:pt x="450" y="252"/>
                  </a:lnTo>
                  <a:lnTo>
                    <a:pt x="456" y="258"/>
                  </a:lnTo>
                  <a:lnTo>
                    <a:pt x="456" y="264"/>
                  </a:lnTo>
                  <a:lnTo>
                    <a:pt x="456" y="264"/>
                  </a:lnTo>
                  <a:lnTo>
                    <a:pt x="456" y="270"/>
                  </a:lnTo>
                  <a:lnTo>
                    <a:pt x="456" y="270"/>
                  </a:lnTo>
                  <a:lnTo>
                    <a:pt x="462" y="270"/>
                  </a:lnTo>
                  <a:lnTo>
                    <a:pt x="462" y="270"/>
                  </a:lnTo>
                  <a:lnTo>
                    <a:pt x="456" y="276"/>
                  </a:lnTo>
                  <a:lnTo>
                    <a:pt x="456" y="276"/>
                  </a:lnTo>
                  <a:lnTo>
                    <a:pt x="456" y="276"/>
                  </a:lnTo>
                  <a:lnTo>
                    <a:pt x="456" y="282"/>
                  </a:lnTo>
                  <a:lnTo>
                    <a:pt x="450" y="288"/>
                  </a:lnTo>
                  <a:lnTo>
                    <a:pt x="450" y="294"/>
                  </a:lnTo>
                  <a:lnTo>
                    <a:pt x="444" y="294"/>
                  </a:lnTo>
                  <a:lnTo>
                    <a:pt x="438" y="300"/>
                  </a:lnTo>
                  <a:lnTo>
                    <a:pt x="432" y="306"/>
                  </a:lnTo>
                  <a:lnTo>
                    <a:pt x="432" y="312"/>
                  </a:lnTo>
                  <a:lnTo>
                    <a:pt x="432" y="312"/>
                  </a:lnTo>
                  <a:lnTo>
                    <a:pt x="432" y="318"/>
                  </a:lnTo>
                  <a:lnTo>
                    <a:pt x="432" y="318"/>
                  </a:lnTo>
                  <a:lnTo>
                    <a:pt x="432" y="324"/>
                  </a:lnTo>
                  <a:lnTo>
                    <a:pt x="426" y="330"/>
                  </a:lnTo>
                  <a:lnTo>
                    <a:pt x="426" y="330"/>
                  </a:lnTo>
                  <a:lnTo>
                    <a:pt x="426" y="330"/>
                  </a:lnTo>
                  <a:lnTo>
                    <a:pt x="426" y="336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420" y="330"/>
                  </a:lnTo>
                  <a:lnTo>
                    <a:pt x="420" y="330"/>
                  </a:lnTo>
                  <a:lnTo>
                    <a:pt x="420" y="330"/>
                  </a:lnTo>
                  <a:lnTo>
                    <a:pt x="414" y="324"/>
                  </a:lnTo>
                  <a:lnTo>
                    <a:pt x="414" y="318"/>
                  </a:lnTo>
                  <a:lnTo>
                    <a:pt x="414" y="318"/>
                  </a:lnTo>
                  <a:lnTo>
                    <a:pt x="414" y="318"/>
                  </a:lnTo>
                  <a:lnTo>
                    <a:pt x="414" y="312"/>
                  </a:lnTo>
                  <a:lnTo>
                    <a:pt x="414" y="312"/>
                  </a:lnTo>
                  <a:lnTo>
                    <a:pt x="414" y="312"/>
                  </a:lnTo>
                  <a:lnTo>
                    <a:pt x="66" y="312"/>
                  </a:lnTo>
                  <a:lnTo>
                    <a:pt x="66" y="288"/>
                  </a:lnTo>
                  <a:lnTo>
                    <a:pt x="66" y="288"/>
                  </a:lnTo>
                  <a:lnTo>
                    <a:pt x="66" y="288"/>
                  </a:lnTo>
                  <a:lnTo>
                    <a:pt x="66" y="282"/>
                  </a:lnTo>
                  <a:lnTo>
                    <a:pt x="66" y="282"/>
                  </a:lnTo>
                  <a:lnTo>
                    <a:pt x="60" y="282"/>
                  </a:lnTo>
                  <a:lnTo>
                    <a:pt x="60" y="282"/>
                  </a:lnTo>
                  <a:lnTo>
                    <a:pt x="60" y="282"/>
                  </a:lnTo>
                  <a:lnTo>
                    <a:pt x="54" y="276"/>
                  </a:lnTo>
                  <a:lnTo>
                    <a:pt x="54" y="276"/>
                  </a:lnTo>
                  <a:lnTo>
                    <a:pt x="54" y="276"/>
                  </a:lnTo>
                  <a:lnTo>
                    <a:pt x="54" y="240"/>
                  </a:lnTo>
                  <a:lnTo>
                    <a:pt x="54" y="240"/>
                  </a:lnTo>
                  <a:lnTo>
                    <a:pt x="54" y="234"/>
                  </a:lnTo>
                  <a:lnTo>
                    <a:pt x="54" y="234"/>
                  </a:lnTo>
                  <a:lnTo>
                    <a:pt x="54" y="228"/>
                  </a:lnTo>
                  <a:lnTo>
                    <a:pt x="54" y="228"/>
                  </a:lnTo>
                  <a:lnTo>
                    <a:pt x="54" y="228"/>
                  </a:lnTo>
                  <a:lnTo>
                    <a:pt x="48" y="228"/>
                  </a:lnTo>
                  <a:lnTo>
                    <a:pt x="48" y="222"/>
                  </a:lnTo>
                  <a:lnTo>
                    <a:pt x="48" y="192"/>
                  </a:lnTo>
                  <a:lnTo>
                    <a:pt x="48" y="192"/>
                  </a:lnTo>
                  <a:lnTo>
                    <a:pt x="48" y="192"/>
                  </a:lnTo>
                  <a:lnTo>
                    <a:pt x="42" y="192"/>
                  </a:lnTo>
                  <a:lnTo>
                    <a:pt x="42" y="192"/>
                  </a:lnTo>
                  <a:lnTo>
                    <a:pt x="42" y="192"/>
                  </a:lnTo>
                  <a:lnTo>
                    <a:pt x="36" y="192"/>
                  </a:lnTo>
                  <a:lnTo>
                    <a:pt x="36" y="186"/>
                  </a:lnTo>
                  <a:lnTo>
                    <a:pt x="36" y="186"/>
                  </a:lnTo>
                  <a:lnTo>
                    <a:pt x="36" y="186"/>
                  </a:lnTo>
                  <a:lnTo>
                    <a:pt x="36" y="186"/>
                  </a:lnTo>
                  <a:lnTo>
                    <a:pt x="36" y="156"/>
                  </a:lnTo>
                  <a:lnTo>
                    <a:pt x="36" y="156"/>
                  </a:lnTo>
                  <a:lnTo>
                    <a:pt x="30" y="156"/>
                  </a:lnTo>
                  <a:lnTo>
                    <a:pt x="30" y="156"/>
                  </a:lnTo>
                  <a:lnTo>
                    <a:pt x="30" y="156"/>
                  </a:lnTo>
                  <a:lnTo>
                    <a:pt x="24" y="156"/>
                  </a:lnTo>
                  <a:lnTo>
                    <a:pt x="24" y="150"/>
                  </a:lnTo>
                  <a:lnTo>
                    <a:pt x="24" y="150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18" y="132"/>
                  </a:lnTo>
                  <a:lnTo>
                    <a:pt x="18" y="126"/>
                  </a:lnTo>
                  <a:lnTo>
                    <a:pt x="18" y="120"/>
                  </a:lnTo>
                  <a:lnTo>
                    <a:pt x="18" y="120"/>
                  </a:lnTo>
                  <a:lnTo>
                    <a:pt x="18" y="120"/>
                  </a:lnTo>
                  <a:lnTo>
                    <a:pt x="18" y="114"/>
                  </a:lnTo>
                  <a:lnTo>
                    <a:pt x="18" y="114"/>
                  </a:lnTo>
                  <a:lnTo>
                    <a:pt x="12" y="114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2" y="102"/>
                  </a:lnTo>
                  <a:lnTo>
                    <a:pt x="6" y="102"/>
                  </a:lnTo>
                  <a:lnTo>
                    <a:pt x="6" y="102"/>
                  </a:lnTo>
                  <a:lnTo>
                    <a:pt x="6" y="102"/>
                  </a:lnTo>
                  <a:lnTo>
                    <a:pt x="6" y="9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0" y="78"/>
                  </a:lnTo>
                  <a:lnTo>
                    <a:pt x="6" y="78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12" y="72"/>
                  </a:lnTo>
                  <a:lnTo>
                    <a:pt x="12" y="66"/>
                  </a:lnTo>
                  <a:lnTo>
                    <a:pt x="12" y="60"/>
                  </a:lnTo>
                  <a:lnTo>
                    <a:pt x="12" y="60"/>
                  </a:lnTo>
                  <a:lnTo>
                    <a:pt x="12" y="54"/>
                  </a:lnTo>
                  <a:lnTo>
                    <a:pt x="12" y="48"/>
                  </a:lnTo>
                  <a:lnTo>
                    <a:pt x="12" y="42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2" y="30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426" y="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4767120" y="3178080"/>
              <a:ext cx="736920" cy="533160"/>
            </a:xfrm>
            <a:custGeom>
              <a:avLst/>
              <a:gdLst/>
              <a:ahLst/>
              <a:rect l="l" t="t" r="r" b="b"/>
              <a:pathLst>
                <a:path w="522" h="336">
                  <a:moveTo>
                    <a:pt x="426" y="0"/>
                  </a:moveTo>
                  <a:lnTo>
                    <a:pt x="426" y="0"/>
                  </a:lnTo>
                  <a:lnTo>
                    <a:pt x="426" y="0"/>
                  </a:lnTo>
                  <a:lnTo>
                    <a:pt x="426" y="0"/>
                  </a:lnTo>
                  <a:lnTo>
                    <a:pt x="426" y="0"/>
                  </a:lnTo>
                  <a:lnTo>
                    <a:pt x="432" y="0"/>
                  </a:lnTo>
                  <a:lnTo>
                    <a:pt x="432" y="0"/>
                  </a:lnTo>
                  <a:lnTo>
                    <a:pt x="432" y="6"/>
                  </a:lnTo>
                  <a:lnTo>
                    <a:pt x="432" y="6"/>
                  </a:lnTo>
                  <a:lnTo>
                    <a:pt x="432" y="6"/>
                  </a:lnTo>
                  <a:lnTo>
                    <a:pt x="432" y="6"/>
                  </a:lnTo>
                  <a:lnTo>
                    <a:pt x="432" y="12"/>
                  </a:lnTo>
                  <a:lnTo>
                    <a:pt x="432" y="12"/>
                  </a:lnTo>
                  <a:lnTo>
                    <a:pt x="432" y="12"/>
                  </a:lnTo>
                  <a:lnTo>
                    <a:pt x="432" y="18"/>
                  </a:lnTo>
                  <a:lnTo>
                    <a:pt x="432" y="18"/>
                  </a:lnTo>
                  <a:lnTo>
                    <a:pt x="426" y="24"/>
                  </a:lnTo>
                  <a:lnTo>
                    <a:pt x="426" y="24"/>
                  </a:lnTo>
                  <a:lnTo>
                    <a:pt x="426" y="30"/>
                  </a:lnTo>
                  <a:lnTo>
                    <a:pt x="426" y="30"/>
                  </a:lnTo>
                  <a:lnTo>
                    <a:pt x="426" y="36"/>
                  </a:lnTo>
                  <a:lnTo>
                    <a:pt x="426" y="36"/>
                  </a:lnTo>
                  <a:lnTo>
                    <a:pt x="426" y="36"/>
                  </a:lnTo>
                  <a:lnTo>
                    <a:pt x="426" y="42"/>
                  </a:lnTo>
                  <a:lnTo>
                    <a:pt x="426" y="42"/>
                  </a:lnTo>
                  <a:lnTo>
                    <a:pt x="426" y="42"/>
                  </a:lnTo>
                  <a:lnTo>
                    <a:pt x="426" y="42"/>
                  </a:lnTo>
                  <a:lnTo>
                    <a:pt x="426" y="48"/>
                  </a:lnTo>
                  <a:lnTo>
                    <a:pt x="426" y="48"/>
                  </a:lnTo>
                  <a:lnTo>
                    <a:pt x="426" y="48"/>
                  </a:lnTo>
                  <a:lnTo>
                    <a:pt x="426" y="48"/>
                  </a:lnTo>
                  <a:lnTo>
                    <a:pt x="432" y="48"/>
                  </a:lnTo>
                  <a:lnTo>
                    <a:pt x="432" y="54"/>
                  </a:lnTo>
                  <a:lnTo>
                    <a:pt x="432" y="54"/>
                  </a:lnTo>
                  <a:lnTo>
                    <a:pt x="432" y="54"/>
                  </a:lnTo>
                  <a:lnTo>
                    <a:pt x="432" y="54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0"/>
                  </a:lnTo>
                  <a:lnTo>
                    <a:pt x="438" y="66"/>
                  </a:lnTo>
                  <a:lnTo>
                    <a:pt x="444" y="66"/>
                  </a:lnTo>
                  <a:lnTo>
                    <a:pt x="444" y="72"/>
                  </a:lnTo>
                  <a:lnTo>
                    <a:pt x="450" y="78"/>
                  </a:lnTo>
                  <a:lnTo>
                    <a:pt x="450" y="78"/>
                  </a:lnTo>
                  <a:lnTo>
                    <a:pt x="456" y="78"/>
                  </a:lnTo>
                  <a:lnTo>
                    <a:pt x="456" y="78"/>
                  </a:lnTo>
                  <a:lnTo>
                    <a:pt x="456" y="84"/>
                  </a:lnTo>
                  <a:lnTo>
                    <a:pt x="462" y="84"/>
                  </a:lnTo>
                  <a:lnTo>
                    <a:pt x="468" y="84"/>
                  </a:lnTo>
                  <a:lnTo>
                    <a:pt x="468" y="84"/>
                  </a:lnTo>
                  <a:lnTo>
                    <a:pt x="474" y="84"/>
                  </a:lnTo>
                  <a:lnTo>
                    <a:pt x="474" y="84"/>
                  </a:lnTo>
                  <a:lnTo>
                    <a:pt x="474" y="84"/>
                  </a:lnTo>
                  <a:lnTo>
                    <a:pt x="474" y="90"/>
                  </a:lnTo>
                  <a:lnTo>
                    <a:pt x="480" y="90"/>
                  </a:lnTo>
                  <a:lnTo>
                    <a:pt x="480" y="90"/>
                  </a:lnTo>
                  <a:lnTo>
                    <a:pt x="480" y="90"/>
                  </a:lnTo>
                  <a:lnTo>
                    <a:pt x="480" y="90"/>
                  </a:lnTo>
                  <a:lnTo>
                    <a:pt x="480" y="96"/>
                  </a:lnTo>
                  <a:lnTo>
                    <a:pt x="480" y="96"/>
                  </a:lnTo>
                  <a:lnTo>
                    <a:pt x="480" y="102"/>
                  </a:lnTo>
                  <a:lnTo>
                    <a:pt x="480" y="102"/>
                  </a:lnTo>
                  <a:lnTo>
                    <a:pt x="480" y="102"/>
                  </a:lnTo>
                  <a:lnTo>
                    <a:pt x="480" y="102"/>
                  </a:lnTo>
                  <a:lnTo>
                    <a:pt x="480" y="108"/>
                  </a:lnTo>
                  <a:lnTo>
                    <a:pt x="480" y="108"/>
                  </a:lnTo>
                  <a:lnTo>
                    <a:pt x="480" y="114"/>
                  </a:lnTo>
                  <a:lnTo>
                    <a:pt x="480" y="114"/>
                  </a:lnTo>
                  <a:lnTo>
                    <a:pt x="486" y="114"/>
                  </a:lnTo>
                  <a:lnTo>
                    <a:pt x="486" y="114"/>
                  </a:lnTo>
                  <a:lnTo>
                    <a:pt x="486" y="114"/>
                  </a:lnTo>
                  <a:lnTo>
                    <a:pt x="492" y="114"/>
                  </a:lnTo>
                  <a:lnTo>
                    <a:pt x="492" y="114"/>
                  </a:lnTo>
                  <a:lnTo>
                    <a:pt x="492" y="120"/>
                  </a:lnTo>
                  <a:lnTo>
                    <a:pt x="498" y="120"/>
                  </a:lnTo>
                  <a:lnTo>
                    <a:pt x="498" y="120"/>
                  </a:lnTo>
                  <a:lnTo>
                    <a:pt x="498" y="120"/>
                  </a:lnTo>
                  <a:lnTo>
                    <a:pt x="498" y="126"/>
                  </a:lnTo>
                  <a:lnTo>
                    <a:pt x="498" y="126"/>
                  </a:lnTo>
                  <a:lnTo>
                    <a:pt x="498" y="126"/>
                  </a:lnTo>
                  <a:lnTo>
                    <a:pt x="498" y="126"/>
                  </a:lnTo>
                  <a:lnTo>
                    <a:pt x="498" y="132"/>
                  </a:lnTo>
                  <a:lnTo>
                    <a:pt x="498" y="132"/>
                  </a:lnTo>
                  <a:lnTo>
                    <a:pt x="504" y="132"/>
                  </a:lnTo>
                  <a:lnTo>
                    <a:pt x="504" y="132"/>
                  </a:lnTo>
                  <a:lnTo>
                    <a:pt x="504" y="132"/>
                  </a:lnTo>
                  <a:lnTo>
                    <a:pt x="510" y="132"/>
                  </a:lnTo>
                  <a:lnTo>
                    <a:pt x="510" y="138"/>
                  </a:lnTo>
                  <a:lnTo>
                    <a:pt x="516" y="138"/>
                  </a:lnTo>
                  <a:lnTo>
                    <a:pt x="516" y="138"/>
                  </a:lnTo>
                  <a:lnTo>
                    <a:pt x="516" y="138"/>
                  </a:lnTo>
                  <a:lnTo>
                    <a:pt x="516" y="144"/>
                  </a:lnTo>
                  <a:lnTo>
                    <a:pt x="516" y="144"/>
                  </a:lnTo>
                  <a:lnTo>
                    <a:pt x="522" y="144"/>
                  </a:lnTo>
                  <a:lnTo>
                    <a:pt x="522" y="150"/>
                  </a:lnTo>
                  <a:lnTo>
                    <a:pt x="522" y="150"/>
                  </a:lnTo>
                  <a:lnTo>
                    <a:pt x="522" y="156"/>
                  </a:lnTo>
                  <a:lnTo>
                    <a:pt x="522" y="156"/>
                  </a:lnTo>
                  <a:lnTo>
                    <a:pt x="522" y="162"/>
                  </a:lnTo>
                  <a:lnTo>
                    <a:pt x="522" y="168"/>
                  </a:lnTo>
                  <a:lnTo>
                    <a:pt x="522" y="174"/>
                  </a:lnTo>
                  <a:lnTo>
                    <a:pt x="516" y="180"/>
                  </a:lnTo>
                  <a:lnTo>
                    <a:pt x="516" y="186"/>
                  </a:lnTo>
                  <a:lnTo>
                    <a:pt x="516" y="186"/>
                  </a:lnTo>
                  <a:lnTo>
                    <a:pt x="516" y="192"/>
                  </a:lnTo>
                  <a:lnTo>
                    <a:pt x="516" y="192"/>
                  </a:lnTo>
                  <a:lnTo>
                    <a:pt x="510" y="192"/>
                  </a:lnTo>
                  <a:lnTo>
                    <a:pt x="510" y="198"/>
                  </a:lnTo>
                  <a:lnTo>
                    <a:pt x="504" y="198"/>
                  </a:lnTo>
                  <a:lnTo>
                    <a:pt x="498" y="198"/>
                  </a:lnTo>
                  <a:lnTo>
                    <a:pt x="492" y="204"/>
                  </a:lnTo>
                  <a:lnTo>
                    <a:pt x="486" y="204"/>
                  </a:lnTo>
                  <a:lnTo>
                    <a:pt x="486" y="210"/>
                  </a:lnTo>
                  <a:lnTo>
                    <a:pt x="480" y="216"/>
                  </a:lnTo>
                  <a:lnTo>
                    <a:pt x="474" y="216"/>
                  </a:lnTo>
                  <a:lnTo>
                    <a:pt x="468" y="222"/>
                  </a:lnTo>
                  <a:lnTo>
                    <a:pt x="462" y="222"/>
                  </a:lnTo>
                  <a:lnTo>
                    <a:pt x="456" y="222"/>
                  </a:lnTo>
                  <a:lnTo>
                    <a:pt x="456" y="222"/>
                  </a:lnTo>
                  <a:lnTo>
                    <a:pt x="456" y="222"/>
                  </a:lnTo>
                  <a:lnTo>
                    <a:pt x="450" y="228"/>
                  </a:lnTo>
                  <a:lnTo>
                    <a:pt x="450" y="228"/>
                  </a:lnTo>
                  <a:lnTo>
                    <a:pt x="450" y="228"/>
                  </a:lnTo>
                  <a:lnTo>
                    <a:pt x="450" y="228"/>
                  </a:lnTo>
                  <a:lnTo>
                    <a:pt x="450" y="228"/>
                  </a:lnTo>
                  <a:lnTo>
                    <a:pt x="450" y="234"/>
                  </a:lnTo>
                  <a:lnTo>
                    <a:pt x="450" y="234"/>
                  </a:lnTo>
                  <a:lnTo>
                    <a:pt x="450" y="240"/>
                  </a:lnTo>
                  <a:lnTo>
                    <a:pt x="450" y="240"/>
                  </a:lnTo>
                  <a:lnTo>
                    <a:pt x="450" y="246"/>
                  </a:lnTo>
                  <a:lnTo>
                    <a:pt x="450" y="246"/>
                  </a:lnTo>
                  <a:lnTo>
                    <a:pt x="450" y="246"/>
                  </a:lnTo>
                  <a:lnTo>
                    <a:pt x="450" y="252"/>
                  </a:lnTo>
                  <a:lnTo>
                    <a:pt x="450" y="252"/>
                  </a:lnTo>
                  <a:lnTo>
                    <a:pt x="450" y="252"/>
                  </a:lnTo>
                  <a:lnTo>
                    <a:pt x="456" y="258"/>
                  </a:lnTo>
                  <a:lnTo>
                    <a:pt x="456" y="264"/>
                  </a:lnTo>
                  <a:lnTo>
                    <a:pt x="456" y="264"/>
                  </a:lnTo>
                  <a:lnTo>
                    <a:pt x="456" y="270"/>
                  </a:lnTo>
                  <a:lnTo>
                    <a:pt x="456" y="270"/>
                  </a:lnTo>
                  <a:lnTo>
                    <a:pt x="462" y="270"/>
                  </a:lnTo>
                  <a:lnTo>
                    <a:pt x="462" y="270"/>
                  </a:lnTo>
                  <a:lnTo>
                    <a:pt x="456" y="276"/>
                  </a:lnTo>
                  <a:lnTo>
                    <a:pt x="456" y="276"/>
                  </a:lnTo>
                  <a:lnTo>
                    <a:pt x="456" y="276"/>
                  </a:lnTo>
                  <a:lnTo>
                    <a:pt x="456" y="282"/>
                  </a:lnTo>
                  <a:lnTo>
                    <a:pt x="450" y="288"/>
                  </a:lnTo>
                  <a:lnTo>
                    <a:pt x="450" y="294"/>
                  </a:lnTo>
                  <a:lnTo>
                    <a:pt x="444" y="294"/>
                  </a:lnTo>
                  <a:lnTo>
                    <a:pt x="438" y="300"/>
                  </a:lnTo>
                  <a:lnTo>
                    <a:pt x="432" y="306"/>
                  </a:lnTo>
                  <a:lnTo>
                    <a:pt x="432" y="312"/>
                  </a:lnTo>
                  <a:lnTo>
                    <a:pt x="432" y="312"/>
                  </a:lnTo>
                  <a:lnTo>
                    <a:pt x="432" y="318"/>
                  </a:lnTo>
                  <a:lnTo>
                    <a:pt x="432" y="318"/>
                  </a:lnTo>
                  <a:lnTo>
                    <a:pt x="432" y="324"/>
                  </a:lnTo>
                  <a:lnTo>
                    <a:pt x="426" y="330"/>
                  </a:lnTo>
                  <a:lnTo>
                    <a:pt x="426" y="330"/>
                  </a:lnTo>
                  <a:lnTo>
                    <a:pt x="426" y="330"/>
                  </a:lnTo>
                  <a:lnTo>
                    <a:pt x="426" y="336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420" y="336"/>
                  </a:lnTo>
                  <a:lnTo>
                    <a:pt x="420" y="330"/>
                  </a:lnTo>
                  <a:lnTo>
                    <a:pt x="420" y="330"/>
                  </a:lnTo>
                  <a:lnTo>
                    <a:pt x="420" y="330"/>
                  </a:lnTo>
                  <a:lnTo>
                    <a:pt x="414" y="324"/>
                  </a:lnTo>
                  <a:lnTo>
                    <a:pt x="414" y="318"/>
                  </a:lnTo>
                  <a:lnTo>
                    <a:pt x="414" y="318"/>
                  </a:lnTo>
                  <a:lnTo>
                    <a:pt x="414" y="318"/>
                  </a:lnTo>
                  <a:lnTo>
                    <a:pt x="414" y="312"/>
                  </a:lnTo>
                  <a:lnTo>
                    <a:pt x="414" y="312"/>
                  </a:lnTo>
                  <a:lnTo>
                    <a:pt x="414" y="312"/>
                  </a:lnTo>
                  <a:lnTo>
                    <a:pt x="66" y="312"/>
                  </a:lnTo>
                  <a:lnTo>
                    <a:pt x="66" y="288"/>
                  </a:lnTo>
                  <a:lnTo>
                    <a:pt x="66" y="288"/>
                  </a:lnTo>
                  <a:lnTo>
                    <a:pt x="66" y="288"/>
                  </a:lnTo>
                  <a:lnTo>
                    <a:pt x="66" y="282"/>
                  </a:lnTo>
                  <a:lnTo>
                    <a:pt x="66" y="282"/>
                  </a:lnTo>
                  <a:lnTo>
                    <a:pt x="60" y="282"/>
                  </a:lnTo>
                  <a:lnTo>
                    <a:pt x="60" y="282"/>
                  </a:lnTo>
                  <a:lnTo>
                    <a:pt x="60" y="282"/>
                  </a:lnTo>
                  <a:lnTo>
                    <a:pt x="54" y="276"/>
                  </a:lnTo>
                  <a:lnTo>
                    <a:pt x="54" y="276"/>
                  </a:lnTo>
                  <a:lnTo>
                    <a:pt x="54" y="276"/>
                  </a:lnTo>
                  <a:lnTo>
                    <a:pt x="54" y="240"/>
                  </a:lnTo>
                  <a:lnTo>
                    <a:pt x="54" y="240"/>
                  </a:lnTo>
                  <a:lnTo>
                    <a:pt x="54" y="234"/>
                  </a:lnTo>
                  <a:lnTo>
                    <a:pt x="54" y="234"/>
                  </a:lnTo>
                  <a:lnTo>
                    <a:pt x="54" y="228"/>
                  </a:lnTo>
                  <a:lnTo>
                    <a:pt x="54" y="228"/>
                  </a:lnTo>
                  <a:lnTo>
                    <a:pt x="54" y="228"/>
                  </a:lnTo>
                  <a:lnTo>
                    <a:pt x="48" y="228"/>
                  </a:lnTo>
                  <a:lnTo>
                    <a:pt x="48" y="222"/>
                  </a:lnTo>
                  <a:lnTo>
                    <a:pt x="48" y="192"/>
                  </a:lnTo>
                  <a:lnTo>
                    <a:pt x="48" y="192"/>
                  </a:lnTo>
                  <a:lnTo>
                    <a:pt x="48" y="192"/>
                  </a:lnTo>
                  <a:lnTo>
                    <a:pt x="42" y="192"/>
                  </a:lnTo>
                  <a:lnTo>
                    <a:pt x="42" y="192"/>
                  </a:lnTo>
                  <a:lnTo>
                    <a:pt x="42" y="192"/>
                  </a:lnTo>
                  <a:lnTo>
                    <a:pt x="36" y="192"/>
                  </a:lnTo>
                  <a:lnTo>
                    <a:pt x="36" y="186"/>
                  </a:lnTo>
                  <a:lnTo>
                    <a:pt x="36" y="186"/>
                  </a:lnTo>
                  <a:lnTo>
                    <a:pt x="36" y="186"/>
                  </a:lnTo>
                  <a:lnTo>
                    <a:pt x="36" y="186"/>
                  </a:lnTo>
                  <a:lnTo>
                    <a:pt x="36" y="156"/>
                  </a:lnTo>
                  <a:lnTo>
                    <a:pt x="36" y="156"/>
                  </a:lnTo>
                  <a:lnTo>
                    <a:pt x="30" y="156"/>
                  </a:lnTo>
                  <a:lnTo>
                    <a:pt x="30" y="156"/>
                  </a:lnTo>
                  <a:lnTo>
                    <a:pt x="30" y="156"/>
                  </a:lnTo>
                  <a:lnTo>
                    <a:pt x="24" y="156"/>
                  </a:lnTo>
                  <a:lnTo>
                    <a:pt x="24" y="150"/>
                  </a:lnTo>
                  <a:lnTo>
                    <a:pt x="24" y="150"/>
                  </a:lnTo>
                  <a:lnTo>
                    <a:pt x="18" y="144"/>
                  </a:lnTo>
                  <a:lnTo>
                    <a:pt x="18" y="138"/>
                  </a:lnTo>
                  <a:lnTo>
                    <a:pt x="18" y="132"/>
                  </a:lnTo>
                  <a:lnTo>
                    <a:pt x="18" y="126"/>
                  </a:lnTo>
                  <a:lnTo>
                    <a:pt x="18" y="120"/>
                  </a:lnTo>
                  <a:lnTo>
                    <a:pt x="18" y="120"/>
                  </a:lnTo>
                  <a:lnTo>
                    <a:pt x="18" y="120"/>
                  </a:lnTo>
                  <a:lnTo>
                    <a:pt x="18" y="114"/>
                  </a:lnTo>
                  <a:lnTo>
                    <a:pt x="18" y="114"/>
                  </a:lnTo>
                  <a:lnTo>
                    <a:pt x="12" y="114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2" y="102"/>
                  </a:lnTo>
                  <a:lnTo>
                    <a:pt x="6" y="102"/>
                  </a:lnTo>
                  <a:lnTo>
                    <a:pt x="6" y="102"/>
                  </a:lnTo>
                  <a:lnTo>
                    <a:pt x="6" y="102"/>
                  </a:lnTo>
                  <a:lnTo>
                    <a:pt x="6" y="96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0" y="78"/>
                  </a:lnTo>
                  <a:lnTo>
                    <a:pt x="6" y="78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12" y="72"/>
                  </a:lnTo>
                  <a:lnTo>
                    <a:pt x="12" y="66"/>
                  </a:lnTo>
                  <a:lnTo>
                    <a:pt x="12" y="60"/>
                  </a:lnTo>
                  <a:lnTo>
                    <a:pt x="12" y="60"/>
                  </a:lnTo>
                  <a:lnTo>
                    <a:pt x="12" y="54"/>
                  </a:lnTo>
                  <a:lnTo>
                    <a:pt x="12" y="48"/>
                  </a:lnTo>
                  <a:lnTo>
                    <a:pt x="12" y="42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2" y="30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6" y="18"/>
                  </a:lnTo>
                  <a:lnTo>
                    <a:pt x="6" y="12"/>
                  </a:lnTo>
                  <a:lnTo>
                    <a:pt x="6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426" y="0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0" name=""/>
          <p:cNvSpPr/>
          <p:nvPr/>
        </p:nvSpPr>
        <p:spPr>
          <a:xfrm>
            <a:off x="4699080" y="2158920"/>
            <a:ext cx="779400" cy="1028880"/>
          </a:xfrm>
          <a:custGeom>
            <a:avLst/>
            <a:gdLst/>
            <a:ahLst/>
            <a:rect l="l" t="t" r="r" b="b"/>
            <a:pathLst>
              <a:path w="552" h="648">
                <a:moveTo>
                  <a:pt x="6" y="36"/>
                </a:moveTo>
                <a:lnTo>
                  <a:pt x="150" y="36"/>
                </a:lnTo>
                <a:lnTo>
                  <a:pt x="150" y="0"/>
                </a:lnTo>
                <a:lnTo>
                  <a:pt x="174" y="0"/>
                </a:lnTo>
                <a:lnTo>
                  <a:pt x="174" y="6"/>
                </a:lnTo>
                <a:lnTo>
                  <a:pt x="174" y="6"/>
                </a:lnTo>
                <a:lnTo>
                  <a:pt x="174" y="12"/>
                </a:lnTo>
                <a:lnTo>
                  <a:pt x="174" y="18"/>
                </a:lnTo>
                <a:lnTo>
                  <a:pt x="174" y="18"/>
                </a:lnTo>
                <a:lnTo>
                  <a:pt x="174" y="24"/>
                </a:lnTo>
                <a:lnTo>
                  <a:pt x="174" y="24"/>
                </a:lnTo>
                <a:lnTo>
                  <a:pt x="174" y="30"/>
                </a:lnTo>
                <a:lnTo>
                  <a:pt x="174" y="30"/>
                </a:lnTo>
                <a:lnTo>
                  <a:pt x="180" y="36"/>
                </a:lnTo>
                <a:lnTo>
                  <a:pt x="180" y="42"/>
                </a:lnTo>
                <a:lnTo>
                  <a:pt x="180" y="42"/>
                </a:lnTo>
                <a:lnTo>
                  <a:pt x="180" y="48"/>
                </a:lnTo>
                <a:lnTo>
                  <a:pt x="186" y="54"/>
                </a:lnTo>
                <a:lnTo>
                  <a:pt x="192" y="60"/>
                </a:lnTo>
                <a:lnTo>
                  <a:pt x="192" y="66"/>
                </a:lnTo>
                <a:lnTo>
                  <a:pt x="192" y="66"/>
                </a:lnTo>
                <a:lnTo>
                  <a:pt x="192" y="72"/>
                </a:lnTo>
                <a:lnTo>
                  <a:pt x="198" y="72"/>
                </a:lnTo>
                <a:lnTo>
                  <a:pt x="198" y="78"/>
                </a:lnTo>
                <a:lnTo>
                  <a:pt x="198" y="78"/>
                </a:lnTo>
                <a:lnTo>
                  <a:pt x="198" y="78"/>
                </a:lnTo>
                <a:lnTo>
                  <a:pt x="198" y="78"/>
                </a:lnTo>
                <a:lnTo>
                  <a:pt x="204" y="78"/>
                </a:lnTo>
                <a:lnTo>
                  <a:pt x="204" y="78"/>
                </a:lnTo>
                <a:lnTo>
                  <a:pt x="210" y="84"/>
                </a:lnTo>
                <a:lnTo>
                  <a:pt x="216" y="84"/>
                </a:lnTo>
                <a:lnTo>
                  <a:pt x="222" y="84"/>
                </a:lnTo>
                <a:lnTo>
                  <a:pt x="222" y="84"/>
                </a:lnTo>
                <a:lnTo>
                  <a:pt x="228" y="84"/>
                </a:lnTo>
                <a:lnTo>
                  <a:pt x="228" y="84"/>
                </a:lnTo>
                <a:lnTo>
                  <a:pt x="234" y="84"/>
                </a:lnTo>
                <a:lnTo>
                  <a:pt x="234" y="90"/>
                </a:lnTo>
                <a:lnTo>
                  <a:pt x="240" y="96"/>
                </a:lnTo>
                <a:lnTo>
                  <a:pt x="246" y="96"/>
                </a:lnTo>
                <a:lnTo>
                  <a:pt x="252" y="102"/>
                </a:lnTo>
                <a:lnTo>
                  <a:pt x="252" y="102"/>
                </a:lnTo>
                <a:lnTo>
                  <a:pt x="258" y="102"/>
                </a:lnTo>
                <a:lnTo>
                  <a:pt x="258" y="102"/>
                </a:lnTo>
                <a:lnTo>
                  <a:pt x="258" y="108"/>
                </a:lnTo>
                <a:lnTo>
                  <a:pt x="264" y="108"/>
                </a:lnTo>
                <a:lnTo>
                  <a:pt x="264" y="102"/>
                </a:lnTo>
                <a:lnTo>
                  <a:pt x="264" y="102"/>
                </a:lnTo>
                <a:lnTo>
                  <a:pt x="264" y="102"/>
                </a:lnTo>
                <a:lnTo>
                  <a:pt x="270" y="102"/>
                </a:lnTo>
                <a:lnTo>
                  <a:pt x="270" y="96"/>
                </a:lnTo>
                <a:lnTo>
                  <a:pt x="270" y="90"/>
                </a:lnTo>
                <a:lnTo>
                  <a:pt x="276" y="90"/>
                </a:lnTo>
                <a:lnTo>
                  <a:pt x="276" y="90"/>
                </a:lnTo>
                <a:lnTo>
                  <a:pt x="276" y="90"/>
                </a:lnTo>
                <a:lnTo>
                  <a:pt x="276" y="84"/>
                </a:lnTo>
                <a:lnTo>
                  <a:pt x="282" y="84"/>
                </a:lnTo>
                <a:lnTo>
                  <a:pt x="336" y="84"/>
                </a:lnTo>
                <a:lnTo>
                  <a:pt x="336" y="90"/>
                </a:lnTo>
                <a:lnTo>
                  <a:pt x="336" y="96"/>
                </a:lnTo>
                <a:lnTo>
                  <a:pt x="336" y="96"/>
                </a:lnTo>
                <a:lnTo>
                  <a:pt x="336" y="102"/>
                </a:lnTo>
                <a:lnTo>
                  <a:pt x="336" y="102"/>
                </a:lnTo>
                <a:lnTo>
                  <a:pt x="342" y="102"/>
                </a:lnTo>
                <a:lnTo>
                  <a:pt x="342" y="108"/>
                </a:lnTo>
                <a:lnTo>
                  <a:pt x="342" y="108"/>
                </a:lnTo>
                <a:lnTo>
                  <a:pt x="342" y="108"/>
                </a:lnTo>
                <a:lnTo>
                  <a:pt x="342" y="114"/>
                </a:lnTo>
                <a:lnTo>
                  <a:pt x="348" y="114"/>
                </a:lnTo>
                <a:lnTo>
                  <a:pt x="348" y="114"/>
                </a:lnTo>
                <a:lnTo>
                  <a:pt x="348" y="114"/>
                </a:lnTo>
                <a:lnTo>
                  <a:pt x="354" y="114"/>
                </a:lnTo>
                <a:lnTo>
                  <a:pt x="354" y="114"/>
                </a:lnTo>
                <a:lnTo>
                  <a:pt x="354" y="114"/>
                </a:lnTo>
                <a:lnTo>
                  <a:pt x="354" y="114"/>
                </a:lnTo>
                <a:lnTo>
                  <a:pt x="354" y="114"/>
                </a:lnTo>
                <a:lnTo>
                  <a:pt x="354" y="114"/>
                </a:lnTo>
                <a:lnTo>
                  <a:pt x="354" y="108"/>
                </a:lnTo>
                <a:lnTo>
                  <a:pt x="360" y="108"/>
                </a:lnTo>
                <a:lnTo>
                  <a:pt x="360" y="108"/>
                </a:lnTo>
                <a:lnTo>
                  <a:pt x="360" y="108"/>
                </a:lnTo>
                <a:lnTo>
                  <a:pt x="360" y="108"/>
                </a:lnTo>
                <a:lnTo>
                  <a:pt x="366" y="108"/>
                </a:lnTo>
                <a:lnTo>
                  <a:pt x="366" y="108"/>
                </a:lnTo>
                <a:lnTo>
                  <a:pt x="372" y="108"/>
                </a:lnTo>
                <a:lnTo>
                  <a:pt x="372" y="108"/>
                </a:lnTo>
                <a:lnTo>
                  <a:pt x="378" y="108"/>
                </a:lnTo>
                <a:lnTo>
                  <a:pt x="378" y="108"/>
                </a:lnTo>
                <a:lnTo>
                  <a:pt x="378" y="108"/>
                </a:lnTo>
                <a:lnTo>
                  <a:pt x="378" y="108"/>
                </a:lnTo>
                <a:lnTo>
                  <a:pt x="384" y="108"/>
                </a:lnTo>
                <a:lnTo>
                  <a:pt x="384" y="114"/>
                </a:lnTo>
                <a:lnTo>
                  <a:pt x="384" y="114"/>
                </a:lnTo>
                <a:lnTo>
                  <a:pt x="384" y="120"/>
                </a:lnTo>
                <a:lnTo>
                  <a:pt x="390" y="120"/>
                </a:lnTo>
                <a:lnTo>
                  <a:pt x="390" y="126"/>
                </a:lnTo>
                <a:lnTo>
                  <a:pt x="402" y="132"/>
                </a:lnTo>
                <a:lnTo>
                  <a:pt x="408" y="132"/>
                </a:lnTo>
                <a:lnTo>
                  <a:pt x="414" y="132"/>
                </a:lnTo>
                <a:lnTo>
                  <a:pt x="426" y="138"/>
                </a:lnTo>
                <a:lnTo>
                  <a:pt x="432" y="138"/>
                </a:lnTo>
                <a:lnTo>
                  <a:pt x="444" y="138"/>
                </a:lnTo>
                <a:lnTo>
                  <a:pt x="450" y="138"/>
                </a:lnTo>
                <a:lnTo>
                  <a:pt x="456" y="138"/>
                </a:lnTo>
                <a:lnTo>
                  <a:pt x="456" y="138"/>
                </a:lnTo>
                <a:lnTo>
                  <a:pt x="456" y="132"/>
                </a:lnTo>
                <a:lnTo>
                  <a:pt x="456" y="126"/>
                </a:lnTo>
                <a:lnTo>
                  <a:pt x="456" y="126"/>
                </a:lnTo>
                <a:lnTo>
                  <a:pt x="462" y="120"/>
                </a:lnTo>
                <a:lnTo>
                  <a:pt x="462" y="120"/>
                </a:lnTo>
                <a:lnTo>
                  <a:pt x="462" y="120"/>
                </a:lnTo>
                <a:lnTo>
                  <a:pt x="462" y="120"/>
                </a:lnTo>
                <a:lnTo>
                  <a:pt x="462" y="120"/>
                </a:lnTo>
                <a:lnTo>
                  <a:pt x="462" y="120"/>
                </a:lnTo>
                <a:lnTo>
                  <a:pt x="462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08"/>
                </a:lnTo>
                <a:lnTo>
                  <a:pt x="468" y="108"/>
                </a:lnTo>
                <a:lnTo>
                  <a:pt x="474" y="108"/>
                </a:lnTo>
                <a:lnTo>
                  <a:pt x="474" y="108"/>
                </a:lnTo>
                <a:lnTo>
                  <a:pt x="474" y="108"/>
                </a:lnTo>
                <a:lnTo>
                  <a:pt x="474" y="108"/>
                </a:lnTo>
                <a:lnTo>
                  <a:pt x="474" y="108"/>
                </a:lnTo>
                <a:lnTo>
                  <a:pt x="474" y="114"/>
                </a:lnTo>
                <a:lnTo>
                  <a:pt x="474" y="114"/>
                </a:lnTo>
                <a:lnTo>
                  <a:pt x="474" y="114"/>
                </a:lnTo>
                <a:lnTo>
                  <a:pt x="474" y="114"/>
                </a:lnTo>
                <a:lnTo>
                  <a:pt x="474" y="114"/>
                </a:lnTo>
                <a:lnTo>
                  <a:pt x="480" y="114"/>
                </a:lnTo>
                <a:lnTo>
                  <a:pt x="480" y="114"/>
                </a:lnTo>
                <a:lnTo>
                  <a:pt x="480" y="120"/>
                </a:lnTo>
                <a:lnTo>
                  <a:pt x="480" y="120"/>
                </a:lnTo>
                <a:lnTo>
                  <a:pt x="486" y="120"/>
                </a:lnTo>
                <a:lnTo>
                  <a:pt x="486" y="120"/>
                </a:lnTo>
                <a:lnTo>
                  <a:pt x="486" y="120"/>
                </a:lnTo>
                <a:lnTo>
                  <a:pt x="486" y="126"/>
                </a:lnTo>
                <a:lnTo>
                  <a:pt x="486" y="126"/>
                </a:lnTo>
                <a:lnTo>
                  <a:pt x="486" y="126"/>
                </a:lnTo>
                <a:lnTo>
                  <a:pt x="492" y="126"/>
                </a:lnTo>
                <a:lnTo>
                  <a:pt x="492" y="126"/>
                </a:lnTo>
                <a:lnTo>
                  <a:pt x="498" y="126"/>
                </a:lnTo>
                <a:lnTo>
                  <a:pt x="504" y="126"/>
                </a:lnTo>
                <a:lnTo>
                  <a:pt x="510" y="126"/>
                </a:lnTo>
                <a:lnTo>
                  <a:pt x="516" y="126"/>
                </a:lnTo>
                <a:lnTo>
                  <a:pt x="522" y="126"/>
                </a:lnTo>
                <a:lnTo>
                  <a:pt x="522" y="126"/>
                </a:lnTo>
                <a:lnTo>
                  <a:pt x="528" y="126"/>
                </a:lnTo>
                <a:lnTo>
                  <a:pt x="528" y="132"/>
                </a:lnTo>
                <a:lnTo>
                  <a:pt x="528" y="132"/>
                </a:lnTo>
                <a:lnTo>
                  <a:pt x="528" y="132"/>
                </a:lnTo>
                <a:lnTo>
                  <a:pt x="534" y="132"/>
                </a:lnTo>
                <a:lnTo>
                  <a:pt x="540" y="132"/>
                </a:lnTo>
                <a:lnTo>
                  <a:pt x="540" y="138"/>
                </a:lnTo>
                <a:lnTo>
                  <a:pt x="546" y="138"/>
                </a:lnTo>
                <a:lnTo>
                  <a:pt x="546" y="138"/>
                </a:lnTo>
                <a:lnTo>
                  <a:pt x="552" y="138"/>
                </a:lnTo>
                <a:lnTo>
                  <a:pt x="546" y="138"/>
                </a:lnTo>
                <a:lnTo>
                  <a:pt x="546" y="144"/>
                </a:lnTo>
                <a:lnTo>
                  <a:pt x="540" y="144"/>
                </a:lnTo>
                <a:lnTo>
                  <a:pt x="534" y="150"/>
                </a:lnTo>
                <a:lnTo>
                  <a:pt x="528" y="156"/>
                </a:lnTo>
                <a:lnTo>
                  <a:pt x="516" y="162"/>
                </a:lnTo>
                <a:lnTo>
                  <a:pt x="510" y="162"/>
                </a:lnTo>
                <a:lnTo>
                  <a:pt x="504" y="168"/>
                </a:lnTo>
                <a:lnTo>
                  <a:pt x="498" y="174"/>
                </a:lnTo>
                <a:lnTo>
                  <a:pt x="492" y="174"/>
                </a:lnTo>
                <a:lnTo>
                  <a:pt x="492" y="180"/>
                </a:lnTo>
                <a:lnTo>
                  <a:pt x="486" y="180"/>
                </a:lnTo>
                <a:lnTo>
                  <a:pt x="450" y="210"/>
                </a:lnTo>
                <a:lnTo>
                  <a:pt x="438" y="216"/>
                </a:lnTo>
                <a:lnTo>
                  <a:pt x="432" y="228"/>
                </a:lnTo>
                <a:lnTo>
                  <a:pt x="426" y="240"/>
                </a:lnTo>
                <a:lnTo>
                  <a:pt x="414" y="246"/>
                </a:lnTo>
                <a:lnTo>
                  <a:pt x="414" y="252"/>
                </a:lnTo>
                <a:lnTo>
                  <a:pt x="408" y="258"/>
                </a:lnTo>
                <a:lnTo>
                  <a:pt x="402" y="264"/>
                </a:lnTo>
                <a:lnTo>
                  <a:pt x="402" y="270"/>
                </a:lnTo>
                <a:lnTo>
                  <a:pt x="396" y="276"/>
                </a:lnTo>
                <a:lnTo>
                  <a:pt x="396" y="282"/>
                </a:lnTo>
                <a:lnTo>
                  <a:pt x="390" y="288"/>
                </a:lnTo>
                <a:lnTo>
                  <a:pt x="390" y="294"/>
                </a:lnTo>
                <a:lnTo>
                  <a:pt x="390" y="294"/>
                </a:lnTo>
                <a:lnTo>
                  <a:pt x="390" y="294"/>
                </a:lnTo>
                <a:lnTo>
                  <a:pt x="384" y="294"/>
                </a:lnTo>
                <a:lnTo>
                  <a:pt x="384" y="294"/>
                </a:lnTo>
                <a:lnTo>
                  <a:pt x="378" y="300"/>
                </a:lnTo>
                <a:lnTo>
                  <a:pt x="378" y="300"/>
                </a:lnTo>
                <a:lnTo>
                  <a:pt x="372" y="306"/>
                </a:lnTo>
                <a:lnTo>
                  <a:pt x="372" y="306"/>
                </a:lnTo>
                <a:lnTo>
                  <a:pt x="366" y="312"/>
                </a:lnTo>
                <a:lnTo>
                  <a:pt x="360" y="312"/>
                </a:lnTo>
                <a:lnTo>
                  <a:pt x="360" y="312"/>
                </a:lnTo>
                <a:lnTo>
                  <a:pt x="366" y="318"/>
                </a:lnTo>
                <a:lnTo>
                  <a:pt x="366" y="318"/>
                </a:lnTo>
                <a:lnTo>
                  <a:pt x="366" y="318"/>
                </a:lnTo>
                <a:lnTo>
                  <a:pt x="366" y="324"/>
                </a:lnTo>
                <a:lnTo>
                  <a:pt x="372" y="324"/>
                </a:lnTo>
                <a:lnTo>
                  <a:pt x="372" y="330"/>
                </a:lnTo>
                <a:lnTo>
                  <a:pt x="372" y="330"/>
                </a:lnTo>
                <a:lnTo>
                  <a:pt x="372" y="330"/>
                </a:lnTo>
                <a:lnTo>
                  <a:pt x="372" y="336"/>
                </a:lnTo>
                <a:lnTo>
                  <a:pt x="372" y="336"/>
                </a:lnTo>
                <a:lnTo>
                  <a:pt x="372" y="342"/>
                </a:lnTo>
                <a:lnTo>
                  <a:pt x="372" y="342"/>
                </a:lnTo>
                <a:lnTo>
                  <a:pt x="372" y="342"/>
                </a:lnTo>
                <a:lnTo>
                  <a:pt x="372" y="348"/>
                </a:lnTo>
                <a:lnTo>
                  <a:pt x="372" y="354"/>
                </a:lnTo>
                <a:lnTo>
                  <a:pt x="372" y="354"/>
                </a:lnTo>
                <a:lnTo>
                  <a:pt x="372" y="360"/>
                </a:lnTo>
                <a:lnTo>
                  <a:pt x="372" y="360"/>
                </a:lnTo>
                <a:lnTo>
                  <a:pt x="366" y="366"/>
                </a:lnTo>
                <a:lnTo>
                  <a:pt x="366" y="366"/>
                </a:lnTo>
                <a:lnTo>
                  <a:pt x="360" y="372"/>
                </a:lnTo>
                <a:lnTo>
                  <a:pt x="360" y="372"/>
                </a:lnTo>
                <a:lnTo>
                  <a:pt x="360" y="372"/>
                </a:lnTo>
                <a:lnTo>
                  <a:pt x="354" y="372"/>
                </a:lnTo>
                <a:lnTo>
                  <a:pt x="354" y="378"/>
                </a:lnTo>
                <a:lnTo>
                  <a:pt x="348" y="378"/>
                </a:lnTo>
                <a:lnTo>
                  <a:pt x="348" y="384"/>
                </a:lnTo>
                <a:lnTo>
                  <a:pt x="348" y="384"/>
                </a:lnTo>
                <a:lnTo>
                  <a:pt x="342" y="384"/>
                </a:lnTo>
                <a:lnTo>
                  <a:pt x="342" y="384"/>
                </a:lnTo>
                <a:lnTo>
                  <a:pt x="342" y="390"/>
                </a:lnTo>
                <a:lnTo>
                  <a:pt x="342" y="390"/>
                </a:lnTo>
                <a:lnTo>
                  <a:pt x="336" y="396"/>
                </a:lnTo>
                <a:lnTo>
                  <a:pt x="336" y="396"/>
                </a:lnTo>
                <a:lnTo>
                  <a:pt x="330" y="402"/>
                </a:lnTo>
                <a:lnTo>
                  <a:pt x="330" y="402"/>
                </a:lnTo>
                <a:lnTo>
                  <a:pt x="330" y="402"/>
                </a:lnTo>
                <a:lnTo>
                  <a:pt x="330" y="408"/>
                </a:lnTo>
                <a:lnTo>
                  <a:pt x="330" y="408"/>
                </a:lnTo>
                <a:lnTo>
                  <a:pt x="330" y="408"/>
                </a:lnTo>
                <a:lnTo>
                  <a:pt x="330" y="408"/>
                </a:lnTo>
                <a:lnTo>
                  <a:pt x="330" y="414"/>
                </a:lnTo>
                <a:lnTo>
                  <a:pt x="330" y="414"/>
                </a:lnTo>
                <a:lnTo>
                  <a:pt x="336" y="414"/>
                </a:lnTo>
                <a:lnTo>
                  <a:pt x="336" y="414"/>
                </a:lnTo>
                <a:lnTo>
                  <a:pt x="336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20"/>
                </a:lnTo>
                <a:lnTo>
                  <a:pt x="342" y="426"/>
                </a:lnTo>
                <a:lnTo>
                  <a:pt x="342" y="426"/>
                </a:lnTo>
                <a:lnTo>
                  <a:pt x="342" y="432"/>
                </a:lnTo>
                <a:lnTo>
                  <a:pt x="342" y="432"/>
                </a:lnTo>
                <a:lnTo>
                  <a:pt x="342" y="438"/>
                </a:lnTo>
                <a:lnTo>
                  <a:pt x="342" y="438"/>
                </a:lnTo>
                <a:lnTo>
                  <a:pt x="342" y="444"/>
                </a:lnTo>
                <a:lnTo>
                  <a:pt x="342" y="504"/>
                </a:lnTo>
                <a:lnTo>
                  <a:pt x="342" y="504"/>
                </a:lnTo>
                <a:lnTo>
                  <a:pt x="342" y="504"/>
                </a:lnTo>
                <a:lnTo>
                  <a:pt x="342" y="504"/>
                </a:lnTo>
                <a:lnTo>
                  <a:pt x="342" y="504"/>
                </a:lnTo>
                <a:lnTo>
                  <a:pt x="348" y="510"/>
                </a:lnTo>
                <a:lnTo>
                  <a:pt x="348" y="510"/>
                </a:lnTo>
                <a:lnTo>
                  <a:pt x="360" y="516"/>
                </a:lnTo>
                <a:lnTo>
                  <a:pt x="366" y="522"/>
                </a:lnTo>
                <a:lnTo>
                  <a:pt x="378" y="528"/>
                </a:lnTo>
                <a:lnTo>
                  <a:pt x="384" y="528"/>
                </a:lnTo>
                <a:lnTo>
                  <a:pt x="390" y="534"/>
                </a:lnTo>
                <a:lnTo>
                  <a:pt x="396" y="534"/>
                </a:lnTo>
                <a:lnTo>
                  <a:pt x="396" y="540"/>
                </a:lnTo>
                <a:lnTo>
                  <a:pt x="396" y="540"/>
                </a:lnTo>
                <a:lnTo>
                  <a:pt x="402" y="540"/>
                </a:lnTo>
                <a:lnTo>
                  <a:pt x="402" y="540"/>
                </a:lnTo>
                <a:lnTo>
                  <a:pt x="402" y="540"/>
                </a:lnTo>
                <a:lnTo>
                  <a:pt x="408" y="540"/>
                </a:lnTo>
                <a:lnTo>
                  <a:pt x="408" y="540"/>
                </a:lnTo>
                <a:lnTo>
                  <a:pt x="408" y="540"/>
                </a:lnTo>
                <a:lnTo>
                  <a:pt x="408" y="546"/>
                </a:lnTo>
                <a:lnTo>
                  <a:pt x="414" y="546"/>
                </a:lnTo>
                <a:lnTo>
                  <a:pt x="414" y="552"/>
                </a:lnTo>
                <a:lnTo>
                  <a:pt x="414" y="558"/>
                </a:lnTo>
                <a:lnTo>
                  <a:pt x="414" y="558"/>
                </a:lnTo>
                <a:lnTo>
                  <a:pt x="420" y="558"/>
                </a:lnTo>
                <a:lnTo>
                  <a:pt x="420" y="564"/>
                </a:lnTo>
                <a:lnTo>
                  <a:pt x="420" y="564"/>
                </a:lnTo>
                <a:lnTo>
                  <a:pt x="420" y="564"/>
                </a:lnTo>
                <a:lnTo>
                  <a:pt x="420" y="570"/>
                </a:lnTo>
                <a:lnTo>
                  <a:pt x="420" y="576"/>
                </a:lnTo>
                <a:lnTo>
                  <a:pt x="426" y="576"/>
                </a:lnTo>
                <a:lnTo>
                  <a:pt x="432" y="576"/>
                </a:lnTo>
                <a:lnTo>
                  <a:pt x="432" y="576"/>
                </a:lnTo>
                <a:lnTo>
                  <a:pt x="438" y="576"/>
                </a:lnTo>
                <a:lnTo>
                  <a:pt x="438" y="576"/>
                </a:lnTo>
                <a:lnTo>
                  <a:pt x="444" y="576"/>
                </a:lnTo>
                <a:lnTo>
                  <a:pt x="450" y="576"/>
                </a:lnTo>
                <a:lnTo>
                  <a:pt x="450" y="576"/>
                </a:lnTo>
                <a:lnTo>
                  <a:pt x="456" y="576"/>
                </a:lnTo>
                <a:lnTo>
                  <a:pt x="456" y="582"/>
                </a:lnTo>
                <a:lnTo>
                  <a:pt x="456" y="582"/>
                </a:lnTo>
                <a:lnTo>
                  <a:pt x="456" y="582"/>
                </a:lnTo>
                <a:lnTo>
                  <a:pt x="456" y="582"/>
                </a:lnTo>
                <a:lnTo>
                  <a:pt x="456" y="588"/>
                </a:lnTo>
                <a:lnTo>
                  <a:pt x="456" y="594"/>
                </a:lnTo>
                <a:lnTo>
                  <a:pt x="462" y="594"/>
                </a:lnTo>
                <a:lnTo>
                  <a:pt x="462" y="600"/>
                </a:lnTo>
                <a:lnTo>
                  <a:pt x="462" y="600"/>
                </a:lnTo>
                <a:lnTo>
                  <a:pt x="462" y="600"/>
                </a:lnTo>
                <a:lnTo>
                  <a:pt x="462" y="606"/>
                </a:lnTo>
                <a:lnTo>
                  <a:pt x="462" y="606"/>
                </a:lnTo>
                <a:lnTo>
                  <a:pt x="462" y="606"/>
                </a:lnTo>
                <a:lnTo>
                  <a:pt x="462" y="606"/>
                </a:lnTo>
                <a:lnTo>
                  <a:pt x="462" y="612"/>
                </a:lnTo>
                <a:lnTo>
                  <a:pt x="468" y="612"/>
                </a:lnTo>
                <a:lnTo>
                  <a:pt x="468" y="618"/>
                </a:lnTo>
                <a:lnTo>
                  <a:pt x="474" y="618"/>
                </a:lnTo>
                <a:lnTo>
                  <a:pt x="474" y="624"/>
                </a:lnTo>
                <a:lnTo>
                  <a:pt x="474" y="630"/>
                </a:lnTo>
                <a:lnTo>
                  <a:pt x="480" y="636"/>
                </a:lnTo>
                <a:lnTo>
                  <a:pt x="480" y="636"/>
                </a:lnTo>
                <a:lnTo>
                  <a:pt x="480" y="642"/>
                </a:lnTo>
                <a:lnTo>
                  <a:pt x="480" y="642"/>
                </a:lnTo>
                <a:lnTo>
                  <a:pt x="426" y="642"/>
                </a:lnTo>
                <a:lnTo>
                  <a:pt x="372" y="642"/>
                </a:lnTo>
                <a:lnTo>
                  <a:pt x="318" y="642"/>
                </a:lnTo>
                <a:lnTo>
                  <a:pt x="270" y="648"/>
                </a:lnTo>
                <a:lnTo>
                  <a:pt x="216" y="648"/>
                </a:lnTo>
                <a:lnTo>
                  <a:pt x="168" y="648"/>
                </a:lnTo>
                <a:lnTo>
                  <a:pt x="120" y="648"/>
                </a:lnTo>
                <a:lnTo>
                  <a:pt x="66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2"/>
                </a:lnTo>
                <a:lnTo>
                  <a:pt x="72" y="642"/>
                </a:lnTo>
                <a:lnTo>
                  <a:pt x="66" y="642"/>
                </a:lnTo>
                <a:lnTo>
                  <a:pt x="66" y="636"/>
                </a:lnTo>
                <a:lnTo>
                  <a:pt x="60" y="636"/>
                </a:lnTo>
                <a:lnTo>
                  <a:pt x="60" y="636"/>
                </a:lnTo>
                <a:lnTo>
                  <a:pt x="60" y="630"/>
                </a:lnTo>
                <a:lnTo>
                  <a:pt x="60" y="630"/>
                </a:lnTo>
                <a:lnTo>
                  <a:pt x="60" y="534"/>
                </a:lnTo>
                <a:lnTo>
                  <a:pt x="60" y="528"/>
                </a:lnTo>
                <a:lnTo>
                  <a:pt x="60" y="522"/>
                </a:lnTo>
                <a:lnTo>
                  <a:pt x="60" y="510"/>
                </a:lnTo>
                <a:lnTo>
                  <a:pt x="60" y="504"/>
                </a:lnTo>
                <a:lnTo>
                  <a:pt x="60" y="498"/>
                </a:lnTo>
                <a:lnTo>
                  <a:pt x="60" y="492"/>
                </a:lnTo>
                <a:lnTo>
                  <a:pt x="60" y="486"/>
                </a:lnTo>
                <a:lnTo>
                  <a:pt x="60" y="480"/>
                </a:lnTo>
                <a:lnTo>
                  <a:pt x="60" y="480"/>
                </a:lnTo>
                <a:lnTo>
                  <a:pt x="60" y="480"/>
                </a:lnTo>
                <a:lnTo>
                  <a:pt x="60" y="474"/>
                </a:lnTo>
                <a:lnTo>
                  <a:pt x="60" y="474"/>
                </a:lnTo>
                <a:lnTo>
                  <a:pt x="54" y="468"/>
                </a:lnTo>
                <a:lnTo>
                  <a:pt x="54" y="468"/>
                </a:lnTo>
                <a:lnTo>
                  <a:pt x="54" y="468"/>
                </a:lnTo>
                <a:lnTo>
                  <a:pt x="54" y="462"/>
                </a:lnTo>
                <a:lnTo>
                  <a:pt x="60" y="462"/>
                </a:lnTo>
                <a:lnTo>
                  <a:pt x="60" y="456"/>
                </a:lnTo>
                <a:lnTo>
                  <a:pt x="60" y="456"/>
                </a:lnTo>
                <a:lnTo>
                  <a:pt x="60" y="450"/>
                </a:lnTo>
                <a:lnTo>
                  <a:pt x="60" y="450"/>
                </a:lnTo>
                <a:lnTo>
                  <a:pt x="54" y="450"/>
                </a:lnTo>
                <a:lnTo>
                  <a:pt x="54" y="450"/>
                </a:lnTo>
                <a:lnTo>
                  <a:pt x="48" y="450"/>
                </a:lnTo>
                <a:lnTo>
                  <a:pt x="48" y="444"/>
                </a:lnTo>
                <a:lnTo>
                  <a:pt x="42" y="444"/>
                </a:lnTo>
                <a:lnTo>
                  <a:pt x="42" y="444"/>
                </a:lnTo>
                <a:lnTo>
                  <a:pt x="42" y="438"/>
                </a:lnTo>
                <a:lnTo>
                  <a:pt x="36" y="438"/>
                </a:lnTo>
                <a:lnTo>
                  <a:pt x="36" y="438"/>
                </a:lnTo>
                <a:lnTo>
                  <a:pt x="36" y="432"/>
                </a:lnTo>
                <a:lnTo>
                  <a:pt x="36" y="432"/>
                </a:lnTo>
                <a:lnTo>
                  <a:pt x="36" y="432"/>
                </a:lnTo>
                <a:lnTo>
                  <a:pt x="36" y="426"/>
                </a:lnTo>
                <a:lnTo>
                  <a:pt x="30" y="426"/>
                </a:lnTo>
                <a:lnTo>
                  <a:pt x="30" y="426"/>
                </a:lnTo>
                <a:lnTo>
                  <a:pt x="30" y="420"/>
                </a:lnTo>
                <a:lnTo>
                  <a:pt x="30" y="414"/>
                </a:lnTo>
                <a:lnTo>
                  <a:pt x="36" y="414"/>
                </a:lnTo>
                <a:lnTo>
                  <a:pt x="36" y="408"/>
                </a:lnTo>
                <a:lnTo>
                  <a:pt x="36" y="408"/>
                </a:lnTo>
                <a:lnTo>
                  <a:pt x="36" y="408"/>
                </a:lnTo>
                <a:lnTo>
                  <a:pt x="36" y="408"/>
                </a:lnTo>
                <a:lnTo>
                  <a:pt x="36" y="408"/>
                </a:lnTo>
                <a:lnTo>
                  <a:pt x="36" y="408"/>
                </a:lnTo>
                <a:lnTo>
                  <a:pt x="42" y="402"/>
                </a:lnTo>
                <a:lnTo>
                  <a:pt x="42" y="402"/>
                </a:lnTo>
                <a:lnTo>
                  <a:pt x="42" y="402"/>
                </a:lnTo>
                <a:lnTo>
                  <a:pt x="42" y="402"/>
                </a:lnTo>
                <a:lnTo>
                  <a:pt x="42" y="402"/>
                </a:lnTo>
                <a:lnTo>
                  <a:pt x="42" y="402"/>
                </a:lnTo>
                <a:lnTo>
                  <a:pt x="42" y="396"/>
                </a:lnTo>
                <a:lnTo>
                  <a:pt x="48" y="396"/>
                </a:lnTo>
                <a:lnTo>
                  <a:pt x="48" y="396"/>
                </a:lnTo>
                <a:lnTo>
                  <a:pt x="48" y="390"/>
                </a:lnTo>
                <a:lnTo>
                  <a:pt x="48" y="390"/>
                </a:lnTo>
                <a:lnTo>
                  <a:pt x="54" y="384"/>
                </a:lnTo>
                <a:lnTo>
                  <a:pt x="54" y="384"/>
                </a:lnTo>
                <a:lnTo>
                  <a:pt x="54" y="378"/>
                </a:lnTo>
                <a:lnTo>
                  <a:pt x="54" y="378"/>
                </a:lnTo>
                <a:lnTo>
                  <a:pt x="54" y="366"/>
                </a:lnTo>
                <a:lnTo>
                  <a:pt x="54" y="360"/>
                </a:lnTo>
                <a:lnTo>
                  <a:pt x="54" y="354"/>
                </a:lnTo>
                <a:lnTo>
                  <a:pt x="54" y="348"/>
                </a:lnTo>
                <a:lnTo>
                  <a:pt x="48" y="342"/>
                </a:lnTo>
                <a:lnTo>
                  <a:pt x="48" y="342"/>
                </a:lnTo>
                <a:lnTo>
                  <a:pt x="48" y="336"/>
                </a:lnTo>
                <a:lnTo>
                  <a:pt x="48" y="336"/>
                </a:lnTo>
                <a:lnTo>
                  <a:pt x="48" y="336"/>
                </a:lnTo>
                <a:lnTo>
                  <a:pt x="48" y="330"/>
                </a:lnTo>
                <a:lnTo>
                  <a:pt x="42" y="330"/>
                </a:lnTo>
                <a:lnTo>
                  <a:pt x="42" y="330"/>
                </a:lnTo>
                <a:lnTo>
                  <a:pt x="42" y="330"/>
                </a:lnTo>
                <a:lnTo>
                  <a:pt x="42" y="330"/>
                </a:lnTo>
                <a:lnTo>
                  <a:pt x="36" y="330"/>
                </a:lnTo>
                <a:lnTo>
                  <a:pt x="36" y="324"/>
                </a:lnTo>
                <a:lnTo>
                  <a:pt x="30" y="324"/>
                </a:lnTo>
                <a:lnTo>
                  <a:pt x="30" y="324"/>
                </a:lnTo>
                <a:lnTo>
                  <a:pt x="30" y="324"/>
                </a:lnTo>
                <a:lnTo>
                  <a:pt x="30" y="324"/>
                </a:lnTo>
                <a:lnTo>
                  <a:pt x="24" y="318"/>
                </a:lnTo>
                <a:lnTo>
                  <a:pt x="24" y="318"/>
                </a:lnTo>
                <a:lnTo>
                  <a:pt x="24" y="312"/>
                </a:lnTo>
                <a:lnTo>
                  <a:pt x="24" y="312"/>
                </a:lnTo>
                <a:lnTo>
                  <a:pt x="36" y="300"/>
                </a:lnTo>
                <a:lnTo>
                  <a:pt x="36" y="300"/>
                </a:lnTo>
                <a:lnTo>
                  <a:pt x="36" y="300"/>
                </a:lnTo>
                <a:lnTo>
                  <a:pt x="30" y="294"/>
                </a:lnTo>
                <a:lnTo>
                  <a:pt x="30" y="294"/>
                </a:lnTo>
                <a:lnTo>
                  <a:pt x="30" y="294"/>
                </a:lnTo>
                <a:lnTo>
                  <a:pt x="30" y="294"/>
                </a:lnTo>
                <a:lnTo>
                  <a:pt x="30" y="288"/>
                </a:lnTo>
                <a:lnTo>
                  <a:pt x="30" y="288"/>
                </a:lnTo>
                <a:lnTo>
                  <a:pt x="30" y="288"/>
                </a:lnTo>
                <a:lnTo>
                  <a:pt x="30" y="288"/>
                </a:lnTo>
                <a:lnTo>
                  <a:pt x="30" y="288"/>
                </a:lnTo>
                <a:lnTo>
                  <a:pt x="30" y="288"/>
                </a:lnTo>
                <a:lnTo>
                  <a:pt x="30" y="282"/>
                </a:lnTo>
                <a:lnTo>
                  <a:pt x="36" y="282"/>
                </a:lnTo>
                <a:lnTo>
                  <a:pt x="36" y="276"/>
                </a:lnTo>
                <a:lnTo>
                  <a:pt x="36" y="276"/>
                </a:lnTo>
                <a:lnTo>
                  <a:pt x="36" y="276"/>
                </a:lnTo>
                <a:lnTo>
                  <a:pt x="36" y="270"/>
                </a:lnTo>
                <a:lnTo>
                  <a:pt x="36" y="270"/>
                </a:lnTo>
                <a:lnTo>
                  <a:pt x="36" y="270"/>
                </a:lnTo>
                <a:lnTo>
                  <a:pt x="36" y="264"/>
                </a:lnTo>
                <a:lnTo>
                  <a:pt x="36" y="264"/>
                </a:lnTo>
                <a:lnTo>
                  <a:pt x="36" y="264"/>
                </a:lnTo>
                <a:lnTo>
                  <a:pt x="36" y="258"/>
                </a:lnTo>
                <a:lnTo>
                  <a:pt x="36" y="258"/>
                </a:lnTo>
                <a:lnTo>
                  <a:pt x="30" y="258"/>
                </a:lnTo>
                <a:lnTo>
                  <a:pt x="30" y="258"/>
                </a:lnTo>
                <a:lnTo>
                  <a:pt x="30" y="252"/>
                </a:lnTo>
                <a:lnTo>
                  <a:pt x="30" y="252"/>
                </a:lnTo>
                <a:lnTo>
                  <a:pt x="24" y="252"/>
                </a:lnTo>
                <a:lnTo>
                  <a:pt x="24" y="246"/>
                </a:lnTo>
                <a:lnTo>
                  <a:pt x="24" y="246"/>
                </a:lnTo>
                <a:lnTo>
                  <a:pt x="24" y="246"/>
                </a:lnTo>
                <a:lnTo>
                  <a:pt x="24" y="246"/>
                </a:lnTo>
                <a:lnTo>
                  <a:pt x="24" y="240"/>
                </a:lnTo>
                <a:lnTo>
                  <a:pt x="24" y="240"/>
                </a:lnTo>
                <a:lnTo>
                  <a:pt x="24" y="240"/>
                </a:lnTo>
                <a:lnTo>
                  <a:pt x="24" y="240"/>
                </a:lnTo>
                <a:lnTo>
                  <a:pt x="30" y="234"/>
                </a:lnTo>
                <a:lnTo>
                  <a:pt x="30" y="234"/>
                </a:lnTo>
                <a:lnTo>
                  <a:pt x="30" y="228"/>
                </a:lnTo>
                <a:lnTo>
                  <a:pt x="30" y="228"/>
                </a:lnTo>
                <a:lnTo>
                  <a:pt x="36" y="228"/>
                </a:lnTo>
                <a:lnTo>
                  <a:pt x="36" y="228"/>
                </a:lnTo>
                <a:lnTo>
                  <a:pt x="36" y="222"/>
                </a:lnTo>
                <a:lnTo>
                  <a:pt x="36" y="216"/>
                </a:lnTo>
                <a:lnTo>
                  <a:pt x="36" y="210"/>
                </a:lnTo>
                <a:lnTo>
                  <a:pt x="36" y="204"/>
                </a:lnTo>
                <a:lnTo>
                  <a:pt x="30" y="198"/>
                </a:lnTo>
                <a:lnTo>
                  <a:pt x="30" y="198"/>
                </a:lnTo>
                <a:lnTo>
                  <a:pt x="30" y="192"/>
                </a:lnTo>
                <a:lnTo>
                  <a:pt x="30" y="192"/>
                </a:lnTo>
                <a:lnTo>
                  <a:pt x="30" y="192"/>
                </a:lnTo>
                <a:lnTo>
                  <a:pt x="30" y="192"/>
                </a:lnTo>
                <a:lnTo>
                  <a:pt x="30" y="186"/>
                </a:lnTo>
                <a:lnTo>
                  <a:pt x="24" y="186"/>
                </a:lnTo>
                <a:lnTo>
                  <a:pt x="24" y="186"/>
                </a:lnTo>
                <a:lnTo>
                  <a:pt x="24" y="186"/>
                </a:lnTo>
                <a:lnTo>
                  <a:pt x="24" y="186"/>
                </a:lnTo>
                <a:lnTo>
                  <a:pt x="24" y="180"/>
                </a:lnTo>
                <a:lnTo>
                  <a:pt x="24" y="180"/>
                </a:lnTo>
                <a:lnTo>
                  <a:pt x="24" y="174"/>
                </a:lnTo>
                <a:lnTo>
                  <a:pt x="24" y="168"/>
                </a:lnTo>
                <a:lnTo>
                  <a:pt x="18" y="168"/>
                </a:lnTo>
                <a:lnTo>
                  <a:pt x="18" y="162"/>
                </a:lnTo>
                <a:lnTo>
                  <a:pt x="18" y="156"/>
                </a:lnTo>
                <a:lnTo>
                  <a:pt x="18" y="156"/>
                </a:lnTo>
                <a:lnTo>
                  <a:pt x="18" y="156"/>
                </a:lnTo>
                <a:lnTo>
                  <a:pt x="18" y="150"/>
                </a:lnTo>
                <a:lnTo>
                  <a:pt x="18" y="150"/>
                </a:lnTo>
                <a:lnTo>
                  <a:pt x="12" y="150"/>
                </a:lnTo>
                <a:lnTo>
                  <a:pt x="12" y="144"/>
                </a:lnTo>
                <a:lnTo>
                  <a:pt x="12" y="144"/>
                </a:lnTo>
                <a:lnTo>
                  <a:pt x="12" y="144"/>
                </a:lnTo>
                <a:lnTo>
                  <a:pt x="12" y="138"/>
                </a:lnTo>
                <a:lnTo>
                  <a:pt x="12" y="138"/>
                </a:lnTo>
                <a:lnTo>
                  <a:pt x="12" y="132"/>
                </a:lnTo>
                <a:lnTo>
                  <a:pt x="12" y="132"/>
                </a:lnTo>
                <a:lnTo>
                  <a:pt x="12" y="126"/>
                </a:lnTo>
                <a:lnTo>
                  <a:pt x="12" y="126"/>
                </a:lnTo>
                <a:lnTo>
                  <a:pt x="12" y="126"/>
                </a:lnTo>
                <a:lnTo>
                  <a:pt x="12" y="120"/>
                </a:lnTo>
                <a:lnTo>
                  <a:pt x="12" y="120"/>
                </a:lnTo>
                <a:lnTo>
                  <a:pt x="12" y="114"/>
                </a:lnTo>
                <a:lnTo>
                  <a:pt x="12" y="114"/>
                </a:lnTo>
                <a:lnTo>
                  <a:pt x="18" y="114"/>
                </a:lnTo>
                <a:lnTo>
                  <a:pt x="12" y="108"/>
                </a:lnTo>
                <a:lnTo>
                  <a:pt x="12" y="108"/>
                </a:lnTo>
                <a:lnTo>
                  <a:pt x="6" y="108"/>
                </a:lnTo>
                <a:lnTo>
                  <a:pt x="6" y="102"/>
                </a:lnTo>
                <a:lnTo>
                  <a:pt x="0" y="102"/>
                </a:lnTo>
                <a:lnTo>
                  <a:pt x="0" y="102"/>
                </a:lnTo>
                <a:lnTo>
                  <a:pt x="0" y="96"/>
                </a:lnTo>
                <a:lnTo>
                  <a:pt x="0" y="96"/>
                </a:lnTo>
                <a:lnTo>
                  <a:pt x="0" y="96"/>
                </a:lnTo>
                <a:lnTo>
                  <a:pt x="0" y="96"/>
                </a:lnTo>
                <a:lnTo>
                  <a:pt x="0" y="90"/>
                </a:lnTo>
                <a:lnTo>
                  <a:pt x="0" y="90"/>
                </a:lnTo>
                <a:lnTo>
                  <a:pt x="0" y="90"/>
                </a:lnTo>
                <a:lnTo>
                  <a:pt x="0" y="90"/>
                </a:lnTo>
                <a:lnTo>
                  <a:pt x="6" y="84"/>
                </a:lnTo>
                <a:lnTo>
                  <a:pt x="6" y="84"/>
                </a:lnTo>
                <a:lnTo>
                  <a:pt x="12" y="84"/>
                </a:lnTo>
                <a:lnTo>
                  <a:pt x="12" y="78"/>
                </a:lnTo>
                <a:lnTo>
                  <a:pt x="18" y="78"/>
                </a:lnTo>
                <a:lnTo>
                  <a:pt x="18" y="78"/>
                </a:lnTo>
                <a:lnTo>
                  <a:pt x="18" y="78"/>
                </a:lnTo>
                <a:lnTo>
                  <a:pt x="18" y="78"/>
                </a:lnTo>
                <a:lnTo>
                  <a:pt x="18" y="72"/>
                </a:lnTo>
                <a:lnTo>
                  <a:pt x="18" y="72"/>
                </a:lnTo>
                <a:lnTo>
                  <a:pt x="18" y="72"/>
                </a:lnTo>
                <a:lnTo>
                  <a:pt x="18" y="72"/>
                </a:lnTo>
                <a:lnTo>
                  <a:pt x="12" y="66"/>
                </a:lnTo>
                <a:lnTo>
                  <a:pt x="12" y="66"/>
                </a:lnTo>
                <a:lnTo>
                  <a:pt x="12" y="66"/>
                </a:lnTo>
                <a:lnTo>
                  <a:pt x="12" y="66"/>
                </a:lnTo>
                <a:lnTo>
                  <a:pt x="6" y="66"/>
                </a:lnTo>
                <a:lnTo>
                  <a:pt x="6" y="66"/>
                </a:lnTo>
                <a:lnTo>
                  <a:pt x="6" y="66"/>
                </a:lnTo>
                <a:lnTo>
                  <a:pt x="6" y="60"/>
                </a:lnTo>
                <a:lnTo>
                  <a:pt x="6" y="60"/>
                </a:lnTo>
                <a:lnTo>
                  <a:pt x="6" y="60"/>
                </a:lnTo>
                <a:lnTo>
                  <a:pt x="6" y="54"/>
                </a:lnTo>
                <a:lnTo>
                  <a:pt x="6" y="54"/>
                </a:lnTo>
                <a:lnTo>
                  <a:pt x="6" y="54"/>
                </a:lnTo>
                <a:lnTo>
                  <a:pt x="6" y="54"/>
                </a:lnTo>
                <a:lnTo>
                  <a:pt x="6" y="48"/>
                </a:lnTo>
                <a:lnTo>
                  <a:pt x="6" y="42"/>
                </a:lnTo>
                <a:lnTo>
                  <a:pt x="6" y="42"/>
                </a:lnTo>
                <a:lnTo>
                  <a:pt x="6" y="36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4699080" y="2158920"/>
            <a:ext cx="779400" cy="1028880"/>
          </a:xfrm>
          <a:custGeom>
            <a:avLst/>
            <a:gdLst/>
            <a:ahLst/>
            <a:rect l="l" t="t" r="r" b="b"/>
            <a:pathLst>
              <a:path w="552" h="648">
                <a:moveTo>
                  <a:pt x="6" y="36"/>
                </a:moveTo>
                <a:lnTo>
                  <a:pt x="150" y="36"/>
                </a:lnTo>
                <a:lnTo>
                  <a:pt x="150" y="0"/>
                </a:lnTo>
                <a:lnTo>
                  <a:pt x="174" y="0"/>
                </a:lnTo>
                <a:lnTo>
                  <a:pt x="174" y="6"/>
                </a:lnTo>
                <a:lnTo>
                  <a:pt x="174" y="6"/>
                </a:lnTo>
                <a:lnTo>
                  <a:pt x="174" y="12"/>
                </a:lnTo>
                <a:lnTo>
                  <a:pt x="174" y="18"/>
                </a:lnTo>
                <a:lnTo>
                  <a:pt x="174" y="18"/>
                </a:lnTo>
                <a:lnTo>
                  <a:pt x="174" y="24"/>
                </a:lnTo>
                <a:lnTo>
                  <a:pt x="174" y="24"/>
                </a:lnTo>
                <a:lnTo>
                  <a:pt x="174" y="30"/>
                </a:lnTo>
                <a:lnTo>
                  <a:pt x="174" y="30"/>
                </a:lnTo>
                <a:lnTo>
                  <a:pt x="180" y="36"/>
                </a:lnTo>
                <a:lnTo>
                  <a:pt x="180" y="42"/>
                </a:lnTo>
                <a:lnTo>
                  <a:pt x="180" y="42"/>
                </a:lnTo>
                <a:lnTo>
                  <a:pt x="180" y="48"/>
                </a:lnTo>
                <a:lnTo>
                  <a:pt x="186" y="54"/>
                </a:lnTo>
                <a:lnTo>
                  <a:pt x="192" y="60"/>
                </a:lnTo>
                <a:lnTo>
                  <a:pt x="192" y="66"/>
                </a:lnTo>
                <a:lnTo>
                  <a:pt x="192" y="66"/>
                </a:lnTo>
                <a:lnTo>
                  <a:pt x="192" y="72"/>
                </a:lnTo>
                <a:lnTo>
                  <a:pt x="198" y="72"/>
                </a:lnTo>
                <a:lnTo>
                  <a:pt x="198" y="78"/>
                </a:lnTo>
                <a:lnTo>
                  <a:pt x="198" y="78"/>
                </a:lnTo>
                <a:lnTo>
                  <a:pt x="198" y="78"/>
                </a:lnTo>
                <a:lnTo>
                  <a:pt x="198" y="78"/>
                </a:lnTo>
                <a:lnTo>
                  <a:pt x="204" y="78"/>
                </a:lnTo>
                <a:lnTo>
                  <a:pt x="204" y="78"/>
                </a:lnTo>
                <a:lnTo>
                  <a:pt x="210" y="84"/>
                </a:lnTo>
                <a:lnTo>
                  <a:pt x="216" y="84"/>
                </a:lnTo>
                <a:lnTo>
                  <a:pt x="222" y="84"/>
                </a:lnTo>
                <a:lnTo>
                  <a:pt x="222" y="84"/>
                </a:lnTo>
                <a:lnTo>
                  <a:pt x="228" y="84"/>
                </a:lnTo>
                <a:lnTo>
                  <a:pt x="228" y="84"/>
                </a:lnTo>
                <a:lnTo>
                  <a:pt x="234" y="84"/>
                </a:lnTo>
                <a:lnTo>
                  <a:pt x="234" y="90"/>
                </a:lnTo>
                <a:lnTo>
                  <a:pt x="240" y="96"/>
                </a:lnTo>
                <a:lnTo>
                  <a:pt x="246" y="96"/>
                </a:lnTo>
                <a:lnTo>
                  <a:pt x="252" y="102"/>
                </a:lnTo>
                <a:lnTo>
                  <a:pt x="252" y="102"/>
                </a:lnTo>
                <a:lnTo>
                  <a:pt x="258" y="102"/>
                </a:lnTo>
                <a:lnTo>
                  <a:pt x="258" y="102"/>
                </a:lnTo>
                <a:lnTo>
                  <a:pt x="258" y="108"/>
                </a:lnTo>
                <a:lnTo>
                  <a:pt x="264" y="108"/>
                </a:lnTo>
                <a:lnTo>
                  <a:pt x="264" y="102"/>
                </a:lnTo>
                <a:lnTo>
                  <a:pt x="264" y="102"/>
                </a:lnTo>
                <a:lnTo>
                  <a:pt x="264" y="102"/>
                </a:lnTo>
                <a:lnTo>
                  <a:pt x="270" y="102"/>
                </a:lnTo>
                <a:lnTo>
                  <a:pt x="270" y="96"/>
                </a:lnTo>
                <a:lnTo>
                  <a:pt x="270" y="90"/>
                </a:lnTo>
                <a:lnTo>
                  <a:pt x="276" y="90"/>
                </a:lnTo>
                <a:lnTo>
                  <a:pt x="276" y="90"/>
                </a:lnTo>
                <a:lnTo>
                  <a:pt x="276" y="90"/>
                </a:lnTo>
                <a:lnTo>
                  <a:pt x="276" y="84"/>
                </a:lnTo>
                <a:lnTo>
                  <a:pt x="282" y="84"/>
                </a:lnTo>
                <a:lnTo>
                  <a:pt x="336" y="84"/>
                </a:lnTo>
                <a:lnTo>
                  <a:pt x="336" y="90"/>
                </a:lnTo>
                <a:lnTo>
                  <a:pt x="336" y="96"/>
                </a:lnTo>
                <a:lnTo>
                  <a:pt x="336" y="96"/>
                </a:lnTo>
                <a:lnTo>
                  <a:pt x="336" y="102"/>
                </a:lnTo>
                <a:lnTo>
                  <a:pt x="336" y="102"/>
                </a:lnTo>
                <a:lnTo>
                  <a:pt x="342" y="102"/>
                </a:lnTo>
                <a:lnTo>
                  <a:pt x="342" y="108"/>
                </a:lnTo>
                <a:lnTo>
                  <a:pt x="342" y="108"/>
                </a:lnTo>
                <a:lnTo>
                  <a:pt x="342" y="108"/>
                </a:lnTo>
                <a:lnTo>
                  <a:pt x="342" y="114"/>
                </a:lnTo>
                <a:lnTo>
                  <a:pt x="348" y="114"/>
                </a:lnTo>
                <a:lnTo>
                  <a:pt x="348" y="114"/>
                </a:lnTo>
                <a:lnTo>
                  <a:pt x="348" y="114"/>
                </a:lnTo>
                <a:lnTo>
                  <a:pt x="354" y="114"/>
                </a:lnTo>
                <a:lnTo>
                  <a:pt x="354" y="114"/>
                </a:lnTo>
                <a:lnTo>
                  <a:pt x="354" y="114"/>
                </a:lnTo>
                <a:lnTo>
                  <a:pt x="354" y="114"/>
                </a:lnTo>
                <a:lnTo>
                  <a:pt x="354" y="114"/>
                </a:lnTo>
                <a:lnTo>
                  <a:pt x="354" y="114"/>
                </a:lnTo>
                <a:lnTo>
                  <a:pt x="354" y="108"/>
                </a:lnTo>
                <a:lnTo>
                  <a:pt x="360" y="108"/>
                </a:lnTo>
                <a:lnTo>
                  <a:pt x="360" y="108"/>
                </a:lnTo>
                <a:lnTo>
                  <a:pt x="360" y="108"/>
                </a:lnTo>
                <a:lnTo>
                  <a:pt x="360" y="108"/>
                </a:lnTo>
                <a:lnTo>
                  <a:pt x="366" y="108"/>
                </a:lnTo>
                <a:lnTo>
                  <a:pt x="366" y="108"/>
                </a:lnTo>
                <a:lnTo>
                  <a:pt x="372" y="108"/>
                </a:lnTo>
                <a:lnTo>
                  <a:pt x="372" y="108"/>
                </a:lnTo>
                <a:lnTo>
                  <a:pt x="378" y="108"/>
                </a:lnTo>
                <a:lnTo>
                  <a:pt x="378" y="108"/>
                </a:lnTo>
                <a:lnTo>
                  <a:pt x="378" y="108"/>
                </a:lnTo>
                <a:lnTo>
                  <a:pt x="378" y="108"/>
                </a:lnTo>
                <a:lnTo>
                  <a:pt x="384" y="108"/>
                </a:lnTo>
                <a:lnTo>
                  <a:pt x="384" y="114"/>
                </a:lnTo>
                <a:lnTo>
                  <a:pt x="384" y="114"/>
                </a:lnTo>
                <a:lnTo>
                  <a:pt x="384" y="120"/>
                </a:lnTo>
                <a:lnTo>
                  <a:pt x="390" y="120"/>
                </a:lnTo>
                <a:lnTo>
                  <a:pt x="390" y="126"/>
                </a:lnTo>
                <a:lnTo>
                  <a:pt x="402" y="132"/>
                </a:lnTo>
                <a:lnTo>
                  <a:pt x="408" y="132"/>
                </a:lnTo>
                <a:lnTo>
                  <a:pt x="414" y="132"/>
                </a:lnTo>
                <a:lnTo>
                  <a:pt x="426" y="138"/>
                </a:lnTo>
                <a:lnTo>
                  <a:pt x="432" y="138"/>
                </a:lnTo>
                <a:lnTo>
                  <a:pt x="444" y="138"/>
                </a:lnTo>
                <a:lnTo>
                  <a:pt x="450" y="138"/>
                </a:lnTo>
                <a:lnTo>
                  <a:pt x="456" y="138"/>
                </a:lnTo>
                <a:lnTo>
                  <a:pt x="456" y="138"/>
                </a:lnTo>
                <a:lnTo>
                  <a:pt x="456" y="132"/>
                </a:lnTo>
                <a:lnTo>
                  <a:pt x="456" y="126"/>
                </a:lnTo>
                <a:lnTo>
                  <a:pt x="456" y="126"/>
                </a:lnTo>
                <a:lnTo>
                  <a:pt x="462" y="120"/>
                </a:lnTo>
                <a:lnTo>
                  <a:pt x="462" y="120"/>
                </a:lnTo>
                <a:lnTo>
                  <a:pt x="462" y="120"/>
                </a:lnTo>
                <a:lnTo>
                  <a:pt x="462" y="120"/>
                </a:lnTo>
                <a:lnTo>
                  <a:pt x="462" y="120"/>
                </a:lnTo>
                <a:lnTo>
                  <a:pt x="462" y="120"/>
                </a:lnTo>
                <a:lnTo>
                  <a:pt x="462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08"/>
                </a:lnTo>
                <a:lnTo>
                  <a:pt x="468" y="108"/>
                </a:lnTo>
                <a:lnTo>
                  <a:pt x="474" y="108"/>
                </a:lnTo>
                <a:lnTo>
                  <a:pt x="474" y="108"/>
                </a:lnTo>
                <a:lnTo>
                  <a:pt x="474" y="108"/>
                </a:lnTo>
                <a:lnTo>
                  <a:pt x="474" y="108"/>
                </a:lnTo>
                <a:lnTo>
                  <a:pt x="474" y="108"/>
                </a:lnTo>
                <a:lnTo>
                  <a:pt x="474" y="114"/>
                </a:lnTo>
                <a:lnTo>
                  <a:pt x="474" y="114"/>
                </a:lnTo>
                <a:lnTo>
                  <a:pt x="474" y="114"/>
                </a:lnTo>
                <a:lnTo>
                  <a:pt x="474" y="114"/>
                </a:lnTo>
                <a:lnTo>
                  <a:pt x="474" y="114"/>
                </a:lnTo>
                <a:lnTo>
                  <a:pt x="480" y="114"/>
                </a:lnTo>
                <a:lnTo>
                  <a:pt x="480" y="114"/>
                </a:lnTo>
                <a:lnTo>
                  <a:pt x="480" y="120"/>
                </a:lnTo>
                <a:lnTo>
                  <a:pt x="480" y="120"/>
                </a:lnTo>
                <a:lnTo>
                  <a:pt x="486" y="120"/>
                </a:lnTo>
                <a:lnTo>
                  <a:pt x="486" y="120"/>
                </a:lnTo>
                <a:lnTo>
                  <a:pt x="486" y="120"/>
                </a:lnTo>
                <a:lnTo>
                  <a:pt x="486" y="126"/>
                </a:lnTo>
                <a:lnTo>
                  <a:pt x="486" y="126"/>
                </a:lnTo>
                <a:lnTo>
                  <a:pt x="486" y="126"/>
                </a:lnTo>
                <a:lnTo>
                  <a:pt x="492" y="126"/>
                </a:lnTo>
                <a:lnTo>
                  <a:pt x="492" y="126"/>
                </a:lnTo>
                <a:lnTo>
                  <a:pt x="498" y="126"/>
                </a:lnTo>
                <a:lnTo>
                  <a:pt x="504" y="126"/>
                </a:lnTo>
                <a:lnTo>
                  <a:pt x="510" y="126"/>
                </a:lnTo>
                <a:lnTo>
                  <a:pt x="516" y="126"/>
                </a:lnTo>
                <a:lnTo>
                  <a:pt x="522" y="126"/>
                </a:lnTo>
                <a:lnTo>
                  <a:pt x="522" y="126"/>
                </a:lnTo>
                <a:lnTo>
                  <a:pt x="528" y="126"/>
                </a:lnTo>
                <a:lnTo>
                  <a:pt x="528" y="132"/>
                </a:lnTo>
                <a:lnTo>
                  <a:pt x="528" y="132"/>
                </a:lnTo>
                <a:lnTo>
                  <a:pt x="528" y="132"/>
                </a:lnTo>
                <a:lnTo>
                  <a:pt x="534" y="132"/>
                </a:lnTo>
                <a:lnTo>
                  <a:pt x="540" y="132"/>
                </a:lnTo>
                <a:lnTo>
                  <a:pt x="540" y="138"/>
                </a:lnTo>
                <a:lnTo>
                  <a:pt x="546" y="138"/>
                </a:lnTo>
                <a:lnTo>
                  <a:pt x="546" y="138"/>
                </a:lnTo>
                <a:lnTo>
                  <a:pt x="552" y="138"/>
                </a:lnTo>
                <a:lnTo>
                  <a:pt x="546" y="138"/>
                </a:lnTo>
                <a:lnTo>
                  <a:pt x="546" y="144"/>
                </a:lnTo>
                <a:lnTo>
                  <a:pt x="540" y="144"/>
                </a:lnTo>
                <a:lnTo>
                  <a:pt x="534" y="150"/>
                </a:lnTo>
                <a:lnTo>
                  <a:pt x="528" y="156"/>
                </a:lnTo>
                <a:lnTo>
                  <a:pt x="516" y="162"/>
                </a:lnTo>
                <a:lnTo>
                  <a:pt x="510" y="162"/>
                </a:lnTo>
                <a:lnTo>
                  <a:pt x="504" y="168"/>
                </a:lnTo>
                <a:lnTo>
                  <a:pt x="498" y="174"/>
                </a:lnTo>
                <a:lnTo>
                  <a:pt x="492" y="174"/>
                </a:lnTo>
                <a:lnTo>
                  <a:pt x="492" y="180"/>
                </a:lnTo>
                <a:lnTo>
                  <a:pt x="486" y="180"/>
                </a:lnTo>
                <a:lnTo>
                  <a:pt x="450" y="210"/>
                </a:lnTo>
                <a:lnTo>
                  <a:pt x="438" y="216"/>
                </a:lnTo>
                <a:lnTo>
                  <a:pt x="432" y="228"/>
                </a:lnTo>
                <a:lnTo>
                  <a:pt x="426" y="240"/>
                </a:lnTo>
                <a:lnTo>
                  <a:pt x="414" y="246"/>
                </a:lnTo>
                <a:lnTo>
                  <a:pt x="414" y="252"/>
                </a:lnTo>
                <a:lnTo>
                  <a:pt x="408" y="258"/>
                </a:lnTo>
                <a:lnTo>
                  <a:pt x="402" y="264"/>
                </a:lnTo>
                <a:lnTo>
                  <a:pt x="402" y="270"/>
                </a:lnTo>
                <a:lnTo>
                  <a:pt x="396" y="276"/>
                </a:lnTo>
                <a:lnTo>
                  <a:pt x="396" y="282"/>
                </a:lnTo>
                <a:lnTo>
                  <a:pt x="390" y="288"/>
                </a:lnTo>
                <a:lnTo>
                  <a:pt x="390" y="294"/>
                </a:lnTo>
                <a:lnTo>
                  <a:pt x="390" y="294"/>
                </a:lnTo>
                <a:lnTo>
                  <a:pt x="390" y="294"/>
                </a:lnTo>
                <a:lnTo>
                  <a:pt x="384" y="294"/>
                </a:lnTo>
                <a:lnTo>
                  <a:pt x="384" y="294"/>
                </a:lnTo>
                <a:lnTo>
                  <a:pt x="378" y="300"/>
                </a:lnTo>
                <a:lnTo>
                  <a:pt x="378" y="300"/>
                </a:lnTo>
                <a:lnTo>
                  <a:pt x="372" y="306"/>
                </a:lnTo>
                <a:lnTo>
                  <a:pt x="372" y="306"/>
                </a:lnTo>
                <a:lnTo>
                  <a:pt x="366" y="312"/>
                </a:lnTo>
                <a:lnTo>
                  <a:pt x="360" y="312"/>
                </a:lnTo>
                <a:lnTo>
                  <a:pt x="360" y="312"/>
                </a:lnTo>
                <a:lnTo>
                  <a:pt x="366" y="318"/>
                </a:lnTo>
                <a:lnTo>
                  <a:pt x="366" y="318"/>
                </a:lnTo>
                <a:lnTo>
                  <a:pt x="366" y="318"/>
                </a:lnTo>
                <a:lnTo>
                  <a:pt x="366" y="324"/>
                </a:lnTo>
                <a:lnTo>
                  <a:pt x="372" y="324"/>
                </a:lnTo>
                <a:lnTo>
                  <a:pt x="372" y="330"/>
                </a:lnTo>
                <a:lnTo>
                  <a:pt x="372" y="330"/>
                </a:lnTo>
                <a:lnTo>
                  <a:pt x="372" y="330"/>
                </a:lnTo>
                <a:lnTo>
                  <a:pt x="372" y="336"/>
                </a:lnTo>
                <a:lnTo>
                  <a:pt x="372" y="336"/>
                </a:lnTo>
                <a:lnTo>
                  <a:pt x="372" y="342"/>
                </a:lnTo>
                <a:lnTo>
                  <a:pt x="372" y="342"/>
                </a:lnTo>
                <a:lnTo>
                  <a:pt x="372" y="342"/>
                </a:lnTo>
                <a:lnTo>
                  <a:pt x="372" y="348"/>
                </a:lnTo>
                <a:lnTo>
                  <a:pt x="372" y="354"/>
                </a:lnTo>
                <a:lnTo>
                  <a:pt x="372" y="354"/>
                </a:lnTo>
                <a:lnTo>
                  <a:pt x="372" y="360"/>
                </a:lnTo>
                <a:lnTo>
                  <a:pt x="372" y="360"/>
                </a:lnTo>
                <a:lnTo>
                  <a:pt x="366" y="366"/>
                </a:lnTo>
                <a:lnTo>
                  <a:pt x="366" y="366"/>
                </a:lnTo>
                <a:lnTo>
                  <a:pt x="360" y="372"/>
                </a:lnTo>
                <a:lnTo>
                  <a:pt x="360" y="372"/>
                </a:lnTo>
                <a:lnTo>
                  <a:pt x="360" y="372"/>
                </a:lnTo>
                <a:lnTo>
                  <a:pt x="354" y="372"/>
                </a:lnTo>
                <a:lnTo>
                  <a:pt x="354" y="378"/>
                </a:lnTo>
                <a:lnTo>
                  <a:pt x="348" y="378"/>
                </a:lnTo>
                <a:lnTo>
                  <a:pt x="348" y="384"/>
                </a:lnTo>
                <a:lnTo>
                  <a:pt x="348" y="384"/>
                </a:lnTo>
                <a:lnTo>
                  <a:pt x="342" y="384"/>
                </a:lnTo>
                <a:lnTo>
                  <a:pt x="342" y="384"/>
                </a:lnTo>
                <a:lnTo>
                  <a:pt x="342" y="390"/>
                </a:lnTo>
                <a:lnTo>
                  <a:pt x="342" y="390"/>
                </a:lnTo>
                <a:lnTo>
                  <a:pt x="336" y="396"/>
                </a:lnTo>
                <a:lnTo>
                  <a:pt x="336" y="396"/>
                </a:lnTo>
                <a:lnTo>
                  <a:pt x="330" y="402"/>
                </a:lnTo>
                <a:lnTo>
                  <a:pt x="330" y="402"/>
                </a:lnTo>
                <a:lnTo>
                  <a:pt x="330" y="402"/>
                </a:lnTo>
                <a:lnTo>
                  <a:pt x="330" y="408"/>
                </a:lnTo>
                <a:lnTo>
                  <a:pt x="330" y="408"/>
                </a:lnTo>
                <a:lnTo>
                  <a:pt x="330" y="408"/>
                </a:lnTo>
                <a:lnTo>
                  <a:pt x="330" y="408"/>
                </a:lnTo>
                <a:lnTo>
                  <a:pt x="330" y="414"/>
                </a:lnTo>
                <a:lnTo>
                  <a:pt x="330" y="414"/>
                </a:lnTo>
                <a:lnTo>
                  <a:pt x="336" y="414"/>
                </a:lnTo>
                <a:lnTo>
                  <a:pt x="336" y="414"/>
                </a:lnTo>
                <a:lnTo>
                  <a:pt x="336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20"/>
                </a:lnTo>
                <a:lnTo>
                  <a:pt x="342" y="426"/>
                </a:lnTo>
                <a:lnTo>
                  <a:pt x="342" y="426"/>
                </a:lnTo>
                <a:lnTo>
                  <a:pt x="342" y="432"/>
                </a:lnTo>
                <a:lnTo>
                  <a:pt x="342" y="432"/>
                </a:lnTo>
                <a:lnTo>
                  <a:pt x="342" y="438"/>
                </a:lnTo>
                <a:lnTo>
                  <a:pt x="342" y="438"/>
                </a:lnTo>
                <a:lnTo>
                  <a:pt x="342" y="444"/>
                </a:lnTo>
                <a:lnTo>
                  <a:pt x="342" y="504"/>
                </a:lnTo>
                <a:lnTo>
                  <a:pt x="342" y="504"/>
                </a:lnTo>
                <a:lnTo>
                  <a:pt x="342" y="504"/>
                </a:lnTo>
                <a:lnTo>
                  <a:pt x="342" y="504"/>
                </a:lnTo>
                <a:lnTo>
                  <a:pt x="342" y="504"/>
                </a:lnTo>
                <a:lnTo>
                  <a:pt x="348" y="510"/>
                </a:lnTo>
                <a:lnTo>
                  <a:pt x="348" y="510"/>
                </a:lnTo>
                <a:lnTo>
                  <a:pt x="360" y="516"/>
                </a:lnTo>
                <a:lnTo>
                  <a:pt x="366" y="522"/>
                </a:lnTo>
                <a:lnTo>
                  <a:pt x="378" y="528"/>
                </a:lnTo>
                <a:lnTo>
                  <a:pt x="384" y="528"/>
                </a:lnTo>
                <a:lnTo>
                  <a:pt x="390" y="534"/>
                </a:lnTo>
                <a:lnTo>
                  <a:pt x="396" y="534"/>
                </a:lnTo>
                <a:lnTo>
                  <a:pt x="396" y="540"/>
                </a:lnTo>
                <a:lnTo>
                  <a:pt x="396" y="540"/>
                </a:lnTo>
                <a:lnTo>
                  <a:pt x="402" y="540"/>
                </a:lnTo>
                <a:lnTo>
                  <a:pt x="402" y="540"/>
                </a:lnTo>
                <a:lnTo>
                  <a:pt x="402" y="540"/>
                </a:lnTo>
                <a:lnTo>
                  <a:pt x="408" y="540"/>
                </a:lnTo>
                <a:lnTo>
                  <a:pt x="408" y="540"/>
                </a:lnTo>
                <a:lnTo>
                  <a:pt x="408" y="540"/>
                </a:lnTo>
                <a:lnTo>
                  <a:pt x="408" y="546"/>
                </a:lnTo>
                <a:lnTo>
                  <a:pt x="414" y="546"/>
                </a:lnTo>
                <a:lnTo>
                  <a:pt x="414" y="552"/>
                </a:lnTo>
                <a:lnTo>
                  <a:pt x="414" y="558"/>
                </a:lnTo>
                <a:lnTo>
                  <a:pt x="414" y="558"/>
                </a:lnTo>
                <a:lnTo>
                  <a:pt x="420" y="558"/>
                </a:lnTo>
                <a:lnTo>
                  <a:pt x="420" y="564"/>
                </a:lnTo>
                <a:lnTo>
                  <a:pt x="420" y="564"/>
                </a:lnTo>
                <a:lnTo>
                  <a:pt x="420" y="564"/>
                </a:lnTo>
                <a:lnTo>
                  <a:pt x="420" y="570"/>
                </a:lnTo>
                <a:lnTo>
                  <a:pt x="420" y="576"/>
                </a:lnTo>
                <a:lnTo>
                  <a:pt x="426" y="576"/>
                </a:lnTo>
                <a:lnTo>
                  <a:pt x="432" y="576"/>
                </a:lnTo>
                <a:lnTo>
                  <a:pt x="432" y="576"/>
                </a:lnTo>
                <a:lnTo>
                  <a:pt x="438" y="576"/>
                </a:lnTo>
                <a:lnTo>
                  <a:pt x="438" y="576"/>
                </a:lnTo>
                <a:lnTo>
                  <a:pt x="444" y="576"/>
                </a:lnTo>
                <a:lnTo>
                  <a:pt x="450" y="576"/>
                </a:lnTo>
                <a:lnTo>
                  <a:pt x="450" y="576"/>
                </a:lnTo>
                <a:lnTo>
                  <a:pt x="456" y="576"/>
                </a:lnTo>
                <a:lnTo>
                  <a:pt x="456" y="582"/>
                </a:lnTo>
                <a:lnTo>
                  <a:pt x="456" y="582"/>
                </a:lnTo>
                <a:lnTo>
                  <a:pt x="456" y="582"/>
                </a:lnTo>
                <a:lnTo>
                  <a:pt x="456" y="582"/>
                </a:lnTo>
                <a:lnTo>
                  <a:pt x="456" y="588"/>
                </a:lnTo>
                <a:lnTo>
                  <a:pt x="456" y="594"/>
                </a:lnTo>
                <a:lnTo>
                  <a:pt x="462" y="594"/>
                </a:lnTo>
                <a:lnTo>
                  <a:pt x="462" y="600"/>
                </a:lnTo>
                <a:lnTo>
                  <a:pt x="462" y="600"/>
                </a:lnTo>
                <a:lnTo>
                  <a:pt x="462" y="600"/>
                </a:lnTo>
                <a:lnTo>
                  <a:pt x="462" y="606"/>
                </a:lnTo>
                <a:lnTo>
                  <a:pt x="462" y="606"/>
                </a:lnTo>
                <a:lnTo>
                  <a:pt x="462" y="606"/>
                </a:lnTo>
                <a:lnTo>
                  <a:pt x="462" y="606"/>
                </a:lnTo>
                <a:lnTo>
                  <a:pt x="462" y="612"/>
                </a:lnTo>
                <a:lnTo>
                  <a:pt x="468" y="612"/>
                </a:lnTo>
                <a:lnTo>
                  <a:pt x="468" y="618"/>
                </a:lnTo>
                <a:lnTo>
                  <a:pt x="474" y="618"/>
                </a:lnTo>
                <a:lnTo>
                  <a:pt x="474" y="624"/>
                </a:lnTo>
                <a:lnTo>
                  <a:pt x="474" y="630"/>
                </a:lnTo>
                <a:lnTo>
                  <a:pt x="480" y="636"/>
                </a:lnTo>
                <a:lnTo>
                  <a:pt x="480" y="636"/>
                </a:lnTo>
                <a:lnTo>
                  <a:pt x="480" y="642"/>
                </a:lnTo>
                <a:lnTo>
                  <a:pt x="480" y="642"/>
                </a:lnTo>
                <a:lnTo>
                  <a:pt x="426" y="642"/>
                </a:lnTo>
                <a:lnTo>
                  <a:pt x="372" y="642"/>
                </a:lnTo>
                <a:lnTo>
                  <a:pt x="318" y="642"/>
                </a:lnTo>
                <a:lnTo>
                  <a:pt x="270" y="648"/>
                </a:lnTo>
                <a:lnTo>
                  <a:pt x="216" y="648"/>
                </a:lnTo>
                <a:lnTo>
                  <a:pt x="168" y="648"/>
                </a:lnTo>
                <a:lnTo>
                  <a:pt x="120" y="648"/>
                </a:lnTo>
                <a:lnTo>
                  <a:pt x="66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8"/>
                </a:lnTo>
                <a:lnTo>
                  <a:pt x="72" y="642"/>
                </a:lnTo>
                <a:lnTo>
                  <a:pt x="72" y="642"/>
                </a:lnTo>
                <a:lnTo>
                  <a:pt x="66" y="642"/>
                </a:lnTo>
                <a:lnTo>
                  <a:pt x="66" y="636"/>
                </a:lnTo>
                <a:lnTo>
                  <a:pt x="60" y="636"/>
                </a:lnTo>
                <a:lnTo>
                  <a:pt x="60" y="636"/>
                </a:lnTo>
                <a:lnTo>
                  <a:pt x="60" y="630"/>
                </a:lnTo>
                <a:lnTo>
                  <a:pt x="60" y="630"/>
                </a:lnTo>
                <a:lnTo>
                  <a:pt x="60" y="534"/>
                </a:lnTo>
                <a:lnTo>
                  <a:pt x="60" y="528"/>
                </a:lnTo>
                <a:lnTo>
                  <a:pt x="60" y="522"/>
                </a:lnTo>
                <a:lnTo>
                  <a:pt x="60" y="510"/>
                </a:lnTo>
                <a:lnTo>
                  <a:pt x="60" y="504"/>
                </a:lnTo>
                <a:lnTo>
                  <a:pt x="60" y="498"/>
                </a:lnTo>
                <a:lnTo>
                  <a:pt x="60" y="492"/>
                </a:lnTo>
                <a:lnTo>
                  <a:pt x="60" y="486"/>
                </a:lnTo>
                <a:lnTo>
                  <a:pt x="60" y="480"/>
                </a:lnTo>
                <a:lnTo>
                  <a:pt x="60" y="480"/>
                </a:lnTo>
                <a:lnTo>
                  <a:pt x="60" y="480"/>
                </a:lnTo>
                <a:lnTo>
                  <a:pt x="60" y="474"/>
                </a:lnTo>
                <a:lnTo>
                  <a:pt x="60" y="474"/>
                </a:lnTo>
                <a:lnTo>
                  <a:pt x="54" y="468"/>
                </a:lnTo>
                <a:lnTo>
                  <a:pt x="54" y="468"/>
                </a:lnTo>
                <a:lnTo>
                  <a:pt x="54" y="468"/>
                </a:lnTo>
                <a:lnTo>
                  <a:pt x="54" y="462"/>
                </a:lnTo>
                <a:lnTo>
                  <a:pt x="60" y="462"/>
                </a:lnTo>
                <a:lnTo>
                  <a:pt x="60" y="456"/>
                </a:lnTo>
                <a:lnTo>
                  <a:pt x="60" y="456"/>
                </a:lnTo>
                <a:lnTo>
                  <a:pt x="60" y="450"/>
                </a:lnTo>
                <a:lnTo>
                  <a:pt x="60" y="450"/>
                </a:lnTo>
                <a:lnTo>
                  <a:pt x="54" y="450"/>
                </a:lnTo>
                <a:lnTo>
                  <a:pt x="54" y="450"/>
                </a:lnTo>
                <a:lnTo>
                  <a:pt x="48" y="450"/>
                </a:lnTo>
                <a:lnTo>
                  <a:pt x="48" y="444"/>
                </a:lnTo>
                <a:lnTo>
                  <a:pt x="42" y="444"/>
                </a:lnTo>
                <a:lnTo>
                  <a:pt x="42" y="444"/>
                </a:lnTo>
                <a:lnTo>
                  <a:pt x="42" y="438"/>
                </a:lnTo>
                <a:lnTo>
                  <a:pt x="36" y="438"/>
                </a:lnTo>
                <a:lnTo>
                  <a:pt x="36" y="438"/>
                </a:lnTo>
                <a:lnTo>
                  <a:pt x="36" y="432"/>
                </a:lnTo>
                <a:lnTo>
                  <a:pt x="36" y="432"/>
                </a:lnTo>
                <a:lnTo>
                  <a:pt x="36" y="432"/>
                </a:lnTo>
                <a:lnTo>
                  <a:pt x="36" y="426"/>
                </a:lnTo>
                <a:lnTo>
                  <a:pt x="30" y="426"/>
                </a:lnTo>
                <a:lnTo>
                  <a:pt x="30" y="426"/>
                </a:lnTo>
                <a:lnTo>
                  <a:pt x="30" y="420"/>
                </a:lnTo>
                <a:lnTo>
                  <a:pt x="30" y="414"/>
                </a:lnTo>
                <a:lnTo>
                  <a:pt x="36" y="414"/>
                </a:lnTo>
                <a:lnTo>
                  <a:pt x="36" y="408"/>
                </a:lnTo>
                <a:lnTo>
                  <a:pt x="36" y="408"/>
                </a:lnTo>
                <a:lnTo>
                  <a:pt x="36" y="408"/>
                </a:lnTo>
                <a:lnTo>
                  <a:pt x="36" y="408"/>
                </a:lnTo>
                <a:lnTo>
                  <a:pt x="36" y="408"/>
                </a:lnTo>
                <a:lnTo>
                  <a:pt x="36" y="408"/>
                </a:lnTo>
                <a:lnTo>
                  <a:pt x="42" y="402"/>
                </a:lnTo>
                <a:lnTo>
                  <a:pt x="42" y="402"/>
                </a:lnTo>
                <a:lnTo>
                  <a:pt x="42" y="402"/>
                </a:lnTo>
                <a:lnTo>
                  <a:pt x="42" y="402"/>
                </a:lnTo>
                <a:lnTo>
                  <a:pt x="42" y="402"/>
                </a:lnTo>
                <a:lnTo>
                  <a:pt x="42" y="402"/>
                </a:lnTo>
                <a:lnTo>
                  <a:pt x="42" y="396"/>
                </a:lnTo>
                <a:lnTo>
                  <a:pt x="48" y="396"/>
                </a:lnTo>
                <a:lnTo>
                  <a:pt x="48" y="396"/>
                </a:lnTo>
                <a:lnTo>
                  <a:pt x="48" y="390"/>
                </a:lnTo>
                <a:lnTo>
                  <a:pt x="48" y="390"/>
                </a:lnTo>
                <a:lnTo>
                  <a:pt x="54" y="384"/>
                </a:lnTo>
                <a:lnTo>
                  <a:pt x="54" y="384"/>
                </a:lnTo>
                <a:lnTo>
                  <a:pt x="54" y="378"/>
                </a:lnTo>
                <a:lnTo>
                  <a:pt x="54" y="378"/>
                </a:lnTo>
                <a:lnTo>
                  <a:pt x="54" y="366"/>
                </a:lnTo>
                <a:lnTo>
                  <a:pt x="54" y="360"/>
                </a:lnTo>
                <a:lnTo>
                  <a:pt x="54" y="354"/>
                </a:lnTo>
                <a:lnTo>
                  <a:pt x="54" y="348"/>
                </a:lnTo>
                <a:lnTo>
                  <a:pt x="48" y="342"/>
                </a:lnTo>
                <a:lnTo>
                  <a:pt x="48" y="342"/>
                </a:lnTo>
                <a:lnTo>
                  <a:pt x="48" y="336"/>
                </a:lnTo>
                <a:lnTo>
                  <a:pt x="48" y="336"/>
                </a:lnTo>
                <a:lnTo>
                  <a:pt x="48" y="336"/>
                </a:lnTo>
                <a:lnTo>
                  <a:pt x="48" y="330"/>
                </a:lnTo>
                <a:lnTo>
                  <a:pt x="42" y="330"/>
                </a:lnTo>
                <a:lnTo>
                  <a:pt x="42" y="330"/>
                </a:lnTo>
                <a:lnTo>
                  <a:pt x="42" y="330"/>
                </a:lnTo>
                <a:lnTo>
                  <a:pt x="42" y="330"/>
                </a:lnTo>
                <a:lnTo>
                  <a:pt x="36" y="330"/>
                </a:lnTo>
                <a:lnTo>
                  <a:pt x="36" y="324"/>
                </a:lnTo>
                <a:lnTo>
                  <a:pt x="30" y="324"/>
                </a:lnTo>
                <a:lnTo>
                  <a:pt x="30" y="324"/>
                </a:lnTo>
                <a:lnTo>
                  <a:pt x="30" y="324"/>
                </a:lnTo>
                <a:lnTo>
                  <a:pt x="30" y="324"/>
                </a:lnTo>
                <a:lnTo>
                  <a:pt x="24" y="318"/>
                </a:lnTo>
                <a:lnTo>
                  <a:pt x="24" y="318"/>
                </a:lnTo>
                <a:lnTo>
                  <a:pt x="24" y="312"/>
                </a:lnTo>
                <a:lnTo>
                  <a:pt x="24" y="312"/>
                </a:lnTo>
                <a:lnTo>
                  <a:pt x="36" y="300"/>
                </a:lnTo>
                <a:lnTo>
                  <a:pt x="36" y="300"/>
                </a:lnTo>
                <a:lnTo>
                  <a:pt x="36" y="300"/>
                </a:lnTo>
                <a:lnTo>
                  <a:pt x="30" y="294"/>
                </a:lnTo>
                <a:lnTo>
                  <a:pt x="30" y="294"/>
                </a:lnTo>
                <a:lnTo>
                  <a:pt x="30" y="294"/>
                </a:lnTo>
                <a:lnTo>
                  <a:pt x="30" y="294"/>
                </a:lnTo>
                <a:lnTo>
                  <a:pt x="30" y="288"/>
                </a:lnTo>
                <a:lnTo>
                  <a:pt x="30" y="288"/>
                </a:lnTo>
                <a:lnTo>
                  <a:pt x="30" y="288"/>
                </a:lnTo>
                <a:lnTo>
                  <a:pt x="30" y="288"/>
                </a:lnTo>
                <a:lnTo>
                  <a:pt x="30" y="288"/>
                </a:lnTo>
                <a:lnTo>
                  <a:pt x="30" y="288"/>
                </a:lnTo>
                <a:lnTo>
                  <a:pt x="30" y="282"/>
                </a:lnTo>
                <a:lnTo>
                  <a:pt x="36" y="282"/>
                </a:lnTo>
                <a:lnTo>
                  <a:pt x="36" y="276"/>
                </a:lnTo>
                <a:lnTo>
                  <a:pt x="36" y="276"/>
                </a:lnTo>
                <a:lnTo>
                  <a:pt x="36" y="276"/>
                </a:lnTo>
                <a:lnTo>
                  <a:pt x="36" y="270"/>
                </a:lnTo>
                <a:lnTo>
                  <a:pt x="36" y="270"/>
                </a:lnTo>
                <a:lnTo>
                  <a:pt x="36" y="270"/>
                </a:lnTo>
                <a:lnTo>
                  <a:pt x="36" y="264"/>
                </a:lnTo>
                <a:lnTo>
                  <a:pt x="36" y="264"/>
                </a:lnTo>
                <a:lnTo>
                  <a:pt x="36" y="264"/>
                </a:lnTo>
                <a:lnTo>
                  <a:pt x="36" y="258"/>
                </a:lnTo>
                <a:lnTo>
                  <a:pt x="36" y="258"/>
                </a:lnTo>
                <a:lnTo>
                  <a:pt x="30" y="258"/>
                </a:lnTo>
                <a:lnTo>
                  <a:pt x="30" y="258"/>
                </a:lnTo>
                <a:lnTo>
                  <a:pt x="30" y="252"/>
                </a:lnTo>
                <a:lnTo>
                  <a:pt x="30" y="252"/>
                </a:lnTo>
                <a:lnTo>
                  <a:pt x="24" y="252"/>
                </a:lnTo>
                <a:lnTo>
                  <a:pt x="24" y="246"/>
                </a:lnTo>
                <a:lnTo>
                  <a:pt x="24" y="246"/>
                </a:lnTo>
                <a:lnTo>
                  <a:pt x="24" y="246"/>
                </a:lnTo>
                <a:lnTo>
                  <a:pt x="24" y="246"/>
                </a:lnTo>
                <a:lnTo>
                  <a:pt x="24" y="240"/>
                </a:lnTo>
                <a:lnTo>
                  <a:pt x="24" y="240"/>
                </a:lnTo>
                <a:lnTo>
                  <a:pt x="24" y="240"/>
                </a:lnTo>
                <a:lnTo>
                  <a:pt x="24" y="240"/>
                </a:lnTo>
                <a:lnTo>
                  <a:pt x="30" y="234"/>
                </a:lnTo>
                <a:lnTo>
                  <a:pt x="30" y="234"/>
                </a:lnTo>
                <a:lnTo>
                  <a:pt x="30" y="228"/>
                </a:lnTo>
                <a:lnTo>
                  <a:pt x="30" y="228"/>
                </a:lnTo>
                <a:lnTo>
                  <a:pt x="36" y="228"/>
                </a:lnTo>
                <a:lnTo>
                  <a:pt x="36" y="228"/>
                </a:lnTo>
                <a:lnTo>
                  <a:pt x="36" y="222"/>
                </a:lnTo>
                <a:lnTo>
                  <a:pt x="36" y="216"/>
                </a:lnTo>
                <a:lnTo>
                  <a:pt x="36" y="210"/>
                </a:lnTo>
                <a:lnTo>
                  <a:pt x="36" y="204"/>
                </a:lnTo>
                <a:lnTo>
                  <a:pt x="30" y="198"/>
                </a:lnTo>
                <a:lnTo>
                  <a:pt x="30" y="198"/>
                </a:lnTo>
                <a:lnTo>
                  <a:pt x="30" y="192"/>
                </a:lnTo>
                <a:lnTo>
                  <a:pt x="30" y="192"/>
                </a:lnTo>
                <a:lnTo>
                  <a:pt x="30" y="192"/>
                </a:lnTo>
                <a:lnTo>
                  <a:pt x="30" y="192"/>
                </a:lnTo>
                <a:lnTo>
                  <a:pt x="30" y="186"/>
                </a:lnTo>
                <a:lnTo>
                  <a:pt x="24" y="186"/>
                </a:lnTo>
                <a:lnTo>
                  <a:pt x="24" y="186"/>
                </a:lnTo>
                <a:lnTo>
                  <a:pt x="24" y="186"/>
                </a:lnTo>
                <a:lnTo>
                  <a:pt x="24" y="186"/>
                </a:lnTo>
                <a:lnTo>
                  <a:pt x="24" y="180"/>
                </a:lnTo>
                <a:lnTo>
                  <a:pt x="24" y="180"/>
                </a:lnTo>
                <a:lnTo>
                  <a:pt x="24" y="174"/>
                </a:lnTo>
                <a:lnTo>
                  <a:pt x="24" y="168"/>
                </a:lnTo>
                <a:lnTo>
                  <a:pt x="18" y="168"/>
                </a:lnTo>
                <a:lnTo>
                  <a:pt x="18" y="162"/>
                </a:lnTo>
                <a:lnTo>
                  <a:pt x="18" y="156"/>
                </a:lnTo>
                <a:lnTo>
                  <a:pt x="18" y="156"/>
                </a:lnTo>
                <a:lnTo>
                  <a:pt x="18" y="156"/>
                </a:lnTo>
                <a:lnTo>
                  <a:pt x="18" y="150"/>
                </a:lnTo>
                <a:lnTo>
                  <a:pt x="18" y="150"/>
                </a:lnTo>
                <a:lnTo>
                  <a:pt x="12" y="150"/>
                </a:lnTo>
                <a:lnTo>
                  <a:pt x="12" y="144"/>
                </a:lnTo>
                <a:lnTo>
                  <a:pt x="12" y="144"/>
                </a:lnTo>
                <a:lnTo>
                  <a:pt x="12" y="144"/>
                </a:lnTo>
                <a:lnTo>
                  <a:pt x="12" y="138"/>
                </a:lnTo>
                <a:lnTo>
                  <a:pt x="12" y="138"/>
                </a:lnTo>
                <a:lnTo>
                  <a:pt x="12" y="132"/>
                </a:lnTo>
                <a:lnTo>
                  <a:pt x="12" y="132"/>
                </a:lnTo>
                <a:lnTo>
                  <a:pt x="12" y="126"/>
                </a:lnTo>
                <a:lnTo>
                  <a:pt x="12" y="126"/>
                </a:lnTo>
                <a:lnTo>
                  <a:pt x="12" y="126"/>
                </a:lnTo>
                <a:lnTo>
                  <a:pt x="12" y="120"/>
                </a:lnTo>
                <a:lnTo>
                  <a:pt x="12" y="120"/>
                </a:lnTo>
                <a:lnTo>
                  <a:pt x="12" y="114"/>
                </a:lnTo>
                <a:lnTo>
                  <a:pt x="12" y="114"/>
                </a:lnTo>
                <a:lnTo>
                  <a:pt x="18" y="114"/>
                </a:lnTo>
                <a:lnTo>
                  <a:pt x="12" y="108"/>
                </a:lnTo>
                <a:lnTo>
                  <a:pt x="12" y="108"/>
                </a:lnTo>
                <a:lnTo>
                  <a:pt x="6" y="108"/>
                </a:lnTo>
                <a:lnTo>
                  <a:pt x="6" y="102"/>
                </a:lnTo>
                <a:lnTo>
                  <a:pt x="0" y="102"/>
                </a:lnTo>
                <a:lnTo>
                  <a:pt x="0" y="102"/>
                </a:lnTo>
                <a:lnTo>
                  <a:pt x="0" y="96"/>
                </a:lnTo>
                <a:lnTo>
                  <a:pt x="0" y="96"/>
                </a:lnTo>
                <a:lnTo>
                  <a:pt x="0" y="96"/>
                </a:lnTo>
                <a:lnTo>
                  <a:pt x="0" y="96"/>
                </a:lnTo>
                <a:lnTo>
                  <a:pt x="0" y="90"/>
                </a:lnTo>
                <a:lnTo>
                  <a:pt x="0" y="90"/>
                </a:lnTo>
                <a:lnTo>
                  <a:pt x="0" y="90"/>
                </a:lnTo>
                <a:lnTo>
                  <a:pt x="0" y="90"/>
                </a:lnTo>
                <a:lnTo>
                  <a:pt x="6" y="84"/>
                </a:lnTo>
                <a:lnTo>
                  <a:pt x="6" y="84"/>
                </a:lnTo>
                <a:lnTo>
                  <a:pt x="12" y="84"/>
                </a:lnTo>
                <a:lnTo>
                  <a:pt x="12" y="78"/>
                </a:lnTo>
                <a:lnTo>
                  <a:pt x="18" y="78"/>
                </a:lnTo>
                <a:lnTo>
                  <a:pt x="18" y="78"/>
                </a:lnTo>
                <a:lnTo>
                  <a:pt x="18" y="78"/>
                </a:lnTo>
                <a:lnTo>
                  <a:pt x="18" y="78"/>
                </a:lnTo>
                <a:lnTo>
                  <a:pt x="18" y="72"/>
                </a:lnTo>
                <a:lnTo>
                  <a:pt x="18" y="72"/>
                </a:lnTo>
                <a:lnTo>
                  <a:pt x="18" y="72"/>
                </a:lnTo>
                <a:lnTo>
                  <a:pt x="18" y="72"/>
                </a:lnTo>
                <a:lnTo>
                  <a:pt x="12" y="66"/>
                </a:lnTo>
                <a:lnTo>
                  <a:pt x="12" y="66"/>
                </a:lnTo>
                <a:lnTo>
                  <a:pt x="12" y="66"/>
                </a:lnTo>
                <a:lnTo>
                  <a:pt x="12" y="66"/>
                </a:lnTo>
                <a:lnTo>
                  <a:pt x="6" y="66"/>
                </a:lnTo>
                <a:lnTo>
                  <a:pt x="6" y="66"/>
                </a:lnTo>
                <a:lnTo>
                  <a:pt x="6" y="66"/>
                </a:lnTo>
                <a:lnTo>
                  <a:pt x="6" y="60"/>
                </a:lnTo>
                <a:lnTo>
                  <a:pt x="6" y="60"/>
                </a:lnTo>
                <a:lnTo>
                  <a:pt x="6" y="60"/>
                </a:lnTo>
                <a:lnTo>
                  <a:pt x="6" y="54"/>
                </a:lnTo>
                <a:lnTo>
                  <a:pt x="6" y="54"/>
                </a:lnTo>
                <a:lnTo>
                  <a:pt x="6" y="54"/>
                </a:lnTo>
                <a:lnTo>
                  <a:pt x="6" y="54"/>
                </a:lnTo>
                <a:lnTo>
                  <a:pt x="6" y="48"/>
                </a:lnTo>
                <a:lnTo>
                  <a:pt x="6" y="42"/>
                </a:lnTo>
                <a:lnTo>
                  <a:pt x="6" y="42"/>
                </a:lnTo>
                <a:lnTo>
                  <a:pt x="6" y="36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3479760" y="4349880"/>
            <a:ext cx="1693800" cy="1885680"/>
          </a:xfrm>
          <a:custGeom>
            <a:avLst/>
            <a:gdLst/>
            <a:ahLst/>
            <a:rect l="l" t="t" r="r" b="b"/>
            <a:pathLst>
              <a:path w="1200" h="1188">
                <a:moveTo>
                  <a:pt x="12" y="468"/>
                </a:moveTo>
                <a:lnTo>
                  <a:pt x="330" y="498"/>
                </a:lnTo>
                <a:lnTo>
                  <a:pt x="360" y="0"/>
                </a:lnTo>
                <a:lnTo>
                  <a:pt x="618" y="24"/>
                </a:lnTo>
                <a:lnTo>
                  <a:pt x="624" y="210"/>
                </a:lnTo>
                <a:lnTo>
                  <a:pt x="624" y="216"/>
                </a:lnTo>
                <a:lnTo>
                  <a:pt x="624" y="216"/>
                </a:lnTo>
                <a:lnTo>
                  <a:pt x="624" y="216"/>
                </a:lnTo>
                <a:lnTo>
                  <a:pt x="624" y="222"/>
                </a:lnTo>
                <a:lnTo>
                  <a:pt x="630" y="222"/>
                </a:lnTo>
                <a:lnTo>
                  <a:pt x="630" y="228"/>
                </a:lnTo>
                <a:lnTo>
                  <a:pt x="630" y="228"/>
                </a:lnTo>
                <a:lnTo>
                  <a:pt x="630" y="234"/>
                </a:lnTo>
                <a:lnTo>
                  <a:pt x="630" y="234"/>
                </a:lnTo>
                <a:lnTo>
                  <a:pt x="636" y="240"/>
                </a:lnTo>
                <a:lnTo>
                  <a:pt x="636" y="240"/>
                </a:lnTo>
                <a:lnTo>
                  <a:pt x="636" y="240"/>
                </a:lnTo>
                <a:lnTo>
                  <a:pt x="636" y="240"/>
                </a:lnTo>
                <a:lnTo>
                  <a:pt x="636" y="246"/>
                </a:lnTo>
                <a:lnTo>
                  <a:pt x="636" y="246"/>
                </a:lnTo>
                <a:lnTo>
                  <a:pt x="636" y="246"/>
                </a:lnTo>
                <a:lnTo>
                  <a:pt x="636" y="246"/>
                </a:lnTo>
                <a:lnTo>
                  <a:pt x="636" y="252"/>
                </a:lnTo>
                <a:lnTo>
                  <a:pt x="642" y="252"/>
                </a:lnTo>
                <a:lnTo>
                  <a:pt x="642" y="252"/>
                </a:lnTo>
                <a:lnTo>
                  <a:pt x="642" y="252"/>
                </a:lnTo>
                <a:lnTo>
                  <a:pt x="642" y="252"/>
                </a:lnTo>
                <a:lnTo>
                  <a:pt x="648" y="252"/>
                </a:lnTo>
                <a:lnTo>
                  <a:pt x="654" y="252"/>
                </a:lnTo>
                <a:lnTo>
                  <a:pt x="654" y="246"/>
                </a:lnTo>
                <a:lnTo>
                  <a:pt x="660" y="246"/>
                </a:lnTo>
                <a:lnTo>
                  <a:pt x="666" y="246"/>
                </a:lnTo>
                <a:lnTo>
                  <a:pt x="672" y="240"/>
                </a:lnTo>
                <a:lnTo>
                  <a:pt x="678" y="240"/>
                </a:lnTo>
                <a:lnTo>
                  <a:pt x="678" y="240"/>
                </a:lnTo>
                <a:lnTo>
                  <a:pt x="684" y="240"/>
                </a:lnTo>
                <a:lnTo>
                  <a:pt x="684" y="240"/>
                </a:lnTo>
                <a:lnTo>
                  <a:pt x="690" y="246"/>
                </a:lnTo>
                <a:lnTo>
                  <a:pt x="690" y="246"/>
                </a:lnTo>
                <a:lnTo>
                  <a:pt x="690" y="246"/>
                </a:lnTo>
                <a:lnTo>
                  <a:pt x="690" y="246"/>
                </a:lnTo>
                <a:lnTo>
                  <a:pt x="690" y="252"/>
                </a:lnTo>
                <a:lnTo>
                  <a:pt x="696" y="252"/>
                </a:lnTo>
                <a:lnTo>
                  <a:pt x="696" y="258"/>
                </a:lnTo>
                <a:lnTo>
                  <a:pt x="696" y="264"/>
                </a:lnTo>
                <a:lnTo>
                  <a:pt x="696" y="264"/>
                </a:lnTo>
                <a:lnTo>
                  <a:pt x="696" y="264"/>
                </a:lnTo>
                <a:lnTo>
                  <a:pt x="696" y="270"/>
                </a:lnTo>
                <a:lnTo>
                  <a:pt x="702" y="270"/>
                </a:lnTo>
                <a:lnTo>
                  <a:pt x="702" y="270"/>
                </a:lnTo>
                <a:lnTo>
                  <a:pt x="702" y="270"/>
                </a:lnTo>
                <a:lnTo>
                  <a:pt x="702" y="270"/>
                </a:lnTo>
                <a:lnTo>
                  <a:pt x="702" y="270"/>
                </a:lnTo>
                <a:lnTo>
                  <a:pt x="702" y="276"/>
                </a:lnTo>
                <a:lnTo>
                  <a:pt x="702" y="276"/>
                </a:lnTo>
                <a:lnTo>
                  <a:pt x="708" y="276"/>
                </a:lnTo>
                <a:lnTo>
                  <a:pt x="708" y="276"/>
                </a:lnTo>
                <a:lnTo>
                  <a:pt x="714" y="276"/>
                </a:lnTo>
                <a:lnTo>
                  <a:pt x="714" y="276"/>
                </a:lnTo>
                <a:lnTo>
                  <a:pt x="720" y="276"/>
                </a:lnTo>
                <a:lnTo>
                  <a:pt x="726" y="282"/>
                </a:lnTo>
                <a:lnTo>
                  <a:pt x="732" y="282"/>
                </a:lnTo>
                <a:lnTo>
                  <a:pt x="738" y="282"/>
                </a:lnTo>
                <a:lnTo>
                  <a:pt x="738" y="282"/>
                </a:lnTo>
                <a:lnTo>
                  <a:pt x="738" y="282"/>
                </a:lnTo>
                <a:lnTo>
                  <a:pt x="744" y="276"/>
                </a:lnTo>
                <a:lnTo>
                  <a:pt x="744" y="276"/>
                </a:lnTo>
                <a:lnTo>
                  <a:pt x="750" y="276"/>
                </a:lnTo>
                <a:lnTo>
                  <a:pt x="750" y="276"/>
                </a:lnTo>
                <a:lnTo>
                  <a:pt x="756" y="276"/>
                </a:lnTo>
                <a:lnTo>
                  <a:pt x="762" y="270"/>
                </a:lnTo>
                <a:lnTo>
                  <a:pt x="762" y="270"/>
                </a:lnTo>
                <a:lnTo>
                  <a:pt x="768" y="270"/>
                </a:lnTo>
                <a:lnTo>
                  <a:pt x="768" y="270"/>
                </a:lnTo>
                <a:lnTo>
                  <a:pt x="774" y="270"/>
                </a:lnTo>
                <a:lnTo>
                  <a:pt x="774" y="270"/>
                </a:lnTo>
                <a:lnTo>
                  <a:pt x="780" y="270"/>
                </a:lnTo>
                <a:lnTo>
                  <a:pt x="780" y="276"/>
                </a:lnTo>
                <a:lnTo>
                  <a:pt x="780" y="276"/>
                </a:lnTo>
                <a:lnTo>
                  <a:pt x="786" y="282"/>
                </a:lnTo>
                <a:lnTo>
                  <a:pt x="792" y="282"/>
                </a:lnTo>
                <a:lnTo>
                  <a:pt x="798" y="288"/>
                </a:lnTo>
                <a:lnTo>
                  <a:pt x="798" y="294"/>
                </a:lnTo>
                <a:lnTo>
                  <a:pt x="804" y="300"/>
                </a:lnTo>
                <a:lnTo>
                  <a:pt x="804" y="300"/>
                </a:lnTo>
                <a:lnTo>
                  <a:pt x="804" y="300"/>
                </a:lnTo>
                <a:lnTo>
                  <a:pt x="804" y="300"/>
                </a:lnTo>
                <a:lnTo>
                  <a:pt x="804" y="306"/>
                </a:lnTo>
                <a:lnTo>
                  <a:pt x="804" y="306"/>
                </a:lnTo>
                <a:lnTo>
                  <a:pt x="810" y="306"/>
                </a:lnTo>
                <a:lnTo>
                  <a:pt x="810" y="306"/>
                </a:lnTo>
                <a:lnTo>
                  <a:pt x="810" y="306"/>
                </a:lnTo>
                <a:lnTo>
                  <a:pt x="810" y="306"/>
                </a:lnTo>
                <a:lnTo>
                  <a:pt x="816" y="312"/>
                </a:lnTo>
                <a:lnTo>
                  <a:pt x="822" y="312"/>
                </a:lnTo>
                <a:lnTo>
                  <a:pt x="822" y="312"/>
                </a:lnTo>
                <a:lnTo>
                  <a:pt x="828" y="312"/>
                </a:lnTo>
                <a:lnTo>
                  <a:pt x="834" y="312"/>
                </a:lnTo>
                <a:lnTo>
                  <a:pt x="840" y="312"/>
                </a:lnTo>
                <a:lnTo>
                  <a:pt x="852" y="312"/>
                </a:lnTo>
                <a:lnTo>
                  <a:pt x="858" y="306"/>
                </a:lnTo>
                <a:lnTo>
                  <a:pt x="858" y="306"/>
                </a:lnTo>
                <a:lnTo>
                  <a:pt x="864" y="312"/>
                </a:lnTo>
                <a:lnTo>
                  <a:pt x="864" y="312"/>
                </a:lnTo>
                <a:lnTo>
                  <a:pt x="864" y="312"/>
                </a:lnTo>
                <a:lnTo>
                  <a:pt x="864" y="312"/>
                </a:lnTo>
                <a:lnTo>
                  <a:pt x="870" y="312"/>
                </a:lnTo>
                <a:lnTo>
                  <a:pt x="870" y="318"/>
                </a:lnTo>
                <a:lnTo>
                  <a:pt x="870" y="318"/>
                </a:lnTo>
                <a:lnTo>
                  <a:pt x="876" y="324"/>
                </a:lnTo>
                <a:lnTo>
                  <a:pt x="876" y="330"/>
                </a:lnTo>
                <a:lnTo>
                  <a:pt x="876" y="324"/>
                </a:lnTo>
                <a:lnTo>
                  <a:pt x="882" y="324"/>
                </a:lnTo>
                <a:lnTo>
                  <a:pt x="888" y="324"/>
                </a:lnTo>
                <a:lnTo>
                  <a:pt x="894" y="318"/>
                </a:lnTo>
                <a:lnTo>
                  <a:pt x="900" y="318"/>
                </a:lnTo>
                <a:lnTo>
                  <a:pt x="906" y="312"/>
                </a:lnTo>
                <a:lnTo>
                  <a:pt x="906" y="312"/>
                </a:lnTo>
                <a:lnTo>
                  <a:pt x="912" y="312"/>
                </a:lnTo>
                <a:lnTo>
                  <a:pt x="912" y="312"/>
                </a:lnTo>
                <a:lnTo>
                  <a:pt x="912" y="312"/>
                </a:lnTo>
                <a:lnTo>
                  <a:pt x="954" y="318"/>
                </a:lnTo>
                <a:lnTo>
                  <a:pt x="954" y="318"/>
                </a:lnTo>
                <a:lnTo>
                  <a:pt x="960" y="318"/>
                </a:lnTo>
                <a:lnTo>
                  <a:pt x="966" y="318"/>
                </a:lnTo>
                <a:lnTo>
                  <a:pt x="966" y="318"/>
                </a:lnTo>
                <a:lnTo>
                  <a:pt x="972" y="318"/>
                </a:lnTo>
                <a:lnTo>
                  <a:pt x="978" y="318"/>
                </a:lnTo>
                <a:lnTo>
                  <a:pt x="984" y="312"/>
                </a:lnTo>
                <a:lnTo>
                  <a:pt x="990" y="312"/>
                </a:lnTo>
                <a:lnTo>
                  <a:pt x="996" y="312"/>
                </a:lnTo>
                <a:lnTo>
                  <a:pt x="996" y="312"/>
                </a:lnTo>
                <a:lnTo>
                  <a:pt x="996" y="312"/>
                </a:lnTo>
                <a:lnTo>
                  <a:pt x="1002" y="312"/>
                </a:lnTo>
                <a:lnTo>
                  <a:pt x="1002" y="312"/>
                </a:lnTo>
                <a:lnTo>
                  <a:pt x="1008" y="312"/>
                </a:lnTo>
                <a:lnTo>
                  <a:pt x="1008" y="312"/>
                </a:lnTo>
                <a:lnTo>
                  <a:pt x="1008" y="312"/>
                </a:lnTo>
                <a:lnTo>
                  <a:pt x="1014" y="312"/>
                </a:lnTo>
                <a:lnTo>
                  <a:pt x="1014" y="312"/>
                </a:lnTo>
                <a:lnTo>
                  <a:pt x="1020" y="318"/>
                </a:lnTo>
                <a:lnTo>
                  <a:pt x="1020" y="318"/>
                </a:lnTo>
                <a:lnTo>
                  <a:pt x="1020" y="318"/>
                </a:lnTo>
                <a:lnTo>
                  <a:pt x="1026" y="318"/>
                </a:lnTo>
                <a:lnTo>
                  <a:pt x="1026" y="318"/>
                </a:lnTo>
                <a:lnTo>
                  <a:pt x="1026" y="318"/>
                </a:lnTo>
                <a:lnTo>
                  <a:pt x="1026" y="318"/>
                </a:lnTo>
                <a:lnTo>
                  <a:pt x="1032" y="318"/>
                </a:lnTo>
                <a:lnTo>
                  <a:pt x="1032" y="318"/>
                </a:lnTo>
                <a:lnTo>
                  <a:pt x="1032" y="318"/>
                </a:lnTo>
                <a:lnTo>
                  <a:pt x="1038" y="312"/>
                </a:lnTo>
                <a:lnTo>
                  <a:pt x="1038" y="312"/>
                </a:lnTo>
                <a:lnTo>
                  <a:pt x="1038" y="306"/>
                </a:lnTo>
                <a:lnTo>
                  <a:pt x="1038" y="306"/>
                </a:lnTo>
                <a:lnTo>
                  <a:pt x="1044" y="306"/>
                </a:lnTo>
                <a:lnTo>
                  <a:pt x="1044" y="306"/>
                </a:lnTo>
                <a:lnTo>
                  <a:pt x="1044" y="300"/>
                </a:lnTo>
                <a:lnTo>
                  <a:pt x="1050" y="300"/>
                </a:lnTo>
                <a:lnTo>
                  <a:pt x="1050" y="300"/>
                </a:lnTo>
                <a:lnTo>
                  <a:pt x="1056" y="300"/>
                </a:lnTo>
                <a:lnTo>
                  <a:pt x="1056" y="300"/>
                </a:lnTo>
                <a:lnTo>
                  <a:pt x="1062" y="300"/>
                </a:lnTo>
                <a:lnTo>
                  <a:pt x="1062" y="300"/>
                </a:lnTo>
                <a:lnTo>
                  <a:pt x="1062" y="300"/>
                </a:lnTo>
                <a:lnTo>
                  <a:pt x="1062" y="306"/>
                </a:lnTo>
                <a:lnTo>
                  <a:pt x="1068" y="306"/>
                </a:lnTo>
                <a:lnTo>
                  <a:pt x="1068" y="306"/>
                </a:lnTo>
                <a:lnTo>
                  <a:pt x="1068" y="306"/>
                </a:lnTo>
                <a:lnTo>
                  <a:pt x="1068" y="312"/>
                </a:lnTo>
                <a:lnTo>
                  <a:pt x="1068" y="312"/>
                </a:lnTo>
                <a:lnTo>
                  <a:pt x="1074" y="312"/>
                </a:lnTo>
                <a:lnTo>
                  <a:pt x="1074" y="318"/>
                </a:lnTo>
                <a:lnTo>
                  <a:pt x="1074" y="318"/>
                </a:lnTo>
                <a:lnTo>
                  <a:pt x="1074" y="324"/>
                </a:lnTo>
                <a:lnTo>
                  <a:pt x="1074" y="324"/>
                </a:lnTo>
                <a:lnTo>
                  <a:pt x="1074" y="330"/>
                </a:lnTo>
                <a:lnTo>
                  <a:pt x="1104" y="330"/>
                </a:lnTo>
                <a:lnTo>
                  <a:pt x="1104" y="330"/>
                </a:lnTo>
                <a:lnTo>
                  <a:pt x="1104" y="330"/>
                </a:lnTo>
                <a:lnTo>
                  <a:pt x="1104" y="330"/>
                </a:lnTo>
                <a:lnTo>
                  <a:pt x="1104" y="336"/>
                </a:lnTo>
                <a:lnTo>
                  <a:pt x="1104" y="336"/>
                </a:lnTo>
                <a:lnTo>
                  <a:pt x="1104" y="336"/>
                </a:lnTo>
                <a:lnTo>
                  <a:pt x="1104" y="336"/>
                </a:lnTo>
                <a:lnTo>
                  <a:pt x="1110" y="336"/>
                </a:lnTo>
                <a:lnTo>
                  <a:pt x="1110" y="336"/>
                </a:lnTo>
                <a:lnTo>
                  <a:pt x="1110" y="336"/>
                </a:lnTo>
                <a:lnTo>
                  <a:pt x="1110" y="342"/>
                </a:lnTo>
                <a:lnTo>
                  <a:pt x="1110" y="342"/>
                </a:lnTo>
                <a:lnTo>
                  <a:pt x="1110" y="342"/>
                </a:lnTo>
                <a:lnTo>
                  <a:pt x="1116" y="342"/>
                </a:lnTo>
                <a:lnTo>
                  <a:pt x="1116" y="342"/>
                </a:lnTo>
                <a:lnTo>
                  <a:pt x="1116" y="342"/>
                </a:lnTo>
                <a:lnTo>
                  <a:pt x="1122" y="342"/>
                </a:lnTo>
                <a:lnTo>
                  <a:pt x="1128" y="342"/>
                </a:lnTo>
                <a:lnTo>
                  <a:pt x="1134" y="342"/>
                </a:lnTo>
                <a:lnTo>
                  <a:pt x="1140" y="342"/>
                </a:lnTo>
                <a:lnTo>
                  <a:pt x="1140" y="342"/>
                </a:lnTo>
                <a:lnTo>
                  <a:pt x="1140" y="342"/>
                </a:lnTo>
                <a:lnTo>
                  <a:pt x="1140" y="342"/>
                </a:lnTo>
                <a:lnTo>
                  <a:pt x="1146" y="342"/>
                </a:lnTo>
                <a:lnTo>
                  <a:pt x="1146" y="348"/>
                </a:lnTo>
                <a:lnTo>
                  <a:pt x="1146" y="348"/>
                </a:lnTo>
                <a:lnTo>
                  <a:pt x="1146" y="348"/>
                </a:lnTo>
                <a:lnTo>
                  <a:pt x="1146" y="348"/>
                </a:lnTo>
                <a:lnTo>
                  <a:pt x="1146" y="354"/>
                </a:lnTo>
                <a:lnTo>
                  <a:pt x="1146" y="354"/>
                </a:lnTo>
                <a:lnTo>
                  <a:pt x="1146" y="354"/>
                </a:lnTo>
                <a:lnTo>
                  <a:pt x="1146" y="360"/>
                </a:lnTo>
                <a:lnTo>
                  <a:pt x="1146" y="510"/>
                </a:lnTo>
                <a:lnTo>
                  <a:pt x="1146" y="510"/>
                </a:lnTo>
                <a:lnTo>
                  <a:pt x="1146" y="510"/>
                </a:lnTo>
                <a:lnTo>
                  <a:pt x="1146" y="510"/>
                </a:lnTo>
                <a:lnTo>
                  <a:pt x="1152" y="516"/>
                </a:lnTo>
                <a:lnTo>
                  <a:pt x="1152" y="516"/>
                </a:lnTo>
                <a:lnTo>
                  <a:pt x="1152" y="516"/>
                </a:lnTo>
                <a:lnTo>
                  <a:pt x="1152" y="522"/>
                </a:lnTo>
                <a:lnTo>
                  <a:pt x="1158" y="522"/>
                </a:lnTo>
                <a:lnTo>
                  <a:pt x="1158" y="522"/>
                </a:lnTo>
                <a:lnTo>
                  <a:pt x="1158" y="522"/>
                </a:lnTo>
                <a:lnTo>
                  <a:pt x="1158" y="528"/>
                </a:lnTo>
                <a:lnTo>
                  <a:pt x="1158" y="528"/>
                </a:lnTo>
                <a:lnTo>
                  <a:pt x="1158" y="528"/>
                </a:lnTo>
                <a:lnTo>
                  <a:pt x="1164" y="528"/>
                </a:lnTo>
                <a:lnTo>
                  <a:pt x="1164" y="528"/>
                </a:lnTo>
                <a:lnTo>
                  <a:pt x="1164" y="528"/>
                </a:lnTo>
                <a:lnTo>
                  <a:pt x="1170" y="528"/>
                </a:lnTo>
                <a:lnTo>
                  <a:pt x="1170" y="528"/>
                </a:lnTo>
                <a:lnTo>
                  <a:pt x="1170" y="534"/>
                </a:lnTo>
                <a:lnTo>
                  <a:pt x="1176" y="534"/>
                </a:lnTo>
                <a:lnTo>
                  <a:pt x="1176" y="540"/>
                </a:lnTo>
                <a:lnTo>
                  <a:pt x="1176" y="546"/>
                </a:lnTo>
                <a:lnTo>
                  <a:pt x="1176" y="546"/>
                </a:lnTo>
                <a:lnTo>
                  <a:pt x="1176" y="552"/>
                </a:lnTo>
                <a:lnTo>
                  <a:pt x="1176" y="552"/>
                </a:lnTo>
                <a:lnTo>
                  <a:pt x="1182" y="558"/>
                </a:lnTo>
                <a:lnTo>
                  <a:pt x="1182" y="558"/>
                </a:lnTo>
                <a:lnTo>
                  <a:pt x="1182" y="564"/>
                </a:lnTo>
                <a:lnTo>
                  <a:pt x="1182" y="564"/>
                </a:lnTo>
                <a:lnTo>
                  <a:pt x="1182" y="564"/>
                </a:lnTo>
                <a:lnTo>
                  <a:pt x="1182" y="570"/>
                </a:lnTo>
                <a:lnTo>
                  <a:pt x="1182" y="570"/>
                </a:lnTo>
                <a:lnTo>
                  <a:pt x="1182" y="576"/>
                </a:lnTo>
                <a:lnTo>
                  <a:pt x="1188" y="582"/>
                </a:lnTo>
                <a:lnTo>
                  <a:pt x="1188" y="582"/>
                </a:lnTo>
                <a:lnTo>
                  <a:pt x="1188" y="588"/>
                </a:lnTo>
                <a:lnTo>
                  <a:pt x="1188" y="594"/>
                </a:lnTo>
                <a:lnTo>
                  <a:pt x="1194" y="600"/>
                </a:lnTo>
                <a:lnTo>
                  <a:pt x="1194" y="600"/>
                </a:lnTo>
                <a:lnTo>
                  <a:pt x="1194" y="606"/>
                </a:lnTo>
                <a:lnTo>
                  <a:pt x="1200" y="606"/>
                </a:lnTo>
                <a:lnTo>
                  <a:pt x="1200" y="606"/>
                </a:lnTo>
                <a:lnTo>
                  <a:pt x="1200" y="606"/>
                </a:lnTo>
                <a:lnTo>
                  <a:pt x="1200" y="606"/>
                </a:lnTo>
                <a:lnTo>
                  <a:pt x="1200" y="612"/>
                </a:lnTo>
                <a:lnTo>
                  <a:pt x="1200" y="612"/>
                </a:lnTo>
                <a:lnTo>
                  <a:pt x="1200" y="618"/>
                </a:lnTo>
                <a:lnTo>
                  <a:pt x="1200" y="624"/>
                </a:lnTo>
                <a:lnTo>
                  <a:pt x="1200" y="624"/>
                </a:lnTo>
                <a:lnTo>
                  <a:pt x="1200" y="630"/>
                </a:lnTo>
                <a:lnTo>
                  <a:pt x="1200" y="630"/>
                </a:lnTo>
                <a:lnTo>
                  <a:pt x="1200" y="636"/>
                </a:lnTo>
                <a:lnTo>
                  <a:pt x="1200" y="636"/>
                </a:lnTo>
                <a:lnTo>
                  <a:pt x="1200" y="642"/>
                </a:lnTo>
                <a:lnTo>
                  <a:pt x="1200" y="648"/>
                </a:lnTo>
                <a:lnTo>
                  <a:pt x="1200" y="654"/>
                </a:lnTo>
                <a:lnTo>
                  <a:pt x="1194" y="660"/>
                </a:lnTo>
                <a:lnTo>
                  <a:pt x="1194" y="672"/>
                </a:lnTo>
                <a:lnTo>
                  <a:pt x="1194" y="678"/>
                </a:lnTo>
                <a:lnTo>
                  <a:pt x="1194" y="678"/>
                </a:lnTo>
                <a:lnTo>
                  <a:pt x="1194" y="684"/>
                </a:lnTo>
                <a:lnTo>
                  <a:pt x="1194" y="684"/>
                </a:lnTo>
                <a:lnTo>
                  <a:pt x="1194" y="690"/>
                </a:lnTo>
                <a:lnTo>
                  <a:pt x="1194" y="696"/>
                </a:lnTo>
                <a:lnTo>
                  <a:pt x="1194" y="696"/>
                </a:lnTo>
                <a:lnTo>
                  <a:pt x="1194" y="702"/>
                </a:lnTo>
                <a:lnTo>
                  <a:pt x="1194" y="702"/>
                </a:lnTo>
                <a:lnTo>
                  <a:pt x="1194" y="708"/>
                </a:lnTo>
                <a:lnTo>
                  <a:pt x="1194" y="714"/>
                </a:lnTo>
                <a:lnTo>
                  <a:pt x="1194" y="714"/>
                </a:lnTo>
                <a:lnTo>
                  <a:pt x="1194" y="714"/>
                </a:lnTo>
                <a:lnTo>
                  <a:pt x="1194" y="720"/>
                </a:lnTo>
                <a:lnTo>
                  <a:pt x="1194" y="720"/>
                </a:lnTo>
                <a:lnTo>
                  <a:pt x="1194" y="720"/>
                </a:lnTo>
                <a:lnTo>
                  <a:pt x="1194" y="720"/>
                </a:lnTo>
                <a:lnTo>
                  <a:pt x="1194" y="726"/>
                </a:lnTo>
                <a:lnTo>
                  <a:pt x="1188" y="732"/>
                </a:lnTo>
                <a:lnTo>
                  <a:pt x="1188" y="738"/>
                </a:lnTo>
                <a:lnTo>
                  <a:pt x="1182" y="744"/>
                </a:lnTo>
                <a:lnTo>
                  <a:pt x="1176" y="756"/>
                </a:lnTo>
                <a:lnTo>
                  <a:pt x="1170" y="762"/>
                </a:lnTo>
                <a:lnTo>
                  <a:pt x="1170" y="768"/>
                </a:lnTo>
                <a:lnTo>
                  <a:pt x="1164" y="780"/>
                </a:lnTo>
                <a:lnTo>
                  <a:pt x="1152" y="792"/>
                </a:lnTo>
                <a:lnTo>
                  <a:pt x="1152" y="792"/>
                </a:lnTo>
                <a:lnTo>
                  <a:pt x="1152" y="792"/>
                </a:lnTo>
                <a:lnTo>
                  <a:pt x="1146" y="792"/>
                </a:lnTo>
                <a:lnTo>
                  <a:pt x="1146" y="798"/>
                </a:lnTo>
                <a:lnTo>
                  <a:pt x="1146" y="798"/>
                </a:lnTo>
                <a:lnTo>
                  <a:pt x="1140" y="798"/>
                </a:lnTo>
                <a:lnTo>
                  <a:pt x="1140" y="798"/>
                </a:lnTo>
                <a:lnTo>
                  <a:pt x="1134" y="798"/>
                </a:lnTo>
                <a:lnTo>
                  <a:pt x="1128" y="798"/>
                </a:lnTo>
                <a:lnTo>
                  <a:pt x="1128" y="798"/>
                </a:lnTo>
                <a:lnTo>
                  <a:pt x="1122" y="798"/>
                </a:lnTo>
                <a:lnTo>
                  <a:pt x="1116" y="798"/>
                </a:lnTo>
                <a:lnTo>
                  <a:pt x="1116" y="798"/>
                </a:lnTo>
                <a:lnTo>
                  <a:pt x="1116" y="798"/>
                </a:lnTo>
                <a:lnTo>
                  <a:pt x="1110" y="798"/>
                </a:lnTo>
                <a:lnTo>
                  <a:pt x="1110" y="798"/>
                </a:lnTo>
                <a:lnTo>
                  <a:pt x="1104" y="798"/>
                </a:lnTo>
                <a:lnTo>
                  <a:pt x="1104" y="792"/>
                </a:lnTo>
                <a:lnTo>
                  <a:pt x="1098" y="792"/>
                </a:lnTo>
                <a:lnTo>
                  <a:pt x="1098" y="786"/>
                </a:lnTo>
                <a:lnTo>
                  <a:pt x="1092" y="786"/>
                </a:lnTo>
                <a:lnTo>
                  <a:pt x="1092" y="780"/>
                </a:lnTo>
                <a:lnTo>
                  <a:pt x="1080" y="780"/>
                </a:lnTo>
                <a:lnTo>
                  <a:pt x="1098" y="816"/>
                </a:lnTo>
                <a:lnTo>
                  <a:pt x="1092" y="822"/>
                </a:lnTo>
                <a:lnTo>
                  <a:pt x="1092" y="822"/>
                </a:lnTo>
                <a:lnTo>
                  <a:pt x="1086" y="822"/>
                </a:lnTo>
                <a:lnTo>
                  <a:pt x="1086" y="828"/>
                </a:lnTo>
                <a:lnTo>
                  <a:pt x="1080" y="828"/>
                </a:lnTo>
                <a:lnTo>
                  <a:pt x="1080" y="828"/>
                </a:lnTo>
                <a:lnTo>
                  <a:pt x="1080" y="828"/>
                </a:lnTo>
                <a:lnTo>
                  <a:pt x="1080" y="828"/>
                </a:lnTo>
                <a:lnTo>
                  <a:pt x="1074" y="828"/>
                </a:lnTo>
                <a:lnTo>
                  <a:pt x="1074" y="834"/>
                </a:lnTo>
                <a:lnTo>
                  <a:pt x="1074" y="834"/>
                </a:lnTo>
                <a:lnTo>
                  <a:pt x="1074" y="834"/>
                </a:lnTo>
                <a:lnTo>
                  <a:pt x="1068" y="840"/>
                </a:lnTo>
                <a:lnTo>
                  <a:pt x="1068" y="840"/>
                </a:lnTo>
                <a:lnTo>
                  <a:pt x="1068" y="840"/>
                </a:lnTo>
                <a:lnTo>
                  <a:pt x="1068" y="846"/>
                </a:lnTo>
                <a:lnTo>
                  <a:pt x="1062" y="846"/>
                </a:lnTo>
                <a:lnTo>
                  <a:pt x="1056" y="852"/>
                </a:lnTo>
                <a:lnTo>
                  <a:pt x="1050" y="858"/>
                </a:lnTo>
                <a:lnTo>
                  <a:pt x="1044" y="858"/>
                </a:lnTo>
                <a:lnTo>
                  <a:pt x="1032" y="864"/>
                </a:lnTo>
                <a:lnTo>
                  <a:pt x="1026" y="870"/>
                </a:lnTo>
                <a:lnTo>
                  <a:pt x="1026" y="870"/>
                </a:lnTo>
                <a:lnTo>
                  <a:pt x="1020" y="876"/>
                </a:lnTo>
                <a:lnTo>
                  <a:pt x="1014" y="882"/>
                </a:lnTo>
                <a:lnTo>
                  <a:pt x="1014" y="882"/>
                </a:lnTo>
                <a:lnTo>
                  <a:pt x="1008" y="888"/>
                </a:lnTo>
                <a:lnTo>
                  <a:pt x="1002" y="888"/>
                </a:lnTo>
                <a:lnTo>
                  <a:pt x="996" y="894"/>
                </a:lnTo>
                <a:lnTo>
                  <a:pt x="996" y="894"/>
                </a:lnTo>
                <a:lnTo>
                  <a:pt x="990" y="894"/>
                </a:lnTo>
                <a:lnTo>
                  <a:pt x="984" y="900"/>
                </a:lnTo>
                <a:lnTo>
                  <a:pt x="978" y="900"/>
                </a:lnTo>
                <a:lnTo>
                  <a:pt x="972" y="900"/>
                </a:lnTo>
                <a:lnTo>
                  <a:pt x="972" y="900"/>
                </a:lnTo>
                <a:lnTo>
                  <a:pt x="966" y="900"/>
                </a:lnTo>
                <a:lnTo>
                  <a:pt x="960" y="900"/>
                </a:lnTo>
                <a:lnTo>
                  <a:pt x="954" y="900"/>
                </a:lnTo>
                <a:lnTo>
                  <a:pt x="948" y="900"/>
                </a:lnTo>
                <a:lnTo>
                  <a:pt x="942" y="900"/>
                </a:lnTo>
                <a:lnTo>
                  <a:pt x="936" y="894"/>
                </a:lnTo>
                <a:lnTo>
                  <a:pt x="930" y="894"/>
                </a:lnTo>
                <a:lnTo>
                  <a:pt x="930" y="894"/>
                </a:lnTo>
                <a:lnTo>
                  <a:pt x="930" y="894"/>
                </a:lnTo>
                <a:lnTo>
                  <a:pt x="930" y="894"/>
                </a:lnTo>
                <a:lnTo>
                  <a:pt x="936" y="900"/>
                </a:lnTo>
                <a:lnTo>
                  <a:pt x="936" y="900"/>
                </a:lnTo>
                <a:lnTo>
                  <a:pt x="936" y="906"/>
                </a:lnTo>
                <a:lnTo>
                  <a:pt x="936" y="906"/>
                </a:lnTo>
                <a:lnTo>
                  <a:pt x="936" y="912"/>
                </a:lnTo>
                <a:lnTo>
                  <a:pt x="936" y="918"/>
                </a:lnTo>
                <a:lnTo>
                  <a:pt x="936" y="918"/>
                </a:lnTo>
                <a:lnTo>
                  <a:pt x="936" y="918"/>
                </a:lnTo>
                <a:lnTo>
                  <a:pt x="936" y="918"/>
                </a:lnTo>
                <a:lnTo>
                  <a:pt x="936" y="918"/>
                </a:lnTo>
                <a:lnTo>
                  <a:pt x="930" y="918"/>
                </a:lnTo>
                <a:lnTo>
                  <a:pt x="930" y="924"/>
                </a:lnTo>
                <a:lnTo>
                  <a:pt x="930" y="924"/>
                </a:lnTo>
                <a:lnTo>
                  <a:pt x="924" y="924"/>
                </a:lnTo>
                <a:lnTo>
                  <a:pt x="924" y="924"/>
                </a:lnTo>
                <a:lnTo>
                  <a:pt x="924" y="924"/>
                </a:lnTo>
                <a:lnTo>
                  <a:pt x="918" y="924"/>
                </a:lnTo>
                <a:lnTo>
                  <a:pt x="918" y="924"/>
                </a:lnTo>
                <a:lnTo>
                  <a:pt x="918" y="924"/>
                </a:lnTo>
                <a:lnTo>
                  <a:pt x="912" y="918"/>
                </a:lnTo>
                <a:lnTo>
                  <a:pt x="912" y="918"/>
                </a:lnTo>
                <a:lnTo>
                  <a:pt x="906" y="924"/>
                </a:lnTo>
                <a:lnTo>
                  <a:pt x="906" y="930"/>
                </a:lnTo>
                <a:lnTo>
                  <a:pt x="906" y="930"/>
                </a:lnTo>
                <a:lnTo>
                  <a:pt x="900" y="936"/>
                </a:lnTo>
                <a:lnTo>
                  <a:pt x="900" y="936"/>
                </a:lnTo>
                <a:lnTo>
                  <a:pt x="900" y="942"/>
                </a:lnTo>
                <a:lnTo>
                  <a:pt x="894" y="942"/>
                </a:lnTo>
                <a:lnTo>
                  <a:pt x="894" y="942"/>
                </a:lnTo>
                <a:lnTo>
                  <a:pt x="894" y="948"/>
                </a:lnTo>
                <a:lnTo>
                  <a:pt x="888" y="948"/>
                </a:lnTo>
                <a:lnTo>
                  <a:pt x="888" y="948"/>
                </a:lnTo>
                <a:lnTo>
                  <a:pt x="882" y="948"/>
                </a:lnTo>
                <a:lnTo>
                  <a:pt x="876" y="948"/>
                </a:lnTo>
                <a:lnTo>
                  <a:pt x="870" y="948"/>
                </a:lnTo>
                <a:lnTo>
                  <a:pt x="870" y="948"/>
                </a:lnTo>
                <a:lnTo>
                  <a:pt x="870" y="954"/>
                </a:lnTo>
                <a:lnTo>
                  <a:pt x="870" y="960"/>
                </a:lnTo>
                <a:lnTo>
                  <a:pt x="870" y="960"/>
                </a:lnTo>
                <a:lnTo>
                  <a:pt x="870" y="960"/>
                </a:lnTo>
                <a:lnTo>
                  <a:pt x="870" y="966"/>
                </a:lnTo>
                <a:lnTo>
                  <a:pt x="870" y="966"/>
                </a:lnTo>
                <a:lnTo>
                  <a:pt x="870" y="966"/>
                </a:lnTo>
                <a:lnTo>
                  <a:pt x="864" y="972"/>
                </a:lnTo>
                <a:lnTo>
                  <a:pt x="864" y="972"/>
                </a:lnTo>
                <a:lnTo>
                  <a:pt x="864" y="972"/>
                </a:lnTo>
                <a:lnTo>
                  <a:pt x="858" y="972"/>
                </a:lnTo>
                <a:lnTo>
                  <a:pt x="858" y="972"/>
                </a:lnTo>
                <a:lnTo>
                  <a:pt x="852" y="978"/>
                </a:lnTo>
                <a:lnTo>
                  <a:pt x="852" y="978"/>
                </a:lnTo>
                <a:lnTo>
                  <a:pt x="858" y="984"/>
                </a:lnTo>
                <a:lnTo>
                  <a:pt x="858" y="984"/>
                </a:lnTo>
                <a:lnTo>
                  <a:pt x="858" y="990"/>
                </a:lnTo>
                <a:lnTo>
                  <a:pt x="858" y="990"/>
                </a:lnTo>
                <a:lnTo>
                  <a:pt x="858" y="996"/>
                </a:lnTo>
                <a:lnTo>
                  <a:pt x="858" y="996"/>
                </a:lnTo>
                <a:lnTo>
                  <a:pt x="858" y="1002"/>
                </a:lnTo>
                <a:lnTo>
                  <a:pt x="858" y="1008"/>
                </a:lnTo>
                <a:lnTo>
                  <a:pt x="852" y="1014"/>
                </a:lnTo>
                <a:lnTo>
                  <a:pt x="852" y="1020"/>
                </a:lnTo>
                <a:lnTo>
                  <a:pt x="852" y="1020"/>
                </a:lnTo>
                <a:lnTo>
                  <a:pt x="822" y="1032"/>
                </a:lnTo>
                <a:lnTo>
                  <a:pt x="828" y="1032"/>
                </a:lnTo>
                <a:lnTo>
                  <a:pt x="828" y="1032"/>
                </a:lnTo>
                <a:lnTo>
                  <a:pt x="834" y="1032"/>
                </a:lnTo>
                <a:lnTo>
                  <a:pt x="834" y="1032"/>
                </a:lnTo>
                <a:lnTo>
                  <a:pt x="834" y="1032"/>
                </a:lnTo>
                <a:lnTo>
                  <a:pt x="840" y="1032"/>
                </a:lnTo>
                <a:lnTo>
                  <a:pt x="840" y="1038"/>
                </a:lnTo>
                <a:lnTo>
                  <a:pt x="840" y="1038"/>
                </a:lnTo>
                <a:lnTo>
                  <a:pt x="840" y="1038"/>
                </a:lnTo>
                <a:lnTo>
                  <a:pt x="840" y="1038"/>
                </a:lnTo>
                <a:lnTo>
                  <a:pt x="840" y="1044"/>
                </a:lnTo>
                <a:lnTo>
                  <a:pt x="840" y="1044"/>
                </a:lnTo>
                <a:lnTo>
                  <a:pt x="840" y="1044"/>
                </a:lnTo>
                <a:lnTo>
                  <a:pt x="840" y="1050"/>
                </a:lnTo>
                <a:lnTo>
                  <a:pt x="840" y="1056"/>
                </a:lnTo>
                <a:lnTo>
                  <a:pt x="840" y="1056"/>
                </a:lnTo>
                <a:lnTo>
                  <a:pt x="840" y="1062"/>
                </a:lnTo>
                <a:lnTo>
                  <a:pt x="840" y="1062"/>
                </a:lnTo>
                <a:lnTo>
                  <a:pt x="840" y="1062"/>
                </a:lnTo>
                <a:lnTo>
                  <a:pt x="840" y="1068"/>
                </a:lnTo>
                <a:lnTo>
                  <a:pt x="840" y="1068"/>
                </a:lnTo>
                <a:lnTo>
                  <a:pt x="840" y="1068"/>
                </a:lnTo>
                <a:lnTo>
                  <a:pt x="840" y="1068"/>
                </a:lnTo>
                <a:lnTo>
                  <a:pt x="834" y="1068"/>
                </a:lnTo>
                <a:lnTo>
                  <a:pt x="834" y="1068"/>
                </a:lnTo>
                <a:lnTo>
                  <a:pt x="834" y="1068"/>
                </a:lnTo>
                <a:lnTo>
                  <a:pt x="834" y="1068"/>
                </a:lnTo>
                <a:lnTo>
                  <a:pt x="834" y="1074"/>
                </a:lnTo>
                <a:lnTo>
                  <a:pt x="840" y="1074"/>
                </a:lnTo>
                <a:lnTo>
                  <a:pt x="840" y="1074"/>
                </a:lnTo>
                <a:lnTo>
                  <a:pt x="840" y="1080"/>
                </a:lnTo>
                <a:lnTo>
                  <a:pt x="840" y="1080"/>
                </a:lnTo>
                <a:lnTo>
                  <a:pt x="840" y="1080"/>
                </a:lnTo>
                <a:lnTo>
                  <a:pt x="840" y="1086"/>
                </a:lnTo>
                <a:lnTo>
                  <a:pt x="840" y="1086"/>
                </a:lnTo>
                <a:lnTo>
                  <a:pt x="840" y="1092"/>
                </a:lnTo>
                <a:lnTo>
                  <a:pt x="840" y="1098"/>
                </a:lnTo>
                <a:lnTo>
                  <a:pt x="840" y="1104"/>
                </a:lnTo>
                <a:lnTo>
                  <a:pt x="840" y="1110"/>
                </a:lnTo>
                <a:lnTo>
                  <a:pt x="840" y="1116"/>
                </a:lnTo>
                <a:lnTo>
                  <a:pt x="840" y="1116"/>
                </a:lnTo>
                <a:lnTo>
                  <a:pt x="840" y="1122"/>
                </a:lnTo>
                <a:lnTo>
                  <a:pt x="840" y="1122"/>
                </a:lnTo>
                <a:lnTo>
                  <a:pt x="840" y="1122"/>
                </a:lnTo>
                <a:lnTo>
                  <a:pt x="840" y="1122"/>
                </a:lnTo>
                <a:lnTo>
                  <a:pt x="840" y="1128"/>
                </a:lnTo>
                <a:lnTo>
                  <a:pt x="840" y="1128"/>
                </a:lnTo>
                <a:lnTo>
                  <a:pt x="840" y="1134"/>
                </a:lnTo>
                <a:lnTo>
                  <a:pt x="846" y="1134"/>
                </a:lnTo>
                <a:lnTo>
                  <a:pt x="846" y="1140"/>
                </a:lnTo>
                <a:lnTo>
                  <a:pt x="846" y="1140"/>
                </a:lnTo>
                <a:lnTo>
                  <a:pt x="846" y="1140"/>
                </a:lnTo>
                <a:lnTo>
                  <a:pt x="846" y="1146"/>
                </a:lnTo>
                <a:lnTo>
                  <a:pt x="846" y="1146"/>
                </a:lnTo>
                <a:lnTo>
                  <a:pt x="846" y="1146"/>
                </a:lnTo>
                <a:lnTo>
                  <a:pt x="846" y="1152"/>
                </a:lnTo>
                <a:lnTo>
                  <a:pt x="846" y="1152"/>
                </a:lnTo>
                <a:lnTo>
                  <a:pt x="846" y="1158"/>
                </a:lnTo>
                <a:lnTo>
                  <a:pt x="846" y="1158"/>
                </a:lnTo>
                <a:lnTo>
                  <a:pt x="852" y="1164"/>
                </a:lnTo>
                <a:lnTo>
                  <a:pt x="852" y="1164"/>
                </a:lnTo>
                <a:lnTo>
                  <a:pt x="852" y="1164"/>
                </a:lnTo>
                <a:lnTo>
                  <a:pt x="858" y="1176"/>
                </a:lnTo>
                <a:lnTo>
                  <a:pt x="852" y="1182"/>
                </a:lnTo>
                <a:lnTo>
                  <a:pt x="852" y="1182"/>
                </a:lnTo>
                <a:lnTo>
                  <a:pt x="846" y="1182"/>
                </a:lnTo>
                <a:lnTo>
                  <a:pt x="846" y="1182"/>
                </a:lnTo>
                <a:lnTo>
                  <a:pt x="846" y="1182"/>
                </a:lnTo>
                <a:lnTo>
                  <a:pt x="846" y="1182"/>
                </a:lnTo>
                <a:lnTo>
                  <a:pt x="846" y="1182"/>
                </a:lnTo>
                <a:lnTo>
                  <a:pt x="846" y="1188"/>
                </a:lnTo>
                <a:lnTo>
                  <a:pt x="846" y="1188"/>
                </a:lnTo>
                <a:lnTo>
                  <a:pt x="846" y="1188"/>
                </a:lnTo>
                <a:lnTo>
                  <a:pt x="840" y="1188"/>
                </a:lnTo>
                <a:lnTo>
                  <a:pt x="840" y="1188"/>
                </a:lnTo>
                <a:lnTo>
                  <a:pt x="840" y="1188"/>
                </a:lnTo>
                <a:lnTo>
                  <a:pt x="834" y="1188"/>
                </a:lnTo>
                <a:lnTo>
                  <a:pt x="834" y="1188"/>
                </a:lnTo>
                <a:lnTo>
                  <a:pt x="834" y="1188"/>
                </a:lnTo>
                <a:lnTo>
                  <a:pt x="828" y="1188"/>
                </a:lnTo>
                <a:lnTo>
                  <a:pt x="828" y="1188"/>
                </a:lnTo>
                <a:lnTo>
                  <a:pt x="828" y="1188"/>
                </a:lnTo>
                <a:lnTo>
                  <a:pt x="822" y="1182"/>
                </a:lnTo>
                <a:lnTo>
                  <a:pt x="822" y="1182"/>
                </a:lnTo>
                <a:lnTo>
                  <a:pt x="816" y="1176"/>
                </a:lnTo>
                <a:lnTo>
                  <a:pt x="816" y="1176"/>
                </a:lnTo>
                <a:lnTo>
                  <a:pt x="816" y="1170"/>
                </a:lnTo>
                <a:lnTo>
                  <a:pt x="816" y="1170"/>
                </a:lnTo>
                <a:lnTo>
                  <a:pt x="816" y="1170"/>
                </a:lnTo>
                <a:lnTo>
                  <a:pt x="816" y="1176"/>
                </a:lnTo>
                <a:lnTo>
                  <a:pt x="816" y="1176"/>
                </a:lnTo>
                <a:lnTo>
                  <a:pt x="816" y="1176"/>
                </a:lnTo>
                <a:lnTo>
                  <a:pt x="816" y="1176"/>
                </a:lnTo>
                <a:lnTo>
                  <a:pt x="816" y="1176"/>
                </a:lnTo>
                <a:lnTo>
                  <a:pt x="810" y="1176"/>
                </a:lnTo>
                <a:lnTo>
                  <a:pt x="810" y="1176"/>
                </a:lnTo>
                <a:lnTo>
                  <a:pt x="810" y="1176"/>
                </a:lnTo>
                <a:lnTo>
                  <a:pt x="804" y="1176"/>
                </a:lnTo>
                <a:lnTo>
                  <a:pt x="804" y="1176"/>
                </a:lnTo>
                <a:lnTo>
                  <a:pt x="798" y="1176"/>
                </a:lnTo>
                <a:lnTo>
                  <a:pt x="792" y="1176"/>
                </a:lnTo>
                <a:lnTo>
                  <a:pt x="780" y="1170"/>
                </a:lnTo>
                <a:lnTo>
                  <a:pt x="774" y="1170"/>
                </a:lnTo>
                <a:lnTo>
                  <a:pt x="774" y="1170"/>
                </a:lnTo>
                <a:lnTo>
                  <a:pt x="768" y="1170"/>
                </a:lnTo>
                <a:lnTo>
                  <a:pt x="768" y="1170"/>
                </a:lnTo>
                <a:lnTo>
                  <a:pt x="768" y="1170"/>
                </a:lnTo>
                <a:lnTo>
                  <a:pt x="768" y="1170"/>
                </a:lnTo>
                <a:lnTo>
                  <a:pt x="762" y="1170"/>
                </a:lnTo>
                <a:lnTo>
                  <a:pt x="762" y="1170"/>
                </a:lnTo>
                <a:lnTo>
                  <a:pt x="756" y="1164"/>
                </a:lnTo>
                <a:lnTo>
                  <a:pt x="756" y="1164"/>
                </a:lnTo>
                <a:lnTo>
                  <a:pt x="750" y="1158"/>
                </a:lnTo>
                <a:lnTo>
                  <a:pt x="750" y="1158"/>
                </a:lnTo>
                <a:lnTo>
                  <a:pt x="744" y="1158"/>
                </a:lnTo>
                <a:lnTo>
                  <a:pt x="744" y="1152"/>
                </a:lnTo>
                <a:lnTo>
                  <a:pt x="744" y="1152"/>
                </a:lnTo>
                <a:lnTo>
                  <a:pt x="738" y="1152"/>
                </a:lnTo>
                <a:lnTo>
                  <a:pt x="738" y="1152"/>
                </a:lnTo>
                <a:lnTo>
                  <a:pt x="732" y="1152"/>
                </a:lnTo>
                <a:lnTo>
                  <a:pt x="732" y="1152"/>
                </a:lnTo>
                <a:lnTo>
                  <a:pt x="726" y="1152"/>
                </a:lnTo>
                <a:lnTo>
                  <a:pt x="726" y="1152"/>
                </a:lnTo>
                <a:lnTo>
                  <a:pt x="726" y="1152"/>
                </a:lnTo>
                <a:lnTo>
                  <a:pt x="726" y="1152"/>
                </a:lnTo>
                <a:lnTo>
                  <a:pt x="720" y="1152"/>
                </a:lnTo>
                <a:lnTo>
                  <a:pt x="720" y="1146"/>
                </a:lnTo>
                <a:lnTo>
                  <a:pt x="720" y="1146"/>
                </a:lnTo>
                <a:lnTo>
                  <a:pt x="714" y="1146"/>
                </a:lnTo>
                <a:lnTo>
                  <a:pt x="714" y="1146"/>
                </a:lnTo>
                <a:lnTo>
                  <a:pt x="714" y="1146"/>
                </a:lnTo>
                <a:lnTo>
                  <a:pt x="708" y="1140"/>
                </a:lnTo>
                <a:lnTo>
                  <a:pt x="708" y="1140"/>
                </a:lnTo>
                <a:lnTo>
                  <a:pt x="702" y="1140"/>
                </a:lnTo>
                <a:lnTo>
                  <a:pt x="702" y="1134"/>
                </a:lnTo>
                <a:lnTo>
                  <a:pt x="696" y="1134"/>
                </a:lnTo>
                <a:lnTo>
                  <a:pt x="696" y="1134"/>
                </a:lnTo>
                <a:lnTo>
                  <a:pt x="696" y="1134"/>
                </a:lnTo>
                <a:lnTo>
                  <a:pt x="696" y="1134"/>
                </a:lnTo>
                <a:lnTo>
                  <a:pt x="696" y="1134"/>
                </a:lnTo>
                <a:lnTo>
                  <a:pt x="696" y="1134"/>
                </a:lnTo>
                <a:lnTo>
                  <a:pt x="690" y="1134"/>
                </a:lnTo>
                <a:lnTo>
                  <a:pt x="684" y="1134"/>
                </a:lnTo>
                <a:lnTo>
                  <a:pt x="684" y="1134"/>
                </a:lnTo>
                <a:lnTo>
                  <a:pt x="684" y="1134"/>
                </a:lnTo>
                <a:lnTo>
                  <a:pt x="678" y="1134"/>
                </a:lnTo>
                <a:lnTo>
                  <a:pt x="678" y="1128"/>
                </a:lnTo>
                <a:lnTo>
                  <a:pt x="678" y="1128"/>
                </a:lnTo>
                <a:lnTo>
                  <a:pt x="678" y="1128"/>
                </a:lnTo>
                <a:lnTo>
                  <a:pt x="672" y="1128"/>
                </a:lnTo>
                <a:lnTo>
                  <a:pt x="672" y="1128"/>
                </a:lnTo>
                <a:lnTo>
                  <a:pt x="672" y="1128"/>
                </a:lnTo>
                <a:lnTo>
                  <a:pt x="672" y="1122"/>
                </a:lnTo>
                <a:lnTo>
                  <a:pt x="672" y="1122"/>
                </a:lnTo>
                <a:lnTo>
                  <a:pt x="672" y="1122"/>
                </a:lnTo>
                <a:lnTo>
                  <a:pt x="672" y="1116"/>
                </a:lnTo>
                <a:lnTo>
                  <a:pt x="672" y="1116"/>
                </a:lnTo>
                <a:lnTo>
                  <a:pt x="672" y="1110"/>
                </a:lnTo>
                <a:lnTo>
                  <a:pt x="666" y="1110"/>
                </a:lnTo>
                <a:lnTo>
                  <a:pt x="666" y="1104"/>
                </a:lnTo>
                <a:lnTo>
                  <a:pt x="666" y="1098"/>
                </a:lnTo>
                <a:lnTo>
                  <a:pt x="666" y="1098"/>
                </a:lnTo>
                <a:lnTo>
                  <a:pt x="666" y="1092"/>
                </a:lnTo>
                <a:lnTo>
                  <a:pt x="666" y="1092"/>
                </a:lnTo>
                <a:lnTo>
                  <a:pt x="660" y="1092"/>
                </a:lnTo>
                <a:lnTo>
                  <a:pt x="660" y="1086"/>
                </a:lnTo>
                <a:lnTo>
                  <a:pt x="660" y="1086"/>
                </a:lnTo>
                <a:lnTo>
                  <a:pt x="660" y="1086"/>
                </a:lnTo>
                <a:lnTo>
                  <a:pt x="660" y="1080"/>
                </a:lnTo>
                <a:lnTo>
                  <a:pt x="660" y="1074"/>
                </a:lnTo>
                <a:lnTo>
                  <a:pt x="654" y="1068"/>
                </a:lnTo>
                <a:lnTo>
                  <a:pt x="648" y="1062"/>
                </a:lnTo>
                <a:lnTo>
                  <a:pt x="648" y="1056"/>
                </a:lnTo>
                <a:lnTo>
                  <a:pt x="648" y="1056"/>
                </a:lnTo>
                <a:lnTo>
                  <a:pt x="642" y="1050"/>
                </a:lnTo>
                <a:lnTo>
                  <a:pt x="642" y="1050"/>
                </a:lnTo>
                <a:lnTo>
                  <a:pt x="642" y="1044"/>
                </a:lnTo>
                <a:lnTo>
                  <a:pt x="642" y="1044"/>
                </a:lnTo>
                <a:lnTo>
                  <a:pt x="642" y="1044"/>
                </a:lnTo>
                <a:lnTo>
                  <a:pt x="642" y="1044"/>
                </a:lnTo>
                <a:lnTo>
                  <a:pt x="642" y="1044"/>
                </a:lnTo>
                <a:lnTo>
                  <a:pt x="642" y="1038"/>
                </a:lnTo>
                <a:lnTo>
                  <a:pt x="642" y="1038"/>
                </a:lnTo>
                <a:lnTo>
                  <a:pt x="642" y="1032"/>
                </a:lnTo>
                <a:lnTo>
                  <a:pt x="642" y="1032"/>
                </a:lnTo>
                <a:lnTo>
                  <a:pt x="642" y="1032"/>
                </a:lnTo>
                <a:lnTo>
                  <a:pt x="642" y="1032"/>
                </a:lnTo>
                <a:lnTo>
                  <a:pt x="642" y="1026"/>
                </a:lnTo>
                <a:lnTo>
                  <a:pt x="642" y="1026"/>
                </a:lnTo>
                <a:lnTo>
                  <a:pt x="642" y="1026"/>
                </a:lnTo>
                <a:lnTo>
                  <a:pt x="642" y="1026"/>
                </a:lnTo>
                <a:lnTo>
                  <a:pt x="642" y="1020"/>
                </a:lnTo>
                <a:lnTo>
                  <a:pt x="636" y="1020"/>
                </a:lnTo>
                <a:lnTo>
                  <a:pt x="636" y="1020"/>
                </a:lnTo>
                <a:lnTo>
                  <a:pt x="636" y="1020"/>
                </a:lnTo>
                <a:lnTo>
                  <a:pt x="636" y="1014"/>
                </a:lnTo>
                <a:lnTo>
                  <a:pt x="636" y="1014"/>
                </a:lnTo>
                <a:lnTo>
                  <a:pt x="636" y="1014"/>
                </a:lnTo>
                <a:lnTo>
                  <a:pt x="636" y="1008"/>
                </a:lnTo>
                <a:lnTo>
                  <a:pt x="636" y="1008"/>
                </a:lnTo>
                <a:lnTo>
                  <a:pt x="636" y="1008"/>
                </a:lnTo>
                <a:lnTo>
                  <a:pt x="630" y="1002"/>
                </a:lnTo>
                <a:lnTo>
                  <a:pt x="630" y="1002"/>
                </a:lnTo>
                <a:lnTo>
                  <a:pt x="630" y="996"/>
                </a:lnTo>
                <a:lnTo>
                  <a:pt x="630" y="996"/>
                </a:lnTo>
                <a:lnTo>
                  <a:pt x="630" y="990"/>
                </a:lnTo>
                <a:lnTo>
                  <a:pt x="636" y="984"/>
                </a:lnTo>
                <a:lnTo>
                  <a:pt x="636" y="984"/>
                </a:lnTo>
                <a:lnTo>
                  <a:pt x="636" y="978"/>
                </a:lnTo>
                <a:lnTo>
                  <a:pt x="630" y="978"/>
                </a:lnTo>
                <a:lnTo>
                  <a:pt x="630" y="978"/>
                </a:lnTo>
                <a:lnTo>
                  <a:pt x="624" y="978"/>
                </a:lnTo>
                <a:lnTo>
                  <a:pt x="624" y="972"/>
                </a:lnTo>
                <a:lnTo>
                  <a:pt x="618" y="972"/>
                </a:lnTo>
                <a:lnTo>
                  <a:pt x="618" y="972"/>
                </a:lnTo>
                <a:lnTo>
                  <a:pt x="618" y="966"/>
                </a:lnTo>
                <a:lnTo>
                  <a:pt x="612" y="966"/>
                </a:lnTo>
                <a:lnTo>
                  <a:pt x="612" y="960"/>
                </a:lnTo>
                <a:lnTo>
                  <a:pt x="606" y="954"/>
                </a:lnTo>
                <a:lnTo>
                  <a:pt x="606" y="948"/>
                </a:lnTo>
                <a:lnTo>
                  <a:pt x="600" y="948"/>
                </a:lnTo>
                <a:lnTo>
                  <a:pt x="594" y="936"/>
                </a:lnTo>
                <a:lnTo>
                  <a:pt x="594" y="924"/>
                </a:lnTo>
                <a:lnTo>
                  <a:pt x="588" y="924"/>
                </a:lnTo>
                <a:lnTo>
                  <a:pt x="588" y="918"/>
                </a:lnTo>
                <a:lnTo>
                  <a:pt x="582" y="918"/>
                </a:lnTo>
                <a:lnTo>
                  <a:pt x="582" y="918"/>
                </a:lnTo>
                <a:lnTo>
                  <a:pt x="582" y="912"/>
                </a:lnTo>
                <a:lnTo>
                  <a:pt x="582" y="912"/>
                </a:lnTo>
                <a:lnTo>
                  <a:pt x="576" y="912"/>
                </a:lnTo>
                <a:lnTo>
                  <a:pt x="576" y="912"/>
                </a:lnTo>
                <a:lnTo>
                  <a:pt x="570" y="906"/>
                </a:lnTo>
                <a:lnTo>
                  <a:pt x="570" y="906"/>
                </a:lnTo>
                <a:lnTo>
                  <a:pt x="570" y="900"/>
                </a:lnTo>
                <a:lnTo>
                  <a:pt x="570" y="900"/>
                </a:lnTo>
                <a:lnTo>
                  <a:pt x="564" y="894"/>
                </a:lnTo>
                <a:lnTo>
                  <a:pt x="564" y="894"/>
                </a:lnTo>
                <a:lnTo>
                  <a:pt x="558" y="882"/>
                </a:lnTo>
                <a:lnTo>
                  <a:pt x="558" y="876"/>
                </a:lnTo>
                <a:lnTo>
                  <a:pt x="552" y="870"/>
                </a:lnTo>
                <a:lnTo>
                  <a:pt x="552" y="864"/>
                </a:lnTo>
                <a:lnTo>
                  <a:pt x="546" y="864"/>
                </a:lnTo>
                <a:lnTo>
                  <a:pt x="546" y="858"/>
                </a:lnTo>
                <a:lnTo>
                  <a:pt x="546" y="852"/>
                </a:lnTo>
                <a:lnTo>
                  <a:pt x="546" y="852"/>
                </a:lnTo>
                <a:lnTo>
                  <a:pt x="546" y="846"/>
                </a:lnTo>
                <a:lnTo>
                  <a:pt x="540" y="846"/>
                </a:lnTo>
                <a:lnTo>
                  <a:pt x="540" y="840"/>
                </a:lnTo>
                <a:lnTo>
                  <a:pt x="540" y="840"/>
                </a:lnTo>
                <a:lnTo>
                  <a:pt x="534" y="834"/>
                </a:lnTo>
                <a:lnTo>
                  <a:pt x="534" y="834"/>
                </a:lnTo>
                <a:lnTo>
                  <a:pt x="534" y="828"/>
                </a:lnTo>
                <a:lnTo>
                  <a:pt x="534" y="828"/>
                </a:lnTo>
                <a:lnTo>
                  <a:pt x="534" y="828"/>
                </a:lnTo>
                <a:lnTo>
                  <a:pt x="534" y="822"/>
                </a:lnTo>
                <a:lnTo>
                  <a:pt x="528" y="816"/>
                </a:lnTo>
                <a:lnTo>
                  <a:pt x="522" y="810"/>
                </a:lnTo>
                <a:lnTo>
                  <a:pt x="516" y="804"/>
                </a:lnTo>
                <a:lnTo>
                  <a:pt x="510" y="798"/>
                </a:lnTo>
                <a:lnTo>
                  <a:pt x="504" y="792"/>
                </a:lnTo>
                <a:lnTo>
                  <a:pt x="504" y="786"/>
                </a:lnTo>
                <a:lnTo>
                  <a:pt x="498" y="780"/>
                </a:lnTo>
                <a:lnTo>
                  <a:pt x="498" y="774"/>
                </a:lnTo>
                <a:lnTo>
                  <a:pt x="492" y="774"/>
                </a:lnTo>
                <a:lnTo>
                  <a:pt x="486" y="768"/>
                </a:lnTo>
                <a:lnTo>
                  <a:pt x="480" y="762"/>
                </a:lnTo>
                <a:lnTo>
                  <a:pt x="474" y="756"/>
                </a:lnTo>
                <a:lnTo>
                  <a:pt x="474" y="750"/>
                </a:lnTo>
                <a:lnTo>
                  <a:pt x="468" y="750"/>
                </a:lnTo>
                <a:lnTo>
                  <a:pt x="462" y="744"/>
                </a:lnTo>
                <a:lnTo>
                  <a:pt x="456" y="738"/>
                </a:lnTo>
                <a:lnTo>
                  <a:pt x="450" y="738"/>
                </a:lnTo>
                <a:lnTo>
                  <a:pt x="444" y="738"/>
                </a:lnTo>
                <a:lnTo>
                  <a:pt x="444" y="738"/>
                </a:lnTo>
                <a:lnTo>
                  <a:pt x="438" y="738"/>
                </a:lnTo>
                <a:lnTo>
                  <a:pt x="438" y="738"/>
                </a:lnTo>
                <a:lnTo>
                  <a:pt x="432" y="738"/>
                </a:lnTo>
                <a:lnTo>
                  <a:pt x="432" y="738"/>
                </a:lnTo>
                <a:lnTo>
                  <a:pt x="426" y="738"/>
                </a:lnTo>
                <a:lnTo>
                  <a:pt x="420" y="738"/>
                </a:lnTo>
                <a:lnTo>
                  <a:pt x="414" y="738"/>
                </a:lnTo>
                <a:lnTo>
                  <a:pt x="408" y="738"/>
                </a:lnTo>
                <a:lnTo>
                  <a:pt x="402" y="738"/>
                </a:lnTo>
                <a:lnTo>
                  <a:pt x="396" y="738"/>
                </a:lnTo>
                <a:lnTo>
                  <a:pt x="390" y="738"/>
                </a:lnTo>
                <a:lnTo>
                  <a:pt x="384" y="738"/>
                </a:lnTo>
                <a:lnTo>
                  <a:pt x="384" y="738"/>
                </a:lnTo>
                <a:lnTo>
                  <a:pt x="378" y="738"/>
                </a:lnTo>
                <a:lnTo>
                  <a:pt x="372" y="738"/>
                </a:lnTo>
                <a:lnTo>
                  <a:pt x="372" y="738"/>
                </a:lnTo>
                <a:lnTo>
                  <a:pt x="366" y="738"/>
                </a:lnTo>
                <a:lnTo>
                  <a:pt x="360" y="738"/>
                </a:lnTo>
                <a:lnTo>
                  <a:pt x="360" y="744"/>
                </a:lnTo>
                <a:lnTo>
                  <a:pt x="360" y="744"/>
                </a:lnTo>
                <a:lnTo>
                  <a:pt x="354" y="744"/>
                </a:lnTo>
                <a:lnTo>
                  <a:pt x="354" y="750"/>
                </a:lnTo>
                <a:lnTo>
                  <a:pt x="348" y="750"/>
                </a:lnTo>
                <a:lnTo>
                  <a:pt x="348" y="750"/>
                </a:lnTo>
                <a:lnTo>
                  <a:pt x="348" y="756"/>
                </a:lnTo>
                <a:lnTo>
                  <a:pt x="348" y="756"/>
                </a:lnTo>
                <a:lnTo>
                  <a:pt x="348" y="762"/>
                </a:lnTo>
                <a:lnTo>
                  <a:pt x="348" y="762"/>
                </a:lnTo>
                <a:lnTo>
                  <a:pt x="348" y="762"/>
                </a:lnTo>
                <a:lnTo>
                  <a:pt x="348" y="762"/>
                </a:lnTo>
                <a:lnTo>
                  <a:pt x="348" y="762"/>
                </a:lnTo>
                <a:lnTo>
                  <a:pt x="342" y="768"/>
                </a:lnTo>
                <a:lnTo>
                  <a:pt x="342" y="768"/>
                </a:lnTo>
                <a:lnTo>
                  <a:pt x="336" y="792"/>
                </a:lnTo>
                <a:lnTo>
                  <a:pt x="330" y="792"/>
                </a:lnTo>
                <a:lnTo>
                  <a:pt x="330" y="798"/>
                </a:lnTo>
                <a:lnTo>
                  <a:pt x="324" y="798"/>
                </a:lnTo>
                <a:lnTo>
                  <a:pt x="324" y="804"/>
                </a:lnTo>
                <a:lnTo>
                  <a:pt x="324" y="804"/>
                </a:lnTo>
                <a:lnTo>
                  <a:pt x="324" y="804"/>
                </a:lnTo>
                <a:lnTo>
                  <a:pt x="318" y="810"/>
                </a:lnTo>
                <a:lnTo>
                  <a:pt x="318" y="810"/>
                </a:lnTo>
                <a:lnTo>
                  <a:pt x="318" y="816"/>
                </a:lnTo>
                <a:lnTo>
                  <a:pt x="312" y="822"/>
                </a:lnTo>
                <a:lnTo>
                  <a:pt x="312" y="822"/>
                </a:lnTo>
                <a:lnTo>
                  <a:pt x="312" y="828"/>
                </a:lnTo>
                <a:lnTo>
                  <a:pt x="312" y="828"/>
                </a:lnTo>
                <a:lnTo>
                  <a:pt x="312" y="828"/>
                </a:lnTo>
                <a:lnTo>
                  <a:pt x="306" y="828"/>
                </a:lnTo>
                <a:lnTo>
                  <a:pt x="300" y="828"/>
                </a:lnTo>
                <a:lnTo>
                  <a:pt x="294" y="828"/>
                </a:lnTo>
                <a:lnTo>
                  <a:pt x="294" y="828"/>
                </a:lnTo>
                <a:lnTo>
                  <a:pt x="288" y="822"/>
                </a:lnTo>
                <a:lnTo>
                  <a:pt x="282" y="822"/>
                </a:lnTo>
                <a:lnTo>
                  <a:pt x="276" y="822"/>
                </a:lnTo>
                <a:lnTo>
                  <a:pt x="270" y="822"/>
                </a:lnTo>
                <a:lnTo>
                  <a:pt x="270" y="822"/>
                </a:lnTo>
                <a:lnTo>
                  <a:pt x="270" y="822"/>
                </a:lnTo>
                <a:lnTo>
                  <a:pt x="270" y="816"/>
                </a:lnTo>
                <a:lnTo>
                  <a:pt x="264" y="816"/>
                </a:lnTo>
                <a:lnTo>
                  <a:pt x="264" y="816"/>
                </a:lnTo>
                <a:lnTo>
                  <a:pt x="264" y="816"/>
                </a:lnTo>
                <a:lnTo>
                  <a:pt x="258" y="816"/>
                </a:lnTo>
                <a:lnTo>
                  <a:pt x="258" y="816"/>
                </a:lnTo>
                <a:lnTo>
                  <a:pt x="258" y="810"/>
                </a:lnTo>
                <a:lnTo>
                  <a:pt x="258" y="810"/>
                </a:lnTo>
                <a:lnTo>
                  <a:pt x="258" y="810"/>
                </a:lnTo>
                <a:lnTo>
                  <a:pt x="258" y="810"/>
                </a:lnTo>
                <a:lnTo>
                  <a:pt x="252" y="804"/>
                </a:lnTo>
                <a:lnTo>
                  <a:pt x="252" y="804"/>
                </a:lnTo>
                <a:lnTo>
                  <a:pt x="252" y="804"/>
                </a:lnTo>
                <a:lnTo>
                  <a:pt x="252" y="804"/>
                </a:lnTo>
                <a:lnTo>
                  <a:pt x="252" y="804"/>
                </a:lnTo>
                <a:lnTo>
                  <a:pt x="246" y="798"/>
                </a:lnTo>
                <a:lnTo>
                  <a:pt x="246" y="798"/>
                </a:lnTo>
                <a:lnTo>
                  <a:pt x="240" y="798"/>
                </a:lnTo>
                <a:lnTo>
                  <a:pt x="234" y="798"/>
                </a:lnTo>
                <a:lnTo>
                  <a:pt x="234" y="798"/>
                </a:lnTo>
                <a:lnTo>
                  <a:pt x="228" y="798"/>
                </a:lnTo>
                <a:lnTo>
                  <a:pt x="228" y="792"/>
                </a:lnTo>
                <a:lnTo>
                  <a:pt x="228" y="792"/>
                </a:lnTo>
                <a:lnTo>
                  <a:pt x="228" y="792"/>
                </a:lnTo>
                <a:lnTo>
                  <a:pt x="222" y="792"/>
                </a:lnTo>
                <a:lnTo>
                  <a:pt x="222" y="792"/>
                </a:lnTo>
                <a:lnTo>
                  <a:pt x="222" y="792"/>
                </a:lnTo>
                <a:lnTo>
                  <a:pt x="216" y="786"/>
                </a:lnTo>
                <a:lnTo>
                  <a:pt x="216" y="786"/>
                </a:lnTo>
                <a:lnTo>
                  <a:pt x="210" y="780"/>
                </a:lnTo>
                <a:lnTo>
                  <a:pt x="210" y="774"/>
                </a:lnTo>
                <a:lnTo>
                  <a:pt x="204" y="774"/>
                </a:lnTo>
                <a:lnTo>
                  <a:pt x="198" y="768"/>
                </a:lnTo>
                <a:lnTo>
                  <a:pt x="198" y="762"/>
                </a:lnTo>
                <a:lnTo>
                  <a:pt x="192" y="762"/>
                </a:lnTo>
                <a:lnTo>
                  <a:pt x="192" y="756"/>
                </a:lnTo>
                <a:lnTo>
                  <a:pt x="186" y="756"/>
                </a:lnTo>
                <a:lnTo>
                  <a:pt x="186" y="756"/>
                </a:lnTo>
                <a:lnTo>
                  <a:pt x="180" y="750"/>
                </a:lnTo>
                <a:lnTo>
                  <a:pt x="174" y="744"/>
                </a:lnTo>
                <a:lnTo>
                  <a:pt x="174" y="738"/>
                </a:lnTo>
                <a:lnTo>
                  <a:pt x="168" y="732"/>
                </a:lnTo>
                <a:lnTo>
                  <a:pt x="162" y="732"/>
                </a:lnTo>
                <a:lnTo>
                  <a:pt x="162" y="726"/>
                </a:lnTo>
                <a:lnTo>
                  <a:pt x="162" y="720"/>
                </a:lnTo>
                <a:lnTo>
                  <a:pt x="162" y="714"/>
                </a:lnTo>
                <a:lnTo>
                  <a:pt x="162" y="714"/>
                </a:lnTo>
                <a:lnTo>
                  <a:pt x="162" y="708"/>
                </a:lnTo>
                <a:lnTo>
                  <a:pt x="162" y="702"/>
                </a:lnTo>
                <a:lnTo>
                  <a:pt x="162" y="690"/>
                </a:lnTo>
                <a:lnTo>
                  <a:pt x="162" y="684"/>
                </a:lnTo>
                <a:lnTo>
                  <a:pt x="162" y="678"/>
                </a:lnTo>
                <a:lnTo>
                  <a:pt x="162" y="678"/>
                </a:lnTo>
                <a:lnTo>
                  <a:pt x="156" y="672"/>
                </a:lnTo>
                <a:lnTo>
                  <a:pt x="156" y="672"/>
                </a:lnTo>
                <a:lnTo>
                  <a:pt x="156" y="666"/>
                </a:lnTo>
                <a:lnTo>
                  <a:pt x="150" y="660"/>
                </a:lnTo>
                <a:lnTo>
                  <a:pt x="150" y="660"/>
                </a:lnTo>
                <a:lnTo>
                  <a:pt x="150" y="654"/>
                </a:lnTo>
                <a:lnTo>
                  <a:pt x="150" y="648"/>
                </a:lnTo>
                <a:lnTo>
                  <a:pt x="150" y="648"/>
                </a:lnTo>
                <a:lnTo>
                  <a:pt x="150" y="642"/>
                </a:lnTo>
                <a:lnTo>
                  <a:pt x="150" y="636"/>
                </a:lnTo>
                <a:lnTo>
                  <a:pt x="150" y="636"/>
                </a:lnTo>
                <a:lnTo>
                  <a:pt x="150" y="630"/>
                </a:lnTo>
                <a:lnTo>
                  <a:pt x="150" y="624"/>
                </a:lnTo>
                <a:lnTo>
                  <a:pt x="150" y="624"/>
                </a:lnTo>
                <a:lnTo>
                  <a:pt x="150" y="624"/>
                </a:lnTo>
                <a:lnTo>
                  <a:pt x="150" y="624"/>
                </a:lnTo>
                <a:lnTo>
                  <a:pt x="150" y="624"/>
                </a:lnTo>
                <a:lnTo>
                  <a:pt x="150" y="624"/>
                </a:lnTo>
                <a:lnTo>
                  <a:pt x="144" y="624"/>
                </a:lnTo>
                <a:lnTo>
                  <a:pt x="144" y="624"/>
                </a:lnTo>
                <a:lnTo>
                  <a:pt x="138" y="624"/>
                </a:lnTo>
                <a:lnTo>
                  <a:pt x="132" y="624"/>
                </a:lnTo>
                <a:lnTo>
                  <a:pt x="132" y="624"/>
                </a:lnTo>
                <a:lnTo>
                  <a:pt x="126" y="624"/>
                </a:lnTo>
                <a:lnTo>
                  <a:pt x="126" y="624"/>
                </a:lnTo>
                <a:lnTo>
                  <a:pt x="120" y="618"/>
                </a:lnTo>
                <a:lnTo>
                  <a:pt x="120" y="612"/>
                </a:lnTo>
                <a:lnTo>
                  <a:pt x="114" y="612"/>
                </a:lnTo>
                <a:lnTo>
                  <a:pt x="114" y="606"/>
                </a:lnTo>
                <a:lnTo>
                  <a:pt x="108" y="600"/>
                </a:lnTo>
                <a:lnTo>
                  <a:pt x="108" y="594"/>
                </a:lnTo>
                <a:lnTo>
                  <a:pt x="102" y="594"/>
                </a:lnTo>
                <a:lnTo>
                  <a:pt x="102" y="588"/>
                </a:lnTo>
                <a:lnTo>
                  <a:pt x="102" y="588"/>
                </a:lnTo>
                <a:lnTo>
                  <a:pt x="96" y="588"/>
                </a:lnTo>
                <a:lnTo>
                  <a:pt x="96" y="588"/>
                </a:lnTo>
                <a:lnTo>
                  <a:pt x="90" y="582"/>
                </a:lnTo>
                <a:lnTo>
                  <a:pt x="90" y="582"/>
                </a:lnTo>
                <a:lnTo>
                  <a:pt x="84" y="582"/>
                </a:lnTo>
                <a:lnTo>
                  <a:pt x="84" y="582"/>
                </a:lnTo>
                <a:lnTo>
                  <a:pt x="84" y="582"/>
                </a:lnTo>
                <a:lnTo>
                  <a:pt x="84" y="576"/>
                </a:lnTo>
                <a:lnTo>
                  <a:pt x="84" y="576"/>
                </a:lnTo>
                <a:lnTo>
                  <a:pt x="78" y="570"/>
                </a:lnTo>
                <a:lnTo>
                  <a:pt x="78" y="564"/>
                </a:lnTo>
                <a:lnTo>
                  <a:pt x="72" y="564"/>
                </a:lnTo>
                <a:lnTo>
                  <a:pt x="72" y="558"/>
                </a:lnTo>
                <a:lnTo>
                  <a:pt x="72" y="558"/>
                </a:lnTo>
                <a:lnTo>
                  <a:pt x="72" y="552"/>
                </a:lnTo>
                <a:lnTo>
                  <a:pt x="66" y="552"/>
                </a:lnTo>
                <a:lnTo>
                  <a:pt x="66" y="552"/>
                </a:lnTo>
                <a:lnTo>
                  <a:pt x="60" y="546"/>
                </a:lnTo>
                <a:lnTo>
                  <a:pt x="60" y="546"/>
                </a:lnTo>
                <a:lnTo>
                  <a:pt x="60" y="546"/>
                </a:lnTo>
                <a:lnTo>
                  <a:pt x="60" y="546"/>
                </a:lnTo>
                <a:lnTo>
                  <a:pt x="54" y="546"/>
                </a:lnTo>
                <a:lnTo>
                  <a:pt x="54" y="546"/>
                </a:lnTo>
                <a:lnTo>
                  <a:pt x="48" y="546"/>
                </a:lnTo>
                <a:lnTo>
                  <a:pt x="48" y="540"/>
                </a:lnTo>
                <a:lnTo>
                  <a:pt x="42" y="540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42" y="528"/>
                </a:lnTo>
                <a:lnTo>
                  <a:pt x="42" y="528"/>
                </a:lnTo>
                <a:lnTo>
                  <a:pt x="36" y="522"/>
                </a:lnTo>
                <a:lnTo>
                  <a:pt x="36" y="516"/>
                </a:lnTo>
                <a:lnTo>
                  <a:pt x="36" y="516"/>
                </a:lnTo>
                <a:lnTo>
                  <a:pt x="36" y="510"/>
                </a:lnTo>
                <a:lnTo>
                  <a:pt x="30" y="510"/>
                </a:lnTo>
                <a:lnTo>
                  <a:pt x="30" y="510"/>
                </a:lnTo>
                <a:lnTo>
                  <a:pt x="30" y="504"/>
                </a:lnTo>
                <a:lnTo>
                  <a:pt x="30" y="504"/>
                </a:lnTo>
                <a:lnTo>
                  <a:pt x="30" y="504"/>
                </a:lnTo>
                <a:lnTo>
                  <a:pt x="30" y="504"/>
                </a:lnTo>
                <a:lnTo>
                  <a:pt x="24" y="498"/>
                </a:lnTo>
                <a:lnTo>
                  <a:pt x="24" y="498"/>
                </a:lnTo>
                <a:lnTo>
                  <a:pt x="24" y="498"/>
                </a:lnTo>
                <a:lnTo>
                  <a:pt x="18" y="498"/>
                </a:lnTo>
                <a:lnTo>
                  <a:pt x="18" y="492"/>
                </a:lnTo>
                <a:lnTo>
                  <a:pt x="12" y="492"/>
                </a:lnTo>
                <a:lnTo>
                  <a:pt x="6" y="492"/>
                </a:lnTo>
                <a:lnTo>
                  <a:pt x="6" y="492"/>
                </a:lnTo>
                <a:lnTo>
                  <a:pt x="6" y="492"/>
                </a:lnTo>
                <a:lnTo>
                  <a:pt x="0" y="492"/>
                </a:lnTo>
                <a:lnTo>
                  <a:pt x="12" y="468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3479760" y="4349880"/>
            <a:ext cx="1693800" cy="1885680"/>
          </a:xfrm>
          <a:custGeom>
            <a:avLst/>
            <a:gdLst/>
            <a:ahLst/>
            <a:rect l="l" t="t" r="r" b="b"/>
            <a:pathLst>
              <a:path w="1200" h="1188">
                <a:moveTo>
                  <a:pt x="12" y="468"/>
                </a:moveTo>
                <a:lnTo>
                  <a:pt x="330" y="498"/>
                </a:lnTo>
                <a:lnTo>
                  <a:pt x="360" y="0"/>
                </a:lnTo>
                <a:lnTo>
                  <a:pt x="618" y="24"/>
                </a:lnTo>
                <a:lnTo>
                  <a:pt x="624" y="210"/>
                </a:lnTo>
                <a:lnTo>
                  <a:pt x="624" y="216"/>
                </a:lnTo>
                <a:lnTo>
                  <a:pt x="624" y="216"/>
                </a:lnTo>
                <a:lnTo>
                  <a:pt x="624" y="216"/>
                </a:lnTo>
                <a:lnTo>
                  <a:pt x="624" y="222"/>
                </a:lnTo>
                <a:lnTo>
                  <a:pt x="630" y="222"/>
                </a:lnTo>
                <a:lnTo>
                  <a:pt x="630" y="228"/>
                </a:lnTo>
                <a:lnTo>
                  <a:pt x="630" y="228"/>
                </a:lnTo>
                <a:lnTo>
                  <a:pt x="630" y="234"/>
                </a:lnTo>
                <a:lnTo>
                  <a:pt x="630" y="234"/>
                </a:lnTo>
                <a:lnTo>
                  <a:pt x="636" y="240"/>
                </a:lnTo>
                <a:lnTo>
                  <a:pt x="636" y="240"/>
                </a:lnTo>
                <a:lnTo>
                  <a:pt x="636" y="240"/>
                </a:lnTo>
                <a:lnTo>
                  <a:pt x="636" y="240"/>
                </a:lnTo>
                <a:lnTo>
                  <a:pt x="636" y="246"/>
                </a:lnTo>
                <a:lnTo>
                  <a:pt x="636" y="246"/>
                </a:lnTo>
                <a:lnTo>
                  <a:pt x="636" y="246"/>
                </a:lnTo>
                <a:lnTo>
                  <a:pt x="636" y="246"/>
                </a:lnTo>
                <a:lnTo>
                  <a:pt x="636" y="252"/>
                </a:lnTo>
                <a:lnTo>
                  <a:pt x="642" y="252"/>
                </a:lnTo>
                <a:lnTo>
                  <a:pt x="642" y="252"/>
                </a:lnTo>
                <a:lnTo>
                  <a:pt x="642" y="252"/>
                </a:lnTo>
                <a:lnTo>
                  <a:pt x="642" y="252"/>
                </a:lnTo>
                <a:lnTo>
                  <a:pt x="648" y="252"/>
                </a:lnTo>
                <a:lnTo>
                  <a:pt x="654" y="252"/>
                </a:lnTo>
                <a:lnTo>
                  <a:pt x="654" y="246"/>
                </a:lnTo>
                <a:lnTo>
                  <a:pt x="660" y="246"/>
                </a:lnTo>
                <a:lnTo>
                  <a:pt x="666" y="246"/>
                </a:lnTo>
                <a:lnTo>
                  <a:pt x="672" y="240"/>
                </a:lnTo>
                <a:lnTo>
                  <a:pt x="678" y="240"/>
                </a:lnTo>
                <a:lnTo>
                  <a:pt x="678" y="240"/>
                </a:lnTo>
                <a:lnTo>
                  <a:pt x="684" y="240"/>
                </a:lnTo>
                <a:lnTo>
                  <a:pt x="684" y="240"/>
                </a:lnTo>
                <a:lnTo>
                  <a:pt x="690" y="246"/>
                </a:lnTo>
                <a:lnTo>
                  <a:pt x="690" y="246"/>
                </a:lnTo>
                <a:lnTo>
                  <a:pt x="690" y="246"/>
                </a:lnTo>
                <a:lnTo>
                  <a:pt x="690" y="246"/>
                </a:lnTo>
                <a:lnTo>
                  <a:pt x="690" y="252"/>
                </a:lnTo>
                <a:lnTo>
                  <a:pt x="696" y="252"/>
                </a:lnTo>
                <a:lnTo>
                  <a:pt x="696" y="258"/>
                </a:lnTo>
                <a:lnTo>
                  <a:pt x="696" y="264"/>
                </a:lnTo>
                <a:lnTo>
                  <a:pt x="696" y="264"/>
                </a:lnTo>
                <a:lnTo>
                  <a:pt x="696" y="264"/>
                </a:lnTo>
                <a:lnTo>
                  <a:pt x="696" y="270"/>
                </a:lnTo>
                <a:lnTo>
                  <a:pt x="702" y="270"/>
                </a:lnTo>
                <a:lnTo>
                  <a:pt x="702" y="270"/>
                </a:lnTo>
                <a:lnTo>
                  <a:pt x="702" y="270"/>
                </a:lnTo>
                <a:lnTo>
                  <a:pt x="702" y="270"/>
                </a:lnTo>
                <a:lnTo>
                  <a:pt x="702" y="270"/>
                </a:lnTo>
                <a:lnTo>
                  <a:pt x="702" y="276"/>
                </a:lnTo>
                <a:lnTo>
                  <a:pt x="702" y="276"/>
                </a:lnTo>
                <a:lnTo>
                  <a:pt x="708" y="276"/>
                </a:lnTo>
                <a:lnTo>
                  <a:pt x="708" y="276"/>
                </a:lnTo>
                <a:lnTo>
                  <a:pt x="714" y="276"/>
                </a:lnTo>
                <a:lnTo>
                  <a:pt x="714" y="276"/>
                </a:lnTo>
                <a:lnTo>
                  <a:pt x="720" y="276"/>
                </a:lnTo>
                <a:lnTo>
                  <a:pt x="726" y="282"/>
                </a:lnTo>
                <a:lnTo>
                  <a:pt x="732" y="282"/>
                </a:lnTo>
                <a:lnTo>
                  <a:pt x="738" y="282"/>
                </a:lnTo>
                <a:lnTo>
                  <a:pt x="738" y="282"/>
                </a:lnTo>
                <a:lnTo>
                  <a:pt x="738" y="282"/>
                </a:lnTo>
                <a:lnTo>
                  <a:pt x="744" y="276"/>
                </a:lnTo>
                <a:lnTo>
                  <a:pt x="744" y="276"/>
                </a:lnTo>
                <a:lnTo>
                  <a:pt x="750" y="276"/>
                </a:lnTo>
                <a:lnTo>
                  <a:pt x="750" y="276"/>
                </a:lnTo>
                <a:lnTo>
                  <a:pt x="756" y="276"/>
                </a:lnTo>
                <a:lnTo>
                  <a:pt x="762" y="270"/>
                </a:lnTo>
                <a:lnTo>
                  <a:pt x="762" y="270"/>
                </a:lnTo>
                <a:lnTo>
                  <a:pt x="768" y="270"/>
                </a:lnTo>
                <a:lnTo>
                  <a:pt x="768" y="270"/>
                </a:lnTo>
                <a:lnTo>
                  <a:pt x="774" y="270"/>
                </a:lnTo>
                <a:lnTo>
                  <a:pt x="774" y="270"/>
                </a:lnTo>
                <a:lnTo>
                  <a:pt x="780" y="270"/>
                </a:lnTo>
                <a:lnTo>
                  <a:pt x="780" y="276"/>
                </a:lnTo>
                <a:lnTo>
                  <a:pt x="780" y="276"/>
                </a:lnTo>
                <a:lnTo>
                  <a:pt x="786" y="282"/>
                </a:lnTo>
                <a:lnTo>
                  <a:pt x="792" y="282"/>
                </a:lnTo>
                <a:lnTo>
                  <a:pt x="798" y="288"/>
                </a:lnTo>
                <a:lnTo>
                  <a:pt x="798" y="294"/>
                </a:lnTo>
                <a:lnTo>
                  <a:pt x="804" y="300"/>
                </a:lnTo>
                <a:lnTo>
                  <a:pt x="804" y="300"/>
                </a:lnTo>
                <a:lnTo>
                  <a:pt x="804" y="300"/>
                </a:lnTo>
                <a:lnTo>
                  <a:pt x="804" y="300"/>
                </a:lnTo>
                <a:lnTo>
                  <a:pt x="804" y="306"/>
                </a:lnTo>
                <a:lnTo>
                  <a:pt x="804" y="306"/>
                </a:lnTo>
                <a:lnTo>
                  <a:pt x="810" y="306"/>
                </a:lnTo>
                <a:lnTo>
                  <a:pt x="810" y="306"/>
                </a:lnTo>
                <a:lnTo>
                  <a:pt x="810" y="306"/>
                </a:lnTo>
                <a:lnTo>
                  <a:pt x="810" y="306"/>
                </a:lnTo>
                <a:lnTo>
                  <a:pt x="816" y="312"/>
                </a:lnTo>
                <a:lnTo>
                  <a:pt x="822" y="312"/>
                </a:lnTo>
                <a:lnTo>
                  <a:pt x="822" y="312"/>
                </a:lnTo>
                <a:lnTo>
                  <a:pt x="828" y="312"/>
                </a:lnTo>
                <a:lnTo>
                  <a:pt x="834" y="312"/>
                </a:lnTo>
                <a:lnTo>
                  <a:pt x="840" y="312"/>
                </a:lnTo>
                <a:lnTo>
                  <a:pt x="852" y="312"/>
                </a:lnTo>
                <a:lnTo>
                  <a:pt x="858" y="306"/>
                </a:lnTo>
                <a:lnTo>
                  <a:pt x="858" y="306"/>
                </a:lnTo>
                <a:lnTo>
                  <a:pt x="864" y="312"/>
                </a:lnTo>
                <a:lnTo>
                  <a:pt x="864" y="312"/>
                </a:lnTo>
                <a:lnTo>
                  <a:pt x="864" y="312"/>
                </a:lnTo>
                <a:lnTo>
                  <a:pt x="864" y="312"/>
                </a:lnTo>
                <a:lnTo>
                  <a:pt x="870" y="312"/>
                </a:lnTo>
                <a:lnTo>
                  <a:pt x="870" y="318"/>
                </a:lnTo>
                <a:lnTo>
                  <a:pt x="870" y="318"/>
                </a:lnTo>
                <a:lnTo>
                  <a:pt x="876" y="324"/>
                </a:lnTo>
                <a:lnTo>
                  <a:pt x="876" y="330"/>
                </a:lnTo>
                <a:lnTo>
                  <a:pt x="876" y="324"/>
                </a:lnTo>
                <a:lnTo>
                  <a:pt x="882" y="324"/>
                </a:lnTo>
                <a:lnTo>
                  <a:pt x="888" y="324"/>
                </a:lnTo>
                <a:lnTo>
                  <a:pt x="894" y="318"/>
                </a:lnTo>
                <a:lnTo>
                  <a:pt x="900" y="318"/>
                </a:lnTo>
                <a:lnTo>
                  <a:pt x="906" y="312"/>
                </a:lnTo>
                <a:lnTo>
                  <a:pt x="906" y="312"/>
                </a:lnTo>
                <a:lnTo>
                  <a:pt x="912" y="312"/>
                </a:lnTo>
                <a:lnTo>
                  <a:pt x="912" y="312"/>
                </a:lnTo>
                <a:lnTo>
                  <a:pt x="912" y="312"/>
                </a:lnTo>
                <a:lnTo>
                  <a:pt x="954" y="318"/>
                </a:lnTo>
                <a:lnTo>
                  <a:pt x="954" y="318"/>
                </a:lnTo>
                <a:lnTo>
                  <a:pt x="960" y="318"/>
                </a:lnTo>
                <a:lnTo>
                  <a:pt x="966" y="318"/>
                </a:lnTo>
                <a:lnTo>
                  <a:pt x="966" y="318"/>
                </a:lnTo>
                <a:lnTo>
                  <a:pt x="972" y="318"/>
                </a:lnTo>
                <a:lnTo>
                  <a:pt x="978" y="318"/>
                </a:lnTo>
                <a:lnTo>
                  <a:pt x="984" y="312"/>
                </a:lnTo>
                <a:lnTo>
                  <a:pt x="990" y="312"/>
                </a:lnTo>
                <a:lnTo>
                  <a:pt x="996" y="312"/>
                </a:lnTo>
                <a:lnTo>
                  <a:pt x="996" y="312"/>
                </a:lnTo>
                <a:lnTo>
                  <a:pt x="996" y="312"/>
                </a:lnTo>
                <a:lnTo>
                  <a:pt x="1002" y="312"/>
                </a:lnTo>
                <a:lnTo>
                  <a:pt x="1002" y="312"/>
                </a:lnTo>
                <a:lnTo>
                  <a:pt x="1008" y="312"/>
                </a:lnTo>
                <a:lnTo>
                  <a:pt x="1008" y="312"/>
                </a:lnTo>
                <a:lnTo>
                  <a:pt x="1008" y="312"/>
                </a:lnTo>
                <a:lnTo>
                  <a:pt x="1014" y="312"/>
                </a:lnTo>
                <a:lnTo>
                  <a:pt x="1014" y="312"/>
                </a:lnTo>
                <a:lnTo>
                  <a:pt x="1020" y="318"/>
                </a:lnTo>
                <a:lnTo>
                  <a:pt x="1020" y="318"/>
                </a:lnTo>
                <a:lnTo>
                  <a:pt x="1020" y="318"/>
                </a:lnTo>
                <a:lnTo>
                  <a:pt x="1026" y="318"/>
                </a:lnTo>
                <a:lnTo>
                  <a:pt x="1026" y="318"/>
                </a:lnTo>
                <a:lnTo>
                  <a:pt x="1026" y="318"/>
                </a:lnTo>
                <a:lnTo>
                  <a:pt x="1026" y="318"/>
                </a:lnTo>
                <a:lnTo>
                  <a:pt x="1032" y="318"/>
                </a:lnTo>
                <a:lnTo>
                  <a:pt x="1032" y="318"/>
                </a:lnTo>
                <a:lnTo>
                  <a:pt x="1032" y="318"/>
                </a:lnTo>
                <a:lnTo>
                  <a:pt x="1038" y="312"/>
                </a:lnTo>
                <a:lnTo>
                  <a:pt x="1038" y="312"/>
                </a:lnTo>
                <a:lnTo>
                  <a:pt x="1038" y="306"/>
                </a:lnTo>
                <a:lnTo>
                  <a:pt x="1038" y="306"/>
                </a:lnTo>
                <a:lnTo>
                  <a:pt x="1044" y="306"/>
                </a:lnTo>
                <a:lnTo>
                  <a:pt x="1044" y="306"/>
                </a:lnTo>
                <a:lnTo>
                  <a:pt x="1044" y="300"/>
                </a:lnTo>
                <a:lnTo>
                  <a:pt x="1050" y="300"/>
                </a:lnTo>
                <a:lnTo>
                  <a:pt x="1050" y="300"/>
                </a:lnTo>
                <a:lnTo>
                  <a:pt x="1056" y="300"/>
                </a:lnTo>
                <a:lnTo>
                  <a:pt x="1056" y="300"/>
                </a:lnTo>
                <a:lnTo>
                  <a:pt x="1062" y="300"/>
                </a:lnTo>
                <a:lnTo>
                  <a:pt x="1062" y="300"/>
                </a:lnTo>
                <a:lnTo>
                  <a:pt x="1062" y="300"/>
                </a:lnTo>
                <a:lnTo>
                  <a:pt x="1062" y="306"/>
                </a:lnTo>
                <a:lnTo>
                  <a:pt x="1068" y="306"/>
                </a:lnTo>
                <a:lnTo>
                  <a:pt x="1068" y="306"/>
                </a:lnTo>
                <a:lnTo>
                  <a:pt x="1068" y="306"/>
                </a:lnTo>
                <a:lnTo>
                  <a:pt x="1068" y="312"/>
                </a:lnTo>
                <a:lnTo>
                  <a:pt x="1068" y="312"/>
                </a:lnTo>
                <a:lnTo>
                  <a:pt x="1074" y="312"/>
                </a:lnTo>
                <a:lnTo>
                  <a:pt x="1074" y="318"/>
                </a:lnTo>
                <a:lnTo>
                  <a:pt x="1074" y="318"/>
                </a:lnTo>
                <a:lnTo>
                  <a:pt x="1074" y="324"/>
                </a:lnTo>
                <a:lnTo>
                  <a:pt x="1074" y="324"/>
                </a:lnTo>
                <a:lnTo>
                  <a:pt x="1074" y="330"/>
                </a:lnTo>
                <a:lnTo>
                  <a:pt x="1104" y="330"/>
                </a:lnTo>
                <a:lnTo>
                  <a:pt x="1104" y="330"/>
                </a:lnTo>
                <a:lnTo>
                  <a:pt x="1104" y="330"/>
                </a:lnTo>
                <a:lnTo>
                  <a:pt x="1104" y="330"/>
                </a:lnTo>
                <a:lnTo>
                  <a:pt x="1104" y="336"/>
                </a:lnTo>
                <a:lnTo>
                  <a:pt x="1104" y="336"/>
                </a:lnTo>
                <a:lnTo>
                  <a:pt x="1104" y="336"/>
                </a:lnTo>
                <a:lnTo>
                  <a:pt x="1104" y="336"/>
                </a:lnTo>
                <a:lnTo>
                  <a:pt x="1110" y="336"/>
                </a:lnTo>
                <a:lnTo>
                  <a:pt x="1110" y="336"/>
                </a:lnTo>
                <a:lnTo>
                  <a:pt x="1110" y="336"/>
                </a:lnTo>
                <a:lnTo>
                  <a:pt x="1110" y="342"/>
                </a:lnTo>
                <a:lnTo>
                  <a:pt x="1110" y="342"/>
                </a:lnTo>
                <a:lnTo>
                  <a:pt x="1110" y="342"/>
                </a:lnTo>
                <a:lnTo>
                  <a:pt x="1116" y="342"/>
                </a:lnTo>
                <a:lnTo>
                  <a:pt x="1116" y="342"/>
                </a:lnTo>
                <a:lnTo>
                  <a:pt x="1116" y="342"/>
                </a:lnTo>
                <a:lnTo>
                  <a:pt x="1122" y="342"/>
                </a:lnTo>
                <a:lnTo>
                  <a:pt x="1128" y="342"/>
                </a:lnTo>
                <a:lnTo>
                  <a:pt x="1134" y="342"/>
                </a:lnTo>
                <a:lnTo>
                  <a:pt x="1140" y="342"/>
                </a:lnTo>
                <a:lnTo>
                  <a:pt x="1140" y="342"/>
                </a:lnTo>
                <a:lnTo>
                  <a:pt x="1140" y="342"/>
                </a:lnTo>
                <a:lnTo>
                  <a:pt x="1140" y="342"/>
                </a:lnTo>
                <a:lnTo>
                  <a:pt x="1146" y="342"/>
                </a:lnTo>
                <a:lnTo>
                  <a:pt x="1146" y="348"/>
                </a:lnTo>
                <a:lnTo>
                  <a:pt x="1146" y="348"/>
                </a:lnTo>
                <a:lnTo>
                  <a:pt x="1146" y="348"/>
                </a:lnTo>
                <a:lnTo>
                  <a:pt x="1146" y="348"/>
                </a:lnTo>
                <a:lnTo>
                  <a:pt x="1146" y="354"/>
                </a:lnTo>
                <a:lnTo>
                  <a:pt x="1146" y="354"/>
                </a:lnTo>
                <a:lnTo>
                  <a:pt x="1146" y="354"/>
                </a:lnTo>
                <a:lnTo>
                  <a:pt x="1146" y="360"/>
                </a:lnTo>
                <a:lnTo>
                  <a:pt x="1146" y="510"/>
                </a:lnTo>
                <a:lnTo>
                  <a:pt x="1146" y="510"/>
                </a:lnTo>
                <a:lnTo>
                  <a:pt x="1146" y="510"/>
                </a:lnTo>
                <a:lnTo>
                  <a:pt x="1146" y="510"/>
                </a:lnTo>
                <a:lnTo>
                  <a:pt x="1152" y="516"/>
                </a:lnTo>
                <a:lnTo>
                  <a:pt x="1152" y="516"/>
                </a:lnTo>
                <a:lnTo>
                  <a:pt x="1152" y="516"/>
                </a:lnTo>
                <a:lnTo>
                  <a:pt x="1152" y="522"/>
                </a:lnTo>
                <a:lnTo>
                  <a:pt x="1158" y="522"/>
                </a:lnTo>
                <a:lnTo>
                  <a:pt x="1158" y="522"/>
                </a:lnTo>
                <a:lnTo>
                  <a:pt x="1158" y="522"/>
                </a:lnTo>
                <a:lnTo>
                  <a:pt x="1158" y="528"/>
                </a:lnTo>
                <a:lnTo>
                  <a:pt x="1158" y="528"/>
                </a:lnTo>
                <a:lnTo>
                  <a:pt x="1158" y="528"/>
                </a:lnTo>
                <a:lnTo>
                  <a:pt x="1164" y="528"/>
                </a:lnTo>
                <a:lnTo>
                  <a:pt x="1164" y="528"/>
                </a:lnTo>
                <a:lnTo>
                  <a:pt x="1164" y="528"/>
                </a:lnTo>
                <a:lnTo>
                  <a:pt x="1170" y="528"/>
                </a:lnTo>
                <a:lnTo>
                  <a:pt x="1170" y="528"/>
                </a:lnTo>
                <a:lnTo>
                  <a:pt x="1170" y="534"/>
                </a:lnTo>
                <a:lnTo>
                  <a:pt x="1176" y="534"/>
                </a:lnTo>
                <a:lnTo>
                  <a:pt x="1176" y="540"/>
                </a:lnTo>
                <a:lnTo>
                  <a:pt x="1176" y="546"/>
                </a:lnTo>
                <a:lnTo>
                  <a:pt x="1176" y="546"/>
                </a:lnTo>
                <a:lnTo>
                  <a:pt x="1176" y="552"/>
                </a:lnTo>
                <a:lnTo>
                  <a:pt x="1176" y="552"/>
                </a:lnTo>
                <a:lnTo>
                  <a:pt x="1182" y="558"/>
                </a:lnTo>
                <a:lnTo>
                  <a:pt x="1182" y="558"/>
                </a:lnTo>
                <a:lnTo>
                  <a:pt x="1182" y="564"/>
                </a:lnTo>
                <a:lnTo>
                  <a:pt x="1182" y="564"/>
                </a:lnTo>
                <a:lnTo>
                  <a:pt x="1182" y="564"/>
                </a:lnTo>
                <a:lnTo>
                  <a:pt x="1182" y="570"/>
                </a:lnTo>
                <a:lnTo>
                  <a:pt x="1182" y="570"/>
                </a:lnTo>
                <a:lnTo>
                  <a:pt x="1182" y="576"/>
                </a:lnTo>
                <a:lnTo>
                  <a:pt x="1188" y="582"/>
                </a:lnTo>
                <a:lnTo>
                  <a:pt x="1188" y="582"/>
                </a:lnTo>
                <a:lnTo>
                  <a:pt x="1188" y="588"/>
                </a:lnTo>
                <a:lnTo>
                  <a:pt x="1188" y="594"/>
                </a:lnTo>
                <a:lnTo>
                  <a:pt x="1194" y="600"/>
                </a:lnTo>
                <a:lnTo>
                  <a:pt x="1194" y="600"/>
                </a:lnTo>
                <a:lnTo>
                  <a:pt x="1194" y="606"/>
                </a:lnTo>
                <a:lnTo>
                  <a:pt x="1200" y="606"/>
                </a:lnTo>
                <a:lnTo>
                  <a:pt x="1200" y="606"/>
                </a:lnTo>
                <a:lnTo>
                  <a:pt x="1200" y="606"/>
                </a:lnTo>
                <a:lnTo>
                  <a:pt x="1200" y="606"/>
                </a:lnTo>
                <a:lnTo>
                  <a:pt x="1200" y="612"/>
                </a:lnTo>
                <a:lnTo>
                  <a:pt x="1200" y="612"/>
                </a:lnTo>
                <a:lnTo>
                  <a:pt x="1200" y="618"/>
                </a:lnTo>
                <a:lnTo>
                  <a:pt x="1200" y="624"/>
                </a:lnTo>
                <a:lnTo>
                  <a:pt x="1200" y="624"/>
                </a:lnTo>
                <a:lnTo>
                  <a:pt x="1200" y="630"/>
                </a:lnTo>
                <a:lnTo>
                  <a:pt x="1200" y="630"/>
                </a:lnTo>
                <a:lnTo>
                  <a:pt x="1200" y="636"/>
                </a:lnTo>
                <a:lnTo>
                  <a:pt x="1200" y="636"/>
                </a:lnTo>
                <a:lnTo>
                  <a:pt x="1200" y="642"/>
                </a:lnTo>
                <a:lnTo>
                  <a:pt x="1200" y="648"/>
                </a:lnTo>
                <a:lnTo>
                  <a:pt x="1200" y="654"/>
                </a:lnTo>
                <a:lnTo>
                  <a:pt x="1194" y="660"/>
                </a:lnTo>
                <a:lnTo>
                  <a:pt x="1194" y="672"/>
                </a:lnTo>
                <a:lnTo>
                  <a:pt x="1194" y="678"/>
                </a:lnTo>
                <a:lnTo>
                  <a:pt x="1194" y="678"/>
                </a:lnTo>
                <a:lnTo>
                  <a:pt x="1194" y="684"/>
                </a:lnTo>
                <a:lnTo>
                  <a:pt x="1194" y="684"/>
                </a:lnTo>
                <a:lnTo>
                  <a:pt x="1194" y="690"/>
                </a:lnTo>
                <a:lnTo>
                  <a:pt x="1194" y="696"/>
                </a:lnTo>
                <a:lnTo>
                  <a:pt x="1194" y="696"/>
                </a:lnTo>
                <a:lnTo>
                  <a:pt x="1194" y="702"/>
                </a:lnTo>
                <a:lnTo>
                  <a:pt x="1194" y="702"/>
                </a:lnTo>
                <a:lnTo>
                  <a:pt x="1194" y="708"/>
                </a:lnTo>
                <a:lnTo>
                  <a:pt x="1194" y="714"/>
                </a:lnTo>
                <a:lnTo>
                  <a:pt x="1194" y="714"/>
                </a:lnTo>
                <a:lnTo>
                  <a:pt x="1194" y="714"/>
                </a:lnTo>
                <a:lnTo>
                  <a:pt x="1194" y="720"/>
                </a:lnTo>
                <a:lnTo>
                  <a:pt x="1194" y="720"/>
                </a:lnTo>
                <a:lnTo>
                  <a:pt x="1194" y="720"/>
                </a:lnTo>
                <a:lnTo>
                  <a:pt x="1194" y="720"/>
                </a:lnTo>
                <a:lnTo>
                  <a:pt x="1194" y="726"/>
                </a:lnTo>
                <a:lnTo>
                  <a:pt x="1188" y="732"/>
                </a:lnTo>
                <a:lnTo>
                  <a:pt x="1188" y="738"/>
                </a:lnTo>
                <a:lnTo>
                  <a:pt x="1182" y="744"/>
                </a:lnTo>
                <a:lnTo>
                  <a:pt x="1176" y="756"/>
                </a:lnTo>
                <a:lnTo>
                  <a:pt x="1170" y="762"/>
                </a:lnTo>
                <a:lnTo>
                  <a:pt x="1170" y="768"/>
                </a:lnTo>
                <a:lnTo>
                  <a:pt x="1164" y="780"/>
                </a:lnTo>
                <a:lnTo>
                  <a:pt x="1152" y="792"/>
                </a:lnTo>
                <a:lnTo>
                  <a:pt x="1152" y="792"/>
                </a:lnTo>
                <a:lnTo>
                  <a:pt x="1152" y="792"/>
                </a:lnTo>
                <a:lnTo>
                  <a:pt x="1146" y="792"/>
                </a:lnTo>
                <a:lnTo>
                  <a:pt x="1146" y="798"/>
                </a:lnTo>
                <a:lnTo>
                  <a:pt x="1146" y="798"/>
                </a:lnTo>
                <a:lnTo>
                  <a:pt x="1140" y="798"/>
                </a:lnTo>
                <a:lnTo>
                  <a:pt x="1140" y="798"/>
                </a:lnTo>
                <a:lnTo>
                  <a:pt x="1134" y="798"/>
                </a:lnTo>
                <a:lnTo>
                  <a:pt x="1128" y="798"/>
                </a:lnTo>
                <a:lnTo>
                  <a:pt x="1128" y="798"/>
                </a:lnTo>
                <a:lnTo>
                  <a:pt x="1122" y="798"/>
                </a:lnTo>
                <a:lnTo>
                  <a:pt x="1116" y="798"/>
                </a:lnTo>
                <a:lnTo>
                  <a:pt x="1116" y="798"/>
                </a:lnTo>
                <a:lnTo>
                  <a:pt x="1116" y="798"/>
                </a:lnTo>
                <a:lnTo>
                  <a:pt x="1110" y="798"/>
                </a:lnTo>
                <a:lnTo>
                  <a:pt x="1110" y="798"/>
                </a:lnTo>
                <a:lnTo>
                  <a:pt x="1104" y="798"/>
                </a:lnTo>
                <a:lnTo>
                  <a:pt x="1104" y="792"/>
                </a:lnTo>
                <a:lnTo>
                  <a:pt x="1098" y="792"/>
                </a:lnTo>
                <a:lnTo>
                  <a:pt x="1098" y="786"/>
                </a:lnTo>
                <a:lnTo>
                  <a:pt x="1092" y="786"/>
                </a:lnTo>
                <a:lnTo>
                  <a:pt x="1092" y="780"/>
                </a:lnTo>
                <a:lnTo>
                  <a:pt x="1080" y="780"/>
                </a:lnTo>
                <a:lnTo>
                  <a:pt x="1098" y="816"/>
                </a:lnTo>
                <a:lnTo>
                  <a:pt x="1092" y="822"/>
                </a:lnTo>
                <a:lnTo>
                  <a:pt x="1092" y="822"/>
                </a:lnTo>
                <a:lnTo>
                  <a:pt x="1086" y="822"/>
                </a:lnTo>
                <a:lnTo>
                  <a:pt x="1086" y="828"/>
                </a:lnTo>
                <a:lnTo>
                  <a:pt x="1080" y="828"/>
                </a:lnTo>
                <a:lnTo>
                  <a:pt x="1080" y="828"/>
                </a:lnTo>
                <a:lnTo>
                  <a:pt x="1080" y="828"/>
                </a:lnTo>
                <a:lnTo>
                  <a:pt x="1080" y="828"/>
                </a:lnTo>
                <a:lnTo>
                  <a:pt x="1074" y="828"/>
                </a:lnTo>
                <a:lnTo>
                  <a:pt x="1074" y="834"/>
                </a:lnTo>
                <a:lnTo>
                  <a:pt x="1074" y="834"/>
                </a:lnTo>
                <a:lnTo>
                  <a:pt x="1074" y="834"/>
                </a:lnTo>
                <a:lnTo>
                  <a:pt x="1068" y="840"/>
                </a:lnTo>
                <a:lnTo>
                  <a:pt x="1068" y="840"/>
                </a:lnTo>
                <a:lnTo>
                  <a:pt x="1068" y="840"/>
                </a:lnTo>
                <a:lnTo>
                  <a:pt x="1068" y="846"/>
                </a:lnTo>
                <a:lnTo>
                  <a:pt x="1062" y="846"/>
                </a:lnTo>
                <a:lnTo>
                  <a:pt x="1056" y="852"/>
                </a:lnTo>
                <a:lnTo>
                  <a:pt x="1050" y="858"/>
                </a:lnTo>
                <a:lnTo>
                  <a:pt x="1044" y="858"/>
                </a:lnTo>
                <a:lnTo>
                  <a:pt x="1032" y="864"/>
                </a:lnTo>
                <a:lnTo>
                  <a:pt x="1026" y="870"/>
                </a:lnTo>
                <a:lnTo>
                  <a:pt x="1026" y="870"/>
                </a:lnTo>
                <a:lnTo>
                  <a:pt x="1020" y="876"/>
                </a:lnTo>
                <a:lnTo>
                  <a:pt x="1014" y="882"/>
                </a:lnTo>
                <a:lnTo>
                  <a:pt x="1014" y="882"/>
                </a:lnTo>
                <a:lnTo>
                  <a:pt x="1008" y="888"/>
                </a:lnTo>
                <a:lnTo>
                  <a:pt x="1002" y="888"/>
                </a:lnTo>
                <a:lnTo>
                  <a:pt x="996" y="894"/>
                </a:lnTo>
                <a:lnTo>
                  <a:pt x="996" y="894"/>
                </a:lnTo>
                <a:lnTo>
                  <a:pt x="990" y="894"/>
                </a:lnTo>
                <a:lnTo>
                  <a:pt x="984" y="900"/>
                </a:lnTo>
                <a:lnTo>
                  <a:pt x="978" y="900"/>
                </a:lnTo>
                <a:lnTo>
                  <a:pt x="972" y="900"/>
                </a:lnTo>
                <a:lnTo>
                  <a:pt x="972" y="900"/>
                </a:lnTo>
                <a:lnTo>
                  <a:pt x="966" y="900"/>
                </a:lnTo>
                <a:lnTo>
                  <a:pt x="960" y="900"/>
                </a:lnTo>
                <a:lnTo>
                  <a:pt x="954" y="900"/>
                </a:lnTo>
                <a:lnTo>
                  <a:pt x="948" y="900"/>
                </a:lnTo>
                <a:lnTo>
                  <a:pt x="942" y="900"/>
                </a:lnTo>
                <a:lnTo>
                  <a:pt x="936" y="894"/>
                </a:lnTo>
                <a:lnTo>
                  <a:pt x="930" y="894"/>
                </a:lnTo>
                <a:lnTo>
                  <a:pt x="930" y="894"/>
                </a:lnTo>
                <a:lnTo>
                  <a:pt x="930" y="894"/>
                </a:lnTo>
                <a:lnTo>
                  <a:pt x="930" y="894"/>
                </a:lnTo>
                <a:lnTo>
                  <a:pt x="936" y="900"/>
                </a:lnTo>
                <a:lnTo>
                  <a:pt x="936" y="900"/>
                </a:lnTo>
                <a:lnTo>
                  <a:pt x="936" y="906"/>
                </a:lnTo>
                <a:lnTo>
                  <a:pt x="936" y="906"/>
                </a:lnTo>
                <a:lnTo>
                  <a:pt x="936" y="912"/>
                </a:lnTo>
                <a:lnTo>
                  <a:pt x="936" y="918"/>
                </a:lnTo>
                <a:lnTo>
                  <a:pt x="936" y="918"/>
                </a:lnTo>
                <a:lnTo>
                  <a:pt x="936" y="918"/>
                </a:lnTo>
                <a:lnTo>
                  <a:pt x="936" y="918"/>
                </a:lnTo>
                <a:lnTo>
                  <a:pt x="936" y="918"/>
                </a:lnTo>
                <a:lnTo>
                  <a:pt x="930" y="918"/>
                </a:lnTo>
                <a:lnTo>
                  <a:pt x="930" y="924"/>
                </a:lnTo>
                <a:lnTo>
                  <a:pt x="930" y="924"/>
                </a:lnTo>
                <a:lnTo>
                  <a:pt x="924" y="924"/>
                </a:lnTo>
                <a:lnTo>
                  <a:pt x="924" y="924"/>
                </a:lnTo>
                <a:lnTo>
                  <a:pt x="924" y="924"/>
                </a:lnTo>
                <a:lnTo>
                  <a:pt x="918" y="924"/>
                </a:lnTo>
                <a:lnTo>
                  <a:pt x="918" y="924"/>
                </a:lnTo>
                <a:lnTo>
                  <a:pt x="918" y="924"/>
                </a:lnTo>
                <a:lnTo>
                  <a:pt x="912" y="918"/>
                </a:lnTo>
                <a:lnTo>
                  <a:pt x="912" y="918"/>
                </a:lnTo>
                <a:lnTo>
                  <a:pt x="906" y="924"/>
                </a:lnTo>
                <a:lnTo>
                  <a:pt x="906" y="930"/>
                </a:lnTo>
                <a:lnTo>
                  <a:pt x="906" y="930"/>
                </a:lnTo>
                <a:lnTo>
                  <a:pt x="900" y="936"/>
                </a:lnTo>
                <a:lnTo>
                  <a:pt x="900" y="936"/>
                </a:lnTo>
                <a:lnTo>
                  <a:pt x="900" y="942"/>
                </a:lnTo>
                <a:lnTo>
                  <a:pt x="894" y="942"/>
                </a:lnTo>
                <a:lnTo>
                  <a:pt x="894" y="942"/>
                </a:lnTo>
                <a:lnTo>
                  <a:pt x="894" y="948"/>
                </a:lnTo>
                <a:lnTo>
                  <a:pt x="888" y="948"/>
                </a:lnTo>
                <a:lnTo>
                  <a:pt x="888" y="948"/>
                </a:lnTo>
                <a:lnTo>
                  <a:pt x="882" y="948"/>
                </a:lnTo>
                <a:lnTo>
                  <a:pt x="876" y="948"/>
                </a:lnTo>
                <a:lnTo>
                  <a:pt x="870" y="948"/>
                </a:lnTo>
                <a:lnTo>
                  <a:pt x="870" y="948"/>
                </a:lnTo>
                <a:lnTo>
                  <a:pt x="870" y="954"/>
                </a:lnTo>
                <a:lnTo>
                  <a:pt x="870" y="960"/>
                </a:lnTo>
                <a:lnTo>
                  <a:pt x="870" y="960"/>
                </a:lnTo>
                <a:lnTo>
                  <a:pt x="870" y="960"/>
                </a:lnTo>
                <a:lnTo>
                  <a:pt x="870" y="966"/>
                </a:lnTo>
                <a:lnTo>
                  <a:pt x="870" y="966"/>
                </a:lnTo>
                <a:lnTo>
                  <a:pt x="870" y="966"/>
                </a:lnTo>
                <a:lnTo>
                  <a:pt x="864" y="972"/>
                </a:lnTo>
                <a:lnTo>
                  <a:pt x="864" y="972"/>
                </a:lnTo>
                <a:lnTo>
                  <a:pt x="864" y="972"/>
                </a:lnTo>
                <a:lnTo>
                  <a:pt x="858" y="972"/>
                </a:lnTo>
                <a:lnTo>
                  <a:pt x="858" y="972"/>
                </a:lnTo>
                <a:lnTo>
                  <a:pt x="852" y="978"/>
                </a:lnTo>
                <a:lnTo>
                  <a:pt x="852" y="978"/>
                </a:lnTo>
                <a:lnTo>
                  <a:pt x="858" y="984"/>
                </a:lnTo>
                <a:lnTo>
                  <a:pt x="858" y="984"/>
                </a:lnTo>
                <a:lnTo>
                  <a:pt x="858" y="990"/>
                </a:lnTo>
                <a:lnTo>
                  <a:pt x="858" y="990"/>
                </a:lnTo>
                <a:lnTo>
                  <a:pt x="858" y="996"/>
                </a:lnTo>
                <a:lnTo>
                  <a:pt x="858" y="996"/>
                </a:lnTo>
                <a:lnTo>
                  <a:pt x="858" y="1002"/>
                </a:lnTo>
                <a:lnTo>
                  <a:pt x="858" y="1008"/>
                </a:lnTo>
                <a:lnTo>
                  <a:pt x="852" y="1014"/>
                </a:lnTo>
                <a:lnTo>
                  <a:pt x="852" y="1020"/>
                </a:lnTo>
                <a:lnTo>
                  <a:pt x="852" y="1020"/>
                </a:lnTo>
                <a:lnTo>
                  <a:pt x="822" y="1032"/>
                </a:lnTo>
                <a:lnTo>
                  <a:pt x="828" y="1032"/>
                </a:lnTo>
                <a:lnTo>
                  <a:pt x="828" y="1032"/>
                </a:lnTo>
                <a:lnTo>
                  <a:pt x="834" y="1032"/>
                </a:lnTo>
                <a:lnTo>
                  <a:pt x="834" y="1032"/>
                </a:lnTo>
                <a:lnTo>
                  <a:pt x="834" y="1032"/>
                </a:lnTo>
                <a:lnTo>
                  <a:pt x="840" y="1032"/>
                </a:lnTo>
                <a:lnTo>
                  <a:pt x="840" y="1038"/>
                </a:lnTo>
                <a:lnTo>
                  <a:pt x="840" y="1038"/>
                </a:lnTo>
                <a:lnTo>
                  <a:pt x="840" y="1038"/>
                </a:lnTo>
                <a:lnTo>
                  <a:pt x="840" y="1038"/>
                </a:lnTo>
                <a:lnTo>
                  <a:pt x="840" y="1044"/>
                </a:lnTo>
                <a:lnTo>
                  <a:pt x="840" y="1044"/>
                </a:lnTo>
                <a:lnTo>
                  <a:pt x="840" y="1044"/>
                </a:lnTo>
                <a:lnTo>
                  <a:pt x="840" y="1050"/>
                </a:lnTo>
                <a:lnTo>
                  <a:pt x="840" y="1056"/>
                </a:lnTo>
                <a:lnTo>
                  <a:pt x="840" y="1056"/>
                </a:lnTo>
                <a:lnTo>
                  <a:pt x="840" y="1062"/>
                </a:lnTo>
                <a:lnTo>
                  <a:pt x="840" y="1062"/>
                </a:lnTo>
                <a:lnTo>
                  <a:pt x="840" y="1062"/>
                </a:lnTo>
                <a:lnTo>
                  <a:pt x="840" y="1068"/>
                </a:lnTo>
                <a:lnTo>
                  <a:pt x="840" y="1068"/>
                </a:lnTo>
                <a:lnTo>
                  <a:pt x="840" y="1068"/>
                </a:lnTo>
                <a:lnTo>
                  <a:pt x="840" y="1068"/>
                </a:lnTo>
                <a:lnTo>
                  <a:pt x="834" y="1068"/>
                </a:lnTo>
                <a:lnTo>
                  <a:pt x="834" y="1068"/>
                </a:lnTo>
                <a:lnTo>
                  <a:pt x="834" y="1068"/>
                </a:lnTo>
                <a:lnTo>
                  <a:pt x="834" y="1068"/>
                </a:lnTo>
                <a:lnTo>
                  <a:pt x="834" y="1074"/>
                </a:lnTo>
                <a:lnTo>
                  <a:pt x="840" y="1074"/>
                </a:lnTo>
                <a:lnTo>
                  <a:pt x="840" y="1074"/>
                </a:lnTo>
                <a:lnTo>
                  <a:pt x="840" y="1080"/>
                </a:lnTo>
                <a:lnTo>
                  <a:pt x="840" y="1080"/>
                </a:lnTo>
                <a:lnTo>
                  <a:pt x="840" y="1080"/>
                </a:lnTo>
                <a:lnTo>
                  <a:pt x="840" y="1086"/>
                </a:lnTo>
                <a:lnTo>
                  <a:pt x="840" y="1086"/>
                </a:lnTo>
                <a:lnTo>
                  <a:pt x="840" y="1092"/>
                </a:lnTo>
                <a:lnTo>
                  <a:pt x="840" y="1098"/>
                </a:lnTo>
                <a:lnTo>
                  <a:pt x="840" y="1104"/>
                </a:lnTo>
                <a:lnTo>
                  <a:pt x="840" y="1110"/>
                </a:lnTo>
                <a:lnTo>
                  <a:pt x="840" y="1116"/>
                </a:lnTo>
                <a:lnTo>
                  <a:pt x="840" y="1116"/>
                </a:lnTo>
                <a:lnTo>
                  <a:pt x="840" y="1122"/>
                </a:lnTo>
                <a:lnTo>
                  <a:pt x="840" y="1122"/>
                </a:lnTo>
                <a:lnTo>
                  <a:pt x="840" y="1122"/>
                </a:lnTo>
                <a:lnTo>
                  <a:pt x="840" y="1122"/>
                </a:lnTo>
                <a:lnTo>
                  <a:pt x="840" y="1128"/>
                </a:lnTo>
                <a:lnTo>
                  <a:pt x="840" y="1128"/>
                </a:lnTo>
                <a:lnTo>
                  <a:pt x="840" y="1134"/>
                </a:lnTo>
                <a:lnTo>
                  <a:pt x="846" y="1134"/>
                </a:lnTo>
                <a:lnTo>
                  <a:pt x="846" y="1140"/>
                </a:lnTo>
                <a:lnTo>
                  <a:pt x="846" y="1140"/>
                </a:lnTo>
                <a:lnTo>
                  <a:pt x="846" y="1140"/>
                </a:lnTo>
                <a:lnTo>
                  <a:pt x="846" y="1146"/>
                </a:lnTo>
                <a:lnTo>
                  <a:pt x="846" y="1146"/>
                </a:lnTo>
                <a:lnTo>
                  <a:pt x="846" y="1146"/>
                </a:lnTo>
                <a:lnTo>
                  <a:pt x="846" y="1152"/>
                </a:lnTo>
                <a:lnTo>
                  <a:pt x="846" y="1152"/>
                </a:lnTo>
                <a:lnTo>
                  <a:pt x="846" y="1158"/>
                </a:lnTo>
                <a:lnTo>
                  <a:pt x="846" y="1158"/>
                </a:lnTo>
                <a:lnTo>
                  <a:pt x="852" y="1164"/>
                </a:lnTo>
                <a:lnTo>
                  <a:pt x="852" y="1164"/>
                </a:lnTo>
                <a:lnTo>
                  <a:pt x="852" y="1164"/>
                </a:lnTo>
                <a:lnTo>
                  <a:pt x="858" y="1176"/>
                </a:lnTo>
                <a:lnTo>
                  <a:pt x="852" y="1182"/>
                </a:lnTo>
                <a:lnTo>
                  <a:pt x="852" y="1182"/>
                </a:lnTo>
                <a:lnTo>
                  <a:pt x="846" y="1182"/>
                </a:lnTo>
                <a:lnTo>
                  <a:pt x="846" y="1182"/>
                </a:lnTo>
                <a:lnTo>
                  <a:pt x="846" y="1182"/>
                </a:lnTo>
                <a:lnTo>
                  <a:pt x="846" y="1182"/>
                </a:lnTo>
                <a:lnTo>
                  <a:pt x="846" y="1182"/>
                </a:lnTo>
                <a:lnTo>
                  <a:pt x="846" y="1188"/>
                </a:lnTo>
                <a:lnTo>
                  <a:pt x="846" y="1188"/>
                </a:lnTo>
                <a:lnTo>
                  <a:pt x="846" y="1188"/>
                </a:lnTo>
                <a:lnTo>
                  <a:pt x="840" y="1188"/>
                </a:lnTo>
                <a:lnTo>
                  <a:pt x="840" y="1188"/>
                </a:lnTo>
                <a:lnTo>
                  <a:pt x="840" y="1188"/>
                </a:lnTo>
                <a:lnTo>
                  <a:pt x="834" y="1188"/>
                </a:lnTo>
                <a:lnTo>
                  <a:pt x="834" y="1188"/>
                </a:lnTo>
                <a:lnTo>
                  <a:pt x="834" y="1188"/>
                </a:lnTo>
                <a:lnTo>
                  <a:pt x="828" y="1188"/>
                </a:lnTo>
                <a:lnTo>
                  <a:pt x="828" y="1188"/>
                </a:lnTo>
                <a:lnTo>
                  <a:pt x="828" y="1188"/>
                </a:lnTo>
                <a:lnTo>
                  <a:pt x="822" y="1182"/>
                </a:lnTo>
                <a:lnTo>
                  <a:pt x="822" y="1182"/>
                </a:lnTo>
                <a:lnTo>
                  <a:pt x="816" y="1176"/>
                </a:lnTo>
                <a:lnTo>
                  <a:pt x="816" y="1176"/>
                </a:lnTo>
                <a:lnTo>
                  <a:pt x="816" y="1170"/>
                </a:lnTo>
                <a:lnTo>
                  <a:pt x="816" y="1170"/>
                </a:lnTo>
                <a:lnTo>
                  <a:pt x="816" y="1170"/>
                </a:lnTo>
                <a:lnTo>
                  <a:pt x="816" y="1176"/>
                </a:lnTo>
                <a:lnTo>
                  <a:pt x="816" y="1176"/>
                </a:lnTo>
                <a:lnTo>
                  <a:pt x="816" y="1176"/>
                </a:lnTo>
                <a:lnTo>
                  <a:pt x="816" y="1176"/>
                </a:lnTo>
                <a:lnTo>
                  <a:pt x="816" y="1176"/>
                </a:lnTo>
                <a:lnTo>
                  <a:pt x="810" y="1176"/>
                </a:lnTo>
                <a:lnTo>
                  <a:pt x="810" y="1176"/>
                </a:lnTo>
                <a:lnTo>
                  <a:pt x="810" y="1176"/>
                </a:lnTo>
                <a:lnTo>
                  <a:pt x="804" y="1176"/>
                </a:lnTo>
                <a:lnTo>
                  <a:pt x="804" y="1176"/>
                </a:lnTo>
                <a:lnTo>
                  <a:pt x="798" y="1176"/>
                </a:lnTo>
                <a:lnTo>
                  <a:pt x="792" y="1176"/>
                </a:lnTo>
                <a:lnTo>
                  <a:pt x="780" y="1170"/>
                </a:lnTo>
                <a:lnTo>
                  <a:pt x="774" y="1170"/>
                </a:lnTo>
                <a:lnTo>
                  <a:pt x="774" y="1170"/>
                </a:lnTo>
                <a:lnTo>
                  <a:pt x="768" y="1170"/>
                </a:lnTo>
                <a:lnTo>
                  <a:pt x="768" y="1170"/>
                </a:lnTo>
                <a:lnTo>
                  <a:pt x="768" y="1170"/>
                </a:lnTo>
                <a:lnTo>
                  <a:pt x="768" y="1170"/>
                </a:lnTo>
                <a:lnTo>
                  <a:pt x="762" y="1170"/>
                </a:lnTo>
                <a:lnTo>
                  <a:pt x="762" y="1170"/>
                </a:lnTo>
                <a:lnTo>
                  <a:pt x="756" y="1164"/>
                </a:lnTo>
                <a:lnTo>
                  <a:pt x="756" y="1164"/>
                </a:lnTo>
                <a:lnTo>
                  <a:pt x="750" y="1158"/>
                </a:lnTo>
                <a:lnTo>
                  <a:pt x="750" y="1158"/>
                </a:lnTo>
                <a:lnTo>
                  <a:pt x="744" y="1158"/>
                </a:lnTo>
                <a:lnTo>
                  <a:pt x="744" y="1152"/>
                </a:lnTo>
                <a:lnTo>
                  <a:pt x="744" y="1152"/>
                </a:lnTo>
                <a:lnTo>
                  <a:pt x="738" y="1152"/>
                </a:lnTo>
                <a:lnTo>
                  <a:pt x="738" y="1152"/>
                </a:lnTo>
                <a:lnTo>
                  <a:pt x="732" y="1152"/>
                </a:lnTo>
                <a:lnTo>
                  <a:pt x="732" y="1152"/>
                </a:lnTo>
                <a:lnTo>
                  <a:pt x="726" y="1152"/>
                </a:lnTo>
                <a:lnTo>
                  <a:pt x="726" y="1152"/>
                </a:lnTo>
                <a:lnTo>
                  <a:pt x="726" y="1152"/>
                </a:lnTo>
                <a:lnTo>
                  <a:pt x="726" y="1152"/>
                </a:lnTo>
                <a:lnTo>
                  <a:pt x="720" y="1152"/>
                </a:lnTo>
                <a:lnTo>
                  <a:pt x="720" y="1146"/>
                </a:lnTo>
                <a:lnTo>
                  <a:pt x="720" y="1146"/>
                </a:lnTo>
                <a:lnTo>
                  <a:pt x="714" y="1146"/>
                </a:lnTo>
                <a:lnTo>
                  <a:pt x="714" y="1146"/>
                </a:lnTo>
                <a:lnTo>
                  <a:pt x="714" y="1146"/>
                </a:lnTo>
                <a:lnTo>
                  <a:pt x="708" y="1140"/>
                </a:lnTo>
                <a:lnTo>
                  <a:pt x="708" y="1140"/>
                </a:lnTo>
                <a:lnTo>
                  <a:pt x="702" y="1140"/>
                </a:lnTo>
                <a:lnTo>
                  <a:pt x="702" y="1134"/>
                </a:lnTo>
                <a:lnTo>
                  <a:pt x="696" y="1134"/>
                </a:lnTo>
                <a:lnTo>
                  <a:pt x="696" y="1134"/>
                </a:lnTo>
                <a:lnTo>
                  <a:pt x="696" y="1134"/>
                </a:lnTo>
                <a:lnTo>
                  <a:pt x="696" y="1134"/>
                </a:lnTo>
                <a:lnTo>
                  <a:pt x="696" y="1134"/>
                </a:lnTo>
                <a:lnTo>
                  <a:pt x="696" y="1134"/>
                </a:lnTo>
                <a:lnTo>
                  <a:pt x="690" y="1134"/>
                </a:lnTo>
                <a:lnTo>
                  <a:pt x="684" y="1134"/>
                </a:lnTo>
                <a:lnTo>
                  <a:pt x="684" y="1134"/>
                </a:lnTo>
                <a:lnTo>
                  <a:pt x="684" y="1134"/>
                </a:lnTo>
                <a:lnTo>
                  <a:pt x="678" y="1134"/>
                </a:lnTo>
                <a:lnTo>
                  <a:pt x="678" y="1128"/>
                </a:lnTo>
                <a:lnTo>
                  <a:pt x="678" y="1128"/>
                </a:lnTo>
                <a:lnTo>
                  <a:pt x="678" y="1128"/>
                </a:lnTo>
                <a:lnTo>
                  <a:pt x="672" y="1128"/>
                </a:lnTo>
                <a:lnTo>
                  <a:pt x="672" y="1128"/>
                </a:lnTo>
                <a:lnTo>
                  <a:pt x="672" y="1128"/>
                </a:lnTo>
                <a:lnTo>
                  <a:pt x="672" y="1122"/>
                </a:lnTo>
                <a:lnTo>
                  <a:pt x="672" y="1122"/>
                </a:lnTo>
                <a:lnTo>
                  <a:pt x="672" y="1122"/>
                </a:lnTo>
                <a:lnTo>
                  <a:pt x="672" y="1116"/>
                </a:lnTo>
                <a:lnTo>
                  <a:pt x="672" y="1116"/>
                </a:lnTo>
                <a:lnTo>
                  <a:pt x="672" y="1110"/>
                </a:lnTo>
                <a:lnTo>
                  <a:pt x="666" y="1110"/>
                </a:lnTo>
                <a:lnTo>
                  <a:pt x="666" y="1104"/>
                </a:lnTo>
                <a:lnTo>
                  <a:pt x="666" y="1098"/>
                </a:lnTo>
                <a:lnTo>
                  <a:pt x="666" y="1098"/>
                </a:lnTo>
                <a:lnTo>
                  <a:pt x="666" y="1092"/>
                </a:lnTo>
                <a:lnTo>
                  <a:pt x="666" y="1092"/>
                </a:lnTo>
                <a:lnTo>
                  <a:pt x="660" y="1092"/>
                </a:lnTo>
                <a:lnTo>
                  <a:pt x="660" y="1086"/>
                </a:lnTo>
                <a:lnTo>
                  <a:pt x="660" y="1086"/>
                </a:lnTo>
                <a:lnTo>
                  <a:pt x="660" y="1086"/>
                </a:lnTo>
                <a:lnTo>
                  <a:pt x="660" y="1080"/>
                </a:lnTo>
                <a:lnTo>
                  <a:pt x="660" y="1074"/>
                </a:lnTo>
                <a:lnTo>
                  <a:pt x="654" y="1068"/>
                </a:lnTo>
                <a:lnTo>
                  <a:pt x="648" y="1062"/>
                </a:lnTo>
                <a:lnTo>
                  <a:pt x="648" y="1056"/>
                </a:lnTo>
                <a:lnTo>
                  <a:pt x="648" y="1056"/>
                </a:lnTo>
                <a:lnTo>
                  <a:pt x="642" y="1050"/>
                </a:lnTo>
                <a:lnTo>
                  <a:pt x="642" y="1050"/>
                </a:lnTo>
                <a:lnTo>
                  <a:pt x="642" y="1044"/>
                </a:lnTo>
                <a:lnTo>
                  <a:pt x="642" y="1044"/>
                </a:lnTo>
                <a:lnTo>
                  <a:pt x="642" y="1044"/>
                </a:lnTo>
                <a:lnTo>
                  <a:pt x="642" y="1044"/>
                </a:lnTo>
                <a:lnTo>
                  <a:pt x="642" y="1044"/>
                </a:lnTo>
                <a:lnTo>
                  <a:pt x="642" y="1038"/>
                </a:lnTo>
                <a:lnTo>
                  <a:pt x="642" y="1038"/>
                </a:lnTo>
                <a:lnTo>
                  <a:pt x="642" y="1032"/>
                </a:lnTo>
                <a:lnTo>
                  <a:pt x="642" y="1032"/>
                </a:lnTo>
                <a:lnTo>
                  <a:pt x="642" y="1032"/>
                </a:lnTo>
                <a:lnTo>
                  <a:pt x="642" y="1032"/>
                </a:lnTo>
                <a:lnTo>
                  <a:pt x="642" y="1026"/>
                </a:lnTo>
                <a:lnTo>
                  <a:pt x="642" y="1026"/>
                </a:lnTo>
                <a:lnTo>
                  <a:pt x="642" y="1026"/>
                </a:lnTo>
                <a:lnTo>
                  <a:pt x="642" y="1026"/>
                </a:lnTo>
                <a:lnTo>
                  <a:pt x="642" y="1020"/>
                </a:lnTo>
                <a:lnTo>
                  <a:pt x="636" y="1020"/>
                </a:lnTo>
                <a:lnTo>
                  <a:pt x="636" y="1020"/>
                </a:lnTo>
                <a:lnTo>
                  <a:pt x="636" y="1020"/>
                </a:lnTo>
                <a:lnTo>
                  <a:pt x="636" y="1014"/>
                </a:lnTo>
                <a:lnTo>
                  <a:pt x="636" y="1014"/>
                </a:lnTo>
                <a:lnTo>
                  <a:pt x="636" y="1014"/>
                </a:lnTo>
                <a:lnTo>
                  <a:pt x="636" y="1008"/>
                </a:lnTo>
                <a:lnTo>
                  <a:pt x="636" y="1008"/>
                </a:lnTo>
                <a:lnTo>
                  <a:pt x="636" y="1008"/>
                </a:lnTo>
                <a:lnTo>
                  <a:pt x="630" y="1002"/>
                </a:lnTo>
                <a:lnTo>
                  <a:pt x="630" y="1002"/>
                </a:lnTo>
                <a:lnTo>
                  <a:pt x="630" y="996"/>
                </a:lnTo>
                <a:lnTo>
                  <a:pt x="630" y="996"/>
                </a:lnTo>
                <a:lnTo>
                  <a:pt x="630" y="990"/>
                </a:lnTo>
                <a:lnTo>
                  <a:pt x="636" y="984"/>
                </a:lnTo>
                <a:lnTo>
                  <a:pt x="636" y="984"/>
                </a:lnTo>
                <a:lnTo>
                  <a:pt x="636" y="978"/>
                </a:lnTo>
                <a:lnTo>
                  <a:pt x="630" y="978"/>
                </a:lnTo>
                <a:lnTo>
                  <a:pt x="630" y="978"/>
                </a:lnTo>
                <a:lnTo>
                  <a:pt x="624" y="978"/>
                </a:lnTo>
                <a:lnTo>
                  <a:pt x="624" y="972"/>
                </a:lnTo>
                <a:lnTo>
                  <a:pt x="618" y="972"/>
                </a:lnTo>
                <a:lnTo>
                  <a:pt x="618" y="972"/>
                </a:lnTo>
                <a:lnTo>
                  <a:pt x="618" y="966"/>
                </a:lnTo>
                <a:lnTo>
                  <a:pt x="612" y="966"/>
                </a:lnTo>
                <a:lnTo>
                  <a:pt x="612" y="960"/>
                </a:lnTo>
                <a:lnTo>
                  <a:pt x="606" y="954"/>
                </a:lnTo>
                <a:lnTo>
                  <a:pt x="606" y="948"/>
                </a:lnTo>
                <a:lnTo>
                  <a:pt x="600" y="948"/>
                </a:lnTo>
                <a:lnTo>
                  <a:pt x="594" y="936"/>
                </a:lnTo>
                <a:lnTo>
                  <a:pt x="594" y="924"/>
                </a:lnTo>
                <a:lnTo>
                  <a:pt x="588" y="924"/>
                </a:lnTo>
                <a:lnTo>
                  <a:pt x="588" y="918"/>
                </a:lnTo>
                <a:lnTo>
                  <a:pt x="582" y="918"/>
                </a:lnTo>
                <a:lnTo>
                  <a:pt x="582" y="918"/>
                </a:lnTo>
                <a:lnTo>
                  <a:pt x="582" y="912"/>
                </a:lnTo>
                <a:lnTo>
                  <a:pt x="582" y="912"/>
                </a:lnTo>
                <a:lnTo>
                  <a:pt x="576" y="912"/>
                </a:lnTo>
                <a:lnTo>
                  <a:pt x="576" y="912"/>
                </a:lnTo>
                <a:lnTo>
                  <a:pt x="570" y="906"/>
                </a:lnTo>
                <a:lnTo>
                  <a:pt x="570" y="906"/>
                </a:lnTo>
                <a:lnTo>
                  <a:pt x="570" y="900"/>
                </a:lnTo>
                <a:lnTo>
                  <a:pt x="570" y="900"/>
                </a:lnTo>
                <a:lnTo>
                  <a:pt x="564" y="894"/>
                </a:lnTo>
                <a:lnTo>
                  <a:pt x="564" y="894"/>
                </a:lnTo>
                <a:lnTo>
                  <a:pt x="558" y="882"/>
                </a:lnTo>
                <a:lnTo>
                  <a:pt x="558" y="876"/>
                </a:lnTo>
                <a:lnTo>
                  <a:pt x="552" y="870"/>
                </a:lnTo>
                <a:lnTo>
                  <a:pt x="552" y="864"/>
                </a:lnTo>
                <a:lnTo>
                  <a:pt x="546" y="864"/>
                </a:lnTo>
                <a:lnTo>
                  <a:pt x="546" y="858"/>
                </a:lnTo>
                <a:lnTo>
                  <a:pt x="546" y="852"/>
                </a:lnTo>
                <a:lnTo>
                  <a:pt x="546" y="852"/>
                </a:lnTo>
                <a:lnTo>
                  <a:pt x="546" y="846"/>
                </a:lnTo>
                <a:lnTo>
                  <a:pt x="540" y="846"/>
                </a:lnTo>
                <a:lnTo>
                  <a:pt x="540" y="840"/>
                </a:lnTo>
                <a:lnTo>
                  <a:pt x="540" y="840"/>
                </a:lnTo>
                <a:lnTo>
                  <a:pt x="534" y="834"/>
                </a:lnTo>
                <a:lnTo>
                  <a:pt x="534" y="834"/>
                </a:lnTo>
                <a:lnTo>
                  <a:pt x="534" y="828"/>
                </a:lnTo>
                <a:lnTo>
                  <a:pt x="534" y="828"/>
                </a:lnTo>
                <a:lnTo>
                  <a:pt x="534" y="828"/>
                </a:lnTo>
                <a:lnTo>
                  <a:pt x="534" y="822"/>
                </a:lnTo>
                <a:lnTo>
                  <a:pt x="528" y="816"/>
                </a:lnTo>
                <a:lnTo>
                  <a:pt x="522" y="810"/>
                </a:lnTo>
                <a:lnTo>
                  <a:pt x="516" y="804"/>
                </a:lnTo>
                <a:lnTo>
                  <a:pt x="510" y="798"/>
                </a:lnTo>
                <a:lnTo>
                  <a:pt x="504" y="792"/>
                </a:lnTo>
                <a:lnTo>
                  <a:pt x="504" y="786"/>
                </a:lnTo>
                <a:lnTo>
                  <a:pt x="498" y="780"/>
                </a:lnTo>
                <a:lnTo>
                  <a:pt x="498" y="774"/>
                </a:lnTo>
                <a:lnTo>
                  <a:pt x="492" y="774"/>
                </a:lnTo>
                <a:lnTo>
                  <a:pt x="486" y="768"/>
                </a:lnTo>
                <a:lnTo>
                  <a:pt x="480" y="762"/>
                </a:lnTo>
                <a:lnTo>
                  <a:pt x="474" y="756"/>
                </a:lnTo>
                <a:lnTo>
                  <a:pt x="474" y="750"/>
                </a:lnTo>
                <a:lnTo>
                  <a:pt x="468" y="750"/>
                </a:lnTo>
                <a:lnTo>
                  <a:pt x="462" y="744"/>
                </a:lnTo>
                <a:lnTo>
                  <a:pt x="456" y="738"/>
                </a:lnTo>
                <a:lnTo>
                  <a:pt x="450" y="738"/>
                </a:lnTo>
                <a:lnTo>
                  <a:pt x="444" y="738"/>
                </a:lnTo>
                <a:lnTo>
                  <a:pt x="444" y="738"/>
                </a:lnTo>
                <a:lnTo>
                  <a:pt x="438" y="738"/>
                </a:lnTo>
                <a:lnTo>
                  <a:pt x="438" y="738"/>
                </a:lnTo>
                <a:lnTo>
                  <a:pt x="432" y="738"/>
                </a:lnTo>
                <a:lnTo>
                  <a:pt x="432" y="738"/>
                </a:lnTo>
                <a:lnTo>
                  <a:pt x="426" y="738"/>
                </a:lnTo>
                <a:lnTo>
                  <a:pt x="420" y="738"/>
                </a:lnTo>
                <a:lnTo>
                  <a:pt x="414" y="738"/>
                </a:lnTo>
                <a:lnTo>
                  <a:pt x="408" y="738"/>
                </a:lnTo>
                <a:lnTo>
                  <a:pt x="402" y="738"/>
                </a:lnTo>
                <a:lnTo>
                  <a:pt x="396" y="738"/>
                </a:lnTo>
                <a:lnTo>
                  <a:pt x="390" y="738"/>
                </a:lnTo>
                <a:lnTo>
                  <a:pt x="384" y="738"/>
                </a:lnTo>
                <a:lnTo>
                  <a:pt x="384" y="738"/>
                </a:lnTo>
                <a:lnTo>
                  <a:pt x="378" y="738"/>
                </a:lnTo>
                <a:lnTo>
                  <a:pt x="372" y="738"/>
                </a:lnTo>
                <a:lnTo>
                  <a:pt x="372" y="738"/>
                </a:lnTo>
                <a:lnTo>
                  <a:pt x="366" y="738"/>
                </a:lnTo>
                <a:lnTo>
                  <a:pt x="360" y="738"/>
                </a:lnTo>
                <a:lnTo>
                  <a:pt x="360" y="744"/>
                </a:lnTo>
                <a:lnTo>
                  <a:pt x="360" y="744"/>
                </a:lnTo>
                <a:lnTo>
                  <a:pt x="354" y="744"/>
                </a:lnTo>
                <a:lnTo>
                  <a:pt x="354" y="750"/>
                </a:lnTo>
                <a:lnTo>
                  <a:pt x="348" y="750"/>
                </a:lnTo>
                <a:lnTo>
                  <a:pt x="348" y="750"/>
                </a:lnTo>
                <a:lnTo>
                  <a:pt x="348" y="756"/>
                </a:lnTo>
                <a:lnTo>
                  <a:pt x="348" y="756"/>
                </a:lnTo>
                <a:lnTo>
                  <a:pt x="348" y="762"/>
                </a:lnTo>
                <a:lnTo>
                  <a:pt x="348" y="762"/>
                </a:lnTo>
                <a:lnTo>
                  <a:pt x="348" y="762"/>
                </a:lnTo>
                <a:lnTo>
                  <a:pt x="348" y="762"/>
                </a:lnTo>
                <a:lnTo>
                  <a:pt x="348" y="762"/>
                </a:lnTo>
                <a:lnTo>
                  <a:pt x="342" y="768"/>
                </a:lnTo>
                <a:lnTo>
                  <a:pt x="342" y="768"/>
                </a:lnTo>
                <a:lnTo>
                  <a:pt x="336" y="792"/>
                </a:lnTo>
                <a:lnTo>
                  <a:pt x="330" y="792"/>
                </a:lnTo>
                <a:lnTo>
                  <a:pt x="330" y="798"/>
                </a:lnTo>
                <a:lnTo>
                  <a:pt x="324" y="798"/>
                </a:lnTo>
                <a:lnTo>
                  <a:pt x="324" y="804"/>
                </a:lnTo>
                <a:lnTo>
                  <a:pt x="324" y="804"/>
                </a:lnTo>
                <a:lnTo>
                  <a:pt x="324" y="804"/>
                </a:lnTo>
                <a:lnTo>
                  <a:pt x="318" y="810"/>
                </a:lnTo>
                <a:lnTo>
                  <a:pt x="318" y="810"/>
                </a:lnTo>
                <a:lnTo>
                  <a:pt x="318" y="816"/>
                </a:lnTo>
                <a:lnTo>
                  <a:pt x="312" y="822"/>
                </a:lnTo>
                <a:lnTo>
                  <a:pt x="312" y="822"/>
                </a:lnTo>
                <a:lnTo>
                  <a:pt x="312" y="828"/>
                </a:lnTo>
                <a:lnTo>
                  <a:pt x="312" y="828"/>
                </a:lnTo>
                <a:lnTo>
                  <a:pt x="312" y="828"/>
                </a:lnTo>
                <a:lnTo>
                  <a:pt x="306" y="828"/>
                </a:lnTo>
                <a:lnTo>
                  <a:pt x="300" y="828"/>
                </a:lnTo>
                <a:lnTo>
                  <a:pt x="294" y="828"/>
                </a:lnTo>
                <a:lnTo>
                  <a:pt x="294" y="828"/>
                </a:lnTo>
                <a:lnTo>
                  <a:pt x="288" y="822"/>
                </a:lnTo>
                <a:lnTo>
                  <a:pt x="282" y="822"/>
                </a:lnTo>
                <a:lnTo>
                  <a:pt x="276" y="822"/>
                </a:lnTo>
                <a:lnTo>
                  <a:pt x="270" y="822"/>
                </a:lnTo>
                <a:lnTo>
                  <a:pt x="270" y="822"/>
                </a:lnTo>
                <a:lnTo>
                  <a:pt x="270" y="822"/>
                </a:lnTo>
                <a:lnTo>
                  <a:pt x="270" y="816"/>
                </a:lnTo>
                <a:lnTo>
                  <a:pt x="264" y="816"/>
                </a:lnTo>
                <a:lnTo>
                  <a:pt x="264" y="816"/>
                </a:lnTo>
                <a:lnTo>
                  <a:pt x="264" y="816"/>
                </a:lnTo>
                <a:lnTo>
                  <a:pt x="258" y="816"/>
                </a:lnTo>
                <a:lnTo>
                  <a:pt x="258" y="816"/>
                </a:lnTo>
                <a:lnTo>
                  <a:pt x="258" y="810"/>
                </a:lnTo>
                <a:lnTo>
                  <a:pt x="258" y="810"/>
                </a:lnTo>
                <a:lnTo>
                  <a:pt x="258" y="810"/>
                </a:lnTo>
                <a:lnTo>
                  <a:pt x="258" y="810"/>
                </a:lnTo>
                <a:lnTo>
                  <a:pt x="252" y="804"/>
                </a:lnTo>
                <a:lnTo>
                  <a:pt x="252" y="804"/>
                </a:lnTo>
                <a:lnTo>
                  <a:pt x="252" y="804"/>
                </a:lnTo>
                <a:lnTo>
                  <a:pt x="252" y="804"/>
                </a:lnTo>
                <a:lnTo>
                  <a:pt x="252" y="804"/>
                </a:lnTo>
                <a:lnTo>
                  <a:pt x="246" y="798"/>
                </a:lnTo>
                <a:lnTo>
                  <a:pt x="246" y="798"/>
                </a:lnTo>
                <a:lnTo>
                  <a:pt x="240" y="798"/>
                </a:lnTo>
                <a:lnTo>
                  <a:pt x="234" y="798"/>
                </a:lnTo>
                <a:lnTo>
                  <a:pt x="234" y="798"/>
                </a:lnTo>
                <a:lnTo>
                  <a:pt x="228" y="798"/>
                </a:lnTo>
                <a:lnTo>
                  <a:pt x="228" y="792"/>
                </a:lnTo>
                <a:lnTo>
                  <a:pt x="228" y="792"/>
                </a:lnTo>
                <a:lnTo>
                  <a:pt x="228" y="792"/>
                </a:lnTo>
                <a:lnTo>
                  <a:pt x="222" y="792"/>
                </a:lnTo>
                <a:lnTo>
                  <a:pt x="222" y="792"/>
                </a:lnTo>
                <a:lnTo>
                  <a:pt x="222" y="792"/>
                </a:lnTo>
                <a:lnTo>
                  <a:pt x="216" y="786"/>
                </a:lnTo>
                <a:lnTo>
                  <a:pt x="216" y="786"/>
                </a:lnTo>
                <a:lnTo>
                  <a:pt x="210" y="780"/>
                </a:lnTo>
                <a:lnTo>
                  <a:pt x="210" y="774"/>
                </a:lnTo>
                <a:lnTo>
                  <a:pt x="204" y="774"/>
                </a:lnTo>
                <a:lnTo>
                  <a:pt x="198" y="768"/>
                </a:lnTo>
                <a:lnTo>
                  <a:pt x="198" y="762"/>
                </a:lnTo>
                <a:lnTo>
                  <a:pt x="192" y="762"/>
                </a:lnTo>
                <a:lnTo>
                  <a:pt x="192" y="756"/>
                </a:lnTo>
                <a:lnTo>
                  <a:pt x="186" y="756"/>
                </a:lnTo>
                <a:lnTo>
                  <a:pt x="186" y="756"/>
                </a:lnTo>
                <a:lnTo>
                  <a:pt x="180" y="750"/>
                </a:lnTo>
                <a:lnTo>
                  <a:pt x="174" y="744"/>
                </a:lnTo>
                <a:lnTo>
                  <a:pt x="174" y="738"/>
                </a:lnTo>
                <a:lnTo>
                  <a:pt x="168" y="732"/>
                </a:lnTo>
                <a:lnTo>
                  <a:pt x="162" y="732"/>
                </a:lnTo>
                <a:lnTo>
                  <a:pt x="162" y="726"/>
                </a:lnTo>
                <a:lnTo>
                  <a:pt x="162" y="720"/>
                </a:lnTo>
                <a:lnTo>
                  <a:pt x="162" y="714"/>
                </a:lnTo>
                <a:lnTo>
                  <a:pt x="162" y="714"/>
                </a:lnTo>
                <a:lnTo>
                  <a:pt x="162" y="708"/>
                </a:lnTo>
                <a:lnTo>
                  <a:pt x="162" y="702"/>
                </a:lnTo>
                <a:lnTo>
                  <a:pt x="162" y="690"/>
                </a:lnTo>
                <a:lnTo>
                  <a:pt x="162" y="684"/>
                </a:lnTo>
                <a:lnTo>
                  <a:pt x="162" y="678"/>
                </a:lnTo>
                <a:lnTo>
                  <a:pt x="162" y="678"/>
                </a:lnTo>
                <a:lnTo>
                  <a:pt x="156" y="672"/>
                </a:lnTo>
                <a:lnTo>
                  <a:pt x="156" y="672"/>
                </a:lnTo>
                <a:lnTo>
                  <a:pt x="156" y="666"/>
                </a:lnTo>
                <a:lnTo>
                  <a:pt x="150" y="660"/>
                </a:lnTo>
                <a:lnTo>
                  <a:pt x="150" y="660"/>
                </a:lnTo>
                <a:lnTo>
                  <a:pt x="150" y="654"/>
                </a:lnTo>
                <a:lnTo>
                  <a:pt x="150" y="648"/>
                </a:lnTo>
                <a:lnTo>
                  <a:pt x="150" y="648"/>
                </a:lnTo>
                <a:lnTo>
                  <a:pt x="150" y="642"/>
                </a:lnTo>
                <a:lnTo>
                  <a:pt x="150" y="636"/>
                </a:lnTo>
                <a:lnTo>
                  <a:pt x="150" y="636"/>
                </a:lnTo>
                <a:lnTo>
                  <a:pt x="150" y="630"/>
                </a:lnTo>
                <a:lnTo>
                  <a:pt x="150" y="624"/>
                </a:lnTo>
                <a:lnTo>
                  <a:pt x="150" y="624"/>
                </a:lnTo>
                <a:lnTo>
                  <a:pt x="150" y="624"/>
                </a:lnTo>
                <a:lnTo>
                  <a:pt x="150" y="624"/>
                </a:lnTo>
                <a:lnTo>
                  <a:pt x="150" y="624"/>
                </a:lnTo>
                <a:lnTo>
                  <a:pt x="150" y="624"/>
                </a:lnTo>
                <a:lnTo>
                  <a:pt x="144" y="624"/>
                </a:lnTo>
                <a:lnTo>
                  <a:pt x="144" y="624"/>
                </a:lnTo>
                <a:lnTo>
                  <a:pt x="138" y="624"/>
                </a:lnTo>
                <a:lnTo>
                  <a:pt x="132" y="624"/>
                </a:lnTo>
                <a:lnTo>
                  <a:pt x="132" y="624"/>
                </a:lnTo>
                <a:lnTo>
                  <a:pt x="126" y="624"/>
                </a:lnTo>
                <a:lnTo>
                  <a:pt x="126" y="624"/>
                </a:lnTo>
                <a:lnTo>
                  <a:pt x="120" y="618"/>
                </a:lnTo>
                <a:lnTo>
                  <a:pt x="120" y="612"/>
                </a:lnTo>
                <a:lnTo>
                  <a:pt x="114" y="612"/>
                </a:lnTo>
                <a:lnTo>
                  <a:pt x="114" y="606"/>
                </a:lnTo>
                <a:lnTo>
                  <a:pt x="108" y="600"/>
                </a:lnTo>
                <a:lnTo>
                  <a:pt x="108" y="594"/>
                </a:lnTo>
                <a:lnTo>
                  <a:pt x="102" y="594"/>
                </a:lnTo>
                <a:lnTo>
                  <a:pt x="102" y="588"/>
                </a:lnTo>
                <a:lnTo>
                  <a:pt x="102" y="588"/>
                </a:lnTo>
                <a:lnTo>
                  <a:pt x="96" y="588"/>
                </a:lnTo>
                <a:lnTo>
                  <a:pt x="96" y="588"/>
                </a:lnTo>
                <a:lnTo>
                  <a:pt x="90" y="582"/>
                </a:lnTo>
                <a:lnTo>
                  <a:pt x="90" y="582"/>
                </a:lnTo>
                <a:lnTo>
                  <a:pt x="84" y="582"/>
                </a:lnTo>
                <a:lnTo>
                  <a:pt x="84" y="582"/>
                </a:lnTo>
                <a:lnTo>
                  <a:pt x="84" y="582"/>
                </a:lnTo>
                <a:lnTo>
                  <a:pt x="84" y="576"/>
                </a:lnTo>
                <a:lnTo>
                  <a:pt x="84" y="576"/>
                </a:lnTo>
                <a:lnTo>
                  <a:pt x="78" y="570"/>
                </a:lnTo>
                <a:lnTo>
                  <a:pt x="78" y="564"/>
                </a:lnTo>
                <a:lnTo>
                  <a:pt x="72" y="564"/>
                </a:lnTo>
                <a:lnTo>
                  <a:pt x="72" y="558"/>
                </a:lnTo>
                <a:lnTo>
                  <a:pt x="72" y="558"/>
                </a:lnTo>
                <a:lnTo>
                  <a:pt x="72" y="552"/>
                </a:lnTo>
                <a:lnTo>
                  <a:pt x="66" y="552"/>
                </a:lnTo>
                <a:lnTo>
                  <a:pt x="66" y="552"/>
                </a:lnTo>
                <a:lnTo>
                  <a:pt x="60" y="546"/>
                </a:lnTo>
                <a:lnTo>
                  <a:pt x="60" y="546"/>
                </a:lnTo>
                <a:lnTo>
                  <a:pt x="60" y="546"/>
                </a:lnTo>
                <a:lnTo>
                  <a:pt x="60" y="546"/>
                </a:lnTo>
                <a:lnTo>
                  <a:pt x="54" y="546"/>
                </a:lnTo>
                <a:lnTo>
                  <a:pt x="54" y="546"/>
                </a:lnTo>
                <a:lnTo>
                  <a:pt x="48" y="546"/>
                </a:lnTo>
                <a:lnTo>
                  <a:pt x="48" y="540"/>
                </a:lnTo>
                <a:lnTo>
                  <a:pt x="42" y="540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42" y="528"/>
                </a:lnTo>
                <a:lnTo>
                  <a:pt x="42" y="528"/>
                </a:lnTo>
                <a:lnTo>
                  <a:pt x="36" y="522"/>
                </a:lnTo>
                <a:lnTo>
                  <a:pt x="36" y="516"/>
                </a:lnTo>
                <a:lnTo>
                  <a:pt x="36" y="516"/>
                </a:lnTo>
                <a:lnTo>
                  <a:pt x="36" y="510"/>
                </a:lnTo>
                <a:lnTo>
                  <a:pt x="30" y="510"/>
                </a:lnTo>
                <a:lnTo>
                  <a:pt x="30" y="510"/>
                </a:lnTo>
                <a:lnTo>
                  <a:pt x="30" y="504"/>
                </a:lnTo>
                <a:lnTo>
                  <a:pt x="30" y="504"/>
                </a:lnTo>
                <a:lnTo>
                  <a:pt x="30" y="504"/>
                </a:lnTo>
                <a:lnTo>
                  <a:pt x="30" y="504"/>
                </a:lnTo>
                <a:lnTo>
                  <a:pt x="24" y="498"/>
                </a:lnTo>
                <a:lnTo>
                  <a:pt x="24" y="498"/>
                </a:lnTo>
                <a:lnTo>
                  <a:pt x="24" y="498"/>
                </a:lnTo>
                <a:lnTo>
                  <a:pt x="18" y="498"/>
                </a:lnTo>
                <a:lnTo>
                  <a:pt x="18" y="492"/>
                </a:lnTo>
                <a:lnTo>
                  <a:pt x="12" y="492"/>
                </a:lnTo>
                <a:lnTo>
                  <a:pt x="6" y="492"/>
                </a:lnTo>
                <a:lnTo>
                  <a:pt x="6" y="492"/>
                </a:lnTo>
                <a:lnTo>
                  <a:pt x="6" y="492"/>
                </a:lnTo>
                <a:lnTo>
                  <a:pt x="0" y="492"/>
                </a:lnTo>
                <a:lnTo>
                  <a:pt x="12" y="468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3987720" y="4264200"/>
            <a:ext cx="1049400" cy="609480"/>
          </a:xfrm>
          <a:custGeom>
            <a:avLst/>
            <a:gdLst/>
            <a:ahLst/>
            <a:rect l="l" t="t" r="r" b="b"/>
            <a:pathLst>
              <a:path w="744" h="384">
                <a:moveTo>
                  <a:pt x="6" y="0"/>
                </a:moveTo>
                <a:lnTo>
                  <a:pt x="30" y="6"/>
                </a:lnTo>
                <a:lnTo>
                  <a:pt x="48" y="6"/>
                </a:lnTo>
                <a:lnTo>
                  <a:pt x="72" y="12"/>
                </a:lnTo>
                <a:lnTo>
                  <a:pt x="96" y="12"/>
                </a:lnTo>
                <a:lnTo>
                  <a:pt x="120" y="12"/>
                </a:lnTo>
                <a:lnTo>
                  <a:pt x="144" y="18"/>
                </a:lnTo>
                <a:lnTo>
                  <a:pt x="162" y="18"/>
                </a:lnTo>
                <a:lnTo>
                  <a:pt x="186" y="18"/>
                </a:lnTo>
                <a:lnTo>
                  <a:pt x="234" y="24"/>
                </a:lnTo>
                <a:lnTo>
                  <a:pt x="276" y="24"/>
                </a:lnTo>
                <a:lnTo>
                  <a:pt x="324" y="24"/>
                </a:lnTo>
                <a:lnTo>
                  <a:pt x="372" y="24"/>
                </a:lnTo>
                <a:lnTo>
                  <a:pt x="414" y="24"/>
                </a:lnTo>
                <a:lnTo>
                  <a:pt x="462" y="30"/>
                </a:lnTo>
                <a:lnTo>
                  <a:pt x="504" y="30"/>
                </a:lnTo>
                <a:lnTo>
                  <a:pt x="552" y="30"/>
                </a:lnTo>
                <a:lnTo>
                  <a:pt x="636" y="30"/>
                </a:lnTo>
                <a:lnTo>
                  <a:pt x="726" y="30"/>
                </a:lnTo>
                <a:lnTo>
                  <a:pt x="726" y="84"/>
                </a:lnTo>
                <a:lnTo>
                  <a:pt x="738" y="150"/>
                </a:lnTo>
                <a:lnTo>
                  <a:pt x="744" y="384"/>
                </a:lnTo>
                <a:lnTo>
                  <a:pt x="714" y="384"/>
                </a:lnTo>
                <a:lnTo>
                  <a:pt x="714" y="384"/>
                </a:lnTo>
                <a:lnTo>
                  <a:pt x="714" y="384"/>
                </a:lnTo>
                <a:lnTo>
                  <a:pt x="714" y="378"/>
                </a:lnTo>
                <a:lnTo>
                  <a:pt x="714" y="378"/>
                </a:lnTo>
                <a:lnTo>
                  <a:pt x="714" y="372"/>
                </a:lnTo>
                <a:lnTo>
                  <a:pt x="708" y="366"/>
                </a:lnTo>
                <a:lnTo>
                  <a:pt x="708" y="366"/>
                </a:lnTo>
                <a:lnTo>
                  <a:pt x="708" y="360"/>
                </a:lnTo>
                <a:lnTo>
                  <a:pt x="702" y="360"/>
                </a:lnTo>
                <a:lnTo>
                  <a:pt x="702" y="360"/>
                </a:lnTo>
                <a:lnTo>
                  <a:pt x="702" y="360"/>
                </a:lnTo>
                <a:lnTo>
                  <a:pt x="702" y="360"/>
                </a:lnTo>
                <a:lnTo>
                  <a:pt x="696" y="354"/>
                </a:lnTo>
                <a:lnTo>
                  <a:pt x="696" y="354"/>
                </a:lnTo>
                <a:lnTo>
                  <a:pt x="696" y="354"/>
                </a:lnTo>
                <a:lnTo>
                  <a:pt x="690" y="360"/>
                </a:lnTo>
                <a:lnTo>
                  <a:pt x="690" y="360"/>
                </a:lnTo>
                <a:lnTo>
                  <a:pt x="684" y="360"/>
                </a:lnTo>
                <a:lnTo>
                  <a:pt x="684" y="360"/>
                </a:lnTo>
                <a:lnTo>
                  <a:pt x="684" y="360"/>
                </a:lnTo>
                <a:lnTo>
                  <a:pt x="678" y="366"/>
                </a:lnTo>
                <a:lnTo>
                  <a:pt x="678" y="366"/>
                </a:lnTo>
                <a:lnTo>
                  <a:pt x="678" y="372"/>
                </a:lnTo>
                <a:lnTo>
                  <a:pt x="672" y="372"/>
                </a:lnTo>
                <a:lnTo>
                  <a:pt x="672" y="372"/>
                </a:lnTo>
                <a:lnTo>
                  <a:pt x="672" y="372"/>
                </a:lnTo>
                <a:lnTo>
                  <a:pt x="672" y="372"/>
                </a:lnTo>
                <a:lnTo>
                  <a:pt x="666" y="372"/>
                </a:lnTo>
                <a:lnTo>
                  <a:pt x="666" y="372"/>
                </a:lnTo>
                <a:lnTo>
                  <a:pt x="660" y="372"/>
                </a:lnTo>
                <a:lnTo>
                  <a:pt x="660" y="372"/>
                </a:lnTo>
                <a:lnTo>
                  <a:pt x="660" y="372"/>
                </a:lnTo>
                <a:lnTo>
                  <a:pt x="654" y="372"/>
                </a:lnTo>
                <a:lnTo>
                  <a:pt x="654" y="372"/>
                </a:lnTo>
                <a:lnTo>
                  <a:pt x="648" y="366"/>
                </a:lnTo>
                <a:lnTo>
                  <a:pt x="642" y="366"/>
                </a:lnTo>
                <a:lnTo>
                  <a:pt x="642" y="366"/>
                </a:lnTo>
                <a:lnTo>
                  <a:pt x="636" y="366"/>
                </a:lnTo>
                <a:lnTo>
                  <a:pt x="630" y="366"/>
                </a:lnTo>
                <a:lnTo>
                  <a:pt x="624" y="372"/>
                </a:lnTo>
                <a:lnTo>
                  <a:pt x="618" y="372"/>
                </a:lnTo>
                <a:lnTo>
                  <a:pt x="612" y="372"/>
                </a:lnTo>
                <a:lnTo>
                  <a:pt x="606" y="372"/>
                </a:lnTo>
                <a:lnTo>
                  <a:pt x="600" y="372"/>
                </a:lnTo>
                <a:lnTo>
                  <a:pt x="594" y="372"/>
                </a:lnTo>
                <a:lnTo>
                  <a:pt x="594" y="372"/>
                </a:lnTo>
                <a:lnTo>
                  <a:pt x="588" y="372"/>
                </a:lnTo>
                <a:lnTo>
                  <a:pt x="582" y="372"/>
                </a:lnTo>
                <a:lnTo>
                  <a:pt x="582" y="372"/>
                </a:lnTo>
                <a:lnTo>
                  <a:pt x="576" y="372"/>
                </a:lnTo>
                <a:lnTo>
                  <a:pt x="570" y="366"/>
                </a:lnTo>
                <a:lnTo>
                  <a:pt x="564" y="366"/>
                </a:lnTo>
                <a:lnTo>
                  <a:pt x="558" y="366"/>
                </a:lnTo>
                <a:lnTo>
                  <a:pt x="558" y="366"/>
                </a:lnTo>
                <a:lnTo>
                  <a:pt x="552" y="366"/>
                </a:lnTo>
                <a:lnTo>
                  <a:pt x="546" y="366"/>
                </a:lnTo>
                <a:lnTo>
                  <a:pt x="546" y="366"/>
                </a:lnTo>
                <a:lnTo>
                  <a:pt x="546" y="366"/>
                </a:lnTo>
                <a:lnTo>
                  <a:pt x="540" y="366"/>
                </a:lnTo>
                <a:lnTo>
                  <a:pt x="540" y="372"/>
                </a:lnTo>
                <a:lnTo>
                  <a:pt x="534" y="372"/>
                </a:lnTo>
                <a:lnTo>
                  <a:pt x="534" y="372"/>
                </a:lnTo>
                <a:lnTo>
                  <a:pt x="528" y="378"/>
                </a:lnTo>
                <a:lnTo>
                  <a:pt x="522" y="378"/>
                </a:lnTo>
                <a:lnTo>
                  <a:pt x="522" y="384"/>
                </a:lnTo>
                <a:lnTo>
                  <a:pt x="522" y="384"/>
                </a:lnTo>
                <a:lnTo>
                  <a:pt x="522" y="384"/>
                </a:lnTo>
                <a:lnTo>
                  <a:pt x="516" y="384"/>
                </a:lnTo>
                <a:lnTo>
                  <a:pt x="516" y="384"/>
                </a:lnTo>
                <a:lnTo>
                  <a:pt x="510" y="378"/>
                </a:lnTo>
                <a:lnTo>
                  <a:pt x="510" y="378"/>
                </a:lnTo>
                <a:lnTo>
                  <a:pt x="504" y="378"/>
                </a:lnTo>
                <a:lnTo>
                  <a:pt x="504" y="372"/>
                </a:lnTo>
                <a:lnTo>
                  <a:pt x="504" y="372"/>
                </a:lnTo>
                <a:lnTo>
                  <a:pt x="504" y="372"/>
                </a:lnTo>
                <a:lnTo>
                  <a:pt x="504" y="372"/>
                </a:lnTo>
                <a:lnTo>
                  <a:pt x="498" y="366"/>
                </a:lnTo>
                <a:lnTo>
                  <a:pt x="498" y="366"/>
                </a:lnTo>
                <a:lnTo>
                  <a:pt x="498" y="366"/>
                </a:lnTo>
                <a:lnTo>
                  <a:pt x="498" y="366"/>
                </a:lnTo>
                <a:lnTo>
                  <a:pt x="492" y="366"/>
                </a:lnTo>
                <a:lnTo>
                  <a:pt x="486" y="366"/>
                </a:lnTo>
                <a:lnTo>
                  <a:pt x="474" y="366"/>
                </a:lnTo>
                <a:lnTo>
                  <a:pt x="468" y="366"/>
                </a:lnTo>
                <a:lnTo>
                  <a:pt x="462" y="366"/>
                </a:lnTo>
                <a:lnTo>
                  <a:pt x="456" y="366"/>
                </a:lnTo>
                <a:lnTo>
                  <a:pt x="456" y="366"/>
                </a:lnTo>
                <a:lnTo>
                  <a:pt x="450" y="366"/>
                </a:lnTo>
                <a:lnTo>
                  <a:pt x="450" y="366"/>
                </a:lnTo>
                <a:lnTo>
                  <a:pt x="450" y="360"/>
                </a:lnTo>
                <a:lnTo>
                  <a:pt x="450" y="360"/>
                </a:lnTo>
                <a:lnTo>
                  <a:pt x="444" y="360"/>
                </a:lnTo>
                <a:lnTo>
                  <a:pt x="444" y="360"/>
                </a:lnTo>
                <a:lnTo>
                  <a:pt x="444" y="360"/>
                </a:lnTo>
                <a:lnTo>
                  <a:pt x="444" y="354"/>
                </a:lnTo>
                <a:lnTo>
                  <a:pt x="444" y="354"/>
                </a:lnTo>
                <a:lnTo>
                  <a:pt x="444" y="354"/>
                </a:lnTo>
                <a:lnTo>
                  <a:pt x="444" y="354"/>
                </a:lnTo>
                <a:lnTo>
                  <a:pt x="438" y="354"/>
                </a:lnTo>
                <a:lnTo>
                  <a:pt x="438" y="354"/>
                </a:lnTo>
                <a:lnTo>
                  <a:pt x="438" y="354"/>
                </a:lnTo>
                <a:lnTo>
                  <a:pt x="438" y="348"/>
                </a:lnTo>
                <a:lnTo>
                  <a:pt x="432" y="348"/>
                </a:lnTo>
                <a:lnTo>
                  <a:pt x="432" y="342"/>
                </a:lnTo>
                <a:lnTo>
                  <a:pt x="432" y="336"/>
                </a:lnTo>
                <a:lnTo>
                  <a:pt x="432" y="336"/>
                </a:lnTo>
                <a:lnTo>
                  <a:pt x="426" y="330"/>
                </a:lnTo>
                <a:lnTo>
                  <a:pt x="426" y="330"/>
                </a:lnTo>
                <a:lnTo>
                  <a:pt x="426" y="330"/>
                </a:lnTo>
                <a:lnTo>
                  <a:pt x="420" y="330"/>
                </a:lnTo>
                <a:lnTo>
                  <a:pt x="420" y="324"/>
                </a:lnTo>
                <a:lnTo>
                  <a:pt x="420" y="324"/>
                </a:lnTo>
                <a:lnTo>
                  <a:pt x="414" y="324"/>
                </a:lnTo>
                <a:lnTo>
                  <a:pt x="414" y="324"/>
                </a:lnTo>
                <a:lnTo>
                  <a:pt x="414" y="324"/>
                </a:lnTo>
                <a:lnTo>
                  <a:pt x="414" y="324"/>
                </a:lnTo>
                <a:lnTo>
                  <a:pt x="408" y="324"/>
                </a:lnTo>
                <a:lnTo>
                  <a:pt x="408" y="330"/>
                </a:lnTo>
                <a:lnTo>
                  <a:pt x="402" y="330"/>
                </a:lnTo>
                <a:lnTo>
                  <a:pt x="402" y="330"/>
                </a:lnTo>
                <a:lnTo>
                  <a:pt x="396" y="330"/>
                </a:lnTo>
                <a:lnTo>
                  <a:pt x="390" y="336"/>
                </a:lnTo>
                <a:lnTo>
                  <a:pt x="384" y="336"/>
                </a:lnTo>
                <a:lnTo>
                  <a:pt x="384" y="336"/>
                </a:lnTo>
                <a:lnTo>
                  <a:pt x="378" y="336"/>
                </a:lnTo>
                <a:lnTo>
                  <a:pt x="378" y="336"/>
                </a:lnTo>
                <a:lnTo>
                  <a:pt x="372" y="336"/>
                </a:lnTo>
                <a:lnTo>
                  <a:pt x="366" y="336"/>
                </a:lnTo>
                <a:lnTo>
                  <a:pt x="360" y="336"/>
                </a:lnTo>
                <a:lnTo>
                  <a:pt x="354" y="336"/>
                </a:lnTo>
                <a:lnTo>
                  <a:pt x="348" y="330"/>
                </a:lnTo>
                <a:lnTo>
                  <a:pt x="348" y="330"/>
                </a:lnTo>
                <a:lnTo>
                  <a:pt x="342" y="330"/>
                </a:lnTo>
                <a:lnTo>
                  <a:pt x="342" y="330"/>
                </a:lnTo>
                <a:lnTo>
                  <a:pt x="342" y="330"/>
                </a:lnTo>
                <a:lnTo>
                  <a:pt x="342" y="330"/>
                </a:lnTo>
                <a:lnTo>
                  <a:pt x="342" y="330"/>
                </a:lnTo>
                <a:lnTo>
                  <a:pt x="342" y="324"/>
                </a:lnTo>
                <a:lnTo>
                  <a:pt x="336" y="324"/>
                </a:lnTo>
                <a:lnTo>
                  <a:pt x="336" y="324"/>
                </a:lnTo>
                <a:lnTo>
                  <a:pt x="336" y="318"/>
                </a:lnTo>
                <a:lnTo>
                  <a:pt x="336" y="318"/>
                </a:lnTo>
                <a:lnTo>
                  <a:pt x="336" y="312"/>
                </a:lnTo>
                <a:lnTo>
                  <a:pt x="336" y="306"/>
                </a:lnTo>
                <a:lnTo>
                  <a:pt x="336" y="306"/>
                </a:lnTo>
                <a:lnTo>
                  <a:pt x="330" y="306"/>
                </a:lnTo>
                <a:lnTo>
                  <a:pt x="330" y="300"/>
                </a:lnTo>
                <a:lnTo>
                  <a:pt x="330" y="300"/>
                </a:lnTo>
                <a:lnTo>
                  <a:pt x="330" y="300"/>
                </a:lnTo>
                <a:lnTo>
                  <a:pt x="324" y="300"/>
                </a:lnTo>
                <a:lnTo>
                  <a:pt x="324" y="300"/>
                </a:lnTo>
                <a:lnTo>
                  <a:pt x="324" y="300"/>
                </a:lnTo>
                <a:lnTo>
                  <a:pt x="318" y="300"/>
                </a:lnTo>
                <a:lnTo>
                  <a:pt x="318" y="300"/>
                </a:lnTo>
                <a:lnTo>
                  <a:pt x="318" y="300"/>
                </a:lnTo>
                <a:lnTo>
                  <a:pt x="312" y="300"/>
                </a:lnTo>
                <a:lnTo>
                  <a:pt x="312" y="300"/>
                </a:lnTo>
                <a:lnTo>
                  <a:pt x="306" y="300"/>
                </a:lnTo>
                <a:lnTo>
                  <a:pt x="300" y="306"/>
                </a:lnTo>
                <a:lnTo>
                  <a:pt x="294" y="306"/>
                </a:lnTo>
                <a:lnTo>
                  <a:pt x="294" y="306"/>
                </a:lnTo>
                <a:lnTo>
                  <a:pt x="288" y="306"/>
                </a:lnTo>
                <a:lnTo>
                  <a:pt x="288" y="306"/>
                </a:lnTo>
                <a:lnTo>
                  <a:pt x="282" y="306"/>
                </a:lnTo>
                <a:lnTo>
                  <a:pt x="282" y="306"/>
                </a:lnTo>
                <a:lnTo>
                  <a:pt x="282" y="306"/>
                </a:lnTo>
                <a:lnTo>
                  <a:pt x="282" y="306"/>
                </a:lnTo>
                <a:lnTo>
                  <a:pt x="282" y="306"/>
                </a:lnTo>
                <a:lnTo>
                  <a:pt x="276" y="306"/>
                </a:lnTo>
                <a:lnTo>
                  <a:pt x="276" y="300"/>
                </a:lnTo>
                <a:lnTo>
                  <a:pt x="276" y="300"/>
                </a:lnTo>
                <a:lnTo>
                  <a:pt x="276" y="300"/>
                </a:lnTo>
                <a:lnTo>
                  <a:pt x="276" y="300"/>
                </a:lnTo>
                <a:lnTo>
                  <a:pt x="276" y="294"/>
                </a:lnTo>
                <a:lnTo>
                  <a:pt x="276" y="294"/>
                </a:lnTo>
                <a:lnTo>
                  <a:pt x="276" y="294"/>
                </a:lnTo>
                <a:lnTo>
                  <a:pt x="276" y="294"/>
                </a:lnTo>
                <a:lnTo>
                  <a:pt x="270" y="288"/>
                </a:lnTo>
                <a:lnTo>
                  <a:pt x="270" y="288"/>
                </a:lnTo>
                <a:lnTo>
                  <a:pt x="270" y="282"/>
                </a:lnTo>
                <a:lnTo>
                  <a:pt x="270" y="276"/>
                </a:lnTo>
                <a:lnTo>
                  <a:pt x="264" y="276"/>
                </a:lnTo>
                <a:lnTo>
                  <a:pt x="264" y="276"/>
                </a:lnTo>
                <a:lnTo>
                  <a:pt x="264" y="270"/>
                </a:lnTo>
                <a:lnTo>
                  <a:pt x="264" y="270"/>
                </a:lnTo>
                <a:lnTo>
                  <a:pt x="264" y="270"/>
                </a:lnTo>
                <a:lnTo>
                  <a:pt x="258" y="78"/>
                </a:lnTo>
                <a:lnTo>
                  <a:pt x="0" y="60"/>
                </a:lnTo>
                <a:lnTo>
                  <a:pt x="6" y="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3987720" y="4264200"/>
            <a:ext cx="1049400" cy="609480"/>
          </a:xfrm>
          <a:custGeom>
            <a:avLst/>
            <a:gdLst/>
            <a:ahLst/>
            <a:rect l="l" t="t" r="r" b="b"/>
            <a:pathLst>
              <a:path w="744" h="384">
                <a:moveTo>
                  <a:pt x="6" y="0"/>
                </a:moveTo>
                <a:lnTo>
                  <a:pt x="30" y="6"/>
                </a:lnTo>
                <a:lnTo>
                  <a:pt x="48" y="6"/>
                </a:lnTo>
                <a:lnTo>
                  <a:pt x="72" y="12"/>
                </a:lnTo>
                <a:lnTo>
                  <a:pt x="96" y="12"/>
                </a:lnTo>
                <a:lnTo>
                  <a:pt x="120" y="12"/>
                </a:lnTo>
                <a:lnTo>
                  <a:pt x="144" y="18"/>
                </a:lnTo>
                <a:lnTo>
                  <a:pt x="162" y="18"/>
                </a:lnTo>
                <a:lnTo>
                  <a:pt x="186" y="18"/>
                </a:lnTo>
                <a:lnTo>
                  <a:pt x="234" y="24"/>
                </a:lnTo>
                <a:lnTo>
                  <a:pt x="276" y="24"/>
                </a:lnTo>
                <a:lnTo>
                  <a:pt x="324" y="24"/>
                </a:lnTo>
                <a:lnTo>
                  <a:pt x="372" y="24"/>
                </a:lnTo>
                <a:lnTo>
                  <a:pt x="414" y="24"/>
                </a:lnTo>
                <a:lnTo>
                  <a:pt x="462" y="30"/>
                </a:lnTo>
                <a:lnTo>
                  <a:pt x="504" y="30"/>
                </a:lnTo>
                <a:lnTo>
                  <a:pt x="552" y="30"/>
                </a:lnTo>
                <a:lnTo>
                  <a:pt x="636" y="30"/>
                </a:lnTo>
                <a:lnTo>
                  <a:pt x="726" y="30"/>
                </a:lnTo>
                <a:lnTo>
                  <a:pt x="726" y="84"/>
                </a:lnTo>
                <a:lnTo>
                  <a:pt x="738" y="150"/>
                </a:lnTo>
                <a:lnTo>
                  <a:pt x="744" y="384"/>
                </a:lnTo>
                <a:lnTo>
                  <a:pt x="714" y="384"/>
                </a:lnTo>
                <a:lnTo>
                  <a:pt x="714" y="384"/>
                </a:lnTo>
                <a:lnTo>
                  <a:pt x="714" y="384"/>
                </a:lnTo>
                <a:lnTo>
                  <a:pt x="714" y="378"/>
                </a:lnTo>
                <a:lnTo>
                  <a:pt x="714" y="378"/>
                </a:lnTo>
                <a:lnTo>
                  <a:pt x="714" y="372"/>
                </a:lnTo>
                <a:lnTo>
                  <a:pt x="708" y="366"/>
                </a:lnTo>
                <a:lnTo>
                  <a:pt x="708" y="366"/>
                </a:lnTo>
                <a:lnTo>
                  <a:pt x="708" y="360"/>
                </a:lnTo>
                <a:lnTo>
                  <a:pt x="702" y="360"/>
                </a:lnTo>
                <a:lnTo>
                  <a:pt x="702" y="360"/>
                </a:lnTo>
                <a:lnTo>
                  <a:pt x="702" y="360"/>
                </a:lnTo>
                <a:lnTo>
                  <a:pt x="702" y="360"/>
                </a:lnTo>
                <a:lnTo>
                  <a:pt x="696" y="354"/>
                </a:lnTo>
                <a:lnTo>
                  <a:pt x="696" y="354"/>
                </a:lnTo>
                <a:lnTo>
                  <a:pt x="696" y="354"/>
                </a:lnTo>
                <a:lnTo>
                  <a:pt x="690" y="360"/>
                </a:lnTo>
                <a:lnTo>
                  <a:pt x="690" y="360"/>
                </a:lnTo>
                <a:lnTo>
                  <a:pt x="684" y="360"/>
                </a:lnTo>
                <a:lnTo>
                  <a:pt x="684" y="360"/>
                </a:lnTo>
                <a:lnTo>
                  <a:pt x="684" y="360"/>
                </a:lnTo>
                <a:lnTo>
                  <a:pt x="678" y="366"/>
                </a:lnTo>
                <a:lnTo>
                  <a:pt x="678" y="366"/>
                </a:lnTo>
                <a:lnTo>
                  <a:pt x="678" y="372"/>
                </a:lnTo>
                <a:lnTo>
                  <a:pt x="672" y="372"/>
                </a:lnTo>
                <a:lnTo>
                  <a:pt x="672" y="372"/>
                </a:lnTo>
                <a:lnTo>
                  <a:pt x="672" y="372"/>
                </a:lnTo>
                <a:lnTo>
                  <a:pt x="672" y="372"/>
                </a:lnTo>
                <a:lnTo>
                  <a:pt x="666" y="372"/>
                </a:lnTo>
                <a:lnTo>
                  <a:pt x="666" y="372"/>
                </a:lnTo>
                <a:lnTo>
                  <a:pt x="660" y="372"/>
                </a:lnTo>
                <a:lnTo>
                  <a:pt x="660" y="372"/>
                </a:lnTo>
                <a:lnTo>
                  <a:pt x="660" y="372"/>
                </a:lnTo>
                <a:lnTo>
                  <a:pt x="654" y="372"/>
                </a:lnTo>
                <a:lnTo>
                  <a:pt x="654" y="372"/>
                </a:lnTo>
                <a:lnTo>
                  <a:pt x="648" y="366"/>
                </a:lnTo>
                <a:lnTo>
                  <a:pt x="642" y="366"/>
                </a:lnTo>
                <a:lnTo>
                  <a:pt x="642" y="366"/>
                </a:lnTo>
                <a:lnTo>
                  <a:pt x="636" y="366"/>
                </a:lnTo>
                <a:lnTo>
                  <a:pt x="630" y="366"/>
                </a:lnTo>
                <a:lnTo>
                  <a:pt x="624" y="372"/>
                </a:lnTo>
                <a:lnTo>
                  <a:pt x="618" y="372"/>
                </a:lnTo>
                <a:lnTo>
                  <a:pt x="612" y="372"/>
                </a:lnTo>
                <a:lnTo>
                  <a:pt x="606" y="372"/>
                </a:lnTo>
                <a:lnTo>
                  <a:pt x="600" y="372"/>
                </a:lnTo>
                <a:lnTo>
                  <a:pt x="594" y="372"/>
                </a:lnTo>
                <a:lnTo>
                  <a:pt x="594" y="372"/>
                </a:lnTo>
                <a:lnTo>
                  <a:pt x="588" y="372"/>
                </a:lnTo>
                <a:lnTo>
                  <a:pt x="582" y="372"/>
                </a:lnTo>
                <a:lnTo>
                  <a:pt x="582" y="372"/>
                </a:lnTo>
                <a:lnTo>
                  <a:pt x="576" y="372"/>
                </a:lnTo>
                <a:lnTo>
                  <a:pt x="570" y="366"/>
                </a:lnTo>
                <a:lnTo>
                  <a:pt x="564" y="366"/>
                </a:lnTo>
                <a:lnTo>
                  <a:pt x="558" y="366"/>
                </a:lnTo>
                <a:lnTo>
                  <a:pt x="558" y="366"/>
                </a:lnTo>
                <a:lnTo>
                  <a:pt x="552" y="366"/>
                </a:lnTo>
                <a:lnTo>
                  <a:pt x="546" y="366"/>
                </a:lnTo>
                <a:lnTo>
                  <a:pt x="546" y="366"/>
                </a:lnTo>
                <a:lnTo>
                  <a:pt x="546" y="366"/>
                </a:lnTo>
                <a:lnTo>
                  <a:pt x="540" y="366"/>
                </a:lnTo>
                <a:lnTo>
                  <a:pt x="540" y="372"/>
                </a:lnTo>
                <a:lnTo>
                  <a:pt x="534" y="372"/>
                </a:lnTo>
                <a:lnTo>
                  <a:pt x="534" y="372"/>
                </a:lnTo>
                <a:lnTo>
                  <a:pt x="528" y="378"/>
                </a:lnTo>
                <a:lnTo>
                  <a:pt x="522" y="378"/>
                </a:lnTo>
                <a:lnTo>
                  <a:pt x="522" y="384"/>
                </a:lnTo>
                <a:lnTo>
                  <a:pt x="522" y="384"/>
                </a:lnTo>
                <a:lnTo>
                  <a:pt x="522" y="384"/>
                </a:lnTo>
                <a:lnTo>
                  <a:pt x="516" y="384"/>
                </a:lnTo>
                <a:lnTo>
                  <a:pt x="516" y="384"/>
                </a:lnTo>
                <a:lnTo>
                  <a:pt x="510" y="378"/>
                </a:lnTo>
                <a:lnTo>
                  <a:pt x="510" y="378"/>
                </a:lnTo>
                <a:lnTo>
                  <a:pt x="504" y="378"/>
                </a:lnTo>
                <a:lnTo>
                  <a:pt x="504" y="372"/>
                </a:lnTo>
                <a:lnTo>
                  <a:pt x="504" y="372"/>
                </a:lnTo>
                <a:lnTo>
                  <a:pt x="504" y="372"/>
                </a:lnTo>
                <a:lnTo>
                  <a:pt x="504" y="372"/>
                </a:lnTo>
                <a:lnTo>
                  <a:pt x="498" y="366"/>
                </a:lnTo>
                <a:lnTo>
                  <a:pt x="498" y="366"/>
                </a:lnTo>
                <a:lnTo>
                  <a:pt x="498" y="366"/>
                </a:lnTo>
                <a:lnTo>
                  <a:pt x="498" y="366"/>
                </a:lnTo>
                <a:lnTo>
                  <a:pt x="492" y="366"/>
                </a:lnTo>
                <a:lnTo>
                  <a:pt x="486" y="366"/>
                </a:lnTo>
                <a:lnTo>
                  <a:pt x="474" y="366"/>
                </a:lnTo>
                <a:lnTo>
                  <a:pt x="468" y="366"/>
                </a:lnTo>
                <a:lnTo>
                  <a:pt x="462" y="366"/>
                </a:lnTo>
                <a:lnTo>
                  <a:pt x="456" y="366"/>
                </a:lnTo>
                <a:lnTo>
                  <a:pt x="456" y="366"/>
                </a:lnTo>
                <a:lnTo>
                  <a:pt x="450" y="366"/>
                </a:lnTo>
                <a:lnTo>
                  <a:pt x="450" y="366"/>
                </a:lnTo>
                <a:lnTo>
                  <a:pt x="450" y="360"/>
                </a:lnTo>
                <a:lnTo>
                  <a:pt x="450" y="360"/>
                </a:lnTo>
                <a:lnTo>
                  <a:pt x="444" y="360"/>
                </a:lnTo>
                <a:lnTo>
                  <a:pt x="444" y="360"/>
                </a:lnTo>
                <a:lnTo>
                  <a:pt x="444" y="360"/>
                </a:lnTo>
                <a:lnTo>
                  <a:pt x="444" y="354"/>
                </a:lnTo>
                <a:lnTo>
                  <a:pt x="444" y="354"/>
                </a:lnTo>
                <a:lnTo>
                  <a:pt x="444" y="354"/>
                </a:lnTo>
                <a:lnTo>
                  <a:pt x="444" y="354"/>
                </a:lnTo>
                <a:lnTo>
                  <a:pt x="438" y="354"/>
                </a:lnTo>
                <a:lnTo>
                  <a:pt x="438" y="354"/>
                </a:lnTo>
                <a:lnTo>
                  <a:pt x="438" y="354"/>
                </a:lnTo>
                <a:lnTo>
                  <a:pt x="438" y="348"/>
                </a:lnTo>
                <a:lnTo>
                  <a:pt x="432" y="348"/>
                </a:lnTo>
                <a:lnTo>
                  <a:pt x="432" y="342"/>
                </a:lnTo>
                <a:lnTo>
                  <a:pt x="432" y="336"/>
                </a:lnTo>
                <a:lnTo>
                  <a:pt x="432" y="336"/>
                </a:lnTo>
                <a:lnTo>
                  <a:pt x="426" y="330"/>
                </a:lnTo>
                <a:lnTo>
                  <a:pt x="426" y="330"/>
                </a:lnTo>
                <a:lnTo>
                  <a:pt x="426" y="330"/>
                </a:lnTo>
                <a:lnTo>
                  <a:pt x="420" y="330"/>
                </a:lnTo>
                <a:lnTo>
                  <a:pt x="420" y="324"/>
                </a:lnTo>
                <a:lnTo>
                  <a:pt x="420" y="324"/>
                </a:lnTo>
                <a:lnTo>
                  <a:pt x="414" y="324"/>
                </a:lnTo>
                <a:lnTo>
                  <a:pt x="414" y="324"/>
                </a:lnTo>
                <a:lnTo>
                  <a:pt x="414" y="324"/>
                </a:lnTo>
                <a:lnTo>
                  <a:pt x="414" y="324"/>
                </a:lnTo>
                <a:lnTo>
                  <a:pt x="408" y="324"/>
                </a:lnTo>
                <a:lnTo>
                  <a:pt x="408" y="330"/>
                </a:lnTo>
                <a:lnTo>
                  <a:pt x="402" y="330"/>
                </a:lnTo>
                <a:lnTo>
                  <a:pt x="402" y="330"/>
                </a:lnTo>
                <a:lnTo>
                  <a:pt x="396" y="330"/>
                </a:lnTo>
                <a:lnTo>
                  <a:pt x="390" y="336"/>
                </a:lnTo>
                <a:lnTo>
                  <a:pt x="384" y="336"/>
                </a:lnTo>
                <a:lnTo>
                  <a:pt x="384" y="336"/>
                </a:lnTo>
                <a:lnTo>
                  <a:pt x="378" y="336"/>
                </a:lnTo>
                <a:lnTo>
                  <a:pt x="378" y="336"/>
                </a:lnTo>
                <a:lnTo>
                  <a:pt x="372" y="336"/>
                </a:lnTo>
                <a:lnTo>
                  <a:pt x="366" y="336"/>
                </a:lnTo>
                <a:lnTo>
                  <a:pt x="360" y="336"/>
                </a:lnTo>
                <a:lnTo>
                  <a:pt x="354" y="336"/>
                </a:lnTo>
                <a:lnTo>
                  <a:pt x="348" y="330"/>
                </a:lnTo>
                <a:lnTo>
                  <a:pt x="348" y="330"/>
                </a:lnTo>
                <a:lnTo>
                  <a:pt x="342" y="330"/>
                </a:lnTo>
                <a:lnTo>
                  <a:pt x="342" y="330"/>
                </a:lnTo>
                <a:lnTo>
                  <a:pt x="342" y="330"/>
                </a:lnTo>
                <a:lnTo>
                  <a:pt x="342" y="330"/>
                </a:lnTo>
                <a:lnTo>
                  <a:pt x="342" y="330"/>
                </a:lnTo>
                <a:lnTo>
                  <a:pt x="342" y="324"/>
                </a:lnTo>
                <a:lnTo>
                  <a:pt x="336" y="324"/>
                </a:lnTo>
                <a:lnTo>
                  <a:pt x="336" y="324"/>
                </a:lnTo>
                <a:lnTo>
                  <a:pt x="336" y="318"/>
                </a:lnTo>
                <a:lnTo>
                  <a:pt x="336" y="318"/>
                </a:lnTo>
                <a:lnTo>
                  <a:pt x="336" y="312"/>
                </a:lnTo>
                <a:lnTo>
                  <a:pt x="336" y="306"/>
                </a:lnTo>
                <a:lnTo>
                  <a:pt x="336" y="306"/>
                </a:lnTo>
                <a:lnTo>
                  <a:pt x="330" y="306"/>
                </a:lnTo>
                <a:lnTo>
                  <a:pt x="330" y="300"/>
                </a:lnTo>
                <a:lnTo>
                  <a:pt x="330" y="300"/>
                </a:lnTo>
                <a:lnTo>
                  <a:pt x="330" y="300"/>
                </a:lnTo>
                <a:lnTo>
                  <a:pt x="324" y="300"/>
                </a:lnTo>
                <a:lnTo>
                  <a:pt x="324" y="300"/>
                </a:lnTo>
                <a:lnTo>
                  <a:pt x="324" y="300"/>
                </a:lnTo>
                <a:lnTo>
                  <a:pt x="318" y="300"/>
                </a:lnTo>
                <a:lnTo>
                  <a:pt x="318" y="300"/>
                </a:lnTo>
                <a:lnTo>
                  <a:pt x="318" y="300"/>
                </a:lnTo>
                <a:lnTo>
                  <a:pt x="312" y="300"/>
                </a:lnTo>
                <a:lnTo>
                  <a:pt x="312" y="300"/>
                </a:lnTo>
                <a:lnTo>
                  <a:pt x="306" y="300"/>
                </a:lnTo>
                <a:lnTo>
                  <a:pt x="300" y="306"/>
                </a:lnTo>
                <a:lnTo>
                  <a:pt x="294" y="306"/>
                </a:lnTo>
                <a:lnTo>
                  <a:pt x="294" y="306"/>
                </a:lnTo>
                <a:lnTo>
                  <a:pt x="288" y="306"/>
                </a:lnTo>
                <a:lnTo>
                  <a:pt x="288" y="306"/>
                </a:lnTo>
                <a:lnTo>
                  <a:pt x="282" y="306"/>
                </a:lnTo>
                <a:lnTo>
                  <a:pt x="282" y="306"/>
                </a:lnTo>
                <a:lnTo>
                  <a:pt x="282" y="306"/>
                </a:lnTo>
                <a:lnTo>
                  <a:pt x="282" y="306"/>
                </a:lnTo>
                <a:lnTo>
                  <a:pt x="282" y="306"/>
                </a:lnTo>
                <a:lnTo>
                  <a:pt x="276" y="306"/>
                </a:lnTo>
                <a:lnTo>
                  <a:pt x="276" y="300"/>
                </a:lnTo>
                <a:lnTo>
                  <a:pt x="276" y="300"/>
                </a:lnTo>
                <a:lnTo>
                  <a:pt x="276" y="300"/>
                </a:lnTo>
                <a:lnTo>
                  <a:pt x="276" y="300"/>
                </a:lnTo>
                <a:lnTo>
                  <a:pt x="276" y="294"/>
                </a:lnTo>
                <a:lnTo>
                  <a:pt x="276" y="294"/>
                </a:lnTo>
                <a:lnTo>
                  <a:pt x="276" y="294"/>
                </a:lnTo>
                <a:lnTo>
                  <a:pt x="276" y="294"/>
                </a:lnTo>
                <a:lnTo>
                  <a:pt x="270" y="288"/>
                </a:lnTo>
                <a:lnTo>
                  <a:pt x="270" y="288"/>
                </a:lnTo>
                <a:lnTo>
                  <a:pt x="270" y="282"/>
                </a:lnTo>
                <a:lnTo>
                  <a:pt x="270" y="276"/>
                </a:lnTo>
                <a:lnTo>
                  <a:pt x="264" y="276"/>
                </a:lnTo>
                <a:lnTo>
                  <a:pt x="264" y="276"/>
                </a:lnTo>
                <a:lnTo>
                  <a:pt x="264" y="270"/>
                </a:lnTo>
                <a:lnTo>
                  <a:pt x="264" y="270"/>
                </a:lnTo>
                <a:lnTo>
                  <a:pt x="264" y="270"/>
                </a:lnTo>
                <a:lnTo>
                  <a:pt x="258" y="78"/>
                </a:lnTo>
                <a:lnTo>
                  <a:pt x="0" y="60"/>
                </a:lnTo>
                <a:lnTo>
                  <a:pt x="6" y="0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4106880" y="3768840"/>
            <a:ext cx="904680" cy="542880"/>
          </a:xfrm>
          <a:custGeom>
            <a:avLst/>
            <a:gdLst/>
            <a:ahLst/>
            <a:rect l="l" t="t" r="r" b="b"/>
            <a:pathLst>
              <a:path w="642" h="342">
                <a:moveTo>
                  <a:pt x="18" y="0"/>
                </a:moveTo>
                <a:lnTo>
                  <a:pt x="570" y="12"/>
                </a:lnTo>
                <a:lnTo>
                  <a:pt x="576" y="12"/>
                </a:lnTo>
                <a:lnTo>
                  <a:pt x="582" y="12"/>
                </a:lnTo>
                <a:lnTo>
                  <a:pt x="588" y="12"/>
                </a:lnTo>
                <a:lnTo>
                  <a:pt x="594" y="12"/>
                </a:lnTo>
                <a:lnTo>
                  <a:pt x="594" y="18"/>
                </a:lnTo>
                <a:lnTo>
                  <a:pt x="600" y="18"/>
                </a:lnTo>
                <a:lnTo>
                  <a:pt x="600" y="18"/>
                </a:lnTo>
                <a:lnTo>
                  <a:pt x="606" y="24"/>
                </a:lnTo>
                <a:lnTo>
                  <a:pt x="606" y="24"/>
                </a:lnTo>
                <a:lnTo>
                  <a:pt x="612" y="24"/>
                </a:lnTo>
                <a:lnTo>
                  <a:pt x="612" y="30"/>
                </a:lnTo>
                <a:lnTo>
                  <a:pt x="612" y="30"/>
                </a:lnTo>
                <a:lnTo>
                  <a:pt x="612" y="30"/>
                </a:lnTo>
                <a:lnTo>
                  <a:pt x="618" y="36"/>
                </a:lnTo>
                <a:lnTo>
                  <a:pt x="618" y="36"/>
                </a:lnTo>
                <a:lnTo>
                  <a:pt x="618" y="36"/>
                </a:lnTo>
                <a:lnTo>
                  <a:pt x="618" y="42"/>
                </a:lnTo>
                <a:lnTo>
                  <a:pt x="618" y="42"/>
                </a:lnTo>
                <a:lnTo>
                  <a:pt x="612" y="42"/>
                </a:lnTo>
                <a:lnTo>
                  <a:pt x="612" y="42"/>
                </a:lnTo>
                <a:lnTo>
                  <a:pt x="612" y="48"/>
                </a:lnTo>
                <a:lnTo>
                  <a:pt x="606" y="48"/>
                </a:lnTo>
                <a:lnTo>
                  <a:pt x="606" y="48"/>
                </a:lnTo>
                <a:lnTo>
                  <a:pt x="606" y="48"/>
                </a:lnTo>
                <a:lnTo>
                  <a:pt x="600" y="48"/>
                </a:lnTo>
                <a:lnTo>
                  <a:pt x="600" y="48"/>
                </a:lnTo>
                <a:lnTo>
                  <a:pt x="600" y="54"/>
                </a:lnTo>
                <a:lnTo>
                  <a:pt x="600" y="54"/>
                </a:lnTo>
                <a:lnTo>
                  <a:pt x="600" y="54"/>
                </a:lnTo>
                <a:lnTo>
                  <a:pt x="600" y="60"/>
                </a:lnTo>
                <a:lnTo>
                  <a:pt x="600" y="60"/>
                </a:lnTo>
                <a:lnTo>
                  <a:pt x="600" y="60"/>
                </a:lnTo>
                <a:lnTo>
                  <a:pt x="600" y="60"/>
                </a:lnTo>
                <a:lnTo>
                  <a:pt x="600" y="66"/>
                </a:lnTo>
                <a:lnTo>
                  <a:pt x="600" y="66"/>
                </a:lnTo>
                <a:lnTo>
                  <a:pt x="606" y="66"/>
                </a:lnTo>
                <a:lnTo>
                  <a:pt x="606" y="66"/>
                </a:lnTo>
                <a:lnTo>
                  <a:pt x="612" y="72"/>
                </a:lnTo>
                <a:lnTo>
                  <a:pt x="612" y="72"/>
                </a:lnTo>
                <a:lnTo>
                  <a:pt x="618" y="78"/>
                </a:lnTo>
                <a:lnTo>
                  <a:pt x="612" y="78"/>
                </a:lnTo>
                <a:lnTo>
                  <a:pt x="612" y="78"/>
                </a:lnTo>
                <a:lnTo>
                  <a:pt x="612" y="84"/>
                </a:lnTo>
                <a:lnTo>
                  <a:pt x="612" y="84"/>
                </a:lnTo>
                <a:lnTo>
                  <a:pt x="612" y="84"/>
                </a:lnTo>
                <a:lnTo>
                  <a:pt x="612" y="90"/>
                </a:lnTo>
                <a:lnTo>
                  <a:pt x="612" y="90"/>
                </a:lnTo>
                <a:lnTo>
                  <a:pt x="612" y="90"/>
                </a:lnTo>
                <a:lnTo>
                  <a:pt x="618" y="96"/>
                </a:lnTo>
                <a:lnTo>
                  <a:pt x="618" y="96"/>
                </a:lnTo>
                <a:lnTo>
                  <a:pt x="624" y="102"/>
                </a:lnTo>
                <a:lnTo>
                  <a:pt x="624" y="102"/>
                </a:lnTo>
                <a:lnTo>
                  <a:pt x="624" y="102"/>
                </a:lnTo>
                <a:lnTo>
                  <a:pt x="630" y="108"/>
                </a:lnTo>
                <a:lnTo>
                  <a:pt x="630" y="108"/>
                </a:lnTo>
                <a:lnTo>
                  <a:pt x="630" y="108"/>
                </a:lnTo>
                <a:lnTo>
                  <a:pt x="630" y="108"/>
                </a:lnTo>
                <a:lnTo>
                  <a:pt x="636" y="108"/>
                </a:lnTo>
                <a:lnTo>
                  <a:pt x="636" y="114"/>
                </a:lnTo>
                <a:lnTo>
                  <a:pt x="636" y="114"/>
                </a:lnTo>
                <a:lnTo>
                  <a:pt x="636" y="114"/>
                </a:lnTo>
                <a:lnTo>
                  <a:pt x="636" y="114"/>
                </a:lnTo>
                <a:lnTo>
                  <a:pt x="642" y="342"/>
                </a:lnTo>
                <a:lnTo>
                  <a:pt x="600" y="342"/>
                </a:lnTo>
                <a:lnTo>
                  <a:pt x="564" y="342"/>
                </a:lnTo>
                <a:lnTo>
                  <a:pt x="522" y="342"/>
                </a:lnTo>
                <a:lnTo>
                  <a:pt x="480" y="342"/>
                </a:lnTo>
                <a:lnTo>
                  <a:pt x="444" y="342"/>
                </a:lnTo>
                <a:lnTo>
                  <a:pt x="402" y="342"/>
                </a:lnTo>
                <a:lnTo>
                  <a:pt x="360" y="342"/>
                </a:lnTo>
                <a:lnTo>
                  <a:pt x="324" y="342"/>
                </a:lnTo>
                <a:lnTo>
                  <a:pt x="282" y="336"/>
                </a:lnTo>
                <a:lnTo>
                  <a:pt x="240" y="336"/>
                </a:lnTo>
                <a:lnTo>
                  <a:pt x="204" y="336"/>
                </a:lnTo>
                <a:lnTo>
                  <a:pt x="162" y="330"/>
                </a:lnTo>
                <a:lnTo>
                  <a:pt x="120" y="330"/>
                </a:lnTo>
                <a:lnTo>
                  <a:pt x="84" y="330"/>
                </a:lnTo>
                <a:lnTo>
                  <a:pt x="42" y="324"/>
                </a:lnTo>
                <a:lnTo>
                  <a:pt x="0" y="324"/>
                </a:lnTo>
                <a:lnTo>
                  <a:pt x="18" y="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106880" y="3768840"/>
            <a:ext cx="904680" cy="542880"/>
          </a:xfrm>
          <a:custGeom>
            <a:avLst/>
            <a:gdLst/>
            <a:ahLst/>
            <a:rect l="l" t="t" r="r" b="b"/>
            <a:pathLst>
              <a:path w="642" h="342">
                <a:moveTo>
                  <a:pt x="18" y="0"/>
                </a:moveTo>
                <a:lnTo>
                  <a:pt x="570" y="12"/>
                </a:lnTo>
                <a:lnTo>
                  <a:pt x="576" y="12"/>
                </a:lnTo>
                <a:lnTo>
                  <a:pt x="582" y="12"/>
                </a:lnTo>
                <a:lnTo>
                  <a:pt x="588" y="12"/>
                </a:lnTo>
                <a:lnTo>
                  <a:pt x="594" y="12"/>
                </a:lnTo>
                <a:lnTo>
                  <a:pt x="594" y="18"/>
                </a:lnTo>
                <a:lnTo>
                  <a:pt x="600" y="18"/>
                </a:lnTo>
                <a:lnTo>
                  <a:pt x="600" y="18"/>
                </a:lnTo>
                <a:lnTo>
                  <a:pt x="606" y="24"/>
                </a:lnTo>
                <a:lnTo>
                  <a:pt x="606" y="24"/>
                </a:lnTo>
                <a:lnTo>
                  <a:pt x="612" y="24"/>
                </a:lnTo>
                <a:lnTo>
                  <a:pt x="612" y="30"/>
                </a:lnTo>
                <a:lnTo>
                  <a:pt x="612" y="30"/>
                </a:lnTo>
                <a:lnTo>
                  <a:pt x="612" y="30"/>
                </a:lnTo>
                <a:lnTo>
                  <a:pt x="618" y="36"/>
                </a:lnTo>
                <a:lnTo>
                  <a:pt x="618" y="36"/>
                </a:lnTo>
                <a:lnTo>
                  <a:pt x="618" y="36"/>
                </a:lnTo>
                <a:lnTo>
                  <a:pt x="618" y="42"/>
                </a:lnTo>
                <a:lnTo>
                  <a:pt x="618" y="42"/>
                </a:lnTo>
                <a:lnTo>
                  <a:pt x="612" y="42"/>
                </a:lnTo>
                <a:lnTo>
                  <a:pt x="612" y="42"/>
                </a:lnTo>
                <a:lnTo>
                  <a:pt x="612" y="48"/>
                </a:lnTo>
                <a:lnTo>
                  <a:pt x="606" y="48"/>
                </a:lnTo>
                <a:lnTo>
                  <a:pt x="606" y="48"/>
                </a:lnTo>
                <a:lnTo>
                  <a:pt x="606" y="48"/>
                </a:lnTo>
                <a:lnTo>
                  <a:pt x="600" y="48"/>
                </a:lnTo>
                <a:lnTo>
                  <a:pt x="600" y="48"/>
                </a:lnTo>
                <a:lnTo>
                  <a:pt x="600" y="54"/>
                </a:lnTo>
                <a:lnTo>
                  <a:pt x="600" y="54"/>
                </a:lnTo>
                <a:lnTo>
                  <a:pt x="600" y="54"/>
                </a:lnTo>
                <a:lnTo>
                  <a:pt x="600" y="60"/>
                </a:lnTo>
                <a:lnTo>
                  <a:pt x="600" y="60"/>
                </a:lnTo>
                <a:lnTo>
                  <a:pt x="600" y="60"/>
                </a:lnTo>
                <a:lnTo>
                  <a:pt x="600" y="60"/>
                </a:lnTo>
                <a:lnTo>
                  <a:pt x="600" y="66"/>
                </a:lnTo>
                <a:lnTo>
                  <a:pt x="600" y="66"/>
                </a:lnTo>
                <a:lnTo>
                  <a:pt x="606" y="66"/>
                </a:lnTo>
                <a:lnTo>
                  <a:pt x="606" y="66"/>
                </a:lnTo>
                <a:lnTo>
                  <a:pt x="612" y="72"/>
                </a:lnTo>
                <a:lnTo>
                  <a:pt x="612" y="72"/>
                </a:lnTo>
                <a:lnTo>
                  <a:pt x="618" y="78"/>
                </a:lnTo>
                <a:lnTo>
                  <a:pt x="612" y="78"/>
                </a:lnTo>
                <a:lnTo>
                  <a:pt x="612" y="78"/>
                </a:lnTo>
                <a:lnTo>
                  <a:pt x="612" y="84"/>
                </a:lnTo>
                <a:lnTo>
                  <a:pt x="612" y="84"/>
                </a:lnTo>
                <a:lnTo>
                  <a:pt x="612" y="84"/>
                </a:lnTo>
                <a:lnTo>
                  <a:pt x="612" y="90"/>
                </a:lnTo>
                <a:lnTo>
                  <a:pt x="612" y="90"/>
                </a:lnTo>
                <a:lnTo>
                  <a:pt x="612" y="90"/>
                </a:lnTo>
                <a:lnTo>
                  <a:pt x="618" y="96"/>
                </a:lnTo>
                <a:lnTo>
                  <a:pt x="618" y="96"/>
                </a:lnTo>
                <a:lnTo>
                  <a:pt x="624" y="102"/>
                </a:lnTo>
                <a:lnTo>
                  <a:pt x="624" y="102"/>
                </a:lnTo>
                <a:lnTo>
                  <a:pt x="624" y="102"/>
                </a:lnTo>
                <a:lnTo>
                  <a:pt x="630" y="108"/>
                </a:lnTo>
                <a:lnTo>
                  <a:pt x="630" y="108"/>
                </a:lnTo>
                <a:lnTo>
                  <a:pt x="630" y="108"/>
                </a:lnTo>
                <a:lnTo>
                  <a:pt x="630" y="108"/>
                </a:lnTo>
                <a:lnTo>
                  <a:pt x="636" y="108"/>
                </a:lnTo>
                <a:lnTo>
                  <a:pt x="636" y="114"/>
                </a:lnTo>
                <a:lnTo>
                  <a:pt x="636" y="114"/>
                </a:lnTo>
                <a:lnTo>
                  <a:pt x="636" y="114"/>
                </a:lnTo>
                <a:lnTo>
                  <a:pt x="636" y="114"/>
                </a:lnTo>
                <a:lnTo>
                  <a:pt x="642" y="342"/>
                </a:lnTo>
                <a:lnTo>
                  <a:pt x="600" y="342"/>
                </a:lnTo>
                <a:lnTo>
                  <a:pt x="564" y="342"/>
                </a:lnTo>
                <a:lnTo>
                  <a:pt x="522" y="342"/>
                </a:lnTo>
                <a:lnTo>
                  <a:pt x="480" y="342"/>
                </a:lnTo>
                <a:lnTo>
                  <a:pt x="444" y="342"/>
                </a:lnTo>
                <a:lnTo>
                  <a:pt x="402" y="342"/>
                </a:lnTo>
                <a:lnTo>
                  <a:pt x="360" y="342"/>
                </a:lnTo>
                <a:lnTo>
                  <a:pt x="324" y="342"/>
                </a:lnTo>
                <a:lnTo>
                  <a:pt x="282" y="336"/>
                </a:lnTo>
                <a:lnTo>
                  <a:pt x="240" y="336"/>
                </a:lnTo>
                <a:lnTo>
                  <a:pt x="204" y="336"/>
                </a:lnTo>
                <a:lnTo>
                  <a:pt x="162" y="330"/>
                </a:lnTo>
                <a:lnTo>
                  <a:pt x="120" y="330"/>
                </a:lnTo>
                <a:lnTo>
                  <a:pt x="84" y="330"/>
                </a:lnTo>
                <a:lnTo>
                  <a:pt x="42" y="324"/>
                </a:lnTo>
                <a:lnTo>
                  <a:pt x="0" y="324"/>
                </a:lnTo>
                <a:lnTo>
                  <a:pt x="18" y="0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919680" y="3235320"/>
            <a:ext cx="990360" cy="542880"/>
          </a:xfrm>
          <a:custGeom>
            <a:avLst/>
            <a:gdLst/>
            <a:ahLst/>
            <a:rect l="l" t="t" r="r" b="b"/>
            <a:pathLst>
              <a:path w="702" h="342">
                <a:moveTo>
                  <a:pt x="0" y="216"/>
                </a:moveTo>
                <a:lnTo>
                  <a:pt x="12" y="0"/>
                </a:lnTo>
                <a:lnTo>
                  <a:pt x="42" y="6"/>
                </a:lnTo>
                <a:lnTo>
                  <a:pt x="66" y="6"/>
                </a:lnTo>
                <a:lnTo>
                  <a:pt x="96" y="6"/>
                </a:lnTo>
                <a:lnTo>
                  <a:pt x="126" y="6"/>
                </a:lnTo>
                <a:lnTo>
                  <a:pt x="180" y="12"/>
                </a:lnTo>
                <a:lnTo>
                  <a:pt x="234" y="12"/>
                </a:lnTo>
                <a:lnTo>
                  <a:pt x="288" y="12"/>
                </a:lnTo>
                <a:lnTo>
                  <a:pt x="342" y="12"/>
                </a:lnTo>
                <a:lnTo>
                  <a:pt x="396" y="12"/>
                </a:lnTo>
                <a:lnTo>
                  <a:pt x="450" y="12"/>
                </a:lnTo>
                <a:lnTo>
                  <a:pt x="462" y="24"/>
                </a:lnTo>
                <a:lnTo>
                  <a:pt x="468" y="30"/>
                </a:lnTo>
                <a:lnTo>
                  <a:pt x="468" y="30"/>
                </a:lnTo>
                <a:lnTo>
                  <a:pt x="474" y="36"/>
                </a:lnTo>
                <a:lnTo>
                  <a:pt x="480" y="42"/>
                </a:lnTo>
                <a:lnTo>
                  <a:pt x="480" y="42"/>
                </a:lnTo>
                <a:lnTo>
                  <a:pt x="486" y="42"/>
                </a:lnTo>
                <a:lnTo>
                  <a:pt x="486" y="42"/>
                </a:lnTo>
                <a:lnTo>
                  <a:pt x="486" y="42"/>
                </a:lnTo>
                <a:lnTo>
                  <a:pt x="492" y="42"/>
                </a:lnTo>
                <a:lnTo>
                  <a:pt x="492" y="42"/>
                </a:lnTo>
                <a:lnTo>
                  <a:pt x="492" y="42"/>
                </a:lnTo>
                <a:lnTo>
                  <a:pt x="492" y="42"/>
                </a:lnTo>
                <a:lnTo>
                  <a:pt x="498" y="42"/>
                </a:lnTo>
                <a:lnTo>
                  <a:pt x="498" y="42"/>
                </a:lnTo>
                <a:lnTo>
                  <a:pt x="498" y="36"/>
                </a:lnTo>
                <a:lnTo>
                  <a:pt x="504" y="36"/>
                </a:lnTo>
                <a:lnTo>
                  <a:pt x="510" y="30"/>
                </a:lnTo>
                <a:lnTo>
                  <a:pt x="510" y="30"/>
                </a:lnTo>
                <a:lnTo>
                  <a:pt x="510" y="30"/>
                </a:lnTo>
                <a:lnTo>
                  <a:pt x="516" y="24"/>
                </a:lnTo>
                <a:lnTo>
                  <a:pt x="516" y="24"/>
                </a:lnTo>
                <a:lnTo>
                  <a:pt x="522" y="30"/>
                </a:lnTo>
                <a:lnTo>
                  <a:pt x="522" y="30"/>
                </a:lnTo>
                <a:lnTo>
                  <a:pt x="528" y="36"/>
                </a:lnTo>
                <a:lnTo>
                  <a:pt x="528" y="36"/>
                </a:lnTo>
                <a:lnTo>
                  <a:pt x="528" y="42"/>
                </a:lnTo>
                <a:lnTo>
                  <a:pt x="528" y="42"/>
                </a:lnTo>
                <a:lnTo>
                  <a:pt x="528" y="42"/>
                </a:lnTo>
                <a:lnTo>
                  <a:pt x="528" y="42"/>
                </a:lnTo>
                <a:lnTo>
                  <a:pt x="528" y="42"/>
                </a:lnTo>
                <a:lnTo>
                  <a:pt x="528" y="42"/>
                </a:lnTo>
                <a:lnTo>
                  <a:pt x="534" y="42"/>
                </a:lnTo>
                <a:lnTo>
                  <a:pt x="534" y="42"/>
                </a:lnTo>
                <a:lnTo>
                  <a:pt x="534" y="36"/>
                </a:lnTo>
                <a:lnTo>
                  <a:pt x="534" y="36"/>
                </a:lnTo>
                <a:lnTo>
                  <a:pt x="540" y="36"/>
                </a:lnTo>
                <a:lnTo>
                  <a:pt x="540" y="36"/>
                </a:lnTo>
                <a:lnTo>
                  <a:pt x="540" y="30"/>
                </a:lnTo>
                <a:lnTo>
                  <a:pt x="540" y="30"/>
                </a:lnTo>
                <a:lnTo>
                  <a:pt x="540" y="30"/>
                </a:lnTo>
                <a:lnTo>
                  <a:pt x="540" y="30"/>
                </a:lnTo>
                <a:lnTo>
                  <a:pt x="546" y="36"/>
                </a:lnTo>
                <a:lnTo>
                  <a:pt x="546" y="36"/>
                </a:lnTo>
                <a:lnTo>
                  <a:pt x="546" y="36"/>
                </a:lnTo>
                <a:lnTo>
                  <a:pt x="552" y="36"/>
                </a:lnTo>
                <a:lnTo>
                  <a:pt x="552" y="36"/>
                </a:lnTo>
                <a:lnTo>
                  <a:pt x="552" y="36"/>
                </a:lnTo>
                <a:lnTo>
                  <a:pt x="558" y="42"/>
                </a:lnTo>
                <a:lnTo>
                  <a:pt x="564" y="42"/>
                </a:lnTo>
                <a:lnTo>
                  <a:pt x="564" y="48"/>
                </a:lnTo>
                <a:lnTo>
                  <a:pt x="570" y="54"/>
                </a:lnTo>
                <a:lnTo>
                  <a:pt x="576" y="54"/>
                </a:lnTo>
                <a:lnTo>
                  <a:pt x="576" y="60"/>
                </a:lnTo>
                <a:lnTo>
                  <a:pt x="582" y="60"/>
                </a:lnTo>
                <a:lnTo>
                  <a:pt x="582" y="60"/>
                </a:lnTo>
                <a:lnTo>
                  <a:pt x="588" y="66"/>
                </a:lnTo>
                <a:lnTo>
                  <a:pt x="588" y="66"/>
                </a:lnTo>
                <a:lnTo>
                  <a:pt x="588" y="66"/>
                </a:lnTo>
                <a:lnTo>
                  <a:pt x="588" y="66"/>
                </a:lnTo>
                <a:lnTo>
                  <a:pt x="594" y="66"/>
                </a:lnTo>
                <a:lnTo>
                  <a:pt x="600" y="72"/>
                </a:lnTo>
                <a:lnTo>
                  <a:pt x="600" y="72"/>
                </a:lnTo>
                <a:lnTo>
                  <a:pt x="600" y="72"/>
                </a:lnTo>
                <a:lnTo>
                  <a:pt x="600" y="72"/>
                </a:lnTo>
                <a:lnTo>
                  <a:pt x="606" y="78"/>
                </a:lnTo>
                <a:lnTo>
                  <a:pt x="606" y="78"/>
                </a:lnTo>
                <a:lnTo>
                  <a:pt x="606" y="78"/>
                </a:lnTo>
                <a:lnTo>
                  <a:pt x="612" y="72"/>
                </a:lnTo>
                <a:lnTo>
                  <a:pt x="612" y="72"/>
                </a:lnTo>
                <a:lnTo>
                  <a:pt x="612" y="72"/>
                </a:lnTo>
                <a:lnTo>
                  <a:pt x="612" y="78"/>
                </a:lnTo>
                <a:lnTo>
                  <a:pt x="618" y="78"/>
                </a:lnTo>
                <a:lnTo>
                  <a:pt x="618" y="78"/>
                </a:lnTo>
                <a:lnTo>
                  <a:pt x="618" y="84"/>
                </a:lnTo>
                <a:lnTo>
                  <a:pt x="618" y="84"/>
                </a:lnTo>
                <a:lnTo>
                  <a:pt x="618" y="84"/>
                </a:lnTo>
                <a:lnTo>
                  <a:pt x="618" y="90"/>
                </a:lnTo>
                <a:lnTo>
                  <a:pt x="618" y="90"/>
                </a:lnTo>
                <a:lnTo>
                  <a:pt x="618" y="96"/>
                </a:lnTo>
                <a:lnTo>
                  <a:pt x="618" y="102"/>
                </a:lnTo>
                <a:lnTo>
                  <a:pt x="618" y="108"/>
                </a:lnTo>
                <a:lnTo>
                  <a:pt x="618" y="114"/>
                </a:lnTo>
                <a:lnTo>
                  <a:pt x="624" y="114"/>
                </a:lnTo>
                <a:lnTo>
                  <a:pt x="624" y="114"/>
                </a:lnTo>
                <a:lnTo>
                  <a:pt x="624" y="114"/>
                </a:lnTo>
                <a:lnTo>
                  <a:pt x="630" y="114"/>
                </a:lnTo>
                <a:lnTo>
                  <a:pt x="630" y="120"/>
                </a:lnTo>
                <a:lnTo>
                  <a:pt x="636" y="120"/>
                </a:lnTo>
                <a:lnTo>
                  <a:pt x="636" y="120"/>
                </a:lnTo>
                <a:lnTo>
                  <a:pt x="636" y="120"/>
                </a:lnTo>
                <a:lnTo>
                  <a:pt x="642" y="120"/>
                </a:lnTo>
                <a:lnTo>
                  <a:pt x="636" y="150"/>
                </a:lnTo>
                <a:lnTo>
                  <a:pt x="642" y="150"/>
                </a:lnTo>
                <a:lnTo>
                  <a:pt x="642" y="150"/>
                </a:lnTo>
                <a:lnTo>
                  <a:pt x="642" y="150"/>
                </a:lnTo>
                <a:lnTo>
                  <a:pt x="642" y="156"/>
                </a:lnTo>
                <a:lnTo>
                  <a:pt x="642" y="156"/>
                </a:lnTo>
                <a:lnTo>
                  <a:pt x="642" y="156"/>
                </a:lnTo>
                <a:lnTo>
                  <a:pt x="648" y="156"/>
                </a:lnTo>
                <a:lnTo>
                  <a:pt x="648" y="156"/>
                </a:lnTo>
                <a:lnTo>
                  <a:pt x="648" y="156"/>
                </a:lnTo>
                <a:lnTo>
                  <a:pt x="648" y="156"/>
                </a:lnTo>
                <a:lnTo>
                  <a:pt x="648" y="186"/>
                </a:lnTo>
                <a:lnTo>
                  <a:pt x="654" y="192"/>
                </a:lnTo>
                <a:lnTo>
                  <a:pt x="654" y="192"/>
                </a:lnTo>
                <a:lnTo>
                  <a:pt x="654" y="192"/>
                </a:lnTo>
                <a:lnTo>
                  <a:pt x="654" y="198"/>
                </a:lnTo>
                <a:lnTo>
                  <a:pt x="654" y="198"/>
                </a:lnTo>
                <a:lnTo>
                  <a:pt x="660" y="198"/>
                </a:lnTo>
                <a:lnTo>
                  <a:pt x="660" y="204"/>
                </a:lnTo>
                <a:lnTo>
                  <a:pt x="660" y="204"/>
                </a:lnTo>
                <a:lnTo>
                  <a:pt x="654" y="240"/>
                </a:lnTo>
                <a:lnTo>
                  <a:pt x="660" y="240"/>
                </a:lnTo>
                <a:lnTo>
                  <a:pt x="660" y="240"/>
                </a:lnTo>
                <a:lnTo>
                  <a:pt x="660" y="246"/>
                </a:lnTo>
                <a:lnTo>
                  <a:pt x="660" y="246"/>
                </a:lnTo>
                <a:lnTo>
                  <a:pt x="666" y="246"/>
                </a:lnTo>
                <a:lnTo>
                  <a:pt x="666" y="246"/>
                </a:lnTo>
                <a:lnTo>
                  <a:pt x="666" y="246"/>
                </a:lnTo>
                <a:lnTo>
                  <a:pt x="666" y="246"/>
                </a:lnTo>
                <a:lnTo>
                  <a:pt x="666" y="252"/>
                </a:lnTo>
                <a:lnTo>
                  <a:pt x="666" y="252"/>
                </a:lnTo>
                <a:lnTo>
                  <a:pt x="666" y="288"/>
                </a:lnTo>
                <a:lnTo>
                  <a:pt x="672" y="294"/>
                </a:lnTo>
                <a:lnTo>
                  <a:pt x="672" y="294"/>
                </a:lnTo>
                <a:lnTo>
                  <a:pt x="678" y="300"/>
                </a:lnTo>
                <a:lnTo>
                  <a:pt x="678" y="300"/>
                </a:lnTo>
                <a:lnTo>
                  <a:pt x="684" y="300"/>
                </a:lnTo>
                <a:lnTo>
                  <a:pt x="690" y="300"/>
                </a:lnTo>
                <a:lnTo>
                  <a:pt x="690" y="306"/>
                </a:lnTo>
                <a:lnTo>
                  <a:pt x="696" y="306"/>
                </a:lnTo>
                <a:lnTo>
                  <a:pt x="696" y="318"/>
                </a:lnTo>
                <a:lnTo>
                  <a:pt x="696" y="318"/>
                </a:lnTo>
                <a:lnTo>
                  <a:pt x="696" y="324"/>
                </a:lnTo>
                <a:lnTo>
                  <a:pt x="696" y="330"/>
                </a:lnTo>
                <a:lnTo>
                  <a:pt x="696" y="336"/>
                </a:lnTo>
                <a:lnTo>
                  <a:pt x="702" y="336"/>
                </a:lnTo>
                <a:lnTo>
                  <a:pt x="702" y="342"/>
                </a:lnTo>
                <a:lnTo>
                  <a:pt x="702" y="342"/>
                </a:lnTo>
                <a:lnTo>
                  <a:pt x="150" y="336"/>
                </a:lnTo>
                <a:lnTo>
                  <a:pt x="150" y="228"/>
                </a:lnTo>
                <a:lnTo>
                  <a:pt x="0" y="216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919680" y="3235320"/>
            <a:ext cx="990360" cy="542880"/>
          </a:xfrm>
          <a:custGeom>
            <a:avLst/>
            <a:gdLst/>
            <a:ahLst/>
            <a:rect l="l" t="t" r="r" b="b"/>
            <a:pathLst>
              <a:path w="702" h="342">
                <a:moveTo>
                  <a:pt x="0" y="216"/>
                </a:moveTo>
                <a:lnTo>
                  <a:pt x="12" y="0"/>
                </a:lnTo>
                <a:lnTo>
                  <a:pt x="42" y="6"/>
                </a:lnTo>
                <a:lnTo>
                  <a:pt x="66" y="6"/>
                </a:lnTo>
                <a:lnTo>
                  <a:pt x="96" y="6"/>
                </a:lnTo>
                <a:lnTo>
                  <a:pt x="126" y="6"/>
                </a:lnTo>
                <a:lnTo>
                  <a:pt x="180" y="12"/>
                </a:lnTo>
                <a:lnTo>
                  <a:pt x="234" y="12"/>
                </a:lnTo>
                <a:lnTo>
                  <a:pt x="288" y="12"/>
                </a:lnTo>
                <a:lnTo>
                  <a:pt x="342" y="12"/>
                </a:lnTo>
                <a:lnTo>
                  <a:pt x="396" y="12"/>
                </a:lnTo>
                <a:lnTo>
                  <a:pt x="450" y="12"/>
                </a:lnTo>
                <a:lnTo>
                  <a:pt x="462" y="24"/>
                </a:lnTo>
                <a:lnTo>
                  <a:pt x="468" y="30"/>
                </a:lnTo>
                <a:lnTo>
                  <a:pt x="468" y="30"/>
                </a:lnTo>
                <a:lnTo>
                  <a:pt x="474" y="36"/>
                </a:lnTo>
                <a:lnTo>
                  <a:pt x="480" y="42"/>
                </a:lnTo>
                <a:lnTo>
                  <a:pt x="480" y="42"/>
                </a:lnTo>
                <a:lnTo>
                  <a:pt x="486" y="42"/>
                </a:lnTo>
                <a:lnTo>
                  <a:pt x="486" y="42"/>
                </a:lnTo>
                <a:lnTo>
                  <a:pt x="486" y="42"/>
                </a:lnTo>
                <a:lnTo>
                  <a:pt x="492" y="42"/>
                </a:lnTo>
                <a:lnTo>
                  <a:pt x="492" y="42"/>
                </a:lnTo>
                <a:lnTo>
                  <a:pt x="492" y="42"/>
                </a:lnTo>
                <a:lnTo>
                  <a:pt x="492" y="42"/>
                </a:lnTo>
                <a:lnTo>
                  <a:pt x="498" y="42"/>
                </a:lnTo>
                <a:lnTo>
                  <a:pt x="498" y="42"/>
                </a:lnTo>
                <a:lnTo>
                  <a:pt x="498" y="36"/>
                </a:lnTo>
                <a:lnTo>
                  <a:pt x="504" y="36"/>
                </a:lnTo>
                <a:lnTo>
                  <a:pt x="510" y="30"/>
                </a:lnTo>
                <a:lnTo>
                  <a:pt x="510" y="30"/>
                </a:lnTo>
                <a:lnTo>
                  <a:pt x="510" y="30"/>
                </a:lnTo>
                <a:lnTo>
                  <a:pt x="516" y="24"/>
                </a:lnTo>
                <a:lnTo>
                  <a:pt x="516" y="24"/>
                </a:lnTo>
                <a:lnTo>
                  <a:pt x="522" y="30"/>
                </a:lnTo>
                <a:lnTo>
                  <a:pt x="522" y="30"/>
                </a:lnTo>
                <a:lnTo>
                  <a:pt x="528" y="36"/>
                </a:lnTo>
                <a:lnTo>
                  <a:pt x="528" y="36"/>
                </a:lnTo>
                <a:lnTo>
                  <a:pt x="528" y="42"/>
                </a:lnTo>
                <a:lnTo>
                  <a:pt x="528" y="42"/>
                </a:lnTo>
                <a:lnTo>
                  <a:pt x="528" y="42"/>
                </a:lnTo>
                <a:lnTo>
                  <a:pt x="528" y="42"/>
                </a:lnTo>
                <a:lnTo>
                  <a:pt x="528" y="42"/>
                </a:lnTo>
                <a:lnTo>
                  <a:pt x="528" y="42"/>
                </a:lnTo>
                <a:lnTo>
                  <a:pt x="534" y="42"/>
                </a:lnTo>
                <a:lnTo>
                  <a:pt x="534" y="42"/>
                </a:lnTo>
                <a:lnTo>
                  <a:pt x="534" y="36"/>
                </a:lnTo>
                <a:lnTo>
                  <a:pt x="534" y="36"/>
                </a:lnTo>
                <a:lnTo>
                  <a:pt x="540" y="36"/>
                </a:lnTo>
                <a:lnTo>
                  <a:pt x="540" y="36"/>
                </a:lnTo>
                <a:lnTo>
                  <a:pt x="540" y="30"/>
                </a:lnTo>
                <a:lnTo>
                  <a:pt x="540" y="30"/>
                </a:lnTo>
                <a:lnTo>
                  <a:pt x="540" y="30"/>
                </a:lnTo>
                <a:lnTo>
                  <a:pt x="540" y="30"/>
                </a:lnTo>
                <a:lnTo>
                  <a:pt x="546" y="36"/>
                </a:lnTo>
                <a:lnTo>
                  <a:pt x="546" y="36"/>
                </a:lnTo>
                <a:lnTo>
                  <a:pt x="546" y="36"/>
                </a:lnTo>
                <a:lnTo>
                  <a:pt x="552" y="36"/>
                </a:lnTo>
                <a:lnTo>
                  <a:pt x="552" y="36"/>
                </a:lnTo>
                <a:lnTo>
                  <a:pt x="552" y="36"/>
                </a:lnTo>
                <a:lnTo>
                  <a:pt x="558" y="42"/>
                </a:lnTo>
                <a:lnTo>
                  <a:pt x="564" y="42"/>
                </a:lnTo>
                <a:lnTo>
                  <a:pt x="564" y="48"/>
                </a:lnTo>
                <a:lnTo>
                  <a:pt x="570" y="54"/>
                </a:lnTo>
                <a:lnTo>
                  <a:pt x="576" y="54"/>
                </a:lnTo>
                <a:lnTo>
                  <a:pt x="576" y="60"/>
                </a:lnTo>
                <a:lnTo>
                  <a:pt x="582" y="60"/>
                </a:lnTo>
                <a:lnTo>
                  <a:pt x="582" y="60"/>
                </a:lnTo>
                <a:lnTo>
                  <a:pt x="588" y="66"/>
                </a:lnTo>
                <a:lnTo>
                  <a:pt x="588" y="66"/>
                </a:lnTo>
                <a:lnTo>
                  <a:pt x="588" y="66"/>
                </a:lnTo>
                <a:lnTo>
                  <a:pt x="588" y="66"/>
                </a:lnTo>
                <a:lnTo>
                  <a:pt x="594" y="66"/>
                </a:lnTo>
                <a:lnTo>
                  <a:pt x="600" y="72"/>
                </a:lnTo>
                <a:lnTo>
                  <a:pt x="600" y="72"/>
                </a:lnTo>
                <a:lnTo>
                  <a:pt x="600" y="72"/>
                </a:lnTo>
                <a:lnTo>
                  <a:pt x="600" y="72"/>
                </a:lnTo>
                <a:lnTo>
                  <a:pt x="606" y="78"/>
                </a:lnTo>
                <a:lnTo>
                  <a:pt x="606" y="78"/>
                </a:lnTo>
                <a:lnTo>
                  <a:pt x="606" y="78"/>
                </a:lnTo>
                <a:lnTo>
                  <a:pt x="612" y="72"/>
                </a:lnTo>
                <a:lnTo>
                  <a:pt x="612" y="72"/>
                </a:lnTo>
                <a:lnTo>
                  <a:pt x="612" y="72"/>
                </a:lnTo>
                <a:lnTo>
                  <a:pt x="612" y="78"/>
                </a:lnTo>
                <a:lnTo>
                  <a:pt x="618" y="78"/>
                </a:lnTo>
                <a:lnTo>
                  <a:pt x="618" y="78"/>
                </a:lnTo>
                <a:lnTo>
                  <a:pt x="618" y="84"/>
                </a:lnTo>
                <a:lnTo>
                  <a:pt x="618" y="84"/>
                </a:lnTo>
                <a:lnTo>
                  <a:pt x="618" y="84"/>
                </a:lnTo>
                <a:lnTo>
                  <a:pt x="618" y="90"/>
                </a:lnTo>
                <a:lnTo>
                  <a:pt x="618" y="90"/>
                </a:lnTo>
                <a:lnTo>
                  <a:pt x="618" y="96"/>
                </a:lnTo>
                <a:lnTo>
                  <a:pt x="618" y="102"/>
                </a:lnTo>
                <a:lnTo>
                  <a:pt x="618" y="108"/>
                </a:lnTo>
                <a:lnTo>
                  <a:pt x="618" y="114"/>
                </a:lnTo>
                <a:lnTo>
                  <a:pt x="624" y="114"/>
                </a:lnTo>
                <a:lnTo>
                  <a:pt x="624" y="114"/>
                </a:lnTo>
                <a:lnTo>
                  <a:pt x="624" y="114"/>
                </a:lnTo>
                <a:lnTo>
                  <a:pt x="630" y="114"/>
                </a:lnTo>
                <a:lnTo>
                  <a:pt x="630" y="120"/>
                </a:lnTo>
                <a:lnTo>
                  <a:pt x="636" y="120"/>
                </a:lnTo>
                <a:lnTo>
                  <a:pt x="636" y="120"/>
                </a:lnTo>
                <a:lnTo>
                  <a:pt x="636" y="120"/>
                </a:lnTo>
                <a:lnTo>
                  <a:pt x="642" y="120"/>
                </a:lnTo>
                <a:lnTo>
                  <a:pt x="636" y="150"/>
                </a:lnTo>
                <a:lnTo>
                  <a:pt x="642" y="150"/>
                </a:lnTo>
                <a:lnTo>
                  <a:pt x="642" y="150"/>
                </a:lnTo>
                <a:lnTo>
                  <a:pt x="642" y="150"/>
                </a:lnTo>
                <a:lnTo>
                  <a:pt x="642" y="156"/>
                </a:lnTo>
                <a:lnTo>
                  <a:pt x="642" y="156"/>
                </a:lnTo>
                <a:lnTo>
                  <a:pt x="642" y="156"/>
                </a:lnTo>
                <a:lnTo>
                  <a:pt x="648" y="156"/>
                </a:lnTo>
                <a:lnTo>
                  <a:pt x="648" y="156"/>
                </a:lnTo>
                <a:lnTo>
                  <a:pt x="648" y="156"/>
                </a:lnTo>
                <a:lnTo>
                  <a:pt x="648" y="156"/>
                </a:lnTo>
                <a:lnTo>
                  <a:pt x="648" y="186"/>
                </a:lnTo>
                <a:lnTo>
                  <a:pt x="654" y="192"/>
                </a:lnTo>
                <a:lnTo>
                  <a:pt x="654" y="192"/>
                </a:lnTo>
                <a:lnTo>
                  <a:pt x="654" y="192"/>
                </a:lnTo>
                <a:lnTo>
                  <a:pt x="654" y="198"/>
                </a:lnTo>
                <a:lnTo>
                  <a:pt x="654" y="198"/>
                </a:lnTo>
                <a:lnTo>
                  <a:pt x="660" y="198"/>
                </a:lnTo>
                <a:lnTo>
                  <a:pt x="660" y="204"/>
                </a:lnTo>
                <a:lnTo>
                  <a:pt x="660" y="204"/>
                </a:lnTo>
                <a:lnTo>
                  <a:pt x="654" y="240"/>
                </a:lnTo>
                <a:lnTo>
                  <a:pt x="660" y="240"/>
                </a:lnTo>
                <a:lnTo>
                  <a:pt x="660" y="240"/>
                </a:lnTo>
                <a:lnTo>
                  <a:pt x="660" y="246"/>
                </a:lnTo>
                <a:lnTo>
                  <a:pt x="660" y="246"/>
                </a:lnTo>
                <a:lnTo>
                  <a:pt x="666" y="246"/>
                </a:lnTo>
                <a:lnTo>
                  <a:pt x="666" y="246"/>
                </a:lnTo>
                <a:lnTo>
                  <a:pt x="666" y="246"/>
                </a:lnTo>
                <a:lnTo>
                  <a:pt x="666" y="246"/>
                </a:lnTo>
                <a:lnTo>
                  <a:pt x="666" y="252"/>
                </a:lnTo>
                <a:lnTo>
                  <a:pt x="666" y="252"/>
                </a:lnTo>
                <a:lnTo>
                  <a:pt x="666" y="288"/>
                </a:lnTo>
                <a:lnTo>
                  <a:pt x="672" y="294"/>
                </a:lnTo>
                <a:lnTo>
                  <a:pt x="672" y="294"/>
                </a:lnTo>
                <a:lnTo>
                  <a:pt x="678" y="300"/>
                </a:lnTo>
                <a:lnTo>
                  <a:pt x="678" y="300"/>
                </a:lnTo>
                <a:lnTo>
                  <a:pt x="684" y="300"/>
                </a:lnTo>
                <a:lnTo>
                  <a:pt x="690" y="300"/>
                </a:lnTo>
                <a:lnTo>
                  <a:pt x="690" y="306"/>
                </a:lnTo>
                <a:lnTo>
                  <a:pt x="696" y="306"/>
                </a:lnTo>
                <a:lnTo>
                  <a:pt x="696" y="318"/>
                </a:lnTo>
                <a:lnTo>
                  <a:pt x="696" y="318"/>
                </a:lnTo>
                <a:lnTo>
                  <a:pt x="696" y="324"/>
                </a:lnTo>
                <a:lnTo>
                  <a:pt x="696" y="330"/>
                </a:lnTo>
                <a:lnTo>
                  <a:pt x="696" y="336"/>
                </a:lnTo>
                <a:lnTo>
                  <a:pt x="702" y="336"/>
                </a:lnTo>
                <a:lnTo>
                  <a:pt x="702" y="342"/>
                </a:lnTo>
                <a:lnTo>
                  <a:pt x="702" y="342"/>
                </a:lnTo>
                <a:lnTo>
                  <a:pt x="150" y="336"/>
                </a:lnTo>
                <a:lnTo>
                  <a:pt x="150" y="228"/>
                </a:lnTo>
                <a:lnTo>
                  <a:pt x="0" y="216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3936960" y="2720880"/>
            <a:ext cx="855720" cy="638280"/>
          </a:xfrm>
          <a:custGeom>
            <a:avLst/>
            <a:gdLst/>
            <a:ahLst/>
            <a:rect l="l" t="t" r="r" b="b"/>
            <a:pathLst>
              <a:path w="606" h="402">
                <a:moveTo>
                  <a:pt x="18" y="0"/>
                </a:moveTo>
                <a:lnTo>
                  <a:pt x="90" y="0"/>
                </a:lnTo>
                <a:lnTo>
                  <a:pt x="162" y="6"/>
                </a:lnTo>
                <a:lnTo>
                  <a:pt x="234" y="12"/>
                </a:lnTo>
                <a:lnTo>
                  <a:pt x="306" y="12"/>
                </a:lnTo>
                <a:lnTo>
                  <a:pt x="378" y="18"/>
                </a:lnTo>
                <a:lnTo>
                  <a:pt x="450" y="18"/>
                </a:lnTo>
                <a:lnTo>
                  <a:pt x="486" y="18"/>
                </a:lnTo>
                <a:lnTo>
                  <a:pt x="522" y="18"/>
                </a:lnTo>
                <a:lnTo>
                  <a:pt x="558" y="18"/>
                </a:lnTo>
                <a:lnTo>
                  <a:pt x="594" y="24"/>
                </a:lnTo>
                <a:lnTo>
                  <a:pt x="594" y="24"/>
                </a:lnTo>
                <a:lnTo>
                  <a:pt x="594" y="30"/>
                </a:lnTo>
                <a:lnTo>
                  <a:pt x="594" y="30"/>
                </a:lnTo>
                <a:lnTo>
                  <a:pt x="594" y="36"/>
                </a:lnTo>
                <a:lnTo>
                  <a:pt x="588" y="36"/>
                </a:lnTo>
                <a:lnTo>
                  <a:pt x="588" y="42"/>
                </a:lnTo>
                <a:lnTo>
                  <a:pt x="588" y="42"/>
                </a:lnTo>
                <a:lnTo>
                  <a:pt x="588" y="48"/>
                </a:lnTo>
                <a:lnTo>
                  <a:pt x="582" y="48"/>
                </a:lnTo>
                <a:lnTo>
                  <a:pt x="582" y="48"/>
                </a:lnTo>
                <a:lnTo>
                  <a:pt x="582" y="48"/>
                </a:lnTo>
                <a:lnTo>
                  <a:pt x="582" y="48"/>
                </a:lnTo>
                <a:lnTo>
                  <a:pt x="576" y="48"/>
                </a:lnTo>
                <a:lnTo>
                  <a:pt x="576" y="48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60"/>
                </a:lnTo>
                <a:lnTo>
                  <a:pt x="576" y="60"/>
                </a:lnTo>
                <a:lnTo>
                  <a:pt x="576" y="66"/>
                </a:lnTo>
                <a:lnTo>
                  <a:pt x="576" y="66"/>
                </a:lnTo>
                <a:lnTo>
                  <a:pt x="576" y="72"/>
                </a:lnTo>
                <a:lnTo>
                  <a:pt x="576" y="78"/>
                </a:lnTo>
                <a:lnTo>
                  <a:pt x="582" y="84"/>
                </a:lnTo>
                <a:lnTo>
                  <a:pt x="582" y="90"/>
                </a:lnTo>
                <a:lnTo>
                  <a:pt x="588" y="90"/>
                </a:lnTo>
                <a:lnTo>
                  <a:pt x="588" y="96"/>
                </a:lnTo>
                <a:lnTo>
                  <a:pt x="594" y="102"/>
                </a:lnTo>
                <a:lnTo>
                  <a:pt x="600" y="108"/>
                </a:lnTo>
                <a:lnTo>
                  <a:pt x="600" y="108"/>
                </a:lnTo>
                <a:lnTo>
                  <a:pt x="600" y="108"/>
                </a:lnTo>
                <a:lnTo>
                  <a:pt x="600" y="108"/>
                </a:lnTo>
                <a:lnTo>
                  <a:pt x="600" y="114"/>
                </a:lnTo>
                <a:lnTo>
                  <a:pt x="594" y="114"/>
                </a:lnTo>
                <a:lnTo>
                  <a:pt x="594" y="114"/>
                </a:lnTo>
                <a:lnTo>
                  <a:pt x="600" y="114"/>
                </a:lnTo>
                <a:lnTo>
                  <a:pt x="600" y="114"/>
                </a:lnTo>
                <a:lnTo>
                  <a:pt x="600" y="120"/>
                </a:lnTo>
                <a:lnTo>
                  <a:pt x="600" y="120"/>
                </a:lnTo>
                <a:lnTo>
                  <a:pt x="600" y="120"/>
                </a:lnTo>
                <a:lnTo>
                  <a:pt x="600" y="120"/>
                </a:lnTo>
                <a:lnTo>
                  <a:pt x="600" y="120"/>
                </a:lnTo>
                <a:lnTo>
                  <a:pt x="600" y="126"/>
                </a:lnTo>
                <a:lnTo>
                  <a:pt x="600" y="132"/>
                </a:lnTo>
                <a:lnTo>
                  <a:pt x="600" y="144"/>
                </a:lnTo>
                <a:lnTo>
                  <a:pt x="600" y="150"/>
                </a:lnTo>
                <a:lnTo>
                  <a:pt x="600" y="156"/>
                </a:lnTo>
                <a:lnTo>
                  <a:pt x="600" y="162"/>
                </a:lnTo>
                <a:lnTo>
                  <a:pt x="600" y="168"/>
                </a:lnTo>
                <a:lnTo>
                  <a:pt x="600" y="174"/>
                </a:lnTo>
                <a:lnTo>
                  <a:pt x="600" y="180"/>
                </a:lnTo>
                <a:lnTo>
                  <a:pt x="600" y="276"/>
                </a:lnTo>
                <a:lnTo>
                  <a:pt x="600" y="276"/>
                </a:lnTo>
                <a:lnTo>
                  <a:pt x="600" y="276"/>
                </a:lnTo>
                <a:lnTo>
                  <a:pt x="600" y="276"/>
                </a:lnTo>
                <a:lnTo>
                  <a:pt x="606" y="282"/>
                </a:lnTo>
                <a:lnTo>
                  <a:pt x="606" y="282"/>
                </a:lnTo>
                <a:lnTo>
                  <a:pt x="606" y="288"/>
                </a:lnTo>
                <a:lnTo>
                  <a:pt x="606" y="288"/>
                </a:lnTo>
                <a:lnTo>
                  <a:pt x="606" y="288"/>
                </a:lnTo>
                <a:lnTo>
                  <a:pt x="606" y="294"/>
                </a:lnTo>
                <a:lnTo>
                  <a:pt x="606" y="294"/>
                </a:lnTo>
                <a:lnTo>
                  <a:pt x="606" y="294"/>
                </a:lnTo>
                <a:lnTo>
                  <a:pt x="600" y="294"/>
                </a:lnTo>
                <a:lnTo>
                  <a:pt x="600" y="294"/>
                </a:lnTo>
                <a:lnTo>
                  <a:pt x="594" y="294"/>
                </a:lnTo>
                <a:lnTo>
                  <a:pt x="594" y="294"/>
                </a:lnTo>
                <a:lnTo>
                  <a:pt x="594" y="294"/>
                </a:lnTo>
                <a:lnTo>
                  <a:pt x="594" y="300"/>
                </a:lnTo>
                <a:lnTo>
                  <a:pt x="594" y="300"/>
                </a:lnTo>
                <a:lnTo>
                  <a:pt x="594" y="300"/>
                </a:lnTo>
                <a:lnTo>
                  <a:pt x="588" y="300"/>
                </a:lnTo>
                <a:lnTo>
                  <a:pt x="588" y="300"/>
                </a:lnTo>
                <a:lnTo>
                  <a:pt x="588" y="306"/>
                </a:lnTo>
                <a:lnTo>
                  <a:pt x="594" y="306"/>
                </a:lnTo>
                <a:lnTo>
                  <a:pt x="594" y="306"/>
                </a:lnTo>
                <a:lnTo>
                  <a:pt x="594" y="306"/>
                </a:lnTo>
                <a:lnTo>
                  <a:pt x="594" y="306"/>
                </a:lnTo>
                <a:lnTo>
                  <a:pt x="594" y="306"/>
                </a:lnTo>
                <a:lnTo>
                  <a:pt x="600" y="306"/>
                </a:lnTo>
                <a:lnTo>
                  <a:pt x="600" y="306"/>
                </a:lnTo>
                <a:lnTo>
                  <a:pt x="600" y="312"/>
                </a:lnTo>
                <a:lnTo>
                  <a:pt x="600" y="312"/>
                </a:lnTo>
                <a:lnTo>
                  <a:pt x="600" y="318"/>
                </a:lnTo>
                <a:lnTo>
                  <a:pt x="600" y="318"/>
                </a:lnTo>
                <a:lnTo>
                  <a:pt x="600" y="324"/>
                </a:lnTo>
                <a:lnTo>
                  <a:pt x="600" y="324"/>
                </a:lnTo>
                <a:lnTo>
                  <a:pt x="600" y="330"/>
                </a:lnTo>
                <a:lnTo>
                  <a:pt x="600" y="336"/>
                </a:lnTo>
                <a:lnTo>
                  <a:pt x="600" y="342"/>
                </a:lnTo>
                <a:lnTo>
                  <a:pt x="600" y="348"/>
                </a:lnTo>
                <a:lnTo>
                  <a:pt x="600" y="354"/>
                </a:lnTo>
                <a:lnTo>
                  <a:pt x="600" y="354"/>
                </a:lnTo>
                <a:lnTo>
                  <a:pt x="600" y="360"/>
                </a:lnTo>
                <a:lnTo>
                  <a:pt x="594" y="366"/>
                </a:lnTo>
                <a:lnTo>
                  <a:pt x="594" y="366"/>
                </a:lnTo>
                <a:lnTo>
                  <a:pt x="594" y="366"/>
                </a:lnTo>
                <a:lnTo>
                  <a:pt x="588" y="372"/>
                </a:lnTo>
                <a:lnTo>
                  <a:pt x="588" y="372"/>
                </a:lnTo>
                <a:lnTo>
                  <a:pt x="588" y="372"/>
                </a:lnTo>
                <a:lnTo>
                  <a:pt x="588" y="378"/>
                </a:lnTo>
                <a:lnTo>
                  <a:pt x="588" y="378"/>
                </a:lnTo>
                <a:lnTo>
                  <a:pt x="588" y="378"/>
                </a:lnTo>
                <a:lnTo>
                  <a:pt x="588" y="384"/>
                </a:lnTo>
                <a:lnTo>
                  <a:pt x="588" y="384"/>
                </a:lnTo>
                <a:lnTo>
                  <a:pt x="588" y="384"/>
                </a:lnTo>
                <a:lnTo>
                  <a:pt x="594" y="384"/>
                </a:lnTo>
                <a:lnTo>
                  <a:pt x="594" y="390"/>
                </a:lnTo>
                <a:lnTo>
                  <a:pt x="594" y="390"/>
                </a:lnTo>
                <a:lnTo>
                  <a:pt x="600" y="390"/>
                </a:lnTo>
                <a:lnTo>
                  <a:pt x="600" y="396"/>
                </a:lnTo>
                <a:lnTo>
                  <a:pt x="600" y="396"/>
                </a:lnTo>
                <a:lnTo>
                  <a:pt x="600" y="396"/>
                </a:lnTo>
                <a:lnTo>
                  <a:pt x="600" y="396"/>
                </a:lnTo>
                <a:lnTo>
                  <a:pt x="600" y="396"/>
                </a:lnTo>
                <a:lnTo>
                  <a:pt x="594" y="396"/>
                </a:lnTo>
                <a:lnTo>
                  <a:pt x="594" y="402"/>
                </a:lnTo>
                <a:lnTo>
                  <a:pt x="594" y="402"/>
                </a:lnTo>
                <a:lnTo>
                  <a:pt x="594" y="402"/>
                </a:lnTo>
                <a:lnTo>
                  <a:pt x="594" y="402"/>
                </a:lnTo>
                <a:lnTo>
                  <a:pt x="588" y="402"/>
                </a:lnTo>
                <a:lnTo>
                  <a:pt x="588" y="402"/>
                </a:lnTo>
                <a:lnTo>
                  <a:pt x="588" y="396"/>
                </a:lnTo>
                <a:lnTo>
                  <a:pt x="582" y="396"/>
                </a:lnTo>
                <a:lnTo>
                  <a:pt x="582" y="396"/>
                </a:lnTo>
                <a:lnTo>
                  <a:pt x="576" y="396"/>
                </a:lnTo>
                <a:lnTo>
                  <a:pt x="576" y="390"/>
                </a:lnTo>
                <a:lnTo>
                  <a:pt x="570" y="390"/>
                </a:lnTo>
                <a:lnTo>
                  <a:pt x="570" y="384"/>
                </a:lnTo>
                <a:lnTo>
                  <a:pt x="564" y="384"/>
                </a:lnTo>
                <a:lnTo>
                  <a:pt x="558" y="384"/>
                </a:lnTo>
                <a:lnTo>
                  <a:pt x="558" y="378"/>
                </a:lnTo>
                <a:lnTo>
                  <a:pt x="552" y="372"/>
                </a:lnTo>
                <a:lnTo>
                  <a:pt x="546" y="372"/>
                </a:lnTo>
                <a:lnTo>
                  <a:pt x="546" y="366"/>
                </a:lnTo>
                <a:lnTo>
                  <a:pt x="540" y="360"/>
                </a:lnTo>
                <a:lnTo>
                  <a:pt x="540" y="360"/>
                </a:lnTo>
                <a:lnTo>
                  <a:pt x="534" y="360"/>
                </a:lnTo>
                <a:lnTo>
                  <a:pt x="534" y="360"/>
                </a:lnTo>
                <a:lnTo>
                  <a:pt x="534" y="360"/>
                </a:lnTo>
                <a:lnTo>
                  <a:pt x="528" y="360"/>
                </a:lnTo>
                <a:lnTo>
                  <a:pt x="528" y="360"/>
                </a:lnTo>
                <a:lnTo>
                  <a:pt x="528" y="360"/>
                </a:lnTo>
                <a:lnTo>
                  <a:pt x="522" y="360"/>
                </a:lnTo>
                <a:lnTo>
                  <a:pt x="522" y="360"/>
                </a:lnTo>
                <a:lnTo>
                  <a:pt x="522" y="360"/>
                </a:lnTo>
                <a:lnTo>
                  <a:pt x="522" y="366"/>
                </a:lnTo>
                <a:lnTo>
                  <a:pt x="522" y="366"/>
                </a:lnTo>
                <a:lnTo>
                  <a:pt x="522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0"/>
                </a:lnTo>
                <a:lnTo>
                  <a:pt x="510" y="360"/>
                </a:lnTo>
                <a:lnTo>
                  <a:pt x="510" y="354"/>
                </a:lnTo>
                <a:lnTo>
                  <a:pt x="510" y="354"/>
                </a:lnTo>
                <a:lnTo>
                  <a:pt x="504" y="348"/>
                </a:lnTo>
                <a:lnTo>
                  <a:pt x="504" y="354"/>
                </a:lnTo>
                <a:lnTo>
                  <a:pt x="498" y="354"/>
                </a:lnTo>
                <a:lnTo>
                  <a:pt x="492" y="360"/>
                </a:lnTo>
                <a:lnTo>
                  <a:pt x="492" y="366"/>
                </a:lnTo>
                <a:lnTo>
                  <a:pt x="486" y="366"/>
                </a:lnTo>
                <a:lnTo>
                  <a:pt x="486" y="366"/>
                </a:lnTo>
                <a:lnTo>
                  <a:pt x="480" y="366"/>
                </a:lnTo>
                <a:lnTo>
                  <a:pt x="480" y="366"/>
                </a:lnTo>
                <a:lnTo>
                  <a:pt x="480" y="366"/>
                </a:lnTo>
                <a:lnTo>
                  <a:pt x="474" y="366"/>
                </a:lnTo>
                <a:lnTo>
                  <a:pt x="474" y="366"/>
                </a:lnTo>
                <a:lnTo>
                  <a:pt x="468" y="366"/>
                </a:lnTo>
                <a:lnTo>
                  <a:pt x="462" y="366"/>
                </a:lnTo>
                <a:lnTo>
                  <a:pt x="456" y="360"/>
                </a:lnTo>
                <a:lnTo>
                  <a:pt x="456" y="360"/>
                </a:lnTo>
                <a:lnTo>
                  <a:pt x="456" y="354"/>
                </a:lnTo>
                <a:lnTo>
                  <a:pt x="450" y="354"/>
                </a:lnTo>
                <a:lnTo>
                  <a:pt x="450" y="354"/>
                </a:lnTo>
                <a:lnTo>
                  <a:pt x="444" y="348"/>
                </a:lnTo>
                <a:lnTo>
                  <a:pt x="444" y="348"/>
                </a:lnTo>
                <a:lnTo>
                  <a:pt x="444" y="342"/>
                </a:lnTo>
                <a:lnTo>
                  <a:pt x="438" y="342"/>
                </a:lnTo>
                <a:lnTo>
                  <a:pt x="384" y="342"/>
                </a:lnTo>
                <a:lnTo>
                  <a:pt x="330" y="336"/>
                </a:lnTo>
                <a:lnTo>
                  <a:pt x="276" y="336"/>
                </a:lnTo>
                <a:lnTo>
                  <a:pt x="216" y="336"/>
                </a:lnTo>
                <a:lnTo>
                  <a:pt x="162" y="336"/>
                </a:lnTo>
                <a:lnTo>
                  <a:pt x="108" y="336"/>
                </a:lnTo>
                <a:lnTo>
                  <a:pt x="78" y="330"/>
                </a:lnTo>
                <a:lnTo>
                  <a:pt x="54" y="330"/>
                </a:lnTo>
                <a:lnTo>
                  <a:pt x="24" y="330"/>
                </a:lnTo>
                <a:lnTo>
                  <a:pt x="0" y="324"/>
                </a:lnTo>
                <a:lnTo>
                  <a:pt x="18" y="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3936960" y="2720880"/>
            <a:ext cx="855720" cy="638280"/>
          </a:xfrm>
          <a:custGeom>
            <a:avLst/>
            <a:gdLst/>
            <a:ahLst/>
            <a:rect l="l" t="t" r="r" b="b"/>
            <a:pathLst>
              <a:path w="606" h="402">
                <a:moveTo>
                  <a:pt x="18" y="0"/>
                </a:moveTo>
                <a:lnTo>
                  <a:pt x="90" y="0"/>
                </a:lnTo>
                <a:lnTo>
                  <a:pt x="162" y="6"/>
                </a:lnTo>
                <a:lnTo>
                  <a:pt x="234" y="12"/>
                </a:lnTo>
                <a:lnTo>
                  <a:pt x="306" y="12"/>
                </a:lnTo>
                <a:lnTo>
                  <a:pt x="378" y="18"/>
                </a:lnTo>
                <a:lnTo>
                  <a:pt x="450" y="18"/>
                </a:lnTo>
                <a:lnTo>
                  <a:pt x="486" y="18"/>
                </a:lnTo>
                <a:lnTo>
                  <a:pt x="522" y="18"/>
                </a:lnTo>
                <a:lnTo>
                  <a:pt x="558" y="18"/>
                </a:lnTo>
                <a:lnTo>
                  <a:pt x="594" y="24"/>
                </a:lnTo>
                <a:lnTo>
                  <a:pt x="594" y="24"/>
                </a:lnTo>
                <a:lnTo>
                  <a:pt x="594" y="30"/>
                </a:lnTo>
                <a:lnTo>
                  <a:pt x="594" y="30"/>
                </a:lnTo>
                <a:lnTo>
                  <a:pt x="594" y="36"/>
                </a:lnTo>
                <a:lnTo>
                  <a:pt x="588" y="36"/>
                </a:lnTo>
                <a:lnTo>
                  <a:pt x="588" y="42"/>
                </a:lnTo>
                <a:lnTo>
                  <a:pt x="588" y="42"/>
                </a:lnTo>
                <a:lnTo>
                  <a:pt x="588" y="48"/>
                </a:lnTo>
                <a:lnTo>
                  <a:pt x="582" y="48"/>
                </a:lnTo>
                <a:lnTo>
                  <a:pt x="582" y="48"/>
                </a:lnTo>
                <a:lnTo>
                  <a:pt x="582" y="48"/>
                </a:lnTo>
                <a:lnTo>
                  <a:pt x="582" y="48"/>
                </a:lnTo>
                <a:lnTo>
                  <a:pt x="576" y="48"/>
                </a:lnTo>
                <a:lnTo>
                  <a:pt x="576" y="48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60"/>
                </a:lnTo>
                <a:lnTo>
                  <a:pt x="576" y="60"/>
                </a:lnTo>
                <a:lnTo>
                  <a:pt x="576" y="66"/>
                </a:lnTo>
                <a:lnTo>
                  <a:pt x="576" y="66"/>
                </a:lnTo>
                <a:lnTo>
                  <a:pt x="576" y="72"/>
                </a:lnTo>
                <a:lnTo>
                  <a:pt x="576" y="78"/>
                </a:lnTo>
                <a:lnTo>
                  <a:pt x="582" y="84"/>
                </a:lnTo>
                <a:lnTo>
                  <a:pt x="582" y="90"/>
                </a:lnTo>
                <a:lnTo>
                  <a:pt x="588" y="90"/>
                </a:lnTo>
                <a:lnTo>
                  <a:pt x="588" y="96"/>
                </a:lnTo>
                <a:lnTo>
                  <a:pt x="594" y="102"/>
                </a:lnTo>
                <a:lnTo>
                  <a:pt x="600" y="108"/>
                </a:lnTo>
                <a:lnTo>
                  <a:pt x="600" y="108"/>
                </a:lnTo>
                <a:lnTo>
                  <a:pt x="600" y="108"/>
                </a:lnTo>
                <a:lnTo>
                  <a:pt x="600" y="108"/>
                </a:lnTo>
                <a:lnTo>
                  <a:pt x="600" y="114"/>
                </a:lnTo>
                <a:lnTo>
                  <a:pt x="594" y="114"/>
                </a:lnTo>
                <a:lnTo>
                  <a:pt x="594" y="114"/>
                </a:lnTo>
                <a:lnTo>
                  <a:pt x="600" y="114"/>
                </a:lnTo>
                <a:lnTo>
                  <a:pt x="600" y="114"/>
                </a:lnTo>
                <a:lnTo>
                  <a:pt x="600" y="120"/>
                </a:lnTo>
                <a:lnTo>
                  <a:pt x="600" y="120"/>
                </a:lnTo>
                <a:lnTo>
                  <a:pt x="600" y="120"/>
                </a:lnTo>
                <a:lnTo>
                  <a:pt x="600" y="120"/>
                </a:lnTo>
                <a:lnTo>
                  <a:pt x="600" y="120"/>
                </a:lnTo>
                <a:lnTo>
                  <a:pt x="600" y="126"/>
                </a:lnTo>
                <a:lnTo>
                  <a:pt x="600" y="132"/>
                </a:lnTo>
                <a:lnTo>
                  <a:pt x="600" y="144"/>
                </a:lnTo>
                <a:lnTo>
                  <a:pt x="600" y="150"/>
                </a:lnTo>
                <a:lnTo>
                  <a:pt x="600" y="156"/>
                </a:lnTo>
                <a:lnTo>
                  <a:pt x="600" y="162"/>
                </a:lnTo>
                <a:lnTo>
                  <a:pt x="600" y="168"/>
                </a:lnTo>
                <a:lnTo>
                  <a:pt x="600" y="174"/>
                </a:lnTo>
                <a:lnTo>
                  <a:pt x="600" y="180"/>
                </a:lnTo>
                <a:lnTo>
                  <a:pt x="600" y="276"/>
                </a:lnTo>
                <a:lnTo>
                  <a:pt x="600" y="276"/>
                </a:lnTo>
                <a:lnTo>
                  <a:pt x="600" y="276"/>
                </a:lnTo>
                <a:lnTo>
                  <a:pt x="600" y="276"/>
                </a:lnTo>
                <a:lnTo>
                  <a:pt x="606" y="282"/>
                </a:lnTo>
                <a:lnTo>
                  <a:pt x="606" y="282"/>
                </a:lnTo>
                <a:lnTo>
                  <a:pt x="606" y="288"/>
                </a:lnTo>
                <a:lnTo>
                  <a:pt x="606" y="288"/>
                </a:lnTo>
                <a:lnTo>
                  <a:pt x="606" y="288"/>
                </a:lnTo>
                <a:lnTo>
                  <a:pt x="606" y="294"/>
                </a:lnTo>
                <a:lnTo>
                  <a:pt x="606" y="294"/>
                </a:lnTo>
                <a:lnTo>
                  <a:pt x="606" y="294"/>
                </a:lnTo>
                <a:lnTo>
                  <a:pt x="600" y="294"/>
                </a:lnTo>
                <a:lnTo>
                  <a:pt x="600" y="294"/>
                </a:lnTo>
                <a:lnTo>
                  <a:pt x="594" y="294"/>
                </a:lnTo>
                <a:lnTo>
                  <a:pt x="594" y="294"/>
                </a:lnTo>
                <a:lnTo>
                  <a:pt x="594" y="294"/>
                </a:lnTo>
                <a:lnTo>
                  <a:pt x="594" y="300"/>
                </a:lnTo>
                <a:lnTo>
                  <a:pt x="594" y="300"/>
                </a:lnTo>
                <a:lnTo>
                  <a:pt x="594" y="300"/>
                </a:lnTo>
                <a:lnTo>
                  <a:pt x="588" y="300"/>
                </a:lnTo>
                <a:lnTo>
                  <a:pt x="588" y="300"/>
                </a:lnTo>
                <a:lnTo>
                  <a:pt x="588" y="306"/>
                </a:lnTo>
                <a:lnTo>
                  <a:pt x="594" y="306"/>
                </a:lnTo>
                <a:lnTo>
                  <a:pt x="594" y="306"/>
                </a:lnTo>
                <a:lnTo>
                  <a:pt x="594" y="306"/>
                </a:lnTo>
                <a:lnTo>
                  <a:pt x="594" y="306"/>
                </a:lnTo>
                <a:lnTo>
                  <a:pt x="594" y="306"/>
                </a:lnTo>
                <a:lnTo>
                  <a:pt x="600" y="306"/>
                </a:lnTo>
                <a:lnTo>
                  <a:pt x="600" y="306"/>
                </a:lnTo>
                <a:lnTo>
                  <a:pt x="600" y="312"/>
                </a:lnTo>
                <a:lnTo>
                  <a:pt x="600" y="312"/>
                </a:lnTo>
                <a:lnTo>
                  <a:pt x="600" y="318"/>
                </a:lnTo>
                <a:lnTo>
                  <a:pt x="600" y="318"/>
                </a:lnTo>
                <a:lnTo>
                  <a:pt x="600" y="324"/>
                </a:lnTo>
                <a:lnTo>
                  <a:pt x="600" y="324"/>
                </a:lnTo>
                <a:lnTo>
                  <a:pt x="600" y="330"/>
                </a:lnTo>
                <a:lnTo>
                  <a:pt x="600" y="336"/>
                </a:lnTo>
                <a:lnTo>
                  <a:pt x="600" y="342"/>
                </a:lnTo>
                <a:lnTo>
                  <a:pt x="600" y="348"/>
                </a:lnTo>
                <a:lnTo>
                  <a:pt x="600" y="354"/>
                </a:lnTo>
                <a:lnTo>
                  <a:pt x="600" y="354"/>
                </a:lnTo>
                <a:lnTo>
                  <a:pt x="600" y="360"/>
                </a:lnTo>
                <a:lnTo>
                  <a:pt x="594" y="366"/>
                </a:lnTo>
                <a:lnTo>
                  <a:pt x="594" y="366"/>
                </a:lnTo>
                <a:lnTo>
                  <a:pt x="594" y="366"/>
                </a:lnTo>
                <a:lnTo>
                  <a:pt x="588" y="372"/>
                </a:lnTo>
                <a:lnTo>
                  <a:pt x="588" y="372"/>
                </a:lnTo>
                <a:lnTo>
                  <a:pt x="588" y="372"/>
                </a:lnTo>
                <a:lnTo>
                  <a:pt x="588" y="378"/>
                </a:lnTo>
                <a:lnTo>
                  <a:pt x="588" y="378"/>
                </a:lnTo>
                <a:lnTo>
                  <a:pt x="588" y="378"/>
                </a:lnTo>
                <a:lnTo>
                  <a:pt x="588" y="384"/>
                </a:lnTo>
                <a:lnTo>
                  <a:pt x="588" y="384"/>
                </a:lnTo>
                <a:lnTo>
                  <a:pt x="588" y="384"/>
                </a:lnTo>
                <a:lnTo>
                  <a:pt x="594" y="384"/>
                </a:lnTo>
                <a:lnTo>
                  <a:pt x="594" y="390"/>
                </a:lnTo>
                <a:lnTo>
                  <a:pt x="594" y="390"/>
                </a:lnTo>
                <a:lnTo>
                  <a:pt x="600" y="390"/>
                </a:lnTo>
                <a:lnTo>
                  <a:pt x="600" y="396"/>
                </a:lnTo>
                <a:lnTo>
                  <a:pt x="600" y="396"/>
                </a:lnTo>
                <a:lnTo>
                  <a:pt x="600" y="396"/>
                </a:lnTo>
                <a:lnTo>
                  <a:pt x="600" y="396"/>
                </a:lnTo>
                <a:lnTo>
                  <a:pt x="600" y="396"/>
                </a:lnTo>
                <a:lnTo>
                  <a:pt x="594" y="396"/>
                </a:lnTo>
                <a:lnTo>
                  <a:pt x="594" y="402"/>
                </a:lnTo>
                <a:lnTo>
                  <a:pt x="594" y="402"/>
                </a:lnTo>
                <a:lnTo>
                  <a:pt x="594" y="402"/>
                </a:lnTo>
                <a:lnTo>
                  <a:pt x="594" y="402"/>
                </a:lnTo>
                <a:lnTo>
                  <a:pt x="588" y="402"/>
                </a:lnTo>
                <a:lnTo>
                  <a:pt x="588" y="402"/>
                </a:lnTo>
                <a:lnTo>
                  <a:pt x="588" y="396"/>
                </a:lnTo>
                <a:lnTo>
                  <a:pt x="582" y="396"/>
                </a:lnTo>
                <a:lnTo>
                  <a:pt x="582" y="396"/>
                </a:lnTo>
                <a:lnTo>
                  <a:pt x="576" y="396"/>
                </a:lnTo>
                <a:lnTo>
                  <a:pt x="576" y="390"/>
                </a:lnTo>
                <a:lnTo>
                  <a:pt x="570" y="390"/>
                </a:lnTo>
                <a:lnTo>
                  <a:pt x="570" y="384"/>
                </a:lnTo>
                <a:lnTo>
                  <a:pt x="564" y="384"/>
                </a:lnTo>
                <a:lnTo>
                  <a:pt x="558" y="384"/>
                </a:lnTo>
                <a:lnTo>
                  <a:pt x="558" y="378"/>
                </a:lnTo>
                <a:lnTo>
                  <a:pt x="552" y="372"/>
                </a:lnTo>
                <a:lnTo>
                  <a:pt x="546" y="372"/>
                </a:lnTo>
                <a:lnTo>
                  <a:pt x="546" y="366"/>
                </a:lnTo>
                <a:lnTo>
                  <a:pt x="540" y="360"/>
                </a:lnTo>
                <a:lnTo>
                  <a:pt x="540" y="360"/>
                </a:lnTo>
                <a:lnTo>
                  <a:pt x="534" y="360"/>
                </a:lnTo>
                <a:lnTo>
                  <a:pt x="534" y="360"/>
                </a:lnTo>
                <a:lnTo>
                  <a:pt x="534" y="360"/>
                </a:lnTo>
                <a:lnTo>
                  <a:pt x="528" y="360"/>
                </a:lnTo>
                <a:lnTo>
                  <a:pt x="528" y="360"/>
                </a:lnTo>
                <a:lnTo>
                  <a:pt x="528" y="360"/>
                </a:lnTo>
                <a:lnTo>
                  <a:pt x="522" y="360"/>
                </a:lnTo>
                <a:lnTo>
                  <a:pt x="522" y="360"/>
                </a:lnTo>
                <a:lnTo>
                  <a:pt x="522" y="360"/>
                </a:lnTo>
                <a:lnTo>
                  <a:pt x="522" y="366"/>
                </a:lnTo>
                <a:lnTo>
                  <a:pt x="522" y="366"/>
                </a:lnTo>
                <a:lnTo>
                  <a:pt x="522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6"/>
                </a:lnTo>
                <a:lnTo>
                  <a:pt x="516" y="360"/>
                </a:lnTo>
                <a:lnTo>
                  <a:pt x="510" y="360"/>
                </a:lnTo>
                <a:lnTo>
                  <a:pt x="510" y="354"/>
                </a:lnTo>
                <a:lnTo>
                  <a:pt x="510" y="354"/>
                </a:lnTo>
                <a:lnTo>
                  <a:pt x="504" y="348"/>
                </a:lnTo>
                <a:lnTo>
                  <a:pt x="504" y="354"/>
                </a:lnTo>
                <a:lnTo>
                  <a:pt x="498" y="354"/>
                </a:lnTo>
                <a:lnTo>
                  <a:pt x="492" y="360"/>
                </a:lnTo>
                <a:lnTo>
                  <a:pt x="492" y="366"/>
                </a:lnTo>
                <a:lnTo>
                  <a:pt x="486" y="366"/>
                </a:lnTo>
                <a:lnTo>
                  <a:pt x="486" y="366"/>
                </a:lnTo>
                <a:lnTo>
                  <a:pt x="480" y="366"/>
                </a:lnTo>
                <a:lnTo>
                  <a:pt x="480" y="366"/>
                </a:lnTo>
                <a:lnTo>
                  <a:pt x="480" y="366"/>
                </a:lnTo>
                <a:lnTo>
                  <a:pt x="474" y="366"/>
                </a:lnTo>
                <a:lnTo>
                  <a:pt x="474" y="366"/>
                </a:lnTo>
                <a:lnTo>
                  <a:pt x="468" y="366"/>
                </a:lnTo>
                <a:lnTo>
                  <a:pt x="462" y="366"/>
                </a:lnTo>
                <a:lnTo>
                  <a:pt x="456" y="360"/>
                </a:lnTo>
                <a:lnTo>
                  <a:pt x="456" y="360"/>
                </a:lnTo>
                <a:lnTo>
                  <a:pt x="456" y="354"/>
                </a:lnTo>
                <a:lnTo>
                  <a:pt x="450" y="354"/>
                </a:lnTo>
                <a:lnTo>
                  <a:pt x="450" y="354"/>
                </a:lnTo>
                <a:lnTo>
                  <a:pt x="444" y="348"/>
                </a:lnTo>
                <a:lnTo>
                  <a:pt x="444" y="348"/>
                </a:lnTo>
                <a:lnTo>
                  <a:pt x="444" y="342"/>
                </a:lnTo>
                <a:lnTo>
                  <a:pt x="438" y="342"/>
                </a:lnTo>
                <a:lnTo>
                  <a:pt x="384" y="342"/>
                </a:lnTo>
                <a:lnTo>
                  <a:pt x="330" y="336"/>
                </a:lnTo>
                <a:lnTo>
                  <a:pt x="276" y="336"/>
                </a:lnTo>
                <a:lnTo>
                  <a:pt x="216" y="336"/>
                </a:lnTo>
                <a:lnTo>
                  <a:pt x="162" y="336"/>
                </a:lnTo>
                <a:lnTo>
                  <a:pt x="108" y="336"/>
                </a:lnTo>
                <a:lnTo>
                  <a:pt x="78" y="330"/>
                </a:lnTo>
                <a:lnTo>
                  <a:pt x="54" y="330"/>
                </a:lnTo>
                <a:lnTo>
                  <a:pt x="24" y="330"/>
                </a:lnTo>
                <a:lnTo>
                  <a:pt x="0" y="324"/>
                </a:lnTo>
                <a:lnTo>
                  <a:pt x="18" y="0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3962520" y="2178000"/>
            <a:ext cx="812520" cy="571680"/>
          </a:xfrm>
          <a:custGeom>
            <a:avLst/>
            <a:gdLst/>
            <a:ahLst/>
            <a:rect l="l" t="t" r="r" b="b"/>
            <a:pathLst>
              <a:path w="576" h="360">
                <a:moveTo>
                  <a:pt x="36" y="0"/>
                </a:moveTo>
                <a:lnTo>
                  <a:pt x="72" y="6"/>
                </a:lnTo>
                <a:lnTo>
                  <a:pt x="108" y="12"/>
                </a:lnTo>
                <a:lnTo>
                  <a:pt x="144" y="12"/>
                </a:lnTo>
                <a:lnTo>
                  <a:pt x="174" y="12"/>
                </a:lnTo>
                <a:lnTo>
                  <a:pt x="204" y="18"/>
                </a:lnTo>
                <a:lnTo>
                  <a:pt x="240" y="18"/>
                </a:lnTo>
                <a:lnTo>
                  <a:pt x="264" y="18"/>
                </a:lnTo>
                <a:lnTo>
                  <a:pt x="294" y="24"/>
                </a:lnTo>
                <a:lnTo>
                  <a:pt x="324" y="24"/>
                </a:lnTo>
                <a:lnTo>
                  <a:pt x="354" y="24"/>
                </a:lnTo>
                <a:lnTo>
                  <a:pt x="384" y="24"/>
                </a:lnTo>
                <a:lnTo>
                  <a:pt x="414" y="24"/>
                </a:lnTo>
                <a:lnTo>
                  <a:pt x="468" y="24"/>
                </a:lnTo>
                <a:lnTo>
                  <a:pt x="528" y="24"/>
                </a:lnTo>
                <a:lnTo>
                  <a:pt x="528" y="30"/>
                </a:lnTo>
                <a:lnTo>
                  <a:pt x="528" y="30"/>
                </a:lnTo>
                <a:lnTo>
                  <a:pt x="528" y="36"/>
                </a:lnTo>
                <a:lnTo>
                  <a:pt x="528" y="42"/>
                </a:lnTo>
                <a:lnTo>
                  <a:pt x="528" y="42"/>
                </a:lnTo>
                <a:lnTo>
                  <a:pt x="528" y="48"/>
                </a:lnTo>
                <a:lnTo>
                  <a:pt x="528" y="48"/>
                </a:lnTo>
                <a:lnTo>
                  <a:pt x="528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54"/>
                </a:lnTo>
                <a:lnTo>
                  <a:pt x="540" y="54"/>
                </a:lnTo>
                <a:lnTo>
                  <a:pt x="540" y="60"/>
                </a:lnTo>
                <a:lnTo>
                  <a:pt x="540" y="60"/>
                </a:lnTo>
                <a:lnTo>
                  <a:pt x="540" y="60"/>
                </a:lnTo>
                <a:lnTo>
                  <a:pt x="540" y="60"/>
                </a:lnTo>
                <a:lnTo>
                  <a:pt x="540" y="66"/>
                </a:lnTo>
                <a:lnTo>
                  <a:pt x="540" y="66"/>
                </a:lnTo>
                <a:lnTo>
                  <a:pt x="540" y="66"/>
                </a:lnTo>
                <a:lnTo>
                  <a:pt x="540" y="66"/>
                </a:lnTo>
                <a:lnTo>
                  <a:pt x="540" y="66"/>
                </a:lnTo>
                <a:lnTo>
                  <a:pt x="534" y="72"/>
                </a:lnTo>
                <a:lnTo>
                  <a:pt x="528" y="72"/>
                </a:lnTo>
                <a:lnTo>
                  <a:pt x="528" y="72"/>
                </a:lnTo>
                <a:lnTo>
                  <a:pt x="522" y="78"/>
                </a:lnTo>
                <a:lnTo>
                  <a:pt x="522" y="78"/>
                </a:lnTo>
                <a:lnTo>
                  <a:pt x="522" y="78"/>
                </a:lnTo>
                <a:lnTo>
                  <a:pt x="522" y="78"/>
                </a:lnTo>
                <a:lnTo>
                  <a:pt x="522" y="84"/>
                </a:lnTo>
                <a:lnTo>
                  <a:pt x="522" y="84"/>
                </a:lnTo>
                <a:lnTo>
                  <a:pt x="528" y="90"/>
                </a:lnTo>
                <a:lnTo>
                  <a:pt x="528" y="90"/>
                </a:lnTo>
                <a:lnTo>
                  <a:pt x="528" y="90"/>
                </a:lnTo>
                <a:lnTo>
                  <a:pt x="534" y="90"/>
                </a:lnTo>
                <a:lnTo>
                  <a:pt x="534" y="96"/>
                </a:lnTo>
                <a:lnTo>
                  <a:pt x="534" y="96"/>
                </a:lnTo>
                <a:lnTo>
                  <a:pt x="540" y="102"/>
                </a:lnTo>
                <a:lnTo>
                  <a:pt x="534" y="108"/>
                </a:lnTo>
                <a:lnTo>
                  <a:pt x="534" y="114"/>
                </a:lnTo>
                <a:lnTo>
                  <a:pt x="534" y="114"/>
                </a:lnTo>
                <a:lnTo>
                  <a:pt x="534" y="120"/>
                </a:lnTo>
                <a:lnTo>
                  <a:pt x="534" y="120"/>
                </a:lnTo>
                <a:lnTo>
                  <a:pt x="534" y="120"/>
                </a:lnTo>
                <a:lnTo>
                  <a:pt x="534" y="126"/>
                </a:lnTo>
                <a:lnTo>
                  <a:pt x="534" y="126"/>
                </a:lnTo>
                <a:lnTo>
                  <a:pt x="534" y="126"/>
                </a:lnTo>
                <a:lnTo>
                  <a:pt x="534" y="132"/>
                </a:lnTo>
                <a:lnTo>
                  <a:pt x="534" y="132"/>
                </a:lnTo>
                <a:lnTo>
                  <a:pt x="534" y="132"/>
                </a:lnTo>
                <a:lnTo>
                  <a:pt x="540" y="138"/>
                </a:lnTo>
                <a:lnTo>
                  <a:pt x="540" y="138"/>
                </a:lnTo>
                <a:lnTo>
                  <a:pt x="540" y="144"/>
                </a:lnTo>
                <a:lnTo>
                  <a:pt x="540" y="144"/>
                </a:lnTo>
                <a:lnTo>
                  <a:pt x="540" y="150"/>
                </a:lnTo>
                <a:lnTo>
                  <a:pt x="546" y="156"/>
                </a:lnTo>
                <a:lnTo>
                  <a:pt x="546" y="162"/>
                </a:lnTo>
                <a:lnTo>
                  <a:pt x="546" y="168"/>
                </a:lnTo>
                <a:lnTo>
                  <a:pt x="546" y="174"/>
                </a:lnTo>
                <a:lnTo>
                  <a:pt x="546" y="174"/>
                </a:lnTo>
                <a:lnTo>
                  <a:pt x="552" y="180"/>
                </a:lnTo>
                <a:lnTo>
                  <a:pt x="552" y="180"/>
                </a:lnTo>
                <a:lnTo>
                  <a:pt x="552" y="180"/>
                </a:lnTo>
                <a:lnTo>
                  <a:pt x="552" y="180"/>
                </a:lnTo>
                <a:lnTo>
                  <a:pt x="552" y="186"/>
                </a:lnTo>
                <a:lnTo>
                  <a:pt x="558" y="186"/>
                </a:lnTo>
                <a:lnTo>
                  <a:pt x="558" y="186"/>
                </a:lnTo>
                <a:lnTo>
                  <a:pt x="558" y="192"/>
                </a:lnTo>
                <a:lnTo>
                  <a:pt x="558" y="198"/>
                </a:lnTo>
                <a:lnTo>
                  <a:pt x="558" y="198"/>
                </a:lnTo>
                <a:lnTo>
                  <a:pt x="558" y="204"/>
                </a:lnTo>
                <a:lnTo>
                  <a:pt x="558" y="216"/>
                </a:lnTo>
                <a:lnTo>
                  <a:pt x="558" y="216"/>
                </a:lnTo>
                <a:lnTo>
                  <a:pt x="558" y="216"/>
                </a:lnTo>
                <a:lnTo>
                  <a:pt x="552" y="216"/>
                </a:lnTo>
                <a:lnTo>
                  <a:pt x="552" y="216"/>
                </a:lnTo>
                <a:lnTo>
                  <a:pt x="552" y="222"/>
                </a:lnTo>
                <a:lnTo>
                  <a:pt x="552" y="222"/>
                </a:lnTo>
                <a:lnTo>
                  <a:pt x="546" y="228"/>
                </a:lnTo>
                <a:lnTo>
                  <a:pt x="546" y="228"/>
                </a:lnTo>
                <a:lnTo>
                  <a:pt x="546" y="228"/>
                </a:lnTo>
                <a:lnTo>
                  <a:pt x="546" y="234"/>
                </a:lnTo>
                <a:lnTo>
                  <a:pt x="546" y="234"/>
                </a:lnTo>
                <a:lnTo>
                  <a:pt x="546" y="234"/>
                </a:lnTo>
                <a:lnTo>
                  <a:pt x="546" y="234"/>
                </a:lnTo>
                <a:lnTo>
                  <a:pt x="552" y="240"/>
                </a:lnTo>
                <a:lnTo>
                  <a:pt x="552" y="240"/>
                </a:lnTo>
                <a:lnTo>
                  <a:pt x="552" y="240"/>
                </a:lnTo>
                <a:lnTo>
                  <a:pt x="552" y="240"/>
                </a:lnTo>
                <a:lnTo>
                  <a:pt x="558" y="246"/>
                </a:lnTo>
                <a:lnTo>
                  <a:pt x="558" y="246"/>
                </a:lnTo>
                <a:lnTo>
                  <a:pt x="558" y="246"/>
                </a:lnTo>
                <a:lnTo>
                  <a:pt x="558" y="246"/>
                </a:lnTo>
                <a:lnTo>
                  <a:pt x="558" y="252"/>
                </a:lnTo>
                <a:lnTo>
                  <a:pt x="558" y="252"/>
                </a:lnTo>
                <a:lnTo>
                  <a:pt x="558" y="258"/>
                </a:lnTo>
                <a:lnTo>
                  <a:pt x="558" y="258"/>
                </a:lnTo>
                <a:lnTo>
                  <a:pt x="558" y="258"/>
                </a:lnTo>
                <a:lnTo>
                  <a:pt x="558" y="264"/>
                </a:lnTo>
                <a:lnTo>
                  <a:pt x="558" y="264"/>
                </a:lnTo>
                <a:lnTo>
                  <a:pt x="558" y="264"/>
                </a:lnTo>
                <a:lnTo>
                  <a:pt x="558" y="270"/>
                </a:lnTo>
                <a:lnTo>
                  <a:pt x="558" y="270"/>
                </a:lnTo>
                <a:lnTo>
                  <a:pt x="552" y="270"/>
                </a:lnTo>
                <a:lnTo>
                  <a:pt x="552" y="276"/>
                </a:lnTo>
                <a:lnTo>
                  <a:pt x="552" y="276"/>
                </a:lnTo>
                <a:lnTo>
                  <a:pt x="552" y="276"/>
                </a:lnTo>
                <a:lnTo>
                  <a:pt x="552" y="276"/>
                </a:lnTo>
                <a:lnTo>
                  <a:pt x="552" y="276"/>
                </a:lnTo>
                <a:lnTo>
                  <a:pt x="552" y="276"/>
                </a:lnTo>
                <a:lnTo>
                  <a:pt x="552" y="282"/>
                </a:lnTo>
                <a:lnTo>
                  <a:pt x="558" y="282"/>
                </a:lnTo>
                <a:lnTo>
                  <a:pt x="558" y="282"/>
                </a:lnTo>
                <a:lnTo>
                  <a:pt x="558" y="282"/>
                </a:lnTo>
                <a:lnTo>
                  <a:pt x="558" y="288"/>
                </a:lnTo>
                <a:lnTo>
                  <a:pt x="558" y="288"/>
                </a:lnTo>
                <a:lnTo>
                  <a:pt x="546" y="300"/>
                </a:lnTo>
                <a:lnTo>
                  <a:pt x="546" y="300"/>
                </a:lnTo>
                <a:lnTo>
                  <a:pt x="546" y="300"/>
                </a:lnTo>
                <a:lnTo>
                  <a:pt x="546" y="300"/>
                </a:lnTo>
                <a:lnTo>
                  <a:pt x="546" y="306"/>
                </a:lnTo>
                <a:lnTo>
                  <a:pt x="552" y="306"/>
                </a:lnTo>
                <a:lnTo>
                  <a:pt x="552" y="306"/>
                </a:lnTo>
                <a:lnTo>
                  <a:pt x="552" y="306"/>
                </a:lnTo>
                <a:lnTo>
                  <a:pt x="552" y="312"/>
                </a:lnTo>
                <a:lnTo>
                  <a:pt x="552" y="312"/>
                </a:lnTo>
                <a:lnTo>
                  <a:pt x="558" y="312"/>
                </a:lnTo>
                <a:lnTo>
                  <a:pt x="558" y="312"/>
                </a:lnTo>
                <a:lnTo>
                  <a:pt x="558" y="312"/>
                </a:lnTo>
                <a:lnTo>
                  <a:pt x="558" y="318"/>
                </a:lnTo>
                <a:lnTo>
                  <a:pt x="564" y="318"/>
                </a:lnTo>
                <a:lnTo>
                  <a:pt x="564" y="318"/>
                </a:lnTo>
                <a:lnTo>
                  <a:pt x="564" y="318"/>
                </a:lnTo>
                <a:lnTo>
                  <a:pt x="570" y="318"/>
                </a:lnTo>
                <a:lnTo>
                  <a:pt x="570" y="318"/>
                </a:lnTo>
                <a:lnTo>
                  <a:pt x="570" y="324"/>
                </a:lnTo>
                <a:lnTo>
                  <a:pt x="570" y="324"/>
                </a:lnTo>
                <a:lnTo>
                  <a:pt x="570" y="330"/>
                </a:lnTo>
                <a:lnTo>
                  <a:pt x="570" y="330"/>
                </a:lnTo>
                <a:lnTo>
                  <a:pt x="576" y="336"/>
                </a:lnTo>
                <a:lnTo>
                  <a:pt x="576" y="342"/>
                </a:lnTo>
                <a:lnTo>
                  <a:pt x="576" y="348"/>
                </a:lnTo>
                <a:lnTo>
                  <a:pt x="576" y="354"/>
                </a:lnTo>
                <a:lnTo>
                  <a:pt x="576" y="360"/>
                </a:lnTo>
                <a:lnTo>
                  <a:pt x="576" y="360"/>
                </a:lnTo>
                <a:lnTo>
                  <a:pt x="540" y="360"/>
                </a:lnTo>
                <a:lnTo>
                  <a:pt x="504" y="360"/>
                </a:lnTo>
                <a:lnTo>
                  <a:pt x="468" y="360"/>
                </a:lnTo>
                <a:lnTo>
                  <a:pt x="432" y="360"/>
                </a:lnTo>
                <a:lnTo>
                  <a:pt x="354" y="360"/>
                </a:lnTo>
                <a:lnTo>
                  <a:pt x="276" y="354"/>
                </a:lnTo>
                <a:lnTo>
                  <a:pt x="204" y="348"/>
                </a:lnTo>
                <a:lnTo>
                  <a:pt x="132" y="348"/>
                </a:lnTo>
                <a:lnTo>
                  <a:pt x="66" y="342"/>
                </a:lnTo>
                <a:lnTo>
                  <a:pt x="0" y="342"/>
                </a:lnTo>
                <a:lnTo>
                  <a:pt x="36" y="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3962520" y="2178000"/>
            <a:ext cx="812520" cy="571680"/>
          </a:xfrm>
          <a:custGeom>
            <a:avLst/>
            <a:gdLst/>
            <a:ahLst/>
            <a:rect l="l" t="t" r="r" b="b"/>
            <a:pathLst>
              <a:path w="576" h="360">
                <a:moveTo>
                  <a:pt x="36" y="0"/>
                </a:moveTo>
                <a:lnTo>
                  <a:pt x="72" y="6"/>
                </a:lnTo>
                <a:lnTo>
                  <a:pt x="108" y="12"/>
                </a:lnTo>
                <a:lnTo>
                  <a:pt x="144" y="12"/>
                </a:lnTo>
                <a:lnTo>
                  <a:pt x="174" y="12"/>
                </a:lnTo>
                <a:lnTo>
                  <a:pt x="204" y="18"/>
                </a:lnTo>
                <a:lnTo>
                  <a:pt x="240" y="18"/>
                </a:lnTo>
                <a:lnTo>
                  <a:pt x="264" y="18"/>
                </a:lnTo>
                <a:lnTo>
                  <a:pt x="294" y="24"/>
                </a:lnTo>
                <a:lnTo>
                  <a:pt x="324" y="24"/>
                </a:lnTo>
                <a:lnTo>
                  <a:pt x="354" y="24"/>
                </a:lnTo>
                <a:lnTo>
                  <a:pt x="384" y="24"/>
                </a:lnTo>
                <a:lnTo>
                  <a:pt x="414" y="24"/>
                </a:lnTo>
                <a:lnTo>
                  <a:pt x="468" y="24"/>
                </a:lnTo>
                <a:lnTo>
                  <a:pt x="528" y="24"/>
                </a:lnTo>
                <a:lnTo>
                  <a:pt x="528" y="30"/>
                </a:lnTo>
                <a:lnTo>
                  <a:pt x="528" y="30"/>
                </a:lnTo>
                <a:lnTo>
                  <a:pt x="528" y="36"/>
                </a:lnTo>
                <a:lnTo>
                  <a:pt x="528" y="42"/>
                </a:lnTo>
                <a:lnTo>
                  <a:pt x="528" y="42"/>
                </a:lnTo>
                <a:lnTo>
                  <a:pt x="528" y="48"/>
                </a:lnTo>
                <a:lnTo>
                  <a:pt x="528" y="48"/>
                </a:lnTo>
                <a:lnTo>
                  <a:pt x="528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54"/>
                </a:lnTo>
                <a:lnTo>
                  <a:pt x="540" y="54"/>
                </a:lnTo>
                <a:lnTo>
                  <a:pt x="540" y="60"/>
                </a:lnTo>
                <a:lnTo>
                  <a:pt x="540" y="60"/>
                </a:lnTo>
                <a:lnTo>
                  <a:pt x="540" y="60"/>
                </a:lnTo>
                <a:lnTo>
                  <a:pt x="540" y="60"/>
                </a:lnTo>
                <a:lnTo>
                  <a:pt x="540" y="66"/>
                </a:lnTo>
                <a:lnTo>
                  <a:pt x="540" y="66"/>
                </a:lnTo>
                <a:lnTo>
                  <a:pt x="540" y="66"/>
                </a:lnTo>
                <a:lnTo>
                  <a:pt x="540" y="66"/>
                </a:lnTo>
                <a:lnTo>
                  <a:pt x="540" y="66"/>
                </a:lnTo>
                <a:lnTo>
                  <a:pt x="534" y="72"/>
                </a:lnTo>
                <a:lnTo>
                  <a:pt x="528" y="72"/>
                </a:lnTo>
                <a:lnTo>
                  <a:pt x="528" y="72"/>
                </a:lnTo>
                <a:lnTo>
                  <a:pt x="522" y="78"/>
                </a:lnTo>
                <a:lnTo>
                  <a:pt x="522" y="78"/>
                </a:lnTo>
                <a:lnTo>
                  <a:pt x="522" y="78"/>
                </a:lnTo>
                <a:lnTo>
                  <a:pt x="522" y="78"/>
                </a:lnTo>
                <a:lnTo>
                  <a:pt x="522" y="84"/>
                </a:lnTo>
                <a:lnTo>
                  <a:pt x="522" y="84"/>
                </a:lnTo>
                <a:lnTo>
                  <a:pt x="528" y="90"/>
                </a:lnTo>
                <a:lnTo>
                  <a:pt x="528" y="90"/>
                </a:lnTo>
                <a:lnTo>
                  <a:pt x="528" y="90"/>
                </a:lnTo>
                <a:lnTo>
                  <a:pt x="534" y="90"/>
                </a:lnTo>
                <a:lnTo>
                  <a:pt x="534" y="96"/>
                </a:lnTo>
                <a:lnTo>
                  <a:pt x="534" y="96"/>
                </a:lnTo>
                <a:lnTo>
                  <a:pt x="540" y="102"/>
                </a:lnTo>
                <a:lnTo>
                  <a:pt x="534" y="108"/>
                </a:lnTo>
                <a:lnTo>
                  <a:pt x="534" y="114"/>
                </a:lnTo>
                <a:lnTo>
                  <a:pt x="534" y="114"/>
                </a:lnTo>
                <a:lnTo>
                  <a:pt x="534" y="120"/>
                </a:lnTo>
                <a:lnTo>
                  <a:pt x="534" y="120"/>
                </a:lnTo>
                <a:lnTo>
                  <a:pt x="534" y="120"/>
                </a:lnTo>
                <a:lnTo>
                  <a:pt x="534" y="126"/>
                </a:lnTo>
                <a:lnTo>
                  <a:pt x="534" y="126"/>
                </a:lnTo>
                <a:lnTo>
                  <a:pt x="534" y="126"/>
                </a:lnTo>
                <a:lnTo>
                  <a:pt x="534" y="132"/>
                </a:lnTo>
                <a:lnTo>
                  <a:pt x="534" y="132"/>
                </a:lnTo>
                <a:lnTo>
                  <a:pt x="534" y="132"/>
                </a:lnTo>
                <a:lnTo>
                  <a:pt x="540" y="138"/>
                </a:lnTo>
                <a:lnTo>
                  <a:pt x="540" y="138"/>
                </a:lnTo>
                <a:lnTo>
                  <a:pt x="540" y="144"/>
                </a:lnTo>
                <a:lnTo>
                  <a:pt x="540" y="144"/>
                </a:lnTo>
                <a:lnTo>
                  <a:pt x="540" y="150"/>
                </a:lnTo>
                <a:lnTo>
                  <a:pt x="546" y="156"/>
                </a:lnTo>
                <a:lnTo>
                  <a:pt x="546" y="162"/>
                </a:lnTo>
                <a:lnTo>
                  <a:pt x="546" y="168"/>
                </a:lnTo>
                <a:lnTo>
                  <a:pt x="546" y="174"/>
                </a:lnTo>
                <a:lnTo>
                  <a:pt x="546" y="174"/>
                </a:lnTo>
                <a:lnTo>
                  <a:pt x="552" y="180"/>
                </a:lnTo>
                <a:lnTo>
                  <a:pt x="552" y="180"/>
                </a:lnTo>
                <a:lnTo>
                  <a:pt x="552" y="180"/>
                </a:lnTo>
                <a:lnTo>
                  <a:pt x="552" y="180"/>
                </a:lnTo>
                <a:lnTo>
                  <a:pt x="552" y="186"/>
                </a:lnTo>
                <a:lnTo>
                  <a:pt x="558" y="186"/>
                </a:lnTo>
                <a:lnTo>
                  <a:pt x="558" y="186"/>
                </a:lnTo>
                <a:lnTo>
                  <a:pt x="558" y="192"/>
                </a:lnTo>
                <a:lnTo>
                  <a:pt x="558" y="198"/>
                </a:lnTo>
                <a:lnTo>
                  <a:pt x="558" y="198"/>
                </a:lnTo>
                <a:lnTo>
                  <a:pt x="558" y="204"/>
                </a:lnTo>
                <a:lnTo>
                  <a:pt x="558" y="216"/>
                </a:lnTo>
                <a:lnTo>
                  <a:pt x="558" y="216"/>
                </a:lnTo>
                <a:lnTo>
                  <a:pt x="558" y="216"/>
                </a:lnTo>
                <a:lnTo>
                  <a:pt x="552" y="216"/>
                </a:lnTo>
                <a:lnTo>
                  <a:pt x="552" y="216"/>
                </a:lnTo>
                <a:lnTo>
                  <a:pt x="552" y="222"/>
                </a:lnTo>
                <a:lnTo>
                  <a:pt x="552" y="222"/>
                </a:lnTo>
                <a:lnTo>
                  <a:pt x="546" y="228"/>
                </a:lnTo>
                <a:lnTo>
                  <a:pt x="546" y="228"/>
                </a:lnTo>
                <a:lnTo>
                  <a:pt x="546" y="228"/>
                </a:lnTo>
                <a:lnTo>
                  <a:pt x="546" y="234"/>
                </a:lnTo>
                <a:lnTo>
                  <a:pt x="546" y="234"/>
                </a:lnTo>
                <a:lnTo>
                  <a:pt x="546" y="234"/>
                </a:lnTo>
                <a:lnTo>
                  <a:pt x="546" y="234"/>
                </a:lnTo>
                <a:lnTo>
                  <a:pt x="552" y="240"/>
                </a:lnTo>
                <a:lnTo>
                  <a:pt x="552" y="240"/>
                </a:lnTo>
                <a:lnTo>
                  <a:pt x="552" y="240"/>
                </a:lnTo>
                <a:lnTo>
                  <a:pt x="552" y="240"/>
                </a:lnTo>
                <a:lnTo>
                  <a:pt x="558" y="246"/>
                </a:lnTo>
                <a:lnTo>
                  <a:pt x="558" y="246"/>
                </a:lnTo>
                <a:lnTo>
                  <a:pt x="558" y="246"/>
                </a:lnTo>
                <a:lnTo>
                  <a:pt x="558" y="246"/>
                </a:lnTo>
                <a:lnTo>
                  <a:pt x="558" y="252"/>
                </a:lnTo>
                <a:lnTo>
                  <a:pt x="558" y="252"/>
                </a:lnTo>
                <a:lnTo>
                  <a:pt x="558" y="258"/>
                </a:lnTo>
                <a:lnTo>
                  <a:pt x="558" y="258"/>
                </a:lnTo>
                <a:lnTo>
                  <a:pt x="558" y="258"/>
                </a:lnTo>
                <a:lnTo>
                  <a:pt x="558" y="264"/>
                </a:lnTo>
                <a:lnTo>
                  <a:pt x="558" y="264"/>
                </a:lnTo>
                <a:lnTo>
                  <a:pt x="558" y="264"/>
                </a:lnTo>
                <a:lnTo>
                  <a:pt x="558" y="270"/>
                </a:lnTo>
                <a:lnTo>
                  <a:pt x="558" y="270"/>
                </a:lnTo>
                <a:lnTo>
                  <a:pt x="552" y="270"/>
                </a:lnTo>
                <a:lnTo>
                  <a:pt x="552" y="276"/>
                </a:lnTo>
                <a:lnTo>
                  <a:pt x="552" y="276"/>
                </a:lnTo>
                <a:lnTo>
                  <a:pt x="552" y="276"/>
                </a:lnTo>
                <a:lnTo>
                  <a:pt x="552" y="276"/>
                </a:lnTo>
                <a:lnTo>
                  <a:pt x="552" y="276"/>
                </a:lnTo>
                <a:lnTo>
                  <a:pt x="552" y="276"/>
                </a:lnTo>
                <a:lnTo>
                  <a:pt x="552" y="282"/>
                </a:lnTo>
                <a:lnTo>
                  <a:pt x="558" y="282"/>
                </a:lnTo>
                <a:lnTo>
                  <a:pt x="558" y="282"/>
                </a:lnTo>
                <a:lnTo>
                  <a:pt x="558" y="282"/>
                </a:lnTo>
                <a:lnTo>
                  <a:pt x="558" y="288"/>
                </a:lnTo>
                <a:lnTo>
                  <a:pt x="558" y="288"/>
                </a:lnTo>
                <a:lnTo>
                  <a:pt x="546" y="300"/>
                </a:lnTo>
                <a:lnTo>
                  <a:pt x="546" y="300"/>
                </a:lnTo>
                <a:lnTo>
                  <a:pt x="546" y="300"/>
                </a:lnTo>
                <a:lnTo>
                  <a:pt x="546" y="300"/>
                </a:lnTo>
                <a:lnTo>
                  <a:pt x="546" y="306"/>
                </a:lnTo>
                <a:lnTo>
                  <a:pt x="552" y="306"/>
                </a:lnTo>
                <a:lnTo>
                  <a:pt x="552" y="306"/>
                </a:lnTo>
                <a:lnTo>
                  <a:pt x="552" y="306"/>
                </a:lnTo>
                <a:lnTo>
                  <a:pt x="552" y="312"/>
                </a:lnTo>
                <a:lnTo>
                  <a:pt x="552" y="312"/>
                </a:lnTo>
                <a:lnTo>
                  <a:pt x="558" y="312"/>
                </a:lnTo>
                <a:lnTo>
                  <a:pt x="558" y="312"/>
                </a:lnTo>
                <a:lnTo>
                  <a:pt x="558" y="312"/>
                </a:lnTo>
                <a:lnTo>
                  <a:pt x="558" y="318"/>
                </a:lnTo>
                <a:lnTo>
                  <a:pt x="564" y="318"/>
                </a:lnTo>
                <a:lnTo>
                  <a:pt x="564" y="318"/>
                </a:lnTo>
                <a:lnTo>
                  <a:pt x="564" y="318"/>
                </a:lnTo>
                <a:lnTo>
                  <a:pt x="570" y="318"/>
                </a:lnTo>
                <a:lnTo>
                  <a:pt x="570" y="318"/>
                </a:lnTo>
                <a:lnTo>
                  <a:pt x="570" y="324"/>
                </a:lnTo>
                <a:lnTo>
                  <a:pt x="570" y="324"/>
                </a:lnTo>
                <a:lnTo>
                  <a:pt x="570" y="330"/>
                </a:lnTo>
                <a:lnTo>
                  <a:pt x="570" y="330"/>
                </a:lnTo>
                <a:lnTo>
                  <a:pt x="576" y="336"/>
                </a:lnTo>
                <a:lnTo>
                  <a:pt x="576" y="342"/>
                </a:lnTo>
                <a:lnTo>
                  <a:pt x="576" y="348"/>
                </a:lnTo>
                <a:lnTo>
                  <a:pt x="576" y="354"/>
                </a:lnTo>
                <a:lnTo>
                  <a:pt x="576" y="360"/>
                </a:lnTo>
                <a:lnTo>
                  <a:pt x="576" y="360"/>
                </a:lnTo>
                <a:lnTo>
                  <a:pt x="540" y="360"/>
                </a:lnTo>
                <a:lnTo>
                  <a:pt x="504" y="360"/>
                </a:lnTo>
                <a:lnTo>
                  <a:pt x="468" y="360"/>
                </a:lnTo>
                <a:lnTo>
                  <a:pt x="432" y="360"/>
                </a:lnTo>
                <a:lnTo>
                  <a:pt x="354" y="360"/>
                </a:lnTo>
                <a:lnTo>
                  <a:pt x="276" y="354"/>
                </a:lnTo>
                <a:lnTo>
                  <a:pt x="204" y="348"/>
                </a:lnTo>
                <a:lnTo>
                  <a:pt x="132" y="348"/>
                </a:lnTo>
                <a:lnTo>
                  <a:pt x="66" y="342"/>
                </a:lnTo>
                <a:lnTo>
                  <a:pt x="0" y="342"/>
                </a:lnTo>
                <a:lnTo>
                  <a:pt x="36" y="0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3166920" y="4178160"/>
            <a:ext cx="828720" cy="990720"/>
          </a:xfrm>
          <a:custGeom>
            <a:avLst/>
            <a:gdLst/>
            <a:ahLst/>
            <a:rect l="l" t="t" r="r" b="b"/>
            <a:pathLst>
              <a:path w="588" h="624">
                <a:moveTo>
                  <a:pt x="66" y="0"/>
                </a:moveTo>
                <a:lnTo>
                  <a:pt x="102" y="6"/>
                </a:lnTo>
                <a:lnTo>
                  <a:pt x="132" y="12"/>
                </a:lnTo>
                <a:lnTo>
                  <a:pt x="168" y="18"/>
                </a:lnTo>
                <a:lnTo>
                  <a:pt x="198" y="18"/>
                </a:lnTo>
                <a:lnTo>
                  <a:pt x="234" y="24"/>
                </a:lnTo>
                <a:lnTo>
                  <a:pt x="264" y="24"/>
                </a:lnTo>
                <a:lnTo>
                  <a:pt x="294" y="30"/>
                </a:lnTo>
                <a:lnTo>
                  <a:pt x="330" y="36"/>
                </a:lnTo>
                <a:lnTo>
                  <a:pt x="390" y="42"/>
                </a:lnTo>
                <a:lnTo>
                  <a:pt x="456" y="42"/>
                </a:lnTo>
                <a:lnTo>
                  <a:pt x="522" y="48"/>
                </a:lnTo>
                <a:lnTo>
                  <a:pt x="588" y="54"/>
                </a:lnTo>
                <a:lnTo>
                  <a:pt x="552" y="606"/>
                </a:lnTo>
                <a:lnTo>
                  <a:pt x="234" y="582"/>
                </a:lnTo>
                <a:lnTo>
                  <a:pt x="222" y="600"/>
                </a:lnTo>
                <a:lnTo>
                  <a:pt x="84" y="588"/>
                </a:lnTo>
                <a:lnTo>
                  <a:pt x="72" y="624"/>
                </a:lnTo>
                <a:lnTo>
                  <a:pt x="0" y="612"/>
                </a:lnTo>
                <a:lnTo>
                  <a:pt x="66" y="0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2481120" y="4064040"/>
            <a:ext cx="777960" cy="1085760"/>
          </a:xfrm>
          <a:custGeom>
            <a:avLst/>
            <a:gdLst/>
            <a:ahLst/>
            <a:rect l="l" t="t" r="r" b="b"/>
            <a:pathLst>
              <a:path w="552" h="684">
                <a:moveTo>
                  <a:pt x="138" y="0"/>
                </a:moveTo>
                <a:lnTo>
                  <a:pt x="120" y="96"/>
                </a:lnTo>
                <a:lnTo>
                  <a:pt x="120" y="96"/>
                </a:lnTo>
                <a:lnTo>
                  <a:pt x="120" y="102"/>
                </a:lnTo>
                <a:lnTo>
                  <a:pt x="120" y="102"/>
                </a:lnTo>
                <a:lnTo>
                  <a:pt x="120" y="102"/>
                </a:lnTo>
                <a:lnTo>
                  <a:pt x="114" y="102"/>
                </a:lnTo>
                <a:lnTo>
                  <a:pt x="114" y="108"/>
                </a:lnTo>
                <a:lnTo>
                  <a:pt x="114" y="108"/>
                </a:lnTo>
                <a:lnTo>
                  <a:pt x="114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96" y="102"/>
                </a:lnTo>
                <a:lnTo>
                  <a:pt x="96" y="102"/>
                </a:lnTo>
                <a:lnTo>
                  <a:pt x="96" y="102"/>
                </a:lnTo>
                <a:lnTo>
                  <a:pt x="96" y="102"/>
                </a:lnTo>
                <a:lnTo>
                  <a:pt x="96" y="102"/>
                </a:lnTo>
                <a:lnTo>
                  <a:pt x="90" y="96"/>
                </a:lnTo>
                <a:lnTo>
                  <a:pt x="90" y="96"/>
                </a:lnTo>
                <a:lnTo>
                  <a:pt x="90" y="96"/>
                </a:lnTo>
                <a:lnTo>
                  <a:pt x="84" y="96"/>
                </a:lnTo>
                <a:lnTo>
                  <a:pt x="84" y="90"/>
                </a:lnTo>
                <a:lnTo>
                  <a:pt x="78" y="90"/>
                </a:lnTo>
                <a:lnTo>
                  <a:pt x="78" y="90"/>
                </a:lnTo>
                <a:lnTo>
                  <a:pt x="72" y="90"/>
                </a:lnTo>
                <a:lnTo>
                  <a:pt x="72" y="90"/>
                </a:lnTo>
                <a:lnTo>
                  <a:pt x="66" y="96"/>
                </a:lnTo>
                <a:lnTo>
                  <a:pt x="60" y="96"/>
                </a:lnTo>
                <a:lnTo>
                  <a:pt x="60" y="96"/>
                </a:lnTo>
                <a:lnTo>
                  <a:pt x="60" y="96"/>
                </a:lnTo>
                <a:lnTo>
                  <a:pt x="54" y="102"/>
                </a:lnTo>
                <a:lnTo>
                  <a:pt x="54" y="102"/>
                </a:lnTo>
                <a:lnTo>
                  <a:pt x="54" y="102"/>
                </a:lnTo>
                <a:lnTo>
                  <a:pt x="54" y="108"/>
                </a:lnTo>
                <a:lnTo>
                  <a:pt x="54" y="108"/>
                </a:lnTo>
                <a:lnTo>
                  <a:pt x="54" y="108"/>
                </a:lnTo>
                <a:lnTo>
                  <a:pt x="54" y="114"/>
                </a:lnTo>
                <a:lnTo>
                  <a:pt x="54" y="114"/>
                </a:lnTo>
                <a:lnTo>
                  <a:pt x="54" y="114"/>
                </a:lnTo>
                <a:lnTo>
                  <a:pt x="54" y="120"/>
                </a:lnTo>
                <a:lnTo>
                  <a:pt x="54" y="120"/>
                </a:lnTo>
                <a:lnTo>
                  <a:pt x="60" y="126"/>
                </a:lnTo>
                <a:lnTo>
                  <a:pt x="60" y="126"/>
                </a:lnTo>
                <a:lnTo>
                  <a:pt x="60" y="126"/>
                </a:lnTo>
                <a:lnTo>
                  <a:pt x="60" y="132"/>
                </a:lnTo>
                <a:lnTo>
                  <a:pt x="60" y="132"/>
                </a:lnTo>
                <a:lnTo>
                  <a:pt x="60" y="132"/>
                </a:lnTo>
                <a:lnTo>
                  <a:pt x="60" y="132"/>
                </a:lnTo>
                <a:lnTo>
                  <a:pt x="54" y="132"/>
                </a:lnTo>
                <a:lnTo>
                  <a:pt x="54" y="132"/>
                </a:lnTo>
                <a:lnTo>
                  <a:pt x="54" y="132"/>
                </a:lnTo>
                <a:lnTo>
                  <a:pt x="54" y="132"/>
                </a:lnTo>
                <a:lnTo>
                  <a:pt x="48" y="132"/>
                </a:lnTo>
                <a:lnTo>
                  <a:pt x="48" y="132"/>
                </a:lnTo>
                <a:lnTo>
                  <a:pt x="48" y="138"/>
                </a:lnTo>
                <a:lnTo>
                  <a:pt x="54" y="138"/>
                </a:lnTo>
                <a:lnTo>
                  <a:pt x="54" y="138"/>
                </a:lnTo>
                <a:lnTo>
                  <a:pt x="54" y="144"/>
                </a:lnTo>
                <a:lnTo>
                  <a:pt x="54" y="144"/>
                </a:lnTo>
                <a:lnTo>
                  <a:pt x="54" y="144"/>
                </a:lnTo>
                <a:lnTo>
                  <a:pt x="54" y="144"/>
                </a:lnTo>
                <a:lnTo>
                  <a:pt x="60" y="144"/>
                </a:lnTo>
                <a:lnTo>
                  <a:pt x="60" y="144"/>
                </a:lnTo>
                <a:lnTo>
                  <a:pt x="54" y="150"/>
                </a:lnTo>
                <a:lnTo>
                  <a:pt x="54" y="150"/>
                </a:lnTo>
                <a:lnTo>
                  <a:pt x="54" y="156"/>
                </a:lnTo>
                <a:lnTo>
                  <a:pt x="54" y="156"/>
                </a:lnTo>
                <a:lnTo>
                  <a:pt x="48" y="162"/>
                </a:lnTo>
                <a:lnTo>
                  <a:pt x="48" y="162"/>
                </a:lnTo>
                <a:lnTo>
                  <a:pt x="48" y="162"/>
                </a:lnTo>
                <a:lnTo>
                  <a:pt x="48" y="162"/>
                </a:lnTo>
                <a:lnTo>
                  <a:pt x="48" y="162"/>
                </a:lnTo>
                <a:lnTo>
                  <a:pt x="54" y="162"/>
                </a:lnTo>
                <a:lnTo>
                  <a:pt x="54" y="162"/>
                </a:lnTo>
                <a:lnTo>
                  <a:pt x="54" y="162"/>
                </a:lnTo>
                <a:lnTo>
                  <a:pt x="54" y="162"/>
                </a:lnTo>
                <a:lnTo>
                  <a:pt x="54" y="162"/>
                </a:lnTo>
                <a:lnTo>
                  <a:pt x="60" y="162"/>
                </a:lnTo>
                <a:lnTo>
                  <a:pt x="60" y="162"/>
                </a:lnTo>
                <a:lnTo>
                  <a:pt x="60" y="162"/>
                </a:lnTo>
                <a:lnTo>
                  <a:pt x="60" y="168"/>
                </a:lnTo>
                <a:lnTo>
                  <a:pt x="60" y="168"/>
                </a:lnTo>
                <a:lnTo>
                  <a:pt x="60" y="168"/>
                </a:lnTo>
                <a:lnTo>
                  <a:pt x="60" y="174"/>
                </a:lnTo>
                <a:lnTo>
                  <a:pt x="60" y="180"/>
                </a:lnTo>
                <a:lnTo>
                  <a:pt x="60" y="186"/>
                </a:lnTo>
                <a:lnTo>
                  <a:pt x="60" y="192"/>
                </a:lnTo>
                <a:lnTo>
                  <a:pt x="54" y="192"/>
                </a:lnTo>
                <a:lnTo>
                  <a:pt x="54" y="198"/>
                </a:lnTo>
                <a:lnTo>
                  <a:pt x="54" y="204"/>
                </a:lnTo>
                <a:lnTo>
                  <a:pt x="54" y="204"/>
                </a:lnTo>
                <a:lnTo>
                  <a:pt x="54" y="204"/>
                </a:lnTo>
                <a:lnTo>
                  <a:pt x="54" y="210"/>
                </a:lnTo>
                <a:lnTo>
                  <a:pt x="48" y="210"/>
                </a:lnTo>
                <a:lnTo>
                  <a:pt x="48" y="216"/>
                </a:lnTo>
                <a:lnTo>
                  <a:pt x="48" y="216"/>
                </a:lnTo>
                <a:lnTo>
                  <a:pt x="48" y="222"/>
                </a:lnTo>
                <a:lnTo>
                  <a:pt x="48" y="222"/>
                </a:lnTo>
                <a:lnTo>
                  <a:pt x="48" y="228"/>
                </a:lnTo>
                <a:lnTo>
                  <a:pt x="48" y="234"/>
                </a:lnTo>
                <a:lnTo>
                  <a:pt x="54" y="234"/>
                </a:lnTo>
                <a:lnTo>
                  <a:pt x="54" y="234"/>
                </a:lnTo>
                <a:lnTo>
                  <a:pt x="54" y="240"/>
                </a:lnTo>
                <a:lnTo>
                  <a:pt x="54" y="240"/>
                </a:lnTo>
                <a:lnTo>
                  <a:pt x="60" y="240"/>
                </a:lnTo>
                <a:lnTo>
                  <a:pt x="60" y="246"/>
                </a:lnTo>
                <a:lnTo>
                  <a:pt x="60" y="246"/>
                </a:lnTo>
                <a:lnTo>
                  <a:pt x="60" y="246"/>
                </a:lnTo>
                <a:lnTo>
                  <a:pt x="60" y="252"/>
                </a:lnTo>
                <a:lnTo>
                  <a:pt x="66" y="252"/>
                </a:lnTo>
                <a:lnTo>
                  <a:pt x="66" y="258"/>
                </a:lnTo>
                <a:lnTo>
                  <a:pt x="66" y="258"/>
                </a:lnTo>
                <a:lnTo>
                  <a:pt x="66" y="264"/>
                </a:lnTo>
                <a:lnTo>
                  <a:pt x="66" y="264"/>
                </a:lnTo>
                <a:lnTo>
                  <a:pt x="66" y="270"/>
                </a:lnTo>
                <a:lnTo>
                  <a:pt x="72" y="276"/>
                </a:lnTo>
                <a:lnTo>
                  <a:pt x="72" y="276"/>
                </a:lnTo>
                <a:lnTo>
                  <a:pt x="78" y="276"/>
                </a:lnTo>
                <a:lnTo>
                  <a:pt x="78" y="282"/>
                </a:lnTo>
                <a:lnTo>
                  <a:pt x="78" y="282"/>
                </a:lnTo>
                <a:lnTo>
                  <a:pt x="84" y="288"/>
                </a:lnTo>
                <a:lnTo>
                  <a:pt x="84" y="288"/>
                </a:lnTo>
                <a:lnTo>
                  <a:pt x="84" y="288"/>
                </a:lnTo>
                <a:lnTo>
                  <a:pt x="84" y="288"/>
                </a:lnTo>
                <a:lnTo>
                  <a:pt x="84" y="294"/>
                </a:lnTo>
                <a:lnTo>
                  <a:pt x="78" y="294"/>
                </a:lnTo>
                <a:lnTo>
                  <a:pt x="78" y="300"/>
                </a:lnTo>
                <a:lnTo>
                  <a:pt x="72" y="300"/>
                </a:lnTo>
                <a:lnTo>
                  <a:pt x="72" y="306"/>
                </a:lnTo>
                <a:lnTo>
                  <a:pt x="66" y="306"/>
                </a:lnTo>
                <a:lnTo>
                  <a:pt x="66" y="312"/>
                </a:lnTo>
                <a:lnTo>
                  <a:pt x="60" y="318"/>
                </a:lnTo>
                <a:lnTo>
                  <a:pt x="54" y="324"/>
                </a:lnTo>
                <a:lnTo>
                  <a:pt x="54" y="324"/>
                </a:lnTo>
                <a:lnTo>
                  <a:pt x="54" y="324"/>
                </a:lnTo>
                <a:lnTo>
                  <a:pt x="54" y="324"/>
                </a:lnTo>
                <a:lnTo>
                  <a:pt x="54" y="324"/>
                </a:lnTo>
                <a:lnTo>
                  <a:pt x="48" y="318"/>
                </a:lnTo>
                <a:lnTo>
                  <a:pt x="48" y="318"/>
                </a:lnTo>
                <a:lnTo>
                  <a:pt x="48" y="318"/>
                </a:lnTo>
                <a:lnTo>
                  <a:pt x="48" y="318"/>
                </a:lnTo>
                <a:lnTo>
                  <a:pt x="48" y="318"/>
                </a:lnTo>
                <a:lnTo>
                  <a:pt x="48" y="318"/>
                </a:lnTo>
                <a:lnTo>
                  <a:pt x="48" y="318"/>
                </a:lnTo>
                <a:lnTo>
                  <a:pt x="48" y="324"/>
                </a:lnTo>
                <a:lnTo>
                  <a:pt x="42" y="324"/>
                </a:lnTo>
                <a:lnTo>
                  <a:pt x="42" y="330"/>
                </a:lnTo>
                <a:lnTo>
                  <a:pt x="42" y="330"/>
                </a:lnTo>
                <a:lnTo>
                  <a:pt x="42" y="336"/>
                </a:lnTo>
                <a:lnTo>
                  <a:pt x="42" y="336"/>
                </a:lnTo>
                <a:lnTo>
                  <a:pt x="42" y="336"/>
                </a:lnTo>
                <a:lnTo>
                  <a:pt x="36" y="336"/>
                </a:lnTo>
                <a:lnTo>
                  <a:pt x="36" y="342"/>
                </a:lnTo>
                <a:lnTo>
                  <a:pt x="36" y="342"/>
                </a:lnTo>
                <a:lnTo>
                  <a:pt x="36" y="342"/>
                </a:lnTo>
                <a:lnTo>
                  <a:pt x="36" y="348"/>
                </a:lnTo>
                <a:lnTo>
                  <a:pt x="36" y="348"/>
                </a:lnTo>
                <a:lnTo>
                  <a:pt x="42" y="354"/>
                </a:lnTo>
                <a:lnTo>
                  <a:pt x="42" y="354"/>
                </a:lnTo>
                <a:lnTo>
                  <a:pt x="36" y="360"/>
                </a:lnTo>
                <a:lnTo>
                  <a:pt x="30" y="360"/>
                </a:lnTo>
                <a:lnTo>
                  <a:pt x="30" y="366"/>
                </a:lnTo>
                <a:lnTo>
                  <a:pt x="24" y="372"/>
                </a:lnTo>
                <a:lnTo>
                  <a:pt x="24" y="372"/>
                </a:lnTo>
                <a:lnTo>
                  <a:pt x="18" y="378"/>
                </a:lnTo>
                <a:lnTo>
                  <a:pt x="18" y="378"/>
                </a:lnTo>
                <a:lnTo>
                  <a:pt x="18" y="384"/>
                </a:lnTo>
                <a:lnTo>
                  <a:pt x="18" y="384"/>
                </a:lnTo>
                <a:lnTo>
                  <a:pt x="18" y="384"/>
                </a:lnTo>
                <a:lnTo>
                  <a:pt x="12" y="390"/>
                </a:lnTo>
                <a:lnTo>
                  <a:pt x="12" y="396"/>
                </a:lnTo>
                <a:lnTo>
                  <a:pt x="12" y="402"/>
                </a:lnTo>
                <a:lnTo>
                  <a:pt x="12" y="402"/>
                </a:lnTo>
                <a:lnTo>
                  <a:pt x="12" y="408"/>
                </a:lnTo>
                <a:lnTo>
                  <a:pt x="12" y="408"/>
                </a:lnTo>
                <a:lnTo>
                  <a:pt x="12" y="414"/>
                </a:lnTo>
                <a:lnTo>
                  <a:pt x="12" y="414"/>
                </a:lnTo>
                <a:lnTo>
                  <a:pt x="18" y="420"/>
                </a:lnTo>
                <a:lnTo>
                  <a:pt x="18" y="420"/>
                </a:lnTo>
                <a:lnTo>
                  <a:pt x="18" y="426"/>
                </a:lnTo>
                <a:lnTo>
                  <a:pt x="18" y="432"/>
                </a:lnTo>
                <a:lnTo>
                  <a:pt x="18" y="432"/>
                </a:lnTo>
                <a:lnTo>
                  <a:pt x="18" y="438"/>
                </a:lnTo>
                <a:lnTo>
                  <a:pt x="18" y="444"/>
                </a:lnTo>
                <a:lnTo>
                  <a:pt x="18" y="450"/>
                </a:lnTo>
                <a:lnTo>
                  <a:pt x="18" y="450"/>
                </a:lnTo>
                <a:lnTo>
                  <a:pt x="12" y="450"/>
                </a:lnTo>
                <a:lnTo>
                  <a:pt x="12" y="456"/>
                </a:lnTo>
                <a:lnTo>
                  <a:pt x="12" y="456"/>
                </a:lnTo>
                <a:lnTo>
                  <a:pt x="12" y="456"/>
                </a:lnTo>
                <a:lnTo>
                  <a:pt x="12" y="462"/>
                </a:lnTo>
                <a:lnTo>
                  <a:pt x="6" y="462"/>
                </a:lnTo>
                <a:lnTo>
                  <a:pt x="6" y="468"/>
                </a:lnTo>
                <a:lnTo>
                  <a:pt x="6" y="468"/>
                </a:lnTo>
                <a:lnTo>
                  <a:pt x="0" y="468"/>
                </a:lnTo>
                <a:lnTo>
                  <a:pt x="0" y="468"/>
                </a:lnTo>
                <a:lnTo>
                  <a:pt x="0" y="468"/>
                </a:lnTo>
                <a:lnTo>
                  <a:pt x="0" y="468"/>
                </a:lnTo>
                <a:lnTo>
                  <a:pt x="0" y="468"/>
                </a:lnTo>
                <a:lnTo>
                  <a:pt x="0" y="474"/>
                </a:lnTo>
                <a:lnTo>
                  <a:pt x="0" y="474"/>
                </a:lnTo>
                <a:lnTo>
                  <a:pt x="306" y="666"/>
                </a:lnTo>
                <a:lnTo>
                  <a:pt x="486" y="684"/>
                </a:lnTo>
                <a:lnTo>
                  <a:pt x="552" y="72"/>
                </a:lnTo>
                <a:lnTo>
                  <a:pt x="138" y="0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2786040" y="1996920"/>
            <a:ext cx="1227240" cy="895680"/>
          </a:xfrm>
          <a:custGeom>
            <a:avLst/>
            <a:gdLst/>
            <a:ahLst/>
            <a:rect l="l" t="t" r="r" b="b"/>
            <a:pathLst>
              <a:path w="870" h="564">
                <a:moveTo>
                  <a:pt x="18" y="0"/>
                </a:moveTo>
                <a:lnTo>
                  <a:pt x="120" y="18"/>
                </a:lnTo>
                <a:lnTo>
                  <a:pt x="222" y="36"/>
                </a:lnTo>
                <a:lnTo>
                  <a:pt x="270" y="48"/>
                </a:lnTo>
                <a:lnTo>
                  <a:pt x="318" y="54"/>
                </a:lnTo>
                <a:lnTo>
                  <a:pt x="372" y="60"/>
                </a:lnTo>
                <a:lnTo>
                  <a:pt x="420" y="72"/>
                </a:lnTo>
                <a:lnTo>
                  <a:pt x="474" y="78"/>
                </a:lnTo>
                <a:lnTo>
                  <a:pt x="522" y="84"/>
                </a:lnTo>
                <a:lnTo>
                  <a:pt x="552" y="90"/>
                </a:lnTo>
                <a:lnTo>
                  <a:pt x="576" y="90"/>
                </a:lnTo>
                <a:lnTo>
                  <a:pt x="606" y="96"/>
                </a:lnTo>
                <a:lnTo>
                  <a:pt x="630" y="102"/>
                </a:lnTo>
                <a:lnTo>
                  <a:pt x="660" y="102"/>
                </a:lnTo>
                <a:lnTo>
                  <a:pt x="690" y="108"/>
                </a:lnTo>
                <a:lnTo>
                  <a:pt x="720" y="108"/>
                </a:lnTo>
                <a:lnTo>
                  <a:pt x="750" y="108"/>
                </a:lnTo>
                <a:lnTo>
                  <a:pt x="780" y="114"/>
                </a:lnTo>
                <a:lnTo>
                  <a:pt x="810" y="114"/>
                </a:lnTo>
                <a:lnTo>
                  <a:pt x="840" y="120"/>
                </a:lnTo>
                <a:lnTo>
                  <a:pt x="870" y="120"/>
                </a:lnTo>
                <a:lnTo>
                  <a:pt x="834" y="558"/>
                </a:lnTo>
                <a:lnTo>
                  <a:pt x="306" y="498"/>
                </a:lnTo>
                <a:lnTo>
                  <a:pt x="294" y="564"/>
                </a:lnTo>
                <a:lnTo>
                  <a:pt x="294" y="558"/>
                </a:lnTo>
                <a:lnTo>
                  <a:pt x="294" y="558"/>
                </a:lnTo>
                <a:lnTo>
                  <a:pt x="294" y="552"/>
                </a:lnTo>
                <a:lnTo>
                  <a:pt x="294" y="552"/>
                </a:lnTo>
                <a:lnTo>
                  <a:pt x="294" y="546"/>
                </a:lnTo>
                <a:lnTo>
                  <a:pt x="288" y="546"/>
                </a:lnTo>
                <a:lnTo>
                  <a:pt x="288" y="540"/>
                </a:lnTo>
                <a:lnTo>
                  <a:pt x="288" y="540"/>
                </a:lnTo>
                <a:lnTo>
                  <a:pt x="282" y="534"/>
                </a:lnTo>
                <a:lnTo>
                  <a:pt x="276" y="534"/>
                </a:lnTo>
                <a:lnTo>
                  <a:pt x="270" y="528"/>
                </a:lnTo>
                <a:lnTo>
                  <a:pt x="270" y="528"/>
                </a:lnTo>
                <a:lnTo>
                  <a:pt x="264" y="528"/>
                </a:lnTo>
                <a:lnTo>
                  <a:pt x="264" y="528"/>
                </a:lnTo>
                <a:lnTo>
                  <a:pt x="258" y="528"/>
                </a:lnTo>
                <a:lnTo>
                  <a:pt x="258" y="528"/>
                </a:lnTo>
                <a:lnTo>
                  <a:pt x="252" y="528"/>
                </a:lnTo>
                <a:lnTo>
                  <a:pt x="246" y="528"/>
                </a:lnTo>
                <a:lnTo>
                  <a:pt x="240" y="534"/>
                </a:lnTo>
                <a:lnTo>
                  <a:pt x="234" y="534"/>
                </a:lnTo>
                <a:lnTo>
                  <a:pt x="228" y="534"/>
                </a:lnTo>
                <a:lnTo>
                  <a:pt x="228" y="534"/>
                </a:lnTo>
                <a:lnTo>
                  <a:pt x="222" y="534"/>
                </a:lnTo>
                <a:lnTo>
                  <a:pt x="222" y="534"/>
                </a:lnTo>
                <a:lnTo>
                  <a:pt x="210" y="534"/>
                </a:lnTo>
                <a:lnTo>
                  <a:pt x="204" y="534"/>
                </a:lnTo>
                <a:lnTo>
                  <a:pt x="198" y="534"/>
                </a:lnTo>
                <a:lnTo>
                  <a:pt x="192" y="534"/>
                </a:lnTo>
                <a:lnTo>
                  <a:pt x="192" y="534"/>
                </a:lnTo>
                <a:lnTo>
                  <a:pt x="186" y="534"/>
                </a:lnTo>
                <a:lnTo>
                  <a:pt x="180" y="534"/>
                </a:lnTo>
                <a:lnTo>
                  <a:pt x="174" y="534"/>
                </a:lnTo>
                <a:lnTo>
                  <a:pt x="174" y="534"/>
                </a:lnTo>
                <a:lnTo>
                  <a:pt x="168" y="534"/>
                </a:lnTo>
                <a:lnTo>
                  <a:pt x="168" y="540"/>
                </a:lnTo>
                <a:lnTo>
                  <a:pt x="168" y="540"/>
                </a:lnTo>
                <a:lnTo>
                  <a:pt x="168" y="540"/>
                </a:lnTo>
                <a:lnTo>
                  <a:pt x="168" y="540"/>
                </a:lnTo>
                <a:lnTo>
                  <a:pt x="168" y="540"/>
                </a:lnTo>
                <a:lnTo>
                  <a:pt x="162" y="540"/>
                </a:lnTo>
                <a:lnTo>
                  <a:pt x="162" y="534"/>
                </a:lnTo>
                <a:lnTo>
                  <a:pt x="162" y="534"/>
                </a:lnTo>
                <a:lnTo>
                  <a:pt x="162" y="534"/>
                </a:lnTo>
                <a:lnTo>
                  <a:pt x="156" y="534"/>
                </a:lnTo>
                <a:lnTo>
                  <a:pt x="156" y="534"/>
                </a:lnTo>
                <a:lnTo>
                  <a:pt x="156" y="534"/>
                </a:lnTo>
                <a:lnTo>
                  <a:pt x="156" y="534"/>
                </a:lnTo>
                <a:lnTo>
                  <a:pt x="156" y="534"/>
                </a:lnTo>
                <a:lnTo>
                  <a:pt x="156" y="534"/>
                </a:lnTo>
                <a:lnTo>
                  <a:pt x="150" y="534"/>
                </a:lnTo>
                <a:lnTo>
                  <a:pt x="150" y="534"/>
                </a:lnTo>
                <a:lnTo>
                  <a:pt x="150" y="528"/>
                </a:lnTo>
                <a:lnTo>
                  <a:pt x="150" y="522"/>
                </a:lnTo>
                <a:lnTo>
                  <a:pt x="150" y="516"/>
                </a:lnTo>
                <a:lnTo>
                  <a:pt x="150" y="510"/>
                </a:lnTo>
                <a:lnTo>
                  <a:pt x="150" y="504"/>
                </a:lnTo>
                <a:lnTo>
                  <a:pt x="150" y="504"/>
                </a:lnTo>
                <a:lnTo>
                  <a:pt x="150" y="498"/>
                </a:lnTo>
                <a:lnTo>
                  <a:pt x="150" y="498"/>
                </a:lnTo>
                <a:lnTo>
                  <a:pt x="144" y="498"/>
                </a:lnTo>
                <a:lnTo>
                  <a:pt x="144" y="498"/>
                </a:lnTo>
                <a:lnTo>
                  <a:pt x="138" y="498"/>
                </a:lnTo>
                <a:lnTo>
                  <a:pt x="138" y="498"/>
                </a:lnTo>
                <a:lnTo>
                  <a:pt x="132" y="492"/>
                </a:lnTo>
                <a:lnTo>
                  <a:pt x="126" y="492"/>
                </a:lnTo>
                <a:lnTo>
                  <a:pt x="126" y="492"/>
                </a:lnTo>
                <a:lnTo>
                  <a:pt x="126" y="492"/>
                </a:lnTo>
                <a:lnTo>
                  <a:pt x="120" y="492"/>
                </a:lnTo>
                <a:lnTo>
                  <a:pt x="120" y="486"/>
                </a:lnTo>
                <a:lnTo>
                  <a:pt x="120" y="486"/>
                </a:lnTo>
                <a:lnTo>
                  <a:pt x="120" y="486"/>
                </a:lnTo>
                <a:lnTo>
                  <a:pt x="120" y="486"/>
                </a:lnTo>
                <a:lnTo>
                  <a:pt x="120" y="486"/>
                </a:lnTo>
                <a:lnTo>
                  <a:pt x="120" y="480"/>
                </a:lnTo>
                <a:lnTo>
                  <a:pt x="120" y="480"/>
                </a:lnTo>
                <a:lnTo>
                  <a:pt x="120" y="474"/>
                </a:lnTo>
                <a:lnTo>
                  <a:pt x="120" y="474"/>
                </a:lnTo>
                <a:lnTo>
                  <a:pt x="120" y="468"/>
                </a:lnTo>
                <a:lnTo>
                  <a:pt x="120" y="468"/>
                </a:lnTo>
                <a:lnTo>
                  <a:pt x="120" y="468"/>
                </a:lnTo>
                <a:lnTo>
                  <a:pt x="120" y="468"/>
                </a:lnTo>
                <a:lnTo>
                  <a:pt x="120" y="468"/>
                </a:lnTo>
                <a:lnTo>
                  <a:pt x="120" y="462"/>
                </a:lnTo>
                <a:lnTo>
                  <a:pt x="120" y="462"/>
                </a:lnTo>
                <a:lnTo>
                  <a:pt x="120" y="456"/>
                </a:lnTo>
                <a:lnTo>
                  <a:pt x="120" y="456"/>
                </a:lnTo>
                <a:lnTo>
                  <a:pt x="120" y="450"/>
                </a:lnTo>
                <a:lnTo>
                  <a:pt x="120" y="444"/>
                </a:lnTo>
                <a:lnTo>
                  <a:pt x="120" y="438"/>
                </a:lnTo>
                <a:lnTo>
                  <a:pt x="114" y="438"/>
                </a:lnTo>
                <a:lnTo>
                  <a:pt x="114" y="432"/>
                </a:lnTo>
                <a:lnTo>
                  <a:pt x="114" y="432"/>
                </a:lnTo>
                <a:lnTo>
                  <a:pt x="114" y="432"/>
                </a:lnTo>
                <a:lnTo>
                  <a:pt x="114" y="426"/>
                </a:lnTo>
                <a:lnTo>
                  <a:pt x="114" y="426"/>
                </a:lnTo>
                <a:lnTo>
                  <a:pt x="108" y="426"/>
                </a:lnTo>
                <a:lnTo>
                  <a:pt x="108" y="420"/>
                </a:lnTo>
                <a:lnTo>
                  <a:pt x="108" y="414"/>
                </a:lnTo>
                <a:lnTo>
                  <a:pt x="108" y="408"/>
                </a:lnTo>
                <a:lnTo>
                  <a:pt x="108" y="402"/>
                </a:lnTo>
                <a:lnTo>
                  <a:pt x="108" y="402"/>
                </a:lnTo>
                <a:lnTo>
                  <a:pt x="108" y="396"/>
                </a:lnTo>
                <a:lnTo>
                  <a:pt x="108" y="396"/>
                </a:lnTo>
                <a:lnTo>
                  <a:pt x="108" y="396"/>
                </a:lnTo>
                <a:lnTo>
                  <a:pt x="102" y="396"/>
                </a:lnTo>
                <a:lnTo>
                  <a:pt x="102" y="396"/>
                </a:lnTo>
                <a:lnTo>
                  <a:pt x="102" y="396"/>
                </a:lnTo>
                <a:lnTo>
                  <a:pt x="96" y="396"/>
                </a:lnTo>
                <a:lnTo>
                  <a:pt x="90" y="396"/>
                </a:lnTo>
                <a:lnTo>
                  <a:pt x="90" y="396"/>
                </a:lnTo>
                <a:lnTo>
                  <a:pt x="90" y="396"/>
                </a:lnTo>
                <a:lnTo>
                  <a:pt x="84" y="396"/>
                </a:lnTo>
                <a:lnTo>
                  <a:pt x="84" y="396"/>
                </a:lnTo>
                <a:lnTo>
                  <a:pt x="84" y="396"/>
                </a:lnTo>
                <a:lnTo>
                  <a:pt x="84" y="396"/>
                </a:lnTo>
                <a:lnTo>
                  <a:pt x="78" y="402"/>
                </a:lnTo>
                <a:lnTo>
                  <a:pt x="78" y="402"/>
                </a:lnTo>
                <a:lnTo>
                  <a:pt x="78" y="402"/>
                </a:lnTo>
                <a:lnTo>
                  <a:pt x="78" y="408"/>
                </a:lnTo>
                <a:lnTo>
                  <a:pt x="78" y="408"/>
                </a:lnTo>
                <a:lnTo>
                  <a:pt x="72" y="408"/>
                </a:lnTo>
                <a:lnTo>
                  <a:pt x="72" y="414"/>
                </a:lnTo>
                <a:lnTo>
                  <a:pt x="72" y="414"/>
                </a:lnTo>
                <a:lnTo>
                  <a:pt x="72" y="414"/>
                </a:lnTo>
                <a:lnTo>
                  <a:pt x="72" y="414"/>
                </a:lnTo>
                <a:lnTo>
                  <a:pt x="72" y="414"/>
                </a:lnTo>
                <a:lnTo>
                  <a:pt x="66" y="414"/>
                </a:lnTo>
                <a:lnTo>
                  <a:pt x="66" y="414"/>
                </a:lnTo>
                <a:lnTo>
                  <a:pt x="60" y="414"/>
                </a:lnTo>
                <a:lnTo>
                  <a:pt x="60" y="414"/>
                </a:lnTo>
                <a:lnTo>
                  <a:pt x="60" y="408"/>
                </a:lnTo>
                <a:lnTo>
                  <a:pt x="60" y="408"/>
                </a:lnTo>
                <a:lnTo>
                  <a:pt x="60" y="408"/>
                </a:lnTo>
                <a:lnTo>
                  <a:pt x="60" y="408"/>
                </a:lnTo>
                <a:lnTo>
                  <a:pt x="60" y="408"/>
                </a:lnTo>
                <a:lnTo>
                  <a:pt x="60" y="402"/>
                </a:lnTo>
                <a:lnTo>
                  <a:pt x="60" y="402"/>
                </a:lnTo>
                <a:lnTo>
                  <a:pt x="60" y="396"/>
                </a:lnTo>
                <a:lnTo>
                  <a:pt x="60" y="390"/>
                </a:lnTo>
                <a:lnTo>
                  <a:pt x="60" y="390"/>
                </a:lnTo>
                <a:lnTo>
                  <a:pt x="60" y="384"/>
                </a:lnTo>
                <a:lnTo>
                  <a:pt x="60" y="378"/>
                </a:lnTo>
                <a:lnTo>
                  <a:pt x="66" y="378"/>
                </a:lnTo>
                <a:lnTo>
                  <a:pt x="66" y="372"/>
                </a:lnTo>
                <a:lnTo>
                  <a:pt x="66" y="366"/>
                </a:lnTo>
                <a:lnTo>
                  <a:pt x="66" y="366"/>
                </a:lnTo>
                <a:lnTo>
                  <a:pt x="66" y="366"/>
                </a:lnTo>
                <a:lnTo>
                  <a:pt x="66" y="366"/>
                </a:lnTo>
                <a:lnTo>
                  <a:pt x="66" y="360"/>
                </a:lnTo>
                <a:lnTo>
                  <a:pt x="72" y="360"/>
                </a:lnTo>
                <a:lnTo>
                  <a:pt x="72" y="360"/>
                </a:lnTo>
                <a:lnTo>
                  <a:pt x="78" y="360"/>
                </a:lnTo>
                <a:lnTo>
                  <a:pt x="78" y="360"/>
                </a:lnTo>
                <a:lnTo>
                  <a:pt x="78" y="360"/>
                </a:lnTo>
                <a:lnTo>
                  <a:pt x="84" y="354"/>
                </a:lnTo>
                <a:lnTo>
                  <a:pt x="84" y="354"/>
                </a:lnTo>
                <a:lnTo>
                  <a:pt x="84" y="354"/>
                </a:lnTo>
                <a:lnTo>
                  <a:pt x="78" y="354"/>
                </a:lnTo>
                <a:lnTo>
                  <a:pt x="78" y="348"/>
                </a:lnTo>
                <a:lnTo>
                  <a:pt x="78" y="348"/>
                </a:lnTo>
                <a:lnTo>
                  <a:pt x="78" y="348"/>
                </a:lnTo>
                <a:lnTo>
                  <a:pt x="78" y="342"/>
                </a:lnTo>
                <a:lnTo>
                  <a:pt x="72" y="342"/>
                </a:lnTo>
                <a:lnTo>
                  <a:pt x="72" y="342"/>
                </a:lnTo>
                <a:lnTo>
                  <a:pt x="72" y="342"/>
                </a:lnTo>
                <a:lnTo>
                  <a:pt x="72" y="336"/>
                </a:lnTo>
                <a:lnTo>
                  <a:pt x="72" y="336"/>
                </a:lnTo>
                <a:lnTo>
                  <a:pt x="72" y="336"/>
                </a:lnTo>
                <a:lnTo>
                  <a:pt x="72" y="330"/>
                </a:lnTo>
                <a:lnTo>
                  <a:pt x="72" y="330"/>
                </a:lnTo>
                <a:lnTo>
                  <a:pt x="78" y="324"/>
                </a:lnTo>
                <a:lnTo>
                  <a:pt x="78" y="324"/>
                </a:lnTo>
                <a:lnTo>
                  <a:pt x="78" y="324"/>
                </a:lnTo>
                <a:lnTo>
                  <a:pt x="78" y="324"/>
                </a:lnTo>
                <a:lnTo>
                  <a:pt x="84" y="318"/>
                </a:lnTo>
                <a:lnTo>
                  <a:pt x="84" y="318"/>
                </a:lnTo>
                <a:lnTo>
                  <a:pt x="90" y="318"/>
                </a:lnTo>
                <a:lnTo>
                  <a:pt x="90" y="312"/>
                </a:lnTo>
                <a:lnTo>
                  <a:pt x="90" y="312"/>
                </a:lnTo>
                <a:lnTo>
                  <a:pt x="90" y="312"/>
                </a:lnTo>
                <a:lnTo>
                  <a:pt x="90" y="312"/>
                </a:lnTo>
                <a:lnTo>
                  <a:pt x="90" y="300"/>
                </a:lnTo>
                <a:lnTo>
                  <a:pt x="90" y="294"/>
                </a:lnTo>
                <a:lnTo>
                  <a:pt x="90" y="294"/>
                </a:lnTo>
                <a:lnTo>
                  <a:pt x="90" y="288"/>
                </a:lnTo>
                <a:lnTo>
                  <a:pt x="90" y="288"/>
                </a:lnTo>
                <a:lnTo>
                  <a:pt x="90" y="282"/>
                </a:lnTo>
                <a:lnTo>
                  <a:pt x="90" y="282"/>
                </a:lnTo>
                <a:lnTo>
                  <a:pt x="90" y="282"/>
                </a:lnTo>
                <a:lnTo>
                  <a:pt x="84" y="282"/>
                </a:lnTo>
                <a:lnTo>
                  <a:pt x="84" y="282"/>
                </a:lnTo>
                <a:lnTo>
                  <a:pt x="84" y="282"/>
                </a:lnTo>
                <a:lnTo>
                  <a:pt x="78" y="282"/>
                </a:lnTo>
                <a:lnTo>
                  <a:pt x="78" y="282"/>
                </a:lnTo>
                <a:lnTo>
                  <a:pt x="72" y="282"/>
                </a:lnTo>
                <a:lnTo>
                  <a:pt x="72" y="282"/>
                </a:lnTo>
                <a:lnTo>
                  <a:pt x="72" y="276"/>
                </a:lnTo>
                <a:lnTo>
                  <a:pt x="66" y="276"/>
                </a:lnTo>
                <a:lnTo>
                  <a:pt x="66" y="270"/>
                </a:lnTo>
                <a:lnTo>
                  <a:pt x="60" y="264"/>
                </a:lnTo>
                <a:lnTo>
                  <a:pt x="60" y="258"/>
                </a:lnTo>
                <a:lnTo>
                  <a:pt x="54" y="246"/>
                </a:lnTo>
                <a:lnTo>
                  <a:pt x="54" y="240"/>
                </a:lnTo>
                <a:lnTo>
                  <a:pt x="48" y="234"/>
                </a:lnTo>
                <a:lnTo>
                  <a:pt x="48" y="228"/>
                </a:lnTo>
                <a:lnTo>
                  <a:pt x="42" y="222"/>
                </a:lnTo>
                <a:lnTo>
                  <a:pt x="42" y="216"/>
                </a:lnTo>
                <a:lnTo>
                  <a:pt x="42" y="216"/>
                </a:lnTo>
                <a:lnTo>
                  <a:pt x="42" y="210"/>
                </a:lnTo>
                <a:lnTo>
                  <a:pt x="42" y="210"/>
                </a:lnTo>
                <a:lnTo>
                  <a:pt x="36" y="204"/>
                </a:lnTo>
                <a:lnTo>
                  <a:pt x="36" y="204"/>
                </a:lnTo>
                <a:lnTo>
                  <a:pt x="36" y="198"/>
                </a:lnTo>
                <a:lnTo>
                  <a:pt x="30" y="198"/>
                </a:lnTo>
                <a:lnTo>
                  <a:pt x="30" y="192"/>
                </a:lnTo>
                <a:lnTo>
                  <a:pt x="24" y="192"/>
                </a:lnTo>
                <a:lnTo>
                  <a:pt x="24" y="192"/>
                </a:lnTo>
                <a:lnTo>
                  <a:pt x="18" y="192"/>
                </a:lnTo>
                <a:lnTo>
                  <a:pt x="18" y="186"/>
                </a:lnTo>
                <a:lnTo>
                  <a:pt x="12" y="186"/>
                </a:lnTo>
                <a:lnTo>
                  <a:pt x="6" y="186"/>
                </a:lnTo>
                <a:lnTo>
                  <a:pt x="6" y="186"/>
                </a:lnTo>
                <a:lnTo>
                  <a:pt x="6" y="180"/>
                </a:lnTo>
                <a:lnTo>
                  <a:pt x="6" y="180"/>
                </a:lnTo>
                <a:lnTo>
                  <a:pt x="12" y="174"/>
                </a:lnTo>
                <a:lnTo>
                  <a:pt x="12" y="174"/>
                </a:lnTo>
                <a:lnTo>
                  <a:pt x="12" y="168"/>
                </a:lnTo>
                <a:lnTo>
                  <a:pt x="12" y="168"/>
                </a:lnTo>
                <a:lnTo>
                  <a:pt x="18" y="162"/>
                </a:lnTo>
                <a:lnTo>
                  <a:pt x="18" y="156"/>
                </a:lnTo>
                <a:lnTo>
                  <a:pt x="18" y="156"/>
                </a:lnTo>
                <a:lnTo>
                  <a:pt x="18" y="156"/>
                </a:lnTo>
                <a:lnTo>
                  <a:pt x="18" y="150"/>
                </a:lnTo>
                <a:lnTo>
                  <a:pt x="18" y="150"/>
                </a:lnTo>
                <a:lnTo>
                  <a:pt x="12" y="150"/>
                </a:lnTo>
                <a:lnTo>
                  <a:pt x="12" y="150"/>
                </a:lnTo>
                <a:lnTo>
                  <a:pt x="12" y="144"/>
                </a:lnTo>
                <a:lnTo>
                  <a:pt x="12" y="144"/>
                </a:lnTo>
                <a:lnTo>
                  <a:pt x="12" y="144"/>
                </a:lnTo>
                <a:lnTo>
                  <a:pt x="6" y="144"/>
                </a:lnTo>
                <a:lnTo>
                  <a:pt x="6" y="144"/>
                </a:lnTo>
                <a:lnTo>
                  <a:pt x="6" y="144"/>
                </a:lnTo>
                <a:lnTo>
                  <a:pt x="0" y="144"/>
                </a:lnTo>
                <a:lnTo>
                  <a:pt x="0" y="138"/>
                </a:lnTo>
                <a:lnTo>
                  <a:pt x="0" y="138"/>
                </a:lnTo>
                <a:lnTo>
                  <a:pt x="0" y="132"/>
                </a:lnTo>
                <a:lnTo>
                  <a:pt x="0" y="126"/>
                </a:lnTo>
                <a:lnTo>
                  <a:pt x="0" y="126"/>
                </a:lnTo>
                <a:lnTo>
                  <a:pt x="0" y="120"/>
                </a:lnTo>
                <a:lnTo>
                  <a:pt x="0" y="114"/>
                </a:lnTo>
                <a:lnTo>
                  <a:pt x="0" y="108"/>
                </a:lnTo>
                <a:lnTo>
                  <a:pt x="0" y="108"/>
                </a:lnTo>
                <a:lnTo>
                  <a:pt x="0" y="102"/>
                </a:lnTo>
                <a:lnTo>
                  <a:pt x="18" y="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2786040" y="1996920"/>
            <a:ext cx="1227240" cy="895680"/>
          </a:xfrm>
          <a:custGeom>
            <a:avLst/>
            <a:gdLst/>
            <a:ahLst/>
            <a:rect l="l" t="t" r="r" b="b"/>
            <a:pathLst>
              <a:path w="870" h="564">
                <a:moveTo>
                  <a:pt x="18" y="0"/>
                </a:moveTo>
                <a:lnTo>
                  <a:pt x="120" y="18"/>
                </a:lnTo>
                <a:lnTo>
                  <a:pt x="222" y="36"/>
                </a:lnTo>
                <a:lnTo>
                  <a:pt x="270" y="48"/>
                </a:lnTo>
                <a:lnTo>
                  <a:pt x="318" y="54"/>
                </a:lnTo>
                <a:lnTo>
                  <a:pt x="372" y="60"/>
                </a:lnTo>
                <a:lnTo>
                  <a:pt x="420" y="72"/>
                </a:lnTo>
                <a:lnTo>
                  <a:pt x="474" y="78"/>
                </a:lnTo>
                <a:lnTo>
                  <a:pt x="522" y="84"/>
                </a:lnTo>
                <a:lnTo>
                  <a:pt x="552" y="90"/>
                </a:lnTo>
                <a:lnTo>
                  <a:pt x="576" y="90"/>
                </a:lnTo>
                <a:lnTo>
                  <a:pt x="606" y="96"/>
                </a:lnTo>
                <a:lnTo>
                  <a:pt x="630" y="102"/>
                </a:lnTo>
                <a:lnTo>
                  <a:pt x="660" y="102"/>
                </a:lnTo>
                <a:lnTo>
                  <a:pt x="690" y="108"/>
                </a:lnTo>
                <a:lnTo>
                  <a:pt x="720" y="108"/>
                </a:lnTo>
                <a:lnTo>
                  <a:pt x="750" y="108"/>
                </a:lnTo>
                <a:lnTo>
                  <a:pt x="780" y="114"/>
                </a:lnTo>
                <a:lnTo>
                  <a:pt x="810" y="114"/>
                </a:lnTo>
                <a:lnTo>
                  <a:pt x="840" y="120"/>
                </a:lnTo>
                <a:lnTo>
                  <a:pt x="870" y="120"/>
                </a:lnTo>
                <a:lnTo>
                  <a:pt x="834" y="558"/>
                </a:lnTo>
                <a:lnTo>
                  <a:pt x="306" y="498"/>
                </a:lnTo>
                <a:lnTo>
                  <a:pt x="294" y="564"/>
                </a:lnTo>
                <a:lnTo>
                  <a:pt x="294" y="558"/>
                </a:lnTo>
                <a:lnTo>
                  <a:pt x="294" y="558"/>
                </a:lnTo>
                <a:lnTo>
                  <a:pt x="294" y="552"/>
                </a:lnTo>
                <a:lnTo>
                  <a:pt x="294" y="552"/>
                </a:lnTo>
                <a:lnTo>
                  <a:pt x="294" y="546"/>
                </a:lnTo>
                <a:lnTo>
                  <a:pt x="288" y="546"/>
                </a:lnTo>
                <a:lnTo>
                  <a:pt x="288" y="540"/>
                </a:lnTo>
                <a:lnTo>
                  <a:pt x="288" y="540"/>
                </a:lnTo>
                <a:lnTo>
                  <a:pt x="282" y="534"/>
                </a:lnTo>
                <a:lnTo>
                  <a:pt x="276" y="534"/>
                </a:lnTo>
                <a:lnTo>
                  <a:pt x="270" y="528"/>
                </a:lnTo>
                <a:lnTo>
                  <a:pt x="270" y="528"/>
                </a:lnTo>
                <a:lnTo>
                  <a:pt x="264" y="528"/>
                </a:lnTo>
                <a:lnTo>
                  <a:pt x="264" y="528"/>
                </a:lnTo>
                <a:lnTo>
                  <a:pt x="258" y="528"/>
                </a:lnTo>
                <a:lnTo>
                  <a:pt x="258" y="528"/>
                </a:lnTo>
                <a:lnTo>
                  <a:pt x="252" y="528"/>
                </a:lnTo>
                <a:lnTo>
                  <a:pt x="246" y="528"/>
                </a:lnTo>
                <a:lnTo>
                  <a:pt x="240" y="534"/>
                </a:lnTo>
                <a:lnTo>
                  <a:pt x="234" y="534"/>
                </a:lnTo>
                <a:lnTo>
                  <a:pt x="228" y="534"/>
                </a:lnTo>
                <a:lnTo>
                  <a:pt x="228" y="534"/>
                </a:lnTo>
                <a:lnTo>
                  <a:pt x="222" y="534"/>
                </a:lnTo>
                <a:lnTo>
                  <a:pt x="222" y="534"/>
                </a:lnTo>
                <a:lnTo>
                  <a:pt x="210" y="534"/>
                </a:lnTo>
                <a:lnTo>
                  <a:pt x="204" y="534"/>
                </a:lnTo>
                <a:lnTo>
                  <a:pt x="198" y="534"/>
                </a:lnTo>
                <a:lnTo>
                  <a:pt x="192" y="534"/>
                </a:lnTo>
                <a:lnTo>
                  <a:pt x="192" y="534"/>
                </a:lnTo>
                <a:lnTo>
                  <a:pt x="186" y="534"/>
                </a:lnTo>
                <a:lnTo>
                  <a:pt x="180" y="534"/>
                </a:lnTo>
                <a:lnTo>
                  <a:pt x="174" y="534"/>
                </a:lnTo>
                <a:lnTo>
                  <a:pt x="174" y="534"/>
                </a:lnTo>
                <a:lnTo>
                  <a:pt x="168" y="534"/>
                </a:lnTo>
                <a:lnTo>
                  <a:pt x="168" y="540"/>
                </a:lnTo>
                <a:lnTo>
                  <a:pt x="168" y="540"/>
                </a:lnTo>
                <a:lnTo>
                  <a:pt x="168" y="540"/>
                </a:lnTo>
                <a:lnTo>
                  <a:pt x="168" y="540"/>
                </a:lnTo>
                <a:lnTo>
                  <a:pt x="168" y="540"/>
                </a:lnTo>
                <a:lnTo>
                  <a:pt x="162" y="540"/>
                </a:lnTo>
                <a:lnTo>
                  <a:pt x="162" y="534"/>
                </a:lnTo>
                <a:lnTo>
                  <a:pt x="162" y="534"/>
                </a:lnTo>
                <a:lnTo>
                  <a:pt x="162" y="534"/>
                </a:lnTo>
                <a:lnTo>
                  <a:pt x="156" y="534"/>
                </a:lnTo>
                <a:lnTo>
                  <a:pt x="156" y="534"/>
                </a:lnTo>
                <a:lnTo>
                  <a:pt x="156" y="534"/>
                </a:lnTo>
                <a:lnTo>
                  <a:pt x="156" y="534"/>
                </a:lnTo>
                <a:lnTo>
                  <a:pt x="156" y="534"/>
                </a:lnTo>
                <a:lnTo>
                  <a:pt x="156" y="534"/>
                </a:lnTo>
                <a:lnTo>
                  <a:pt x="150" y="534"/>
                </a:lnTo>
                <a:lnTo>
                  <a:pt x="150" y="534"/>
                </a:lnTo>
                <a:lnTo>
                  <a:pt x="150" y="528"/>
                </a:lnTo>
                <a:lnTo>
                  <a:pt x="150" y="522"/>
                </a:lnTo>
                <a:lnTo>
                  <a:pt x="150" y="516"/>
                </a:lnTo>
                <a:lnTo>
                  <a:pt x="150" y="510"/>
                </a:lnTo>
                <a:lnTo>
                  <a:pt x="150" y="504"/>
                </a:lnTo>
                <a:lnTo>
                  <a:pt x="150" y="504"/>
                </a:lnTo>
                <a:lnTo>
                  <a:pt x="150" y="498"/>
                </a:lnTo>
                <a:lnTo>
                  <a:pt x="150" y="498"/>
                </a:lnTo>
                <a:lnTo>
                  <a:pt x="144" y="498"/>
                </a:lnTo>
                <a:lnTo>
                  <a:pt x="144" y="498"/>
                </a:lnTo>
                <a:lnTo>
                  <a:pt x="138" y="498"/>
                </a:lnTo>
                <a:lnTo>
                  <a:pt x="138" y="498"/>
                </a:lnTo>
                <a:lnTo>
                  <a:pt x="132" y="492"/>
                </a:lnTo>
                <a:lnTo>
                  <a:pt x="126" y="492"/>
                </a:lnTo>
                <a:lnTo>
                  <a:pt x="126" y="492"/>
                </a:lnTo>
                <a:lnTo>
                  <a:pt x="126" y="492"/>
                </a:lnTo>
                <a:lnTo>
                  <a:pt x="120" y="492"/>
                </a:lnTo>
                <a:lnTo>
                  <a:pt x="120" y="486"/>
                </a:lnTo>
                <a:lnTo>
                  <a:pt x="120" y="486"/>
                </a:lnTo>
                <a:lnTo>
                  <a:pt x="120" y="486"/>
                </a:lnTo>
                <a:lnTo>
                  <a:pt x="120" y="486"/>
                </a:lnTo>
                <a:lnTo>
                  <a:pt x="120" y="486"/>
                </a:lnTo>
                <a:lnTo>
                  <a:pt x="120" y="480"/>
                </a:lnTo>
                <a:lnTo>
                  <a:pt x="120" y="480"/>
                </a:lnTo>
                <a:lnTo>
                  <a:pt x="120" y="474"/>
                </a:lnTo>
                <a:lnTo>
                  <a:pt x="120" y="474"/>
                </a:lnTo>
                <a:lnTo>
                  <a:pt x="120" y="468"/>
                </a:lnTo>
                <a:lnTo>
                  <a:pt x="120" y="468"/>
                </a:lnTo>
                <a:lnTo>
                  <a:pt x="120" y="468"/>
                </a:lnTo>
                <a:lnTo>
                  <a:pt x="120" y="468"/>
                </a:lnTo>
                <a:lnTo>
                  <a:pt x="120" y="468"/>
                </a:lnTo>
                <a:lnTo>
                  <a:pt x="120" y="462"/>
                </a:lnTo>
                <a:lnTo>
                  <a:pt x="120" y="462"/>
                </a:lnTo>
                <a:lnTo>
                  <a:pt x="120" y="456"/>
                </a:lnTo>
                <a:lnTo>
                  <a:pt x="120" y="456"/>
                </a:lnTo>
                <a:lnTo>
                  <a:pt x="120" y="450"/>
                </a:lnTo>
                <a:lnTo>
                  <a:pt x="120" y="444"/>
                </a:lnTo>
                <a:lnTo>
                  <a:pt x="120" y="438"/>
                </a:lnTo>
                <a:lnTo>
                  <a:pt x="114" y="438"/>
                </a:lnTo>
                <a:lnTo>
                  <a:pt x="114" y="432"/>
                </a:lnTo>
                <a:lnTo>
                  <a:pt x="114" y="432"/>
                </a:lnTo>
                <a:lnTo>
                  <a:pt x="114" y="432"/>
                </a:lnTo>
                <a:lnTo>
                  <a:pt x="114" y="426"/>
                </a:lnTo>
                <a:lnTo>
                  <a:pt x="114" y="426"/>
                </a:lnTo>
                <a:lnTo>
                  <a:pt x="108" y="426"/>
                </a:lnTo>
                <a:lnTo>
                  <a:pt x="108" y="420"/>
                </a:lnTo>
                <a:lnTo>
                  <a:pt x="108" y="414"/>
                </a:lnTo>
                <a:lnTo>
                  <a:pt x="108" y="408"/>
                </a:lnTo>
                <a:lnTo>
                  <a:pt x="108" y="402"/>
                </a:lnTo>
                <a:lnTo>
                  <a:pt x="108" y="402"/>
                </a:lnTo>
                <a:lnTo>
                  <a:pt x="108" y="396"/>
                </a:lnTo>
                <a:lnTo>
                  <a:pt x="108" y="396"/>
                </a:lnTo>
                <a:lnTo>
                  <a:pt x="108" y="396"/>
                </a:lnTo>
                <a:lnTo>
                  <a:pt x="102" y="396"/>
                </a:lnTo>
                <a:lnTo>
                  <a:pt x="102" y="396"/>
                </a:lnTo>
                <a:lnTo>
                  <a:pt x="102" y="396"/>
                </a:lnTo>
                <a:lnTo>
                  <a:pt x="96" y="396"/>
                </a:lnTo>
                <a:lnTo>
                  <a:pt x="90" y="396"/>
                </a:lnTo>
                <a:lnTo>
                  <a:pt x="90" y="396"/>
                </a:lnTo>
                <a:lnTo>
                  <a:pt x="90" y="396"/>
                </a:lnTo>
                <a:lnTo>
                  <a:pt x="84" y="396"/>
                </a:lnTo>
                <a:lnTo>
                  <a:pt x="84" y="396"/>
                </a:lnTo>
                <a:lnTo>
                  <a:pt x="84" y="396"/>
                </a:lnTo>
                <a:lnTo>
                  <a:pt x="84" y="396"/>
                </a:lnTo>
                <a:lnTo>
                  <a:pt x="78" y="402"/>
                </a:lnTo>
                <a:lnTo>
                  <a:pt x="78" y="402"/>
                </a:lnTo>
                <a:lnTo>
                  <a:pt x="78" y="402"/>
                </a:lnTo>
                <a:lnTo>
                  <a:pt x="78" y="408"/>
                </a:lnTo>
                <a:lnTo>
                  <a:pt x="78" y="408"/>
                </a:lnTo>
                <a:lnTo>
                  <a:pt x="72" y="408"/>
                </a:lnTo>
                <a:lnTo>
                  <a:pt x="72" y="414"/>
                </a:lnTo>
                <a:lnTo>
                  <a:pt x="72" y="414"/>
                </a:lnTo>
                <a:lnTo>
                  <a:pt x="72" y="414"/>
                </a:lnTo>
                <a:lnTo>
                  <a:pt x="72" y="414"/>
                </a:lnTo>
                <a:lnTo>
                  <a:pt x="72" y="414"/>
                </a:lnTo>
                <a:lnTo>
                  <a:pt x="66" y="414"/>
                </a:lnTo>
                <a:lnTo>
                  <a:pt x="66" y="414"/>
                </a:lnTo>
                <a:lnTo>
                  <a:pt x="60" y="414"/>
                </a:lnTo>
                <a:lnTo>
                  <a:pt x="60" y="414"/>
                </a:lnTo>
                <a:lnTo>
                  <a:pt x="60" y="408"/>
                </a:lnTo>
                <a:lnTo>
                  <a:pt x="60" y="408"/>
                </a:lnTo>
                <a:lnTo>
                  <a:pt x="60" y="408"/>
                </a:lnTo>
                <a:lnTo>
                  <a:pt x="60" y="408"/>
                </a:lnTo>
                <a:lnTo>
                  <a:pt x="60" y="408"/>
                </a:lnTo>
                <a:lnTo>
                  <a:pt x="60" y="402"/>
                </a:lnTo>
                <a:lnTo>
                  <a:pt x="60" y="402"/>
                </a:lnTo>
                <a:lnTo>
                  <a:pt x="60" y="396"/>
                </a:lnTo>
                <a:lnTo>
                  <a:pt x="60" y="390"/>
                </a:lnTo>
                <a:lnTo>
                  <a:pt x="60" y="390"/>
                </a:lnTo>
                <a:lnTo>
                  <a:pt x="60" y="384"/>
                </a:lnTo>
                <a:lnTo>
                  <a:pt x="60" y="378"/>
                </a:lnTo>
                <a:lnTo>
                  <a:pt x="66" y="378"/>
                </a:lnTo>
                <a:lnTo>
                  <a:pt x="66" y="372"/>
                </a:lnTo>
                <a:lnTo>
                  <a:pt x="66" y="366"/>
                </a:lnTo>
                <a:lnTo>
                  <a:pt x="66" y="366"/>
                </a:lnTo>
                <a:lnTo>
                  <a:pt x="66" y="366"/>
                </a:lnTo>
                <a:lnTo>
                  <a:pt x="66" y="366"/>
                </a:lnTo>
                <a:lnTo>
                  <a:pt x="66" y="360"/>
                </a:lnTo>
                <a:lnTo>
                  <a:pt x="72" y="360"/>
                </a:lnTo>
                <a:lnTo>
                  <a:pt x="72" y="360"/>
                </a:lnTo>
                <a:lnTo>
                  <a:pt x="78" y="360"/>
                </a:lnTo>
                <a:lnTo>
                  <a:pt x="78" y="360"/>
                </a:lnTo>
                <a:lnTo>
                  <a:pt x="78" y="360"/>
                </a:lnTo>
                <a:lnTo>
                  <a:pt x="84" y="354"/>
                </a:lnTo>
                <a:lnTo>
                  <a:pt x="84" y="354"/>
                </a:lnTo>
                <a:lnTo>
                  <a:pt x="84" y="354"/>
                </a:lnTo>
                <a:lnTo>
                  <a:pt x="78" y="354"/>
                </a:lnTo>
                <a:lnTo>
                  <a:pt x="78" y="348"/>
                </a:lnTo>
                <a:lnTo>
                  <a:pt x="78" y="348"/>
                </a:lnTo>
                <a:lnTo>
                  <a:pt x="78" y="348"/>
                </a:lnTo>
                <a:lnTo>
                  <a:pt x="78" y="342"/>
                </a:lnTo>
                <a:lnTo>
                  <a:pt x="72" y="342"/>
                </a:lnTo>
                <a:lnTo>
                  <a:pt x="72" y="342"/>
                </a:lnTo>
                <a:lnTo>
                  <a:pt x="72" y="342"/>
                </a:lnTo>
                <a:lnTo>
                  <a:pt x="72" y="336"/>
                </a:lnTo>
                <a:lnTo>
                  <a:pt x="72" y="336"/>
                </a:lnTo>
                <a:lnTo>
                  <a:pt x="72" y="336"/>
                </a:lnTo>
                <a:lnTo>
                  <a:pt x="72" y="330"/>
                </a:lnTo>
                <a:lnTo>
                  <a:pt x="72" y="330"/>
                </a:lnTo>
                <a:lnTo>
                  <a:pt x="78" y="324"/>
                </a:lnTo>
                <a:lnTo>
                  <a:pt x="78" y="324"/>
                </a:lnTo>
                <a:lnTo>
                  <a:pt x="78" y="324"/>
                </a:lnTo>
                <a:lnTo>
                  <a:pt x="78" y="324"/>
                </a:lnTo>
                <a:lnTo>
                  <a:pt x="84" y="318"/>
                </a:lnTo>
                <a:lnTo>
                  <a:pt x="84" y="318"/>
                </a:lnTo>
                <a:lnTo>
                  <a:pt x="90" y="318"/>
                </a:lnTo>
                <a:lnTo>
                  <a:pt x="90" y="312"/>
                </a:lnTo>
                <a:lnTo>
                  <a:pt x="90" y="312"/>
                </a:lnTo>
                <a:lnTo>
                  <a:pt x="90" y="312"/>
                </a:lnTo>
                <a:lnTo>
                  <a:pt x="90" y="312"/>
                </a:lnTo>
                <a:lnTo>
                  <a:pt x="90" y="300"/>
                </a:lnTo>
                <a:lnTo>
                  <a:pt x="90" y="294"/>
                </a:lnTo>
                <a:lnTo>
                  <a:pt x="90" y="294"/>
                </a:lnTo>
                <a:lnTo>
                  <a:pt x="90" y="288"/>
                </a:lnTo>
                <a:lnTo>
                  <a:pt x="90" y="288"/>
                </a:lnTo>
                <a:lnTo>
                  <a:pt x="90" y="282"/>
                </a:lnTo>
                <a:lnTo>
                  <a:pt x="90" y="282"/>
                </a:lnTo>
                <a:lnTo>
                  <a:pt x="90" y="282"/>
                </a:lnTo>
                <a:lnTo>
                  <a:pt x="84" y="282"/>
                </a:lnTo>
                <a:lnTo>
                  <a:pt x="84" y="282"/>
                </a:lnTo>
                <a:lnTo>
                  <a:pt x="84" y="282"/>
                </a:lnTo>
                <a:lnTo>
                  <a:pt x="78" y="282"/>
                </a:lnTo>
                <a:lnTo>
                  <a:pt x="78" y="282"/>
                </a:lnTo>
                <a:lnTo>
                  <a:pt x="72" y="282"/>
                </a:lnTo>
                <a:lnTo>
                  <a:pt x="72" y="282"/>
                </a:lnTo>
                <a:lnTo>
                  <a:pt x="72" y="276"/>
                </a:lnTo>
                <a:lnTo>
                  <a:pt x="66" y="276"/>
                </a:lnTo>
                <a:lnTo>
                  <a:pt x="66" y="270"/>
                </a:lnTo>
                <a:lnTo>
                  <a:pt x="60" y="264"/>
                </a:lnTo>
                <a:lnTo>
                  <a:pt x="60" y="258"/>
                </a:lnTo>
                <a:lnTo>
                  <a:pt x="54" y="246"/>
                </a:lnTo>
                <a:lnTo>
                  <a:pt x="54" y="240"/>
                </a:lnTo>
                <a:lnTo>
                  <a:pt x="48" y="234"/>
                </a:lnTo>
                <a:lnTo>
                  <a:pt x="48" y="228"/>
                </a:lnTo>
                <a:lnTo>
                  <a:pt x="42" y="222"/>
                </a:lnTo>
                <a:lnTo>
                  <a:pt x="42" y="216"/>
                </a:lnTo>
                <a:lnTo>
                  <a:pt x="42" y="216"/>
                </a:lnTo>
                <a:lnTo>
                  <a:pt x="42" y="210"/>
                </a:lnTo>
                <a:lnTo>
                  <a:pt x="42" y="210"/>
                </a:lnTo>
                <a:lnTo>
                  <a:pt x="36" y="204"/>
                </a:lnTo>
                <a:lnTo>
                  <a:pt x="36" y="204"/>
                </a:lnTo>
                <a:lnTo>
                  <a:pt x="36" y="198"/>
                </a:lnTo>
                <a:lnTo>
                  <a:pt x="30" y="198"/>
                </a:lnTo>
                <a:lnTo>
                  <a:pt x="30" y="192"/>
                </a:lnTo>
                <a:lnTo>
                  <a:pt x="24" y="192"/>
                </a:lnTo>
                <a:lnTo>
                  <a:pt x="24" y="192"/>
                </a:lnTo>
                <a:lnTo>
                  <a:pt x="18" y="192"/>
                </a:lnTo>
                <a:lnTo>
                  <a:pt x="18" y="186"/>
                </a:lnTo>
                <a:lnTo>
                  <a:pt x="12" y="186"/>
                </a:lnTo>
                <a:lnTo>
                  <a:pt x="6" y="186"/>
                </a:lnTo>
                <a:lnTo>
                  <a:pt x="6" y="186"/>
                </a:lnTo>
                <a:lnTo>
                  <a:pt x="6" y="180"/>
                </a:lnTo>
                <a:lnTo>
                  <a:pt x="6" y="180"/>
                </a:lnTo>
                <a:lnTo>
                  <a:pt x="12" y="174"/>
                </a:lnTo>
                <a:lnTo>
                  <a:pt x="12" y="174"/>
                </a:lnTo>
                <a:lnTo>
                  <a:pt x="12" y="168"/>
                </a:lnTo>
                <a:lnTo>
                  <a:pt x="12" y="168"/>
                </a:lnTo>
                <a:lnTo>
                  <a:pt x="18" y="162"/>
                </a:lnTo>
                <a:lnTo>
                  <a:pt x="18" y="156"/>
                </a:lnTo>
                <a:lnTo>
                  <a:pt x="18" y="156"/>
                </a:lnTo>
                <a:lnTo>
                  <a:pt x="18" y="156"/>
                </a:lnTo>
                <a:lnTo>
                  <a:pt x="18" y="150"/>
                </a:lnTo>
                <a:lnTo>
                  <a:pt x="18" y="150"/>
                </a:lnTo>
                <a:lnTo>
                  <a:pt x="12" y="150"/>
                </a:lnTo>
                <a:lnTo>
                  <a:pt x="12" y="150"/>
                </a:lnTo>
                <a:lnTo>
                  <a:pt x="12" y="144"/>
                </a:lnTo>
                <a:lnTo>
                  <a:pt x="12" y="144"/>
                </a:lnTo>
                <a:lnTo>
                  <a:pt x="12" y="144"/>
                </a:lnTo>
                <a:lnTo>
                  <a:pt x="6" y="144"/>
                </a:lnTo>
                <a:lnTo>
                  <a:pt x="6" y="144"/>
                </a:lnTo>
                <a:lnTo>
                  <a:pt x="6" y="144"/>
                </a:lnTo>
                <a:lnTo>
                  <a:pt x="0" y="144"/>
                </a:lnTo>
                <a:lnTo>
                  <a:pt x="0" y="138"/>
                </a:lnTo>
                <a:lnTo>
                  <a:pt x="0" y="138"/>
                </a:lnTo>
                <a:lnTo>
                  <a:pt x="0" y="132"/>
                </a:lnTo>
                <a:lnTo>
                  <a:pt x="0" y="126"/>
                </a:lnTo>
                <a:lnTo>
                  <a:pt x="0" y="126"/>
                </a:lnTo>
                <a:lnTo>
                  <a:pt x="0" y="120"/>
                </a:lnTo>
                <a:lnTo>
                  <a:pt x="0" y="114"/>
                </a:lnTo>
                <a:lnTo>
                  <a:pt x="0" y="108"/>
                </a:lnTo>
                <a:lnTo>
                  <a:pt x="0" y="108"/>
                </a:lnTo>
                <a:lnTo>
                  <a:pt x="0" y="102"/>
                </a:lnTo>
                <a:lnTo>
                  <a:pt x="18" y="0"/>
                </a:lnTo>
              </a:path>
            </a:pathLst>
          </a:custGeom>
          <a:noFill/>
          <a:ln cap="rnd" w="936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529240" y="2330280"/>
            <a:ext cx="92160" cy="76320"/>
          </a:xfrm>
          <a:custGeom>
            <a:avLst/>
            <a:gdLst/>
            <a:ahLst/>
            <a:rect l="l" t="t" r="r" b="b"/>
            <a:pathLst>
              <a:path w="66" h="48">
                <a:moveTo>
                  <a:pt x="36" y="36"/>
                </a:moveTo>
                <a:lnTo>
                  <a:pt x="48" y="30"/>
                </a:lnTo>
                <a:lnTo>
                  <a:pt x="48" y="24"/>
                </a:lnTo>
                <a:lnTo>
                  <a:pt x="54" y="18"/>
                </a:lnTo>
                <a:lnTo>
                  <a:pt x="60" y="18"/>
                </a:lnTo>
                <a:lnTo>
                  <a:pt x="66" y="12"/>
                </a:lnTo>
                <a:lnTo>
                  <a:pt x="66" y="6"/>
                </a:lnTo>
                <a:lnTo>
                  <a:pt x="66" y="6"/>
                </a:lnTo>
                <a:lnTo>
                  <a:pt x="66" y="6"/>
                </a:lnTo>
                <a:lnTo>
                  <a:pt x="66" y="0"/>
                </a:lnTo>
                <a:lnTo>
                  <a:pt x="66" y="0"/>
                </a:lnTo>
                <a:lnTo>
                  <a:pt x="66" y="0"/>
                </a:lnTo>
                <a:lnTo>
                  <a:pt x="60" y="0"/>
                </a:lnTo>
                <a:lnTo>
                  <a:pt x="54" y="0"/>
                </a:lnTo>
                <a:lnTo>
                  <a:pt x="54" y="0"/>
                </a:lnTo>
                <a:lnTo>
                  <a:pt x="48" y="0"/>
                </a:lnTo>
                <a:lnTo>
                  <a:pt x="48" y="6"/>
                </a:lnTo>
                <a:lnTo>
                  <a:pt x="48" y="6"/>
                </a:lnTo>
                <a:lnTo>
                  <a:pt x="42" y="6"/>
                </a:lnTo>
                <a:lnTo>
                  <a:pt x="42" y="6"/>
                </a:lnTo>
                <a:lnTo>
                  <a:pt x="36" y="6"/>
                </a:lnTo>
                <a:lnTo>
                  <a:pt x="36" y="12"/>
                </a:lnTo>
                <a:lnTo>
                  <a:pt x="36" y="12"/>
                </a:lnTo>
                <a:lnTo>
                  <a:pt x="30" y="18"/>
                </a:lnTo>
                <a:lnTo>
                  <a:pt x="30" y="18"/>
                </a:lnTo>
                <a:lnTo>
                  <a:pt x="24" y="24"/>
                </a:lnTo>
                <a:lnTo>
                  <a:pt x="18" y="24"/>
                </a:lnTo>
                <a:lnTo>
                  <a:pt x="12" y="30"/>
                </a:lnTo>
                <a:lnTo>
                  <a:pt x="6" y="36"/>
                </a:lnTo>
                <a:lnTo>
                  <a:pt x="6" y="36"/>
                </a:lnTo>
                <a:lnTo>
                  <a:pt x="6" y="36"/>
                </a:lnTo>
                <a:lnTo>
                  <a:pt x="6" y="36"/>
                </a:lnTo>
                <a:lnTo>
                  <a:pt x="0" y="42"/>
                </a:lnTo>
                <a:lnTo>
                  <a:pt x="0" y="42"/>
                </a:lnTo>
                <a:lnTo>
                  <a:pt x="0" y="42"/>
                </a:lnTo>
                <a:lnTo>
                  <a:pt x="0" y="48"/>
                </a:lnTo>
                <a:lnTo>
                  <a:pt x="0" y="48"/>
                </a:lnTo>
                <a:lnTo>
                  <a:pt x="0" y="48"/>
                </a:lnTo>
                <a:lnTo>
                  <a:pt x="0" y="48"/>
                </a:lnTo>
                <a:lnTo>
                  <a:pt x="0" y="48"/>
                </a:lnTo>
                <a:lnTo>
                  <a:pt x="6" y="48"/>
                </a:lnTo>
                <a:lnTo>
                  <a:pt x="6" y="48"/>
                </a:lnTo>
                <a:lnTo>
                  <a:pt x="6" y="48"/>
                </a:lnTo>
                <a:lnTo>
                  <a:pt x="12" y="48"/>
                </a:lnTo>
                <a:lnTo>
                  <a:pt x="12" y="48"/>
                </a:lnTo>
                <a:lnTo>
                  <a:pt x="18" y="48"/>
                </a:lnTo>
                <a:lnTo>
                  <a:pt x="24" y="42"/>
                </a:lnTo>
                <a:lnTo>
                  <a:pt x="30" y="42"/>
                </a:lnTo>
                <a:lnTo>
                  <a:pt x="36" y="36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5529240" y="2330280"/>
            <a:ext cx="92160" cy="76320"/>
          </a:xfrm>
          <a:custGeom>
            <a:avLst/>
            <a:gdLst/>
            <a:ahLst/>
            <a:rect l="l" t="t" r="r" b="b"/>
            <a:pathLst>
              <a:path w="66" h="48">
                <a:moveTo>
                  <a:pt x="36" y="36"/>
                </a:moveTo>
                <a:lnTo>
                  <a:pt x="48" y="30"/>
                </a:lnTo>
                <a:lnTo>
                  <a:pt x="48" y="24"/>
                </a:lnTo>
                <a:lnTo>
                  <a:pt x="54" y="18"/>
                </a:lnTo>
                <a:lnTo>
                  <a:pt x="60" y="18"/>
                </a:lnTo>
                <a:lnTo>
                  <a:pt x="66" y="12"/>
                </a:lnTo>
                <a:lnTo>
                  <a:pt x="66" y="6"/>
                </a:lnTo>
                <a:lnTo>
                  <a:pt x="66" y="6"/>
                </a:lnTo>
                <a:lnTo>
                  <a:pt x="66" y="6"/>
                </a:lnTo>
                <a:lnTo>
                  <a:pt x="66" y="0"/>
                </a:lnTo>
                <a:lnTo>
                  <a:pt x="66" y="0"/>
                </a:lnTo>
                <a:lnTo>
                  <a:pt x="66" y="0"/>
                </a:lnTo>
                <a:lnTo>
                  <a:pt x="60" y="0"/>
                </a:lnTo>
                <a:lnTo>
                  <a:pt x="54" y="0"/>
                </a:lnTo>
                <a:lnTo>
                  <a:pt x="54" y="0"/>
                </a:lnTo>
                <a:lnTo>
                  <a:pt x="48" y="0"/>
                </a:lnTo>
                <a:lnTo>
                  <a:pt x="48" y="6"/>
                </a:lnTo>
                <a:lnTo>
                  <a:pt x="48" y="6"/>
                </a:lnTo>
                <a:lnTo>
                  <a:pt x="42" y="6"/>
                </a:lnTo>
                <a:lnTo>
                  <a:pt x="42" y="6"/>
                </a:lnTo>
                <a:lnTo>
                  <a:pt x="36" y="6"/>
                </a:lnTo>
                <a:lnTo>
                  <a:pt x="36" y="12"/>
                </a:lnTo>
                <a:lnTo>
                  <a:pt x="36" y="12"/>
                </a:lnTo>
                <a:lnTo>
                  <a:pt x="30" y="18"/>
                </a:lnTo>
                <a:lnTo>
                  <a:pt x="30" y="18"/>
                </a:lnTo>
                <a:lnTo>
                  <a:pt x="24" y="24"/>
                </a:lnTo>
                <a:lnTo>
                  <a:pt x="18" y="24"/>
                </a:lnTo>
                <a:lnTo>
                  <a:pt x="12" y="30"/>
                </a:lnTo>
                <a:lnTo>
                  <a:pt x="6" y="36"/>
                </a:lnTo>
                <a:lnTo>
                  <a:pt x="6" y="36"/>
                </a:lnTo>
                <a:lnTo>
                  <a:pt x="6" y="36"/>
                </a:lnTo>
                <a:lnTo>
                  <a:pt x="6" y="36"/>
                </a:lnTo>
                <a:lnTo>
                  <a:pt x="0" y="42"/>
                </a:lnTo>
                <a:lnTo>
                  <a:pt x="0" y="42"/>
                </a:lnTo>
                <a:lnTo>
                  <a:pt x="0" y="42"/>
                </a:lnTo>
                <a:lnTo>
                  <a:pt x="0" y="48"/>
                </a:lnTo>
                <a:lnTo>
                  <a:pt x="0" y="48"/>
                </a:lnTo>
                <a:lnTo>
                  <a:pt x="0" y="48"/>
                </a:lnTo>
                <a:lnTo>
                  <a:pt x="0" y="48"/>
                </a:lnTo>
                <a:lnTo>
                  <a:pt x="0" y="48"/>
                </a:lnTo>
                <a:lnTo>
                  <a:pt x="6" y="48"/>
                </a:lnTo>
                <a:lnTo>
                  <a:pt x="6" y="48"/>
                </a:lnTo>
                <a:lnTo>
                  <a:pt x="6" y="48"/>
                </a:lnTo>
                <a:lnTo>
                  <a:pt x="12" y="48"/>
                </a:lnTo>
                <a:lnTo>
                  <a:pt x="12" y="48"/>
                </a:lnTo>
                <a:lnTo>
                  <a:pt x="18" y="48"/>
                </a:lnTo>
                <a:lnTo>
                  <a:pt x="24" y="42"/>
                </a:lnTo>
                <a:lnTo>
                  <a:pt x="30" y="42"/>
                </a:lnTo>
                <a:lnTo>
                  <a:pt x="36" y="36"/>
                </a:lnTo>
              </a:path>
            </a:pathLst>
          </a:custGeom>
          <a:noFill/>
          <a:ln cap="rnd" w="936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164200" y="2558880"/>
            <a:ext cx="635040" cy="771840"/>
          </a:xfrm>
          <a:custGeom>
            <a:avLst/>
            <a:gdLst/>
            <a:ahLst/>
            <a:rect l="l" t="t" r="r" b="b"/>
            <a:pathLst>
              <a:path w="450" h="486">
                <a:moveTo>
                  <a:pt x="192" y="42"/>
                </a:moveTo>
                <a:lnTo>
                  <a:pt x="192" y="42"/>
                </a:lnTo>
                <a:lnTo>
                  <a:pt x="192" y="48"/>
                </a:lnTo>
                <a:lnTo>
                  <a:pt x="198" y="54"/>
                </a:lnTo>
                <a:lnTo>
                  <a:pt x="204" y="60"/>
                </a:lnTo>
                <a:lnTo>
                  <a:pt x="204" y="66"/>
                </a:lnTo>
                <a:lnTo>
                  <a:pt x="210" y="72"/>
                </a:lnTo>
                <a:lnTo>
                  <a:pt x="210" y="72"/>
                </a:lnTo>
                <a:lnTo>
                  <a:pt x="216" y="78"/>
                </a:lnTo>
                <a:lnTo>
                  <a:pt x="216" y="78"/>
                </a:lnTo>
                <a:lnTo>
                  <a:pt x="222" y="78"/>
                </a:lnTo>
                <a:lnTo>
                  <a:pt x="222" y="78"/>
                </a:lnTo>
                <a:lnTo>
                  <a:pt x="222" y="78"/>
                </a:lnTo>
                <a:lnTo>
                  <a:pt x="222" y="78"/>
                </a:lnTo>
                <a:lnTo>
                  <a:pt x="228" y="78"/>
                </a:lnTo>
                <a:lnTo>
                  <a:pt x="228" y="78"/>
                </a:lnTo>
                <a:lnTo>
                  <a:pt x="228" y="78"/>
                </a:lnTo>
                <a:lnTo>
                  <a:pt x="234" y="78"/>
                </a:lnTo>
                <a:lnTo>
                  <a:pt x="234" y="78"/>
                </a:lnTo>
                <a:lnTo>
                  <a:pt x="240" y="78"/>
                </a:lnTo>
                <a:lnTo>
                  <a:pt x="246" y="78"/>
                </a:lnTo>
                <a:lnTo>
                  <a:pt x="246" y="72"/>
                </a:lnTo>
                <a:lnTo>
                  <a:pt x="252" y="72"/>
                </a:lnTo>
                <a:lnTo>
                  <a:pt x="252" y="72"/>
                </a:lnTo>
                <a:lnTo>
                  <a:pt x="258" y="72"/>
                </a:lnTo>
                <a:lnTo>
                  <a:pt x="264" y="72"/>
                </a:lnTo>
                <a:lnTo>
                  <a:pt x="270" y="78"/>
                </a:lnTo>
                <a:lnTo>
                  <a:pt x="276" y="84"/>
                </a:lnTo>
                <a:lnTo>
                  <a:pt x="288" y="84"/>
                </a:lnTo>
                <a:lnTo>
                  <a:pt x="294" y="90"/>
                </a:lnTo>
                <a:lnTo>
                  <a:pt x="300" y="90"/>
                </a:lnTo>
                <a:lnTo>
                  <a:pt x="306" y="96"/>
                </a:lnTo>
                <a:lnTo>
                  <a:pt x="312" y="102"/>
                </a:lnTo>
                <a:lnTo>
                  <a:pt x="312" y="102"/>
                </a:lnTo>
                <a:lnTo>
                  <a:pt x="318" y="102"/>
                </a:lnTo>
                <a:lnTo>
                  <a:pt x="318" y="102"/>
                </a:lnTo>
                <a:lnTo>
                  <a:pt x="318" y="102"/>
                </a:lnTo>
                <a:lnTo>
                  <a:pt x="324" y="96"/>
                </a:lnTo>
                <a:lnTo>
                  <a:pt x="324" y="96"/>
                </a:lnTo>
                <a:lnTo>
                  <a:pt x="330" y="96"/>
                </a:lnTo>
                <a:lnTo>
                  <a:pt x="330" y="90"/>
                </a:lnTo>
                <a:lnTo>
                  <a:pt x="330" y="90"/>
                </a:lnTo>
                <a:lnTo>
                  <a:pt x="336" y="96"/>
                </a:lnTo>
                <a:lnTo>
                  <a:pt x="336" y="96"/>
                </a:lnTo>
                <a:lnTo>
                  <a:pt x="336" y="96"/>
                </a:lnTo>
                <a:lnTo>
                  <a:pt x="336" y="102"/>
                </a:lnTo>
                <a:lnTo>
                  <a:pt x="336" y="102"/>
                </a:lnTo>
                <a:lnTo>
                  <a:pt x="342" y="102"/>
                </a:lnTo>
                <a:lnTo>
                  <a:pt x="342" y="102"/>
                </a:lnTo>
                <a:lnTo>
                  <a:pt x="348" y="108"/>
                </a:lnTo>
                <a:lnTo>
                  <a:pt x="354" y="108"/>
                </a:lnTo>
                <a:lnTo>
                  <a:pt x="354" y="108"/>
                </a:lnTo>
                <a:lnTo>
                  <a:pt x="354" y="108"/>
                </a:lnTo>
                <a:lnTo>
                  <a:pt x="360" y="108"/>
                </a:lnTo>
                <a:lnTo>
                  <a:pt x="360" y="108"/>
                </a:lnTo>
                <a:lnTo>
                  <a:pt x="360" y="114"/>
                </a:lnTo>
                <a:lnTo>
                  <a:pt x="366" y="114"/>
                </a:lnTo>
                <a:lnTo>
                  <a:pt x="366" y="114"/>
                </a:lnTo>
                <a:lnTo>
                  <a:pt x="366" y="114"/>
                </a:lnTo>
                <a:lnTo>
                  <a:pt x="372" y="114"/>
                </a:lnTo>
                <a:lnTo>
                  <a:pt x="378" y="114"/>
                </a:lnTo>
                <a:lnTo>
                  <a:pt x="378" y="114"/>
                </a:lnTo>
                <a:lnTo>
                  <a:pt x="378" y="120"/>
                </a:lnTo>
                <a:lnTo>
                  <a:pt x="384" y="120"/>
                </a:lnTo>
                <a:lnTo>
                  <a:pt x="384" y="120"/>
                </a:lnTo>
                <a:lnTo>
                  <a:pt x="390" y="120"/>
                </a:lnTo>
                <a:lnTo>
                  <a:pt x="390" y="120"/>
                </a:lnTo>
                <a:lnTo>
                  <a:pt x="396" y="126"/>
                </a:lnTo>
                <a:lnTo>
                  <a:pt x="396" y="126"/>
                </a:lnTo>
                <a:lnTo>
                  <a:pt x="396" y="132"/>
                </a:lnTo>
                <a:lnTo>
                  <a:pt x="396" y="138"/>
                </a:lnTo>
                <a:lnTo>
                  <a:pt x="396" y="138"/>
                </a:lnTo>
                <a:lnTo>
                  <a:pt x="396" y="138"/>
                </a:lnTo>
                <a:lnTo>
                  <a:pt x="396" y="144"/>
                </a:lnTo>
                <a:lnTo>
                  <a:pt x="396" y="150"/>
                </a:lnTo>
                <a:lnTo>
                  <a:pt x="390" y="150"/>
                </a:lnTo>
                <a:lnTo>
                  <a:pt x="390" y="156"/>
                </a:lnTo>
                <a:lnTo>
                  <a:pt x="390" y="156"/>
                </a:lnTo>
                <a:lnTo>
                  <a:pt x="390" y="162"/>
                </a:lnTo>
                <a:lnTo>
                  <a:pt x="390" y="162"/>
                </a:lnTo>
                <a:lnTo>
                  <a:pt x="390" y="168"/>
                </a:lnTo>
                <a:lnTo>
                  <a:pt x="390" y="168"/>
                </a:lnTo>
                <a:lnTo>
                  <a:pt x="390" y="168"/>
                </a:lnTo>
                <a:lnTo>
                  <a:pt x="396" y="168"/>
                </a:lnTo>
                <a:lnTo>
                  <a:pt x="396" y="168"/>
                </a:lnTo>
                <a:lnTo>
                  <a:pt x="396" y="168"/>
                </a:lnTo>
                <a:lnTo>
                  <a:pt x="402" y="174"/>
                </a:lnTo>
                <a:lnTo>
                  <a:pt x="408" y="174"/>
                </a:lnTo>
                <a:lnTo>
                  <a:pt x="408" y="174"/>
                </a:lnTo>
                <a:lnTo>
                  <a:pt x="414" y="174"/>
                </a:lnTo>
                <a:lnTo>
                  <a:pt x="414" y="174"/>
                </a:lnTo>
                <a:lnTo>
                  <a:pt x="414" y="174"/>
                </a:lnTo>
                <a:lnTo>
                  <a:pt x="414" y="174"/>
                </a:lnTo>
                <a:lnTo>
                  <a:pt x="414" y="180"/>
                </a:lnTo>
                <a:lnTo>
                  <a:pt x="414" y="180"/>
                </a:lnTo>
                <a:lnTo>
                  <a:pt x="414" y="180"/>
                </a:lnTo>
                <a:lnTo>
                  <a:pt x="414" y="186"/>
                </a:lnTo>
                <a:lnTo>
                  <a:pt x="414" y="186"/>
                </a:lnTo>
                <a:lnTo>
                  <a:pt x="408" y="192"/>
                </a:lnTo>
                <a:lnTo>
                  <a:pt x="402" y="204"/>
                </a:lnTo>
                <a:lnTo>
                  <a:pt x="396" y="216"/>
                </a:lnTo>
                <a:lnTo>
                  <a:pt x="390" y="216"/>
                </a:lnTo>
                <a:lnTo>
                  <a:pt x="384" y="222"/>
                </a:lnTo>
                <a:lnTo>
                  <a:pt x="384" y="228"/>
                </a:lnTo>
                <a:lnTo>
                  <a:pt x="378" y="234"/>
                </a:lnTo>
                <a:lnTo>
                  <a:pt x="378" y="234"/>
                </a:lnTo>
                <a:lnTo>
                  <a:pt x="378" y="240"/>
                </a:lnTo>
                <a:lnTo>
                  <a:pt x="378" y="240"/>
                </a:lnTo>
                <a:lnTo>
                  <a:pt x="378" y="240"/>
                </a:lnTo>
                <a:lnTo>
                  <a:pt x="378" y="246"/>
                </a:lnTo>
                <a:lnTo>
                  <a:pt x="378" y="246"/>
                </a:lnTo>
                <a:lnTo>
                  <a:pt x="378" y="252"/>
                </a:lnTo>
                <a:lnTo>
                  <a:pt x="378" y="252"/>
                </a:lnTo>
                <a:lnTo>
                  <a:pt x="378" y="252"/>
                </a:lnTo>
                <a:lnTo>
                  <a:pt x="384" y="252"/>
                </a:lnTo>
                <a:lnTo>
                  <a:pt x="384" y="252"/>
                </a:lnTo>
                <a:lnTo>
                  <a:pt x="390" y="252"/>
                </a:lnTo>
                <a:lnTo>
                  <a:pt x="390" y="252"/>
                </a:lnTo>
                <a:lnTo>
                  <a:pt x="390" y="246"/>
                </a:lnTo>
                <a:lnTo>
                  <a:pt x="396" y="246"/>
                </a:lnTo>
                <a:lnTo>
                  <a:pt x="396" y="246"/>
                </a:lnTo>
                <a:lnTo>
                  <a:pt x="396" y="246"/>
                </a:lnTo>
                <a:lnTo>
                  <a:pt x="402" y="240"/>
                </a:lnTo>
                <a:lnTo>
                  <a:pt x="402" y="240"/>
                </a:lnTo>
                <a:lnTo>
                  <a:pt x="408" y="234"/>
                </a:lnTo>
                <a:lnTo>
                  <a:pt x="408" y="228"/>
                </a:lnTo>
                <a:lnTo>
                  <a:pt x="414" y="222"/>
                </a:lnTo>
                <a:lnTo>
                  <a:pt x="414" y="222"/>
                </a:lnTo>
                <a:lnTo>
                  <a:pt x="420" y="216"/>
                </a:lnTo>
                <a:lnTo>
                  <a:pt x="420" y="216"/>
                </a:lnTo>
                <a:lnTo>
                  <a:pt x="426" y="216"/>
                </a:lnTo>
                <a:lnTo>
                  <a:pt x="426" y="210"/>
                </a:lnTo>
                <a:lnTo>
                  <a:pt x="426" y="204"/>
                </a:lnTo>
                <a:lnTo>
                  <a:pt x="432" y="198"/>
                </a:lnTo>
                <a:lnTo>
                  <a:pt x="432" y="192"/>
                </a:lnTo>
                <a:lnTo>
                  <a:pt x="432" y="186"/>
                </a:lnTo>
                <a:lnTo>
                  <a:pt x="432" y="186"/>
                </a:lnTo>
                <a:lnTo>
                  <a:pt x="438" y="180"/>
                </a:lnTo>
                <a:lnTo>
                  <a:pt x="438" y="180"/>
                </a:lnTo>
                <a:lnTo>
                  <a:pt x="438" y="180"/>
                </a:lnTo>
                <a:lnTo>
                  <a:pt x="444" y="180"/>
                </a:lnTo>
                <a:lnTo>
                  <a:pt x="444" y="174"/>
                </a:lnTo>
                <a:lnTo>
                  <a:pt x="444" y="174"/>
                </a:lnTo>
                <a:lnTo>
                  <a:pt x="444" y="180"/>
                </a:lnTo>
                <a:lnTo>
                  <a:pt x="450" y="180"/>
                </a:lnTo>
                <a:lnTo>
                  <a:pt x="450" y="180"/>
                </a:lnTo>
                <a:lnTo>
                  <a:pt x="450" y="186"/>
                </a:lnTo>
                <a:lnTo>
                  <a:pt x="450" y="186"/>
                </a:lnTo>
                <a:lnTo>
                  <a:pt x="450" y="192"/>
                </a:lnTo>
                <a:lnTo>
                  <a:pt x="450" y="192"/>
                </a:lnTo>
                <a:lnTo>
                  <a:pt x="450" y="198"/>
                </a:lnTo>
                <a:lnTo>
                  <a:pt x="450" y="198"/>
                </a:lnTo>
                <a:lnTo>
                  <a:pt x="444" y="204"/>
                </a:lnTo>
                <a:lnTo>
                  <a:pt x="444" y="210"/>
                </a:lnTo>
                <a:lnTo>
                  <a:pt x="444" y="216"/>
                </a:lnTo>
                <a:lnTo>
                  <a:pt x="444" y="216"/>
                </a:lnTo>
                <a:lnTo>
                  <a:pt x="444" y="216"/>
                </a:lnTo>
                <a:lnTo>
                  <a:pt x="438" y="222"/>
                </a:lnTo>
                <a:lnTo>
                  <a:pt x="438" y="222"/>
                </a:lnTo>
                <a:lnTo>
                  <a:pt x="438" y="228"/>
                </a:lnTo>
                <a:lnTo>
                  <a:pt x="432" y="234"/>
                </a:lnTo>
                <a:lnTo>
                  <a:pt x="432" y="240"/>
                </a:lnTo>
                <a:lnTo>
                  <a:pt x="432" y="246"/>
                </a:lnTo>
                <a:lnTo>
                  <a:pt x="432" y="252"/>
                </a:lnTo>
                <a:lnTo>
                  <a:pt x="426" y="258"/>
                </a:lnTo>
                <a:lnTo>
                  <a:pt x="426" y="270"/>
                </a:lnTo>
                <a:lnTo>
                  <a:pt x="426" y="282"/>
                </a:lnTo>
                <a:lnTo>
                  <a:pt x="426" y="294"/>
                </a:lnTo>
                <a:lnTo>
                  <a:pt x="426" y="300"/>
                </a:lnTo>
                <a:lnTo>
                  <a:pt x="420" y="300"/>
                </a:lnTo>
                <a:lnTo>
                  <a:pt x="420" y="306"/>
                </a:lnTo>
                <a:lnTo>
                  <a:pt x="420" y="306"/>
                </a:lnTo>
                <a:lnTo>
                  <a:pt x="414" y="306"/>
                </a:lnTo>
                <a:lnTo>
                  <a:pt x="414" y="312"/>
                </a:lnTo>
                <a:lnTo>
                  <a:pt x="414" y="312"/>
                </a:lnTo>
                <a:lnTo>
                  <a:pt x="414" y="312"/>
                </a:lnTo>
                <a:lnTo>
                  <a:pt x="414" y="318"/>
                </a:lnTo>
                <a:lnTo>
                  <a:pt x="414" y="318"/>
                </a:lnTo>
                <a:lnTo>
                  <a:pt x="414" y="318"/>
                </a:lnTo>
                <a:lnTo>
                  <a:pt x="414" y="324"/>
                </a:lnTo>
                <a:lnTo>
                  <a:pt x="414" y="324"/>
                </a:lnTo>
                <a:lnTo>
                  <a:pt x="420" y="330"/>
                </a:lnTo>
                <a:lnTo>
                  <a:pt x="420" y="330"/>
                </a:lnTo>
                <a:lnTo>
                  <a:pt x="420" y="336"/>
                </a:lnTo>
                <a:lnTo>
                  <a:pt x="426" y="336"/>
                </a:lnTo>
                <a:lnTo>
                  <a:pt x="426" y="342"/>
                </a:lnTo>
                <a:lnTo>
                  <a:pt x="426" y="342"/>
                </a:lnTo>
                <a:lnTo>
                  <a:pt x="426" y="342"/>
                </a:lnTo>
                <a:lnTo>
                  <a:pt x="426" y="348"/>
                </a:lnTo>
                <a:lnTo>
                  <a:pt x="420" y="348"/>
                </a:lnTo>
                <a:lnTo>
                  <a:pt x="420" y="348"/>
                </a:lnTo>
                <a:lnTo>
                  <a:pt x="420" y="354"/>
                </a:lnTo>
                <a:lnTo>
                  <a:pt x="414" y="354"/>
                </a:lnTo>
                <a:lnTo>
                  <a:pt x="414" y="354"/>
                </a:lnTo>
                <a:lnTo>
                  <a:pt x="414" y="360"/>
                </a:lnTo>
                <a:lnTo>
                  <a:pt x="414" y="360"/>
                </a:lnTo>
                <a:lnTo>
                  <a:pt x="414" y="366"/>
                </a:lnTo>
                <a:lnTo>
                  <a:pt x="414" y="372"/>
                </a:lnTo>
                <a:lnTo>
                  <a:pt x="414" y="372"/>
                </a:lnTo>
                <a:lnTo>
                  <a:pt x="414" y="378"/>
                </a:lnTo>
                <a:lnTo>
                  <a:pt x="414" y="384"/>
                </a:lnTo>
                <a:lnTo>
                  <a:pt x="414" y="390"/>
                </a:lnTo>
                <a:lnTo>
                  <a:pt x="414" y="402"/>
                </a:lnTo>
                <a:lnTo>
                  <a:pt x="414" y="414"/>
                </a:lnTo>
                <a:lnTo>
                  <a:pt x="414" y="432"/>
                </a:lnTo>
                <a:lnTo>
                  <a:pt x="414" y="438"/>
                </a:lnTo>
                <a:lnTo>
                  <a:pt x="420" y="444"/>
                </a:lnTo>
                <a:lnTo>
                  <a:pt x="420" y="450"/>
                </a:lnTo>
                <a:lnTo>
                  <a:pt x="420" y="456"/>
                </a:lnTo>
                <a:lnTo>
                  <a:pt x="420" y="462"/>
                </a:lnTo>
                <a:lnTo>
                  <a:pt x="420" y="468"/>
                </a:lnTo>
                <a:lnTo>
                  <a:pt x="426" y="474"/>
                </a:lnTo>
                <a:lnTo>
                  <a:pt x="426" y="474"/>
                </a:lnTo>
                <a:lnTo>
                  <a:pt x="198" y="486"/>
                </a:lnTo>
                <a:lnTo>
                  <a:pt x="198" y="486"/>
                </a:lnTo>
                <a:lnTo>
                  <a:pt x="198" y="480"/>
                </a:lnTo>
                <a:lnTo>
                  <a:pt x="198" y="480"/>
                </a:lnTo>
                <a:lnTo>
                  <a:pt x="198" y="480"/>
                </a:lnTo>
                <a:lnTo>
                  <a:pt x="198" y="480"/>
                </a:lnTo>
                <a:lnTo>
                  <a:pt x="192" y="474"/>
                </a:lnTo>
                <a:lnTo>
                  <a:pt x="192" y="474"/>
                </a:lnTo>
                <a:lnTo>
                  <a:pt x="192" y="474"/>
                </a:lnTo>
                <a:lnTo>
                  <a:pt x="192" y="474"/>
                </a:lnTo>
                <a:lnTo>
                  <a:pt x="186" y="474"/>
                </a:lnTo>
                <a:lnTo>
                  <a:pt x="186" y="474"/>
                </a:lnTo>
                <a:lnTo>
                  <a:pt x="186" y="474"/>
                </a:lnTo>
                <a:lnTo>
                  <a:pt x="186" y="474"/>
                </a:lnTo>
                <a:lnTo>
                  <a:pt x="180" y="474"/>
                </a:lnTo>
                <a:lnTo>
                  <a:pt x="180" y="474"/>
                </a:lnTo>
                <a:lnTo>
                  <a:pt x="180" y="474"/>
                </a:lnTo>
                <a:lnTo>
                  <a:pt x="174" y="474"/>
                </a:lnTo>
                <a:lnTo>
                  <a:pt x="174" y="474"/>
                </a:lnTo>
                <a:lnTo>
                  <a:pt x="174" y="468"/>
                </a:lnTo>
                <a:lnTo>
                  <a:pt x="168" y="468"/>
                </a:lnTo>
                <a:lnTo>
                  <a:pt x="168" y="468"/>
                </a:lnTo>
                <a:lnTo>
                  <a:pt x="168" y="462"/>
                </a:lnTo>
                <a:lnTo>
                  <a:pt x="162" y="462"/>
                </a:lnTo>
                <a:lnTo>
                  <a:pt x="162" y="456"/>
                </a:lnTo>
                <a:lnTo>
                  <a:pt x="156" y="456"/>
                </a:lnTo>
                <a:lnTo>
                  <a:pt x="156" y="450"/>
                </a:lnTo>
                <a:lnTo>
                  <a:pt x="150" y="444"/>
                </a:lnTo>
                <a:lnTo>
                  <a:pt x="150" y="444"/>
                </a:lnTo>
                <a:lnTo>
                  <a:pt x="144" y="438"/>
                </a:lnTo>
                <a:lnTo>
                  <a:pt x="144" y="438"/>
                </a:lnTo>
                <a:lnTo>
                  <a:pt x="144" y="432"/>
                </a:lnTo>
                <a:lnTo>
                  <a:pt x="144" y="432"/>
                </a:lnTo>
                <a:lnTo>
                  <a:pt x="144" y="426"/>
                </a:lnTo>
                <a:lnTo>
                  <a:pt x="144" y="426"/>
                </a:lnTo>
                <a:lnTo>
                  <a:pt x="144" y="420"/>
                </a:lnTo>
                <a:lnTo>
                  <a:pt x="144" y="420"/>
                </a:lnTo>
                <a:lnTo>
                  <a:pt x="150" y="414"/>
                </a:lnTo>
                <a:lnTo>
                  <a:pt x="150" y="408"/>
                </a:lnTo>
                <a:lnTo>
                  <a:pt x="150" y="408"/>
                </a:lnTo>
                <a:lnTo>
                  <a:pt x="150" y="408"/>
                </a:lnTo>
                <a:lnTo>
                  <a:pt x="150" y="402"/>
                </a:lnTo>
                <a:lnTo>
                  <a:pt x="150" y="402"/>
                </a:lnTo>
                <a:lnTo>
                  <a:pt x="150" y="396"/>
                </a:lnTo>
                <a:lnTo>
                  <a:pt x="150" y="390"/>
                </a:lnTo>
                <a:lnTo>
                  <a:pt x="150" y="390"/>
                </a:lnTo>
                <a:lnTo>
                  <a:pt x="150" y="384"/>
                </a:lnTo>
                <a:lnTo>
                  <a:pt x="150" y="378"/>
                </a:lnTo>
                <a:lnTo>
                  <a:pt x="144" y="378"/>
                </a:lnTo>
                <a:lnTo>
                  <a:pt x="144" y="372"/>
                </a:lnTo>
                <a:lnTo>
                  <a:pt x="144" y="372"/>
                </a:lnTo>
                <a:lnTo>
                  <a:pt x="138" y="360"/>
                </a:lnTo>
                <a:lnTo>
                  <a:pt x="138" y="354"/>
                </a:lnTo>
                <a:lnTo>
                  <a:pt x="132" y="348"/>
                </a:lnTo>
                <a:lnTo>
                  <a:pt x="132" y="342"/>
                </a:lnTo>
                <a:lnTo>
                  <a:pt x="132" y="336"/>
                </a:lnTo>
                <a:lnTo>
                  <a:pt x="126" y="330"/>
                </a:lnTo>
                <a:lnTo>
                  <a:pt x="126" y="324"/>
                </a:lnTo>
                <a:lnTo>
                  <a:pt x="126" y="324"/>
                </a:lnTo>
                <a:lnTo>
                  <a:pt x="96" y="324"/>
                </a:lnTo>
                <a:lnTo>
                  <a:pt x="90" y="318"/>
                </a:lnTo>
                <a:lnTo>
                  <a:pt x="90" y="312"/>
                </a:lnTo>
                <a:lnTo>
                  <a:pt x="90" y="312"/>
                </a:lnTo>
                <a:lnTo>
                  <a:pt x="90" y="306"/>
                </a:lnTo>
                <a:lnTo>
                  <a:pt x="84" y="300"/>
                </a:lnTo>
                <a:lnTo>
                  <a:pt x="84" y="294"/>
                </a:lnTo>
                <a:lnTo>
                  <a:pt x="84" y="294"/>
                </a:lnTo>
                <a:lnTo>
                  <a:pt x="78" y="288"/>
                </a:lnTo>
                <a:lnTo>
                  <a:pt x="78" y="288"/>
                </a:lnTo>
                <a:lnTo>
                  <a:pt x="78" y="288"/>
                </a:lnTo>
                <a:lnTo>
                  <a:pt x="72" y="288"/>
                </a:lnTo>
                <a:lnTo>
                  <a:pt x="72" y="282"/>
                </a:lnTo>
                <a:lnTo>
                  <a:pt x="66" y="282"/>
                </a:lnTo>
                <a:lnTo>
                  <a:pt x="60" y="282"/>
                </a:lnTo>
                <a:lnTo>
                  <a:pt x="54" y="276"/>
                </a:lnTo>
                <a:lnTo>
                  <a:pt x="42" y="270"/>
                </a:lnTo>
                <a:lnTo>
                  <a:pt x="36" y="270"/>
                </a:lnTo>
                <a:lnTo>
                  <a:pt x="30" y="264"/>
                </a:lnTo>
                <a:lnTo>
                  <a:pt x="24" y="258"/>
                </a:lnTo>
                <a:lnTo>
                  <a:pt x="18" y="258"/>
                </a:lnTo>
                <a:lnTo>
                  <a:pt x="18" y="252"/>
                </a:lnTo>
                <a:lnTo>
                  <a:pt x="12" y="252"/>
                </a:lnTo>
                <a:lnTo>
                  <a:pt x="12" y="252"/>
                </a:lnTo>
                <a:lnTo>
                  <a:pt x="12" y="252"/>
                </a:lnTo>
                <a:lnTo>
                  <a:pt x="12" y="246"/>
                </a:lnTo>
                <a:lnTo>
                  <a:pt x="12" y="246"/>
                </a:lnTo>
                <a:lnTo>
                  <a:pt x="12" y="192"/>
                </a:lnTo>
                <a:lnTo>
                  <a:pt x="12" y="186"/>
                </a:lnTo>
                <a:lnTo>
                  <a:pt x="12" y="186"/>
                </a:lnTo>
                <a:lnTo>
                  <a:pt x="12" y="186"/>
                </a:lnTo>
                <a:lnTo>
                  <a:pt x="12" y="180"/>
                </a:lnTo>
                <a:lnTo>
                  <a:pt x="12" y="180"/>
                </a:lnTo>
                <a:lnTo>
                  <a:pt x="12" y="174"/>
                </a:lnTo>
                <a:lnTo>
                  <a:pt x="12" y="168"/>
                </a:lnTo>
                <a:lnTo>
                  <a:pt x="12" y="162"/>
                </a:lnTo>
                <a:lnTo>
                  <a:pt x="12" y="162"/>
                </a:lnTo>
                <a:lnTo>
                  <a:pt x="6" y="162"/>
                </a:lnTo>
                <a:lnTo>
                  <a:pt x="6" y="162"/>
                </a:lnTo>
                <a:lnTo>
                  <a:pt x="6" y="162"/>
                </a:lnTo>
                <a:lnTo>
                  <a:pt x="6" y="162"/>
                </a:lnTo>
                <a:lnTo>
                  <a:pt x="0" y="162"/>
                </a:lnTo>
                <a:lnTo>
                  <a:pt x="0" y="156"/>
                </a:lnTo>
                <a:lnTo>
                  <a:pt x="0" y="156"/>
                </a:lnTo>
                <a:lnTo>
                  <a:pt x="6" y="150"/>
                </a:lnTo>
                <a:lnTo>
                  <a:pt x="6" y="150"/>
                </a:lnTo>
                <a:lnTo>
                  <a:pt x="6" y="150"/>
                </a:lnTo>
                <a:lnTo>
                  <a:pt x="6" y="144"/>
                </a:lnTo>
                <a:lnTo>
                  <a:pt x="6" y="144"/>
                </a:lnTo>
                <a:lnTo>
                  <a:pt x="6" y="138"/>
                </a:lnTo>
                <a:lnTo>
                  <a:pt x="12" y="138"/>
                </a:lnTo>
                <a:lnTo>
                  <a:pt x="12" y="132"/>
                </a:lnTo>
                <a:lnTo>
                  <a:pt x="18" y="132"/>
                </a:lnTo>
                <a:lnTo>
                  <a:pt x="24" y="126"/>
                </a:lnTo>
                <a:lnTo>
                  <a:pt x="24" y="120"/>
                </a:lnTo>
                <a:lnTo>
                  <a:pt x="30" y="120"/>
                </a:lnTo>
                <a:lnTo>
                  <a:pt x="30" y="114"/>
                </a:lnTo>
                <a:lnTo>
                  <a:pt x="36" y="114"/>
                </a:lnTo>
                <a:lnTo>
                  <a:pt x="36" y="108"/>
                </a:lnTo>
                <a:lnTo>
                  <a:pt x="42" y="102"/>
                </a:lnTo>
                <a:lnTo>
                  <a:pt x="42" y="102"/>
                </a:lnTo>
                <a:lnTo>
                  <a:pt x="42" y="102"/>
                </a:lnTo>
                <a:lnTo>
                  <a:pt x="42" y="102"/>
                </a:lnTo>
                <a:lnTo>
                  <a:pt x="42" y="96"/>
                </a:lnTo>
                <a:lnTo>
                  <a:pt x="42" y="96"/>
                </a:lnTo>
                <a:lnTo>
                  <a:pt x="42" y="90"/>
                </a:lnTo>
                <a:lnTo>
                  <a:pt x="42" y="90"/>
                </a:lnTo>
                <a:lnTo>
                  <a:pt x="42" y="84"/>
                </a:lnTo>
                <a:lnTo>
                  <a:pt x="42" y="84"/>
                </a:lnTo>
                <a:lnTo>
                  <a:pt x="42" y="78"/>
                </a:lnTo>
                <a:lnTo>
                  <a:pt x="42" y="78"/>
                </a:lnTo>
                <a:lnTo>
                  <a:pt x="42" y="78"/>
                </a:lnTo>
                <a:lnTo>
                  <a:pt x="36" y="72"/>
                </a:lnTo>
                <a:lnTo>
                  <a:pt x="36" y="66"/>
                </a:lnTo>
                <a:lnTo>
                  <a:pt x="36" y="66"/>
                </a:lnTo>
                <a:lnTo>
                  <a:pt x="30" y="66"/>
                </a:lnTo>
                <a:lnTo>
                  <a:pt x="30" y="60"/>
                </a:lnTo>
                <a:lnTo>
                  <a:pt x="30" y="60"/>
                </a:lnTo>
                <a:lnTo>
                  <a:pt x="30" y="60"/>
                </a:lnTo>
                <a:lnTo>
                  <a:pt x="30" y="54"/>
                </a:lnTo>
                <a:lnTo>
                  <a:pt x="36" y="54"/>
                </a:lnTo>
                <a:lnTo>
                  <a:pt x="36" y="54"/>
                </a:lnTo>
                <a:lnTo>
                  <a:pt x="36" y="54"/>
                </a:lnTo>
                <a:lnTo>
                  <a:pt x="36" y="48"/>
                </a:lnTo>
                <a:lnTo>
                  <a:pt x="42" y="48"/>
                </a:lnTo>
                <a:lnTo>
                  <a:pt x="42" y="48"/>
                </a:lnTo>
                <a:lnTo>
                  <a:pt x="48" y="48"/>
                </a:lnTo>
                <a:lnTo>
                  <a:pt x="54" y="42"/>
                </a:lnTo>
                <a:lnTo>
                  <a:pt x="54" y="42"/>
                </a:lnTo>
                <a:lnTo>
                  <a:pt x="54" y="42"/>
                </a:lnTo>
                <a:lnTo>
                  <a:pt x="60" y="42"/>
                </a:lnTo>
                <a:lnTo>
                  <a:pt x="60" y="42"/>
                </a:lnTo>
                <a:lnTo>
                  <a:pt x="66" y="42"/>
                </a:lnTo>
                <a:lnTo>
                  <a:pt x="72" y="42"/>
                </a:lnTo>
                <a:lnTo>
                  <a:pt x="72" y="42"/>
                </a:lnTo>
                <a:lnTo>
                  <a:pt x="78" y="42"/>
                </a:lnTo>
                <a:lnTo>
                  <a:pt x="78" y="42"/>
                </a:lnTo>
                <a:lnTo>
                  <a:pt x="84" y="36"/>
                </a:lnTo>
                <a:lnTo>
                  <a:pt x="84" y="36"/>
                </a:lnTo>
                <a:lnTo>
                  <a:pt x="90" y="36"/>
                </a:lnTo>
                <a:lnTo>
                  <a:pt x="90" y="36"/>
                </a:lnTo>
                <a:lnTo>
                  <a:pt x="96" y="30"/>
                </a:lnTo>
                <a:lnTo>
                  <a:pt x="102" y="24"/>
                </a:lnTo>
                <a:lnTo>
                  <a:pt x="108" y="24"/>
                </a:lnTo>
                <a:lnTo>
                  <a:pt x="108" y="24"/>
                </a:lnTo>
                <a:lnTo>
                  <a:pt x="108" y="24"/>
                </a:lnTo>
                <a:lnTo>
                  <a:pt x="108" y="24"/>
                </a:lnTo>
                <a:lnTo>
                  <a:pt x="114" y="24"/>
                </a:lnTo>
                <a:lnTo>
                  <a:pt x="114" y="18"/>
                </a:lnTo>
                <a:lnTo>
                  <a:pt x="114" y="18"/>
                </a:lnTo>
                <a:lnTo>
                  <a:pt x="114" y="18"/>
                </a:lnTo>
                <a:lnTo>
                  <a:pt x="114" y="18"/>
                </a:lnTo>
                <a:lnTo>
                  <a:pt x="114" y="18"/>
                </a:lnTo>
                <a:lnTo>
                  <a:pt x="120" y="12"/>
                </a:lnTo>
                <a:lnTo>
                  <a:pt x="120" y="12"/>
                </a:lnTo>
                <a:lnTo>
                  <a:pt x="120" y="12"/>
                </a:lnTo>
                <a:lnTo>
                  <a:pt x="120" y="12"/>
                </a:lnTo>
                <a:lnTo>
                  <a:pt x="126" y="12"/>
                </a:lnTo>
                <a:lnTo>
                  <a:pt x="126" y="6"/>
                </a:lnTo>
                <a:lnTo>
                  <a:pt x="132" y="6"/>
                </a:lnTo>
                <a:lnTo>
                  <a:pt x="132" y="6"/>
                </a:lnTo>
                <a:lnTo>
                  <a:pt x="132" y="6"/>
                </a:lnTo>
                <a:lnTo>
                  <a:pt x="138" y="0"/>
                </a:lnTo>
                <a:lnTo>
                  <a:pt x="138" y="0"/>
                </a:lnTo>
                <a:lnTo>
                  <a:pt x="138" y="0"/>
                </a:lnTo>
                <a:lnTo>
                  <a:pt x="144" y="0"/>
                </a:lnTo>
                <a:lnTo>
                  <a:pt x="144" y="6"/>
                </a:lnTo>
                <a:lnTo>
                  <a:pt x="144" y="6"/>
                </a:lnTo>
                <a:lnTo>
                  <a:pt x="144" y="6"/>
                </a:lnTo>
                <a:lnTo>
                  <a:pt x="144" y="6"/>
                </a:lnTo>
                <a:lnTo>
                  <a:pt x="150" y="6"/>
                </a:lnTo>
                <a:lnTo>
                  <a:pt x="150" y="12"/>
                </a:lnTo>
                <a:lnTo>
                  <a:pt x="150" y="12"/>
                </a:lnTo>
                <a:lnTo>
                  <a:pt x="150" y="12"/>
                </a:lnTo>
                <a:lnTo>
                  <a:pt x="150" y="12"/>
                </a:lnTo>
                <a:lnTo>
                  <a:pt x="150" y="18"/>
                </a:lnTo>
                <a:lnTo>
                  <a:pt x="150" y="18"/>
                </a:lnTo>
                <a:lnTo>
                  <a:pt x="150" y="18"/>
                </a:lnTo>
                <a:lnTo>
                  <a:pt x="144" y="24"/>
                </a:lnTo>
                <a:lnTo>
                  <a:pt x="144" y="24"/>
                </a:lnTo>
                <a:lnTo>
                  <a:pt x="150" y="24"/>
                </a:lnTo>
                <a:lnTo>
                  <a:pt x="150" y="30"/>
                </a:lnTo>
                <a:lnTo>
                  <a:pt x="156" y="30"/>
                </a:lnTo>
                <a:lnTo>
                  <a:pt x="162" y="30"/>
                </a:lnTo>
                <a:lnTo>
                  <a:pt x="162" y="36"/>
                </a:lnTo>
                <a:lnTo>
                  <a:pt x="168" y="36"/>
                </a:lnTo>
                <a:lnTo>
                  <a:pt x="168" y="42"/>
                </a:lnTo>
                <a:lnTo>
                  <a:pt x="174" y="42"/>
                </a:lnTo>
                <a:lnTo>
                  <a:pt x="174" y="42"/>
                </a:lnTo>
                <a:lnTo>
                  <a:pt x="174" y="42"/>
                </a:lnTo>
                <a:lnTo>
                  <a:pt x="180" y="42"/>
                </a:lnTo>
                <a:lnTo>
                  <a:pt x="180" y="42"/>
                </a:lnTo>
                <a:lnTo>
                  <a:pt x="186" y="42"/>
                </a:lnTo>
                <a:lnTo>
                  <a:pt x="186" y="42"/>
                </a:lnTo>
                <a:lnTo>
                  <a:pt x="186" y="42"/>
                </a:lnTo>
                <a:lnTo>
                  <a:pt x="192" y="42"/>
                </a:lnTo>
                <a:lnTo>
                  <a:pt x="192" y="42"/>
                </a:lnTo>
                <a:lnTo>
                  <a:pt x="192" y="42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5164200" y="2558880"/>
            <a:ext cx="635040" cy="771840"/>
          </a:xfrm>
          <a:custGeom>
            <a:avLst/>
            <a:gdLst/>
            <a:ahLst/>
            <a:rect l="l" t="t" r="r" b="b"/>
            <a:pathLst>
              <a:path w="450" h="486">
                <a:moveTo>
                  <a:pt x="192" y="42"/>
                </a:moveTo>
                <a:lnTo>
                  <a:pt x="192" y="42"/>
                </a:lnTo>
                <a:lnTo>
                  <a:pt x="192" y="48"/>
                </a:lnTo>
                <a:lnTo>
                  <a:pt x="198" y="54"/>
                </a:lnTo>
                <a:lnTo>
                  <a:pt x="204" y="60"/>
                </a:lnTo>
                <a:lnTo>
                  <a:pt x="204" y="66"/>
                </a:lnTo>
                <a:lnTo>
                  <a:pt x="210" y="72"/>
                </a:lnTo>
                <a:lnTo>
                  <a:pt x="210" y="72"/>
                </a:lnTo>
                <a:lnTo>
                  <a:pt x="216" y="78"/>
                </a:lnTo>
                <a:lnTo>
                  <a:pt x="216" y="78"/>
                </a:lnTo>
                <a:lnTo>
                  <a:pt x="222" y="78"/>
                </a:lnTo>
                <a:lnTo>
                  <a:pt x="222" y="78"/>
                </a:lnTo>
                <a:lnTo>
                  <a:pt x="222" y="78"/>
                </a:lnTo>
                <a:lnTo>
                  <a:pt x="222" y="78"/>
                </a:lnTo>
                <a:lnTo>
                  <a:pt x="228" y="78"/>
                </a:lnTo>
                <a:lnTo>
                  <a:pt x="228" y="78"/>
                </a:lnTo>
                <a:lnTo>
                  <a:pt x="228" y="78"/>
                </a:lnTo>
                <a:lnTo>
                  <a:pt x="234" y="78"/>
                </a:lnTo>
                <a:lnTo>
                  <a:pt x="234" y="78"/>
                </a:lnTo>
                <a:lnTo>
                  <a:pt x="240" y="78"/>
                </a:lnTo>
                <a:lnTo>
                  <a:pt x="246" y="78"/>
                </a:lnTo>
                <a:lnTo>
                  <a:pt x="246" y="72"/>
                </a:lnTo>
                <a:lnTo>
                  <a:pt x="252" y="72"/>
                </a:lnTo>
                <a:lnTo>
                  <a:pt x="252" y="72"/>
                </a:lnTo>
                <a:lnTo>
                  <a:pt x="258" y="72"/>
                </a:lnTo>
                <a:lnTo>
                  <a:pt x="264" y="72"/>
                </a:lnTo>
                <a:lnTo>
                  <a:pt x="270" y="78"/>
                </a:lnTo>
                <a:lnTo>
                  <a:pt x="276" y="84"/>
                </a:lnTo>
                <a:lnTo>
                  <a:pt x="288" y="84"/>
                </a:lnTo>
                <a:lnTo>
                  <a:pt x="294" y="90"/>
                </a:lnTo>
                <a:lnTo>
                  <a:pt x="300" y="90"/>
                </a:lnTo>
                <a:lnTo>
                  <a:pt x="306" y="96"/>
                </a:lnTo>
                <a:lnTo>
                  <a:pt x="312" y="102"/>
                </a:lnTo>
                <a:lnTo>
                  <a:pt x="312" y="102"/>
                </a:lnTo>
                <a:lnTo>
                  <a:pt x="318" y="102"/>
                </a:lnTo>
                <a:lnTo>
                  <a:pt x="318" y="102"/>
                </a:lnTo>
                <a:lnTo>
                  <a:pt x="318" y="102"/>
                </a:lnTo>
                <a:lnTo>
                  <a:pt x="324" y="96"/>
                </a:lnTo>
                <a:lnTo>
                  <a:pt x="324" y="96"/>
                </a:lnTo>
                <a:lnTo>
                  <a:pt x="330" y="96"/>
                </a:lnTo>
                <a:lnTo>
                  <a:pt x="330" y="90"/>
                </a:lnTo>
                <a:lnTo>
                  <a:pt x="330" y="90"/>
                </a:lnTo>
                <a:lnTo>
                  <a:pt x="336" y="96"/>
                </a:lnTo>
                <a:lnTo>
                  <a:pt x="336" y="96"/>
                </a:lnTo>
                <a:lnTo>
                  <a:pt x="336" y="96"/>
                </a:lnTo>
                <a:lnTo>
                  <a:pt x="336" y="102"/>
                </a:lnTo>
                <a:lnTo>
                  <a:pt x="336" y="102"/>
                </a:lnTo>
                <a:lnTo>
                  <a:pt x="342" y="102"/>
                </a:lnTo>
                <a:lnTo>
                  <a:pt x="342" y="102"/>
                </a:lnTo>
                <a:lnTo>
                  <a:pt x="348" y="108"/>
                </a:lnTo>
                <a:lnTo>
                  <a:pt x="354" y="108"/>
                </a:lnTo>
                <a:lnTo>
                  <a:pt x="354" y="108"/>
                </a:lnTo>
                <a:lnTo>
                  <a:pt x="354" y="108"/>
                </a:lnTo>
                <a:lnTo>
                  <a:pt x="360" y="108"/>
                </a:lnTo>
                <a:lnTo>
                  <a:pt x="360" y="108"/>
                </a:lnTo>
                <a:lnTo>
                  <a:pt x="360" y="114"/>
                </a:lnTo>
                <a:lnTo>
                  <a:pt x="366" y="114"/>
                </a:lnTo>
                <a:lnTo>
                  <a:pt x="366" y="114"/>
                </a:lnTo>
                <a:lnTo>
                  <a:pt x="366" y="114"/>
                </a:lnTo>
                <a:lnTo>
                  <a:pt x="372" y="114"/>
                </a:lnTo>
                <a:lnTo>
                  <a:pt x="378" y="114"/>
                </a:lnTo>
                <a:lnTo>
                  <a:pt x="378" y="114"/>
                </a:lnTo>
                <a:lnTo>
                  <a:pt x="378" y="120"/>
                </a:lnTo>
                <a:lnTo>
                  <a:pt x="384" y="120"/>
                </a:lnTo>
                <a:lnTo>
                  <a:pt x="384" y="120"/>
                </a:lnTo>
                <a:lnTo>
                  <a:pt x="390" y="120"/>
                </a:lnTo>
                <a:lnTo>
                  <a:pt x="390" y="120"/>
                </a:lnTo>
                <a:lnTo>
                  <a:pt x="396" y="126"/>
                </a:lnTo>
                <a:lnTo>
                  <a:pt x="396" y="126"/>
                </a:lnTo>
                <a:lnTo>
                  <a:pt x="396" y="132"/>
                </a:lnTo>
                <a:lnTo>
                  <a:pt x="396" y="138"/>
                </a:lnTo>
                <a:lnTo>
                  <a:pt x="396" y="138"/>
                </a:lnTo>
                <a:lnTo>
                  <a:pt x="396" y="138"/>
                </a:lnTo>
                <a:lnTo>
                  <a:pt x="396" y="144"/>
                </a:lnTo>
                <a:lnTo>
                  <a:pt x="396" y="150"/>
                </a:lnTo>
                <a:lnTo>
                  <a:pt x="390" y="150"/>
                </a:lnTo>
                <a:lnTo>
                  <a:pt x="390" y="156"/>
                </a:lnTo>
                <a:lnTo>
                  <a:pt x="390" y="156"/>
                </a:lnTo>
                <a:lnTo>
                  <a:pt x="390" y="162"/>
                </a:lnTo>
                <a:lnTo>
                  <a:pt x="390" y="162"/>
                </a:lnTo>
                <a:lnTo>
                  <a:pt x="390" y="168"/>
                </a:lnTo>
                <a:lnTo>
                  <a:pt x="390" y="168"/>
                </a:lnTo>
                <a:lnTo>
                  <a:pt x="390" y="168"/>
                </a:lnTo>
                <a:lnTo>
                  <a:pt x="396" y="168"/>
                </a:lnTo>
                <a:lnTo>
                  <a:pt x="396" y="168"/>
                </a:lnTo>
                <a:lnTo>
                  <a:pt x="396" y="168"/>
                </a:lnTo>
                <a:lnTo>
                  <a:pt x="402" y="174"/>
                </a:lnTo>
                <a:lnTo>
                  <a:pt x="408" y="174"/>
                </a:lnTo>
                <a:lnTo>
                  <a:pt x="408" y="174"/>
                </a:lnTo>
                <a:lnTo>
                  <a:pt x="414" y="174"/>
                </a:lnTo>
                <a:lnTo>
                  <a:pt x="414" y="174"/>
                </a:lnTo>
                <a:lnTo>
                  <a:pt x="414" y="174"/>
                </a:lnTo>
                <a:lnTo>
                  <a:pt x="414" y="174"/>
                </a:lnTo>
                <a:lnTo>
                  <a:pt x="414" y="180"/>
                </a:lnTo>
                <a:lnTo>
                  <a:pt x="414" y="180"/>
                </a:lnTo>
                <a:lnTo>
                  <a:pt x="414" y="180"/>
                </a:lnTo>
                <a:lnTo>
                  <a:pt x="414" y="186"/>
                </a:lnTo>
                <a:lnTo>
                  <a:pt x="414" y="186"/>
                </a:lnTo>
                <a:lnTo>
                  <a:pt x="408" y="192"/>
                </a:lnTo>
                <a:lnTo>
                  <a:pt x="402" y="204"/>
                </a:lnTo>
                <a:lnTo>
                  <a:pt x="396" y="216"/>
                </a:lnTo>
                <a:lnTo>
                  <a:pt x="390" y="216"/>
                </a:lnTo>
                <a:lnTo>
                  <a:pt x="384" y="222"/>
                </a:lnTo>
                <a:lnTo>
                  <a:pt x="384" y="228"/>
                </a:lnTo>
                <a:lnTo>
                  <a:pt x="378" y="234"/>
                </a:lnTo>
                <a:lnTo>
                  <a:pt x="378" y="234"/>
                </a:lnTo>
                <a:lnTo>
                  <a:pt x="378" y="240"/>
                </a:lnTo>
                <a:lnTo>
                  <a:pt x="378" y="240"/>
                </a:lnTo>
                <a:lnTo>
                  <a:pt x="378" y="240"/>
                </a:lnTo>
                <a:lnTo>
                  <a:pt x="378" y="246"/>
                </a:lnTo>
                <a:lnTo>
                  <a:pt x="378" y="246"/>
                </a:lnTo>
                <a:lnTo>
                  <a:pt x="378" y="252"/>
                </a:lnTo>
                <a:lnTo>
                  <a:pt x="378" y="252"/>
                </a:lnTo>
                <a:lnTo>
                  <a:pt x="378" y="252"/>
                </a:lnTo>
                <a:lnTo>
                  <a:pt x="384" y="252"/>
                </a:lnTo>
                <a:lnTo>
                  <a:pt x="384" y="252"/>
                </a:lnTo>
                <a:lnTo>
                  <a:pt x="390" y="252"/>
                </a:lnTo>
                <a:lnTo>
                  <a:pt x="390" y="252"/>
                </a:lnTo>
                <a:lnTo>
                  <a:pt x="390" y="246"/>
                </a:lnTo>
                <a:lnTo>
                  <a:pt x="396" y="246"/>
                </a:lnTo>
                <a:lnTo>
                  <a:pt x="396" y="246"/>
                </a:lnTo>
                <a:lnTo>
                  <a:pt x="396" y="246"/>
                </a:lnTo>
                <a:lnTo>
                  <a:pt x="402" y="240"/>
                </a:lnTo>
                <a:lnTo>
                  <a:pt x="402" y="240"/>
                </a:lnTo>
                <a:lnTo>
                  <a:pt x="408" y="234"/>
                </a:lnTo>
                <a:lnTo>
                  <a:pt x="408" y="228"/>
                </a:lnTo>
                <a:lnTo>
                  <a:pt x="414" y="222"/>
                </a:lnTo>
                <a:lnTo>
                  <a:pt x="414" y="222"/>
                </a:lnTo>
                <a:lnTo>
                  <a:pt x="420" y="216"/>
                </a:lnTo>
                <a:lnTo>
                  <a:pt x="420" y="216"/>
                </a:lnTo>
                <a:lnTo>
                  <a:pt x="426" y="216"/>
                </a:lnTo>
                <a:lnTo>
                  <a:pt x="426" y="210"/>
                </a:lnTo>
                <a:lnTo>
                  <a:pt x="426" y="204"/>
                </a:lnTo>
                <a:lnTo>
                  <a:pt x="432" y="198"/>
                </a:lnTo>
                <a:lnTo>
                  <a:pt x="432" y="192"/>
                </a:lnTo>
                <a:lnTo>
                  <a:pt x="432" y="186"/>
                </a:lnTo>
                <a:lnTo>
                  <a:pt x="432" y="186"/>
                </a:lnTo>
                <a:lnTo>
                  <a:pt x="438" y="180"/>
                </a:lnTo>
                <a:lnTo>
                  <a:pt x="438" y="180"/>
                </a:lnTo>
                <a:lnTo>
                  <a:pt x="438" y="180"/>
                </a:lnTo>
                <a:lnTo>
                  <a:pt x="444" y="180"/>
                </a:lnTo>
                <a:lnTo>
                  <a:pt x="444" y="174"/>
                </a:lnTo>
                <a:lnTo>
                  <a:pt x="444" y="174"/>
                </a:lnTo>
                <a:lnTo>
                  <a:pt x="444" y="180"/>
                </a:lnTo>
                <a:lnTo>
                  <a:pt x="450" y="180"/>
                </a:lnTo>
                <a:lnTo>
                  <a:pt x="450" y="180"/>
                </a:lnTo>
                <a:lnTo>
                  <a:pt x="450" y="186"/>
                </a:lnTo>
                <a:lnTo>
                  <a:pt x="450" y="186"/>
                </a:lnTo>
                <a:lnTo>
                  <a:pt x="450" y="192"/>
                </a:lnTo>
                <a:lnTo>
                  <a:pt x="450" y="192"/>
                </a:lnTo>
                <a:lnTo>
                  <a:pt x="450" y="198"/>
                </a:lnTo>
                <a:lnTo>
                  <a:pt x="450" y="198"/>
                </a:lnTo>
                <a:lnTo>
                  <a:pt x="444" y="204"/>
                </a:lnTo>
                <a:lnTo>
                  <a:pt x="444" y="210"/>
                </a:lnTo>
                <a:lnTo>
                  <a:pt x="444" y="216"/>
                </a:lnTo>
                <a:lnTo>
                  <a:pt x="444" y="216"/>
                </a:lnTo>
                <a:lnTo>
                  <a:pt x="444" y="216"/>
                </a:lnTo>
                <a:lnTo>
                  <a:pt x="438" y="222"/>
                </a:lnTo>
                <a:lnTo>
                  <a:pt x="438" y="222"/>
                </a:lnTo>
                <a:lnTo>
                  <a:pt x="438" y="228"/>
                </a:lnTo>
                <a:lnTo>
                  <a:pt x="432" y="234"/>
                </a:lnTo>
                <a:lnTo>
                  <a:pt x="432" y="240"/>
                </a:lnTo>
                <a:lnTo>
                  <a:pt x="432" y="246"/>
                </a:lnTo>
                <a:lnTo>
                  <a:pt x="432" y="252"/>
                </a:lnTo>
                <a:lnTo>
                  <a:pt x="426" y="258"/>
                </a:lnTo>
                <a:lnTo>
                  <a:pt x="426" y="270"/>
                </a:lnTo>
                <a:lnTo>
                  <a:pt x="426" y="282"/>
                </a:lnTo>
                <a:lnTo>
                  <a:pt x="426" y="294"/>
                </a:lnTo>
                <a:lnTo>
                  <a:pt x="426" y="300"/>
                </a:lnTo>
                <a:lnTo>
                  <a:pt x="420" y="300"/>
                </a:lnTo>
                <a:lnTo>
                  <a:pt x="420" y="306"/>
                </a:lnTo>
                <a:lnTo>
                  <a:pt x="420" y="306"/>
                </a:lnTo>
                <a:lnTo>
                  <a:pt x="414" y="306"/>
                </a:lnTo>
                <a:lnTo>
                  <a:pt x="414" y="312"/>
                </a:lnTo>
                <a:lnTo>
                  <a:pt x="414" y="312"/>
                </a:lnTo>
                <a:lnTo>
                  <a:pt x="414" y="312"/>
                </a:lnTo>
                <a:lnTo>
                  <a:pt x="414" y="318"/>
                </a:lnTo>
                <a:lnTo>
                  <a:pt x="414" y="318"/>
                </a:lnTo>
                <a:lnTo>
                  <a:pt x="414" y="318"/>
                </a:lnTo>
                <a:lnTo>
                  <a:pt x="414" y="324"/>
                </a:lnTo>
                <a:lnTo>
                  <a:pt x="414" y="324"/>
                </a:lnTo>
                <a:lnTo>
                  <a:pt x="420" y="330"/>
                </a:lnTo>
                <a:lnTo>
                  <a:pt x="420" y="330"/>
                </a:lnTo>
                <a:lnTo>
                  <a:pt x="420" y="336"/>
                </a:lnTo>
                <a:lnTo>
                  <a:pt x="426" y="336"/>
                </a:lnTo>
                <a:lnTo>
                  <a:pt x="426" y="342"/>
                </a:lnTo>
                <a:lnTo>
                  <a:pt x="426" y="342"/>
                </a:lnTo>
                <a:lnTo>
                  <a:pt x="426" y="342"/>
                </a:lnTo>
                <a:lnTo>
                  <a:pt x="426" y="348"/>
                </a:lnTo>
                <a:lnTo>
                  <a:pt x="420" y="348"/>
                </a:lnTo>
                <a:lnTo>
                  <a:pt x="420" y="348"/>
                </a:lnTo>
                <a:lnTo>
                  <a:pt x="420" y="354"/>
                </a:lnTo>
                <a:lnTo>
                  <a:pt x="414" y="354"/>
                </a:lnTo>
                <a:lnTo>
                  <a:pt x="414" y="354"/>
                </a:lnTo>
                <a:lnTo>
                  <a:pt x="414" y="360"/>
                </a:lnTo>
                <a:lnTo>
                  <a:pt x="414" y="360"/>
                </a:lnTo>
                <a:lnTo>
                  <a:pt x="414" y="366"/>
                </a:lnTo>
                <a:lnTo>
                  <a:pt x="414" y="372"/>
                </a:lnTo>
                <a:lnTo>
                  <a:pt x="414" y="372"/>
                </a:lnTo>
                <a:lnTo>
                  <a:pt x="414" y="378"/>
                </a:lnTo>
                <a:lnTo>
                  <a:pt x="414" y="384"/>
                </a:lnTo>
                <a:lnTo>
                  <a:pt x="414" y="390"/>
                </a:lnTo>
                <a:lnTo>
                  <a:pt x="414" y="402"/>
                </a:lnTo>
                <a:lnTo>
                  <a:pt x="414" y="414"/>
                </a:lnTo>
                <a:lnTo>
                  <a:pt x="414" y="432"/>
                </a:lnTo>
                <a:lnTo>
                  <a:pt x="414" y="438"/>
                </a:lnTo>
                <a:lnTo>
                  <a:pt x="420" y="444"/>
                </a:lnTo>
                <a:lnTo>
                  <a:pt x="420" y="450"/>
                </a:lnTo>
                <a:lnTo>
                  <a:pt x="420" y="456"/>
                </a:lnTo>
                <a:lnTo>
                  <a:pt x="420" y="462"/>
                </a:lnTo>
                <a:lnTo>
                  <a:pt x="420" y="468"/>
                </a:lnTo>
                <a:lnTo>
                  <a:pt x="426" y="474"/>
                </a:lnTo>
                <a:lnTo>
                  <a:pt x="426" y="474"/>
                </a:lnTo>
                <a:lnTo>
                  <a:pt x="198" y="486"/>
                </a:lnTo>
                <a:lnTo>
                  <a:pt x="198" y="486"/>
                </a:lnTo>
                <a:lnTo>
                  <a:pt x="198" y="480"/>
                </a:lnTo>
                <a:lnTo>
                  <a:pt x="198" y="480"/>
                </a:lnTo>
                <a:lnTo>
                  <a:pt x="198" y="480"/>
                </a:lnTo>
                <a:lnTo>
                  <a:pt x="198" y="480"/>
                </a:lnTo>
                <a:lnTo>
                  <a:pt x="192" y="474"/>
                </a:lnTo>
                <a:lnTo>
                  <a:pt x="192" y="474"/>
                </a:lnTo>
                <a:lnTo>
                  <a:pt x="192" y="474"/>
                </a:lnTo>
                <a:lnTo>
                  <a:pt x="192" y="474"/>
                </a:lnTo>
                <a:lnTo>
                  <a:pt x="186" y="474"/>
                </a:lnTo>
                <a:lnTo>
                  <a:pt x="186" y="474"/>
                </a:lnTo>
                <a:lnTo>
                  <a:pt x="186" y="474"/>
                </a:lnTo>
                <a:lnTo>
                  <a:pt x="186" y="474"/>
                </a:lnTo>
                <a:lnTo>
                  <a:pt x="180" y="474"/>
                </a:lnTo>
                <a:lnTo>
                  <a:pt x="180" y="474"/>
                </a:lnTo>
                <a:lnTo>
                  <a:pt x="180" y="474"/>
                </a:lnTo>
                <a:lnTo>
                  <a:pt x="174" y="474"/>
                </a:lnTo>
                <a:lnTo>
                  <a:pt x="174" y="474"/>
                </a:lnTo>
                <a:lnTo>
                  <a:pt x="174" y="468"/>
                </a:lnTo>
                <a:lnTo>
                  <a:pt x="168" y="468"/>
                </a:lnTo>
                <a:lnTo>
                  <a:pt x="168" y="468"/>
                </a:lnTo>
                <a:lnTo>
                  <a:pt x="168" y="462"/>
                </a:lnTo>
                <a:lnTo>
                  <a:pt x="162" y="462"/>
                </a:lnTo>
                <a:lnTo>
                  <a:pt x="162" y="456"/>
                </a:lnTo>
                <a:lnTo>
                  <a:pt x="156" y="456"/>
                </a:lnTo>
                <a:lnTo>
                  <a:pt x="156" y="450"/>
                </a:lnTo>
                <a:lnTo>
                  <a:pt x="150" y="444"/>
                </a:lnTo>
                <a:lnTo>
                  <a:pt x="150" y="444"/>
                </a:lnTo>
                <a:lnTo>
                  <a:pt x="144" y="438"/>
                </a:lnTo>
                <a:lnTo>
                  <a:pt x="144" y="438"/>
                </a:lnTo>
                <a:lnTo>
                  <a:pt x="144" y="432"/>
                </a:lnTo>
                <a:lnTo>
                  <a:pt x="144" y="432"/>
                </a:lnTo>
                <a:lnTo>
                  <a:pt x="144" y="426"/>
                </a:lnTo>
                <a:lnTo>
                  <a:pt x="144" y="426"/>
                </a:lnTo>
                <a:lnTo>
                  <a:pt x="144" y="420"/>
                </a:lnTo>
                <a:lnTo>
                  <a:pt x="144" y="420"/>
                </a:lnTo>
                <a:lnTo>
                  <a:pt x="150" y="414"/>
                </a:lnTo>
                <a:lnTo>
                  <a:pt x="150" y="408"/>
                </a:lnTo>
                <a:lnTo>
                  <a:pt x="150" y="408"/>
                </a:lnTo>
                <a:lnTo>
                  <a:pt x="150" y="408"/>
                </a:lnTo>
                <a:lnTo>
                  <a:pt x="150" y="402"/>
                </a:lnTo>
                <a:lnTo>
                  <a:pt x="150" y="402"/>
                </a:lnTo>
                <a:lnTo>
                  <a:pt x="150" y="396"/>
                </a:lnTo>
                <a:lnTo>
                  <a:pt x="150" y="390"/>
                </a:lnTo>
                <a:lnTo>
                  <a:pt x="150" y="390"/>
                </a:lnTo>
                <a:lnTo>
                  <a:pt x="150" y="384"/>
                </a:lnTo>
                <a:lnTo>
                  <a:pt x="150" y="378"/>
                </a:lnTo>
                <a:lnTo>
                  <a:pt x="144" y="378"/>
                </a:lnTo>
                <a:lnTo>
                  <a:pt x="144" y="372"/>
                </a:lnTo>
                <a:lnTo>
                  <a:pt x="144" y="372"/>
                </a:lnTo>
                <a:lnTo>
                  <a:pt x="138" y="360"/>
                </a:lnTo>
                <a:lnTo>
                  <a:pt x="138" y="354"/>
                </a:lnTo>
                <a:lnTo>
                  <a:pt x="132" y="348"/>
                </a:lnTo>
                <a:lnTo>
                  <a:pt x="132" y="342"/>
                </a:lnTo>
                <a:lnTo>
                  <a:pt x="132" y="336"/>
                </a:lnTo>
                <a:lnTo>
                  <a:pt x="126" y="330"/>
                </a:lnTo>
                <a:lnTo>
                  <a:pt x="126" y="324"/>
                </a:lnTo>
                <a:lnTo>
                  <a:pt x="126" y="324"/>
                </a:lnTo>
                <a:lnTo>
                  <a:pt x="96" y="324"/>
                </a:lnTo>
                <a:lnTo>
                  <a:pt x="90" y="318"/>
                </a:lnTo>
                <a:lnTo>
                  <a:pt x="90" y="312"/>
                </a:lnTo>
                <a:lnTo>
                  <a:pt x="90" y="312"/>
                </a:lnTo>
                <a:lnTo>
                  <a:pt x="90" y="306"/>
                </a:lnTo>
                <a:lnTo>
                  <a:pt x="84" y="300"/>
                </a:lnTo>
                <a:lnTo>
                  <a:pt x="84" y="294"/>
                </a:lnTo>
                <a:lnTo>
                  <a:pt x="84" y="294"/>
                </a:lnTo>
                <a:lnTo>
                  <a:pt x="78" y="288"/>
                </a:lnTo>
                <a:lnTo>
                  <a:pt x="78" y="288"/>
                </a:lnTo>
                <a:lnTo>
                  <a:pt x="78" y="288"/>
                </a:lnTo>
                <a:lnTo>
                  <a:pt x="72" y="288"/>
                </a:lnTo>
                <a:lnTo>
                  <a:pt x="72" y="282"/>
                </a:lnTo>
                <a:lnTo>
                  <a:pt x="66" y="282"/>
                </a:lnTo>
                <a:lnTo>
                  <a:pt x="60" y="282"/>
                </a:lnTo>
                <a:lnTo>
                  <a:pt x="54" y="276"/>
                </a:lnTo>
                <a:lnTo>
                  <a:pt x="42" y="270"/>
                </a:lnTo>
                <a:lnTo>
                  <a:pt x="36" y="270"/>
                </a:lnTo>
                <a:lnTo>
                  <a:pt x="30" y="264"/>
                </a:lnTo>
                <a:lnTo>
                  <a:pt x="24" y="258"/>
                </a:lnTo>
                <a:lnTo>
                  <a:pt x="18" y="258"/>
                </a:lnTo>
                <a:lnTo>
                  <a:pt x="18" y="252"/>
                </a:lnTo>
                <a:lnTo>
                  <a:pt x="12" y="252"/>
                </a:lnTo>
                <a:lnTo>
                  <a:pt x="12" y="252"/>
                </a:lnTo>
                <a:lnTo>
                  <a:pt x="12" y="252"/>
                </a:lnTo>
                <a:lnTo>
                  <a:pt x="12" y="246"/>
                </a:lnTo>
                <a:lnTo>
                  <a:pt x="12" y="246"/>
                </a:lnTo>
                <a:lnTo>
                  <a:pt x="12" y="192"/>
                </a:lnTo>
                <a:lnTo>
                  <a:pt x="12" y="186"/>
                </a:lnTo>
                <a:lnTo>
                  <a:pt x="12" y="186"/>
                </a:lnTo>
                <a:lnTo>
                  <a:pt x="12" y="186"/>
                </a:lnTo>
                <a:lnTo>
                  <a:pt x="12" y="180"/>
                </a:lnTo>
                <a:lnTo>
                  <a:pt x="12" y="180"/>
                </a:lnTo>
                <a:lnTo>
                  <a:pt x="12" y="174"/>
                </a:lnTo>
                <a:lnTo>
                  <a:pt x="12" y="168"/>
                </a:lnTo>
                <a:lnTo>
                  <a:pt x="12" y="162"/>
                </a:lnTo>
                <a:lnTo>
                  <a:pt x="12" y="162"/>
                </a:lnTo>
                <a:lnTo>
                  <a:pt x="6" y="162"/>
                </a:lnTo>
                <a:lnTo>
                  <a:pt x="6" y="162"/>
                </a:lnTo>
                <a:lnTo>
                  <a:pt x="6" y="162"/>
                </a:lnTo>
                <a:lnTo>
                  <a:pt x="6" y="162"/>
                </a:lnTo>
                <a:lnTo>
                  <a:pt x="0" y="162"/>
                </a:lnTo>
                <a:lnTo>
                  <a:pt x="0" y="156"/>
                </a:lnTo>
                <a:lnTo>
                  <a:pt x="0" y="156"/>
                </a:lnTo>
                <a:lnTo>
                  <a:pt x="6" y="150"/>
                </a:lnTo>
                <a:lnTo>
                  <a:pt x="6" y="150"/>
                </a:lnTo>
                <a:lnTo>
                  <a:pt x="6" y="150"/>
                </a:lnTo>
                <a:lnTo>
                  <a:pt x="6" y="144"/>
                </a:lnTo>
                <a:lnTo>
                  <a:pt x="6" y="144"/>
                </a:lnTo>
                <a:lnTo>
                  <a:pt x="6" y="138"/>
                </a:lnTo>
                <a:lnTo>
                  <a:pt x="12" y="138"/>
                </a:lnTo>
                <a:lnTo>
                  <a:pt x="12" y="132"/>
                </a:lnTo>
                <a:lnTo>
                  <a:pt x="18" y="132"/>
                </a:lnTo>
                <a:lnTo>
                  <a:pt x="24" y="126"/>
                </a:lnTo>
                <a:lnTo>
                  <a:pt x="24" y="120"/>
                </a:lnTo>
                <a:lnTo>
                  <a:pt x="30" y="120"/>
                </a:lnTo>
                <a:lnTo>
                  <a:pt x="30" y="114"/>
                </a:lnTo>
                <a:lnTo>
                  <a:pt x="36" y="114"/>
                </a:lnTo>
                <a:lnTo>
                  <a:pt x="36" y="108"/>
                </a:lnTo>
                <a:lnTo>
                  <a:pt x="42" y="102"/>
                </a:lnTo>
                <a:lnTo>
                  <a:pt x="42" y="102"/>
                </a:lnTo>
                <a:lnTo>
                  <a:pt x="42" y="102"/>
                </a:lnTo>
                <a:lnTo>
                  <a:pt x="42" y="102"/>
                </a:lnTo>
                <a:lnTo>
                  <a:pt x="42" y="96"/>
                </a:lnTo>
                <a:lnTo>
                  <a:pt x="42" y="96"/>
                </a:lnTo>
                <a:lnTo>
                  <a:pt x="42" y="90"/>
                </a:lnTo>
                <a:lnTo>
                  <a:pt x="42" y="90"/>
                </a:lnTo>
                <a:lnTo>
                  <a:pt x="42" y="84"/>
                </a:lnTo>
                <a:lnTo>
                  <a:pt x="42" y="84"/>
                </a:lnTo>
                <a:lnTo>
                  <a:pt x="42" y="78"/>
                </a:lnTo>
                <a:lnTo>
                  <a:pt x="42" y="78"/>
                </a:lnTo>
                <a:lnTo>
                  <a:pt x="42" y="78"/>
                </a:lnTo>
                <a:lnTo>
                  <a:pt x="36" y="72"/>
                </a:lnTo>
                <a:lnTo>
                  <a:pt x="36" y="66"/>
                </a:lnTo>
                <a:lnTo>
                  <a:pt x="36" y="66"/>
                </a:lnTo>
                <a:lnTo>
                  <a:pt x="30" y="66"/>
                </a:lnTo>
                <a:lnTo>
                  <a:pt x="30" y="60"/>
                </a:lnTo>
                <a:lnTo>
                  <a:pt x="30" y="60"/>
                </a:lnTo>
                <a:lnTo>
                  <a:pt x="30" y="60"/>
                </a:lnTo>
                <a:lnTo>
                  <a:pt x="30" y="54"/>
                </a:lnTo>
                <a:lnTo>
                  <a:pt x="36" y="54"/>
                </a:lnTo>
                <a:lnTo>
                  <a:pt x="36" y="54"/>
                </a:lnTo>
                <a:lnTo>
                  <a:pt x="36" y="54"/>
                </a:lnTo>
                <a:lnTo>
                  <a:pt x="36" y="48"/>
                </a:lnTo>
                <a:lnTo>
                  <a:pt x="42" y="48"/>
                </a:lnTo>
                <a:lnTo>
                  <a:pt x="42" y="48"/>
                </a:lnTo>
                <a:lnTo>
                  <a:pt x="48" y="48"/>
                </a:lnTo>
                <a:lnTo>
                  <a:pt x="54" y="42"/>
                </a:lnTo>
                <a:lnTo>
                  <a:pt x="54" y="42"/>
                </a:lnTo>
                <a:lnTo>
                  <a:pt x="54" y="42"/>
                </a:lnTo>
                <a:lnTo>
                  <a:pt x="60" y="42"/>
                </a:lnTo>
                <a:lnTo>
                  <a:pt x="60" y="42"/>
                </a:lnTo>
                <a:lnTo>
                  <a:pt x="66" y="42"/>
                </a:lnTo>
                <a:lnTo>
                  <a:pt x="72" y="42"/>
                </a:lnTo>
                <a:lnTo>
                  <a:pt x="72" y="42"/>
                </a:lnTo>
                <a:lnTo>
                  <a:pt x="78" y="42"/>
                </a:lnTo>
                <a:lnTo>
                  <a:pt x="78" y="42"/>
                </a:lnTo>
                <a:lnTo>
                  <a:pt x="84" y="36"/>
                </a:lnTo>
                <a:lnTo>
                  <a:pt x="84" y="36"/>
                </a:lnTo>
                <a:lnTo>
                  <a:pt x="90" y="36"/>
                </a:lnTo>
                <a:lnTo>
                  <a:pt x="90" y="36"/>
                </a:lnTo>
                <a:lnTo>
                  <a:pt x="96" y="30"/>
                </a:lnTo>
                <a:lnTo>
                  <a:pt x="102" y="24"/>
                </a:lnTo>
                <a:lnTo>
                  <a:pt x="108" y="24"/>
                </a:lnTo>
                <a:lnTo>
                  <a:pt x="108" y="24"/>
                </a:lnTo>
                <a:lnTo>
                  <a:pt x="108" y="24"/>
                </a:lnTo>
                <a:lnTo>
                  <a:pt x="108" y="24"/>
                </a:lnTo>
                <a:lnTo>
                  <a:pt x="114" y="24"/>
                </a:lnTo>
                <a:lnTo>
                  <a:pt x="114" y="18"/>
                </a:lnTo>
                <a:lnTo>
                  <a:pt x="114" y="18"/>
                </a:lnTo>
                <a:lnTo>
                  <a:pt x="114" y="18"/>
                </a:lnTo>
                <a:lnTo>
                  <a:pt x="114" y="18"/>
                </a:lnTo>
                <a:lnTo>
                  <a:pt x="114" y="18"/>
                </a:lnTo>
                <a:lnTo>
                  <a:pt x="120" y="12"/>
                </a:lnTo>
                <a:lnTo>
                  <a:pt x="120" y="12"/>
                </a:lnTo>
                <a:lnTo>
                  <a:pt x="120" y="12"/>
                </a:lnTo>
                <a:lnTo>
                  <a:pt x="120" y="12"/>
                </a:lnTo>
                <a:lnTo>
                  <a:pt x="126" y="12"/>
                </a:lnTo>
                <a:lnTo>
                  <a:pt x="126" y="6"/>
                </a:lnTo>
                <a:lnTo>
                  <a:pt x="132" y="6"/>
                </a:lnTo>
                <a:lnTo>
                  <a:pt x="132" y="6"/>
                </a:lnTo>
                <a:lnTo>
                  <a:pt x="132" y="6"/>
                </a:lnTo>
                <a:lnTo>
                  <a:pt x="138" y="0"/>
                </a:lnTo>
                <a:lnTo>
                  <a:pt x="138" y="0"/>
                </a:lnTo>
                <a:lnTo>
                  <a:pt x="138" y="0"/>
                </a:lnTo>
                <a:lnTo>
                  <a:pt x="144" y="0"/>
                </a:lnTo>
                <a:lnTo>
                  <a:pt x="144" y="6"/>
                </a:lnTo>
                <a:lnTo>
                  <a:pt x="144" y="6"/>
                </a:lnTo>
                <a:lnTo>
                  <a:pt x="144" y="6"/>
                </a:lnTo>
                <a:lnTo>
                  <a:pt x="144" y="6"/>
                </a:lnTo>
                <a:lnTo>
                  <a:pt x="150" y="6"/>
                </a:lnTo>
                <a:lnTo>
                  <a:pt x="150" y="12"/>
                </a:lnTo>
                <a:lnTo>
                  <a:pt x="150" y="12"/>
                </a:lnTo>
                <a:lnTo>
                  <a:pt x="150" y="12"/>
                </a:lnTo>
                <a:lnTo>
                  <a:pt x="150" y="12"/>
                </a:lnTo>
                <a:lnTo>
                  <a:pt x="150" y="18"/>
                </a:lnTo>
                <a:lnTo>
                  <a:pt x="150" y="18"/>
                </a:lnTo>
                <a:lnTo>
                  <a:pt x="150" y="18"/>
                </a:lnTo>
                <a:lnTo>
                  <a:pt x="144" y="24"/>
                </a:lnTo>
                <a:lnTo>
                  <a:pt x="144" y="24"/>
                </a:lnTo>
                <a:lnTo>
                  <a:pt x="150" y="24"/>
                </a:lnTo>
                <a:lnTo>
                  <a:pt x="150" y="30"/>
                </a:lnTo>
                <a:lnTo>
                  <a:pt x="156" y="30"/>
                </a:lnTo>
                <a:lnTo>
                  <a:pt x="162" y="30"/>
                </a:lnTo>
                <a:lnTo>
                  <a:pt x="162" y="36"/>
                </a:lnTo>
                <a:lnTo>
                  <a:pt x="168" y="36"/>
                </a:lnTo>
                <a:lnTo>
                  <a:pt x="168" y="42"/>
                </a:lnTo>
                <a:lnTo>
                  <a:pt x="174" y="42"/>
                </a:lnTo>
                <a:lnTo>
                  <a:pt x="174" y="42"/>
                </a:lnTo>
                <a:lnTo>
                  <a:pt x="174" y="42"/>
                </a:lnTo>
                <a:lnTo>
                  <a:pt x="180" y="42"/>
                </a:lnTo>
                <a:lnTo>
                  <a:pt x="180" y="42"/>
                </a:lnTo>
                <a:lnTo>
                  <a:pt x="186" y="42"/>
                </a:lnTo>
                <a:lnTo>
                  <a:pt x="186" y="42"/>
                </a:lnTo>
                <a:lnTo>
                  <a:pt x="186" y="42"/>
                </a:lnTo>
                <a:lnTo>
                  <a:pt x="192" y="42"/>
                </a:lnTo>
                <a:lnTo>
                  <a:pt x="192" y="42"/>
                </a:lnTo>
                <a:lnTo>
                  <a:pt x="192" y="42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5435640" y="2454120"/>
            <a:ext cx="592200" cy="381240"/>
          </a:xfrm>
          <a:custGeom>
            <a:avLst/>
            <a:gdLst/>
            <a:ahLst/>
            <a:rect l="l" t="t" r="r" b="b"/>
            <a:pathLst>
              <a:path w="420" h="240">
                <a:moveTo>
                  <a:pt x="420" y="114"/>
                </a:moveTo>
                <a:lnTo>
                  <a:pt x="420" y="114"/>
                </a:lnTo>
                <a:lnTo>
                  <a:pt x="420" y="114"/>
                </a:lnTo>
                <a:lnTo>
                  <a:pt x="414" y="120"/>
                </a:lnTo>
                <a:lnTo>
                  <a:pt x="414" y="120"/>
                </a:lnTo>
                <a:lnTo>
                  <a:pt x="408" y="120"/>
                </a:lnTo>
                <a:lnTo>
                  <a:pt x="408" y="120"/>
                </a:lnTo>
                <a:lnTo>
                  <a:pt x="402" y="126"/>
                </a:lnTo>
                <a:lnTo>
                  <a:pt x="396" y="126"/>
                </a:lnTo>
                <a:lnTo>
                  <a:pt x="390" y="126"/>
                </a:lnTo>
                <a:lnTo>
                  <a:pt x="384" y="132"/>
                </a:lnTo>
                <a:lnTo>
                  <a:pt x="378" y="132"/>
                </a:lnTo>
                <a:lnTo>
                  <a:pt x="372" y="132"/>
                </a:lnTo>
                <a:lnTo>
                  <a:pt x="372" y="132"/>
                </a:lnTo>
                <a:lnTo>
                  <a:pt x="366" y="132"/>
                </a:lnTo>
                <a:lnTo>
                  <a:pt x="366" y="132"/>
                </a:lnTo>
                <a:lnTo>
                  <a:pt x="366" y="132"/>
                </a:lnTo>
                <a:lnTo>
                  <a:pt x="360" y="138"/>
                </a:lnTo>
                <a:lnTo>
                  <a:pt x="360" y="138"/>
                </a:lnTo>
                <a:lnTo>
                  <a:pt x="360" y="144"/>
                </a:lnTo>
                <a:lnTo>
                  <a:pt x="354" y="150"/>
                </a:lnTo>
                <a:lnTo>
                  <a:pt x="354" y="150"/>
                </a:lnTo>
                <a:lnTo>
                  <a:pt x="354" y="150"/>
                </a:lnTo>
                <a:lnTo>
                  <a:pt x="354" y="156"/>
                </a:lnTo>
                <a:lnTo>
                  <a:pt x="348" y="156"/>
                </a:lnTo>
                <a:lnTo>
                  <a:pt x="348" y="156"/>
                </a:lnTo>
                <a:lnTo>
                  <a:pt x="342" y="156"/>
                </a:lnTo>
                <a:lnTo>
                  <a:pt x="342" y="156"/>
                </a:lnTo>
                <a:lnTo>
                  <a:pt x="336" y="156"/>
                </a:lnTo>
                <a:lnTo>
                  <a:pt x="312" y="156"/>
                </a:lnTo>
                <a:lnTo>
                  <a:pt x="300" y="186"/>
                </a:lnTo>
                <a:lnTo>
                  <a:pt x="246" y="186"/>
                </a:lnTo>
                <a:lnTo>
                  <a:pt x="246" y="192"/>
                </a:lnTo>
                <a:lnTo>
                  <a:pt x="240" y="192"/>
                </a:lnTo>
                <a:lnTo>
                  <a:pt x="240" y="198"/>
                </a:lnTo>
                <a:lnTo>
                  <a:pt x="240" y="204"/>
                </a:lnTo>
                <a:lnTo>
                  <a:pt x="240" y="210"/>
                </a:lnTo>
                <a:lnTo>
                  <a:pt x="234" y="216"/>
                </a:lnTo>
                <a:lnTo>
                  <a:pt x="228" y="222"/>
                </a:lnTo>
                <a:lnTo>
                  <a:pt x="228" y="234"/>
                </a:lnTo>
                <a:lnTo>
                  <a:pt x="228" y="234"/>
                </a:lnTo>
                <a:lnTo>
                  <a:pt x="228" y="240"/>
                </a:lnTo>
                <a:lnTo>
                  <a:pt x="222" y="240"/>
                </a:lnTo>
                <a:lnTo>
                  <a:pt x="222" y="240"/>
                </a:lnTo>
                <a:lnTo>
                  <a:pt x="222" y="240"/>
                </a:lnTo>
                <a:lnTo>
                  <a:pt x="222" y="240"/>
                </a:lnTo>
                <a:lnTo>
                  <a:pt x="222" y="240"/>
                </a:lnTo>
                <a:lnTo>
                  <a:pt x="216" y="240"/>
                </a:lnTo>
                <a:lnTo>
                  <a:pt x="216" y="240"/>
                </a:lnTo>
                <a:lnTo>
                  <a:pt x="210" y="240"/>
                </a:lnTo>
                <a:lnTo>
                  <a:pt x="204" y="234"/>
                </a:lnTo>
                <a:lnTo>
                  <a:pt x="204" y="234"/>
                </a:lnTo>
                <a:lnTo>
                  <a:pt x="204" y="234"/>
                </a:lnTo>
                <a:lnTo>
                  <a:pt x="198" y="234"/>
                </a:lnTo>
                <a:lnTo>
                  <a:pt x="198" y="234"/>
                </a:lnTo>
                <a:lnTo>
                  <a:pt x="198" y="234"/>
                </a:lnTo>
                <a:lnTo>
                  <a:pt x="198" y="228"/>
                </a:lnTo>
                <a:lnTo>
                  <a:pt x="198" y="228"/>
                </a:lnTo>
                <a:lnTo>
                  <a:pt x="198" y="222"/>
                </a:lnTo>
                <a:lnTo>
                  <a:pt x="198" y="216"/>
                </a:lnTo>
                <a:lnTo>
                  <a:pt x="198" y="210"/>
                </a:lnTo>
                <a:lnTo>
                  <a:pt x="198" y="210"/>
                </a:lnTo>
                <a:lnTo>
                  <a:pt x="204" y="204"/>
                </a:lnTo>
                <a:lnTo>
                  <a:pt x="204" y="198"/>
                </a:lnTo>
                <a:lnTo>
                  <a:pt x="204" y="192"/>
                </a:lnTo>
                <a:lnTo>
                  <a:pt x="198" y="186"/>
                </a:lnTo>
                <a:lnTo>
                  <a:pt x="192" y="186"/>
                </a:lnTo>
                <a:lnTo>
                  <a:pt x="192" y="186"/>
                </a:lnTo>
                <a:lnTo>
                  <a:pt x="186" y="180"/>
                </a:lnTo>
                <a:lnTo>
                  <a:pt x="180" y="180"/>
                </a:lnTo>
                <a:lnTo>
                  <a:pt x="180" y="180"/>
                </a:lnTo>
                <a:lnTo>
                  <a:pt x="174" y="180"/>
                </a:lnTo>
                <a:lnTo>
                  <a:pt x="168" y="174"/>
                </a:lnTo>
                <a:lnTo>
                  <a:pt x="162" y="174"/>
                </a:lnTo>
                <a:lnTo>
                  <a:pt x="156" y="174"/>
                </a:lnTo>
                <a:lnTo>
                  <a:pt x="156" y="168"/>
                </a:lnTo>
                <a:lnTo>
                  <a:pt x="150" y="168"/>
                </a:lnTo>
                <a:lnTo>
                  <a:pt x="150" y="168"/>
                </a:lnTo>
                <a:lnTo>
                  <a:pt x="150" y="162"/>
                </a:lnTo>
                <a:lnTo>
                  <a:pt x="144" y="162"/>
                </a:lnTo>
                <a:lnTo>
                  <a:pt x="144" y="162"/>
                </a:lnTo>
                <a:lnTo>
                  <a:pt x="144" y="156"/>
                </a:lnTo>
                <a:lnTo>
                  <a:pt x="138" y="156"/>
                </a:lnTo>
                <a:lnTo>
                  <a:pt x="138" y="156"/>
                </a:lnTo>
                <a:lnTo>
                  <a:pt x="138" y="156"/>
                </a:lnTo>
                <a:lnTo>
                  <a:pt x="138" y="156"/>
                </a:lnTo>
                <a:lnTo>
                  <a:pt x="138" y="156"/>
                </a:lnTo>
                <a:lnTo>
                  <a:pt x="138" y="156"/>
                </a:lnTo>
                <a:lnTo>
                  <a:pt x="132" y="162"/>
                </a:lnTo>
                <a:lnTo>
                  <a:pt x="132" y="162"/>
                </a:lnTo>
                <a:lnTo>
                  <a:pt x="126" y="162"/>
                </a:lnTo>
                <a:lnTo>
                  <a:pt x="126" y="162"/>
                </a:lnTo>
                <a:lnTo>
                  <a:pt x="126" y="168"/>
                </a:lnTo>
                <a:lnTo>
                  <a:pt x="126" y="168"/>
                </a:lnTo>
                <a:lnTo>
                  <a:pt x="120" y="168"/>
                </a:lnTo>
                <a:lnTo>
                  <a:pt x="120" y="168"/>
                </a:lnTo>
                <a:lnTo>
                  <a:pt x="114" y="168"/>
                </a:lnTo>
                <a:lnTo>
                  <a:pt x="114" y="162"/>
                </a:lnTo>
                <a:lnTo>
                  <a:pt x="114" y="162"/>
                </a:lnTo>
                <a:lnTo>
                  <a:pt x="108" y="162"/>
                </a:lnTo>
                <a:lnTo>
                  <a:pt x="108" y="162"/>
                </a:lnTo>
                <a:lnTo>
                  <a:pt x="102" y="162"/>
                </a:lnTo>
                <a:lnTo>
                  <a:pt x="102" y="156"/>
                </a:lnTo>
                <a:lnTo>
                  <a:pt x="96" y="156"/>
                </a:lnTo>
                <a:lnTo>
                  <a:pt x="90" y="150"/>
                </a:lnTo>
                <a:lnTo>
                  <a:pt x="84" y="150"/>
                </a:lnTo>
                <a:lnTo>
                  <a:pt x="78" y="144"/>
                </a:lnTo>
                <a:lnTo>
                  <a:pt x="72" y="144"/>
                </a:lnTo>
                <a:lnTo>
                  <a:pt x="72" y="138"/>
                </a:lnTo>
                <a:lnTo>
                  <a:pt x="66" y="138"/>
                </a:lnTo>
                <a:lnTo>
                  <a:pt x="66" y="138"/>
                </a:lnTo>
                <a:lnTo>
                  <a:pt x="66" y="138"/>
                </a:lnTo>
                <a:lnTo>
                  <a:pt x="60" y="138"/>
                </a:lnTo>
                <a:lnTo>
                  <a:pt x="60" y="144"/>
                </a:lnTo>
                <a:lnTo>
                  <a:pt x="54" y="144"/>
                </a:lnTo>
                <a:lnTo>
                  <a:pt x="48" y="144"/>
                </a:lnTo>
                <a:lnTo>
                  <a:pt x="42" y="144"/>
                </a:lnTo>
                <a:lnTo>
                  <a:pt x="36" y="144"/>
                </a:lnTo>
                <a:lnTo>
                  <a:pt x="36" y="144"/>
                </a:lnTo>
                <a:lnTo>
                  <a:pt x="36" y="144"/>
                </a:lnTo>
                <a:lnTo>
                  <a:pt x="30" y="144"/>
                </a:lnTo>
                <a:lnTo>
                  <a:pt x="30" y="144"/>
                </a:lnTo>
                <a:lnTo>
                  <a:pt x="24" y="144"/>
                </a:lnTo>
                <a:lnTo>
                  <a:pt x="24" y="144"/>
                </a:lnTo>
                <a:lnTo>
                  <a:pt x="18" y="138"/>
                </a:lnTo>
                <a:lnTo>
                  <a:pt x="18" y="138"/>
                </a:lnTo>
                <a:lnTo>
                  <a:pt x="18" y="132"/>
                </a:lnTo>
                <a:lnTo>
                  <a:pt x="12" y="132"/>
                </a:lnTo>
                <a:lnTo>
                  <a:pt x="12" y="132"/>
                </a:lnTo>
                <a:lnTo>
                  <a:pt x="6" y="126"/>
                </a:lnTo>
                <a:lnTo>
                  <a:pt x="6" y="120"/>
                </a:lnTo>
                <a:lnTo>
                  <a:pt x="6" y="114"/>
                </a:lnTo>
                <a:lnTo>
                  <a:pt x="0" y="108"/>
                </a:lnTo>
                <a:lnTo>
                  <a:pt x="6" y="108"/>
                </a:lnTo>
                <a:lnTo>
                  <a:pt x="6" y="102"/>
                </a:lnTo>
                <a:lnTo>
                  <a:pt x="12" y="96"/>
                </a:lnTo>
                <a:lnTo>
                  <a:pt x="18" y="90"/>
                </a:lnTo>
                <a:lnTo>
                  <a:pt x="24" y="90"/>
                </a:lnTo>
                <a:lnTo>
                  <a:pt x="24" y="84"/>
                </a:lnTo>
                <a:lnTo>
                  <a:pt x="30" y="84"/>
                </a:lnTo>
                <a:lnTo>
                  <a:pt x="30" y="84"/>
                </a:lnTo>
                <a:lnTo>
                  <a:pt x="30" y="78"/>
                </a:lnTo>
                <a:lnTo>
                  <a:pt x="36" y="78"/>
                </a:lnTo>
                <a:lnTo>
                  <a:pt x="42" y="78"/>
                </a:lnTo>
                <a:lnTo>
                  <a:pt x="48" y="78"/>
                </a:lnTo>
                <a:lnTo>
                  <a:pt x="48" y="72"/>
                </a:lnTo>
                <a:lnTo>
                  <a:pt x="54" y="72"/>
                </a:lnTo>
                <a:lnTo>
                  <a:pt x="60" y="72"/>
                </a:lnTo>
                <a:lnTo>
                  <a:pt x="60" y="72"/>
                </a:lnTo>
                <a:lnTo>
                  <a:pt x="60" y="72"/>
                </a:lnTo>
                <a:lnTo>
                  <a:pt x="60" y="72"/>
                </a:lnTo>
                <a:lnTo>
                  <a:pt x="66" y="66"/>
                </a:lnTo>
                <a:lnTo>
                  <a:pt x="66" y="66"/>
                </a:lnTo>
                <a:lnTo>
                  <a:pt x="72" y="66"/>
                </a:lnTo>
                <a:lnTo>
                  <a:pt x="78" y="60"/>
                </a:lnTo>
                <a:lnTo>
                  <a:pt x="78" y="60"/>
                </a:lnTo>
                <a:lnTo>
                  <a:pt x="84" y="60"/>
                </a:lnTo>
                <a:lnTo>
                  <a:pt x="90" y="54"/>
                </a:lnTo>
                <a:lnTo>
                  <a:pt x="96" y="54"/>
                </a:lnTo>
                <a:lnTo>
                  <a:pt x="96" y="48"/>
                </a:lnTo>
                <a:lnTo>
                  <a:pt x="102" y="48"/>
                </a:lnTo>
                <a:lnTo>
                  <a:pt x="108" y="42"/>
                </a:lnTo>
                <a:lnTo>
                  <a:pt x="108" y="42"/>
                </a:lnTo>
                <a:lnTo>
                  <a:pt x="114" y="36"/>
                </a:lnTo>
                <a:lnTo>
                  <a:pt x="114" y="36"/>
                </a:lnTo>
                <a:lnTo>
                  <a:pt x="120" y="30"/>
                </a:lnTo>
                <a:lnTo>
                  <a:pt x="126" y="24"/>
                </a:lnTo>
                <a:lnTo>
                  <a:pt x="126" y="24"/>
                </a:lnTo>
                <a:lnTo>
                  <a:pt x="126" y="18"/>
                </a:lnTo>
                <a:lnTo>
                  <a:pt x="132" y="18"/>
                </a:lnTo>
                <a:lnTo>
                  <a:pt x="132" y="12"/>
                </a:lnTo>
                <a:lnTo>
                  <a:pt x="132" y="6"/>
                </a:lnTo>
                <a:lnTo>
                  <a:pt x="138" y="6"/>
                </a:lnTo>
                <a:lnTo>
                  <a:pt x="138" y="0"/>
                </a:lnTo>
                <a:lnTo>
                  <a:pt x="144" y="0"/>
                </a:lnTo>
                <a:lnTo>
                  <a:pt x="144" y="0"/>
                </a:lnTo>
                <a:lnTo>
                  <a:pt x="156" y="0"/>
                </a:lnTo>
                <a:lnTo>
                  <a:pt x="162" y="0"/>
                </a:lnTo>
                <a:lnTo>
                  <a:pt x="174" y="0"/>
                </a:lnTo>
                <a:lnTo>
                  <a:pt x="180" y="0"/>
                </a:lnTo>
                <a:lnTo>
                  <a:pt x="192" y="0"/>
                </a:lnTo>
                <a:lnTo>
                  <a:pt x="198" y="0"/>
                </a:lnTo>
                <a:lnTo>
                  <a:pt x="204" y="0"/>
                </a:lnTo>
                <a:lnTo>
                  <a:pt x="198" y="0"/>
                </a:lnTo>
                <a:lnTo>
                  <a:pt x="198" y="0"/>
                </a:lnTo>
                <a:lnTo>
                  <a:pt x="198" y="0"/>
                </a:lnTo>
                <a:lnTo>
                  <a:pt x="192" y="0"/>
                </a:lnTo>
                <a:lnTo>
                  <a:pt x="192" y="0"/>
                </a:lnTo>
                <a:lnTo>
                  <a:pt x="186" y="6"/>
                </a:lnTo>
                <a:lnTo>
                  <a:pt x="186" y="6"/>
                </a:lnTo>
                <a:lnTo>
                  <a:pt x="180" y="6"/>
                </a:lnTo>
                <a:lnTo>
                  <a:pt x="174" y="12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2" y="24"/>
                </a:lnTo>
                <a:lnTo>
                  <a:pt x="162" y="24"/>
                </a:lnTo>
                <a:lnTo>
                  <a:pt x="156" y="30"/>
                </a:lnTo>
                <a:lnTo>
                  <a:pt x="156" y="30"/>
                </a:lnTo>
                <a:lnTo>
                  <a:pt x="156" y="30"/>
                </a:lnTo>
                <a:lnTo>
                  <a:pt x="156" y="30"/>
                </a:lnTo>
                <a:lnTo>
                  <a:pt x="150" y="30"/>
                </a:lnTo>
                <a:lnTo>
                  <a:pt x="150" y="36"/>
                </a:lnTo>
                <a:lnTo>
                  <a:pt x="150" y="36"/>
                </a:lnTo>
                <a:lnTo>
                  <a:pt x="144" y="36"/>
                </a:lnTo>
                <a:lnTo>
                  <a:pt x="144" y="36"/>
                </a:lnTo>
                <a:lnTo>
                  <a:pt x="138" y="36"/>
                </a:lnTo>
                <a:lnTo>
                  <a:pt x="138" y="36"/>
                </a:lnTo>
                <a:lnTo>
                  <a:pt x="132" y="36"/>
                </a:lnTo>
                <a:lnTo>
                  <a:pt x="132" y="66"/>
                </a:lnTo>
                <a:lnTo>
                  <a:pt x="138" y="66"/>
                </a:lnTo>
                <a:lnTo>
                  <a:pt x="150" y="60"/>
                </a:lnTo>
                <a:lnTo>
                  <a:pt x="156" y="60"/>
                </a:lnTo>
                <a:lnTo>
                  <a:pt x="162" y="60"/>
                </a:lnTo>
                <a:lnTo>
                  <a:pt x="168" y="60"/>
                </a:lnTo>
                <a:lnTo>
                  <a:pt x="168" y="60"/>
                </a:lnTo>
                <a:lnTo>
                  <a:pt x="174" y="60"/>
                </a:lnTo>
                <a:lnTo>
                  <a:pt x="174" y="60"/>
                </a:lnTo>
                <a:lnTo>
                  <a:pt x="180" y="66"/>
                </a:lnTo>
                <a:lnTo>
                  <a:pt x="180" y="66"/>
                </a:lnTo>
                <a:lnTo>
                  <a:pt x="186" y="66"/>
                </a:lnTo>
                <a:lnTo>
                  <a:pt x="186" y="66"/>
                </a:lnTo>
                <a:lnTo>
                  <a:pt x="186" y="66"/>
                </a:lnTo>
                <a:lnTo>
                  <a:pt x="192" y="66"/>
                </a:lnTo>
                <a:lnTo>
                  <a:pt x="192" y="66"/>
                </a:lnTo>
                <a:lnTo>
                  <a:pt x="192" y="72"/>
                </a:lnTo>
                <a:lnTo>
                  <a:pt x="198" y="72"/>
                </a:lnTo>
                <a:lnTo>
                  <a:pt x="204" y="78"/>
                </a:lnTo>
                <a:lnTo>
                  <a:pt x="204" y="78"/>
                </a:lnTo>
                <a:lnTo>
                  <a:pt x="210" y="84"/>
                </a:lnTo>
                <a:lnTo>
                  <a:pt x="210" y="90"/>
                </a:lnTo>
                <a:lnTo>
                  <a:pt x="216" y="90"/>
                </a:lnTo>
                <a:lnTo>
                  <a:pt x="222" y="90"/>
                </a:lnTo>
                <a:lnTo>
                  <a:pt x="222" y="90"/>
                </a:lnTo>
                <a:lnTo>
                  <a:pt x="228" y="90"/>
                </a:lnTo>
                <a:lnTo>
                  <a:pt x="228" y="90"/>
                </a:lnTo>
                <a:lnTo>
                  <a:pt x="234" y="90"/>
                </a:lnTo>
                <a:lnTo>
                  <a:pt x="240" y="90"/>
                </a:lnTo>
                <a:lnTo>
                  <a:pt x="240" y="90"/>
                </a:lnTo>
                <a:lnTo>
                  <a:pt x="246" y="90"/>
                </a:lnTo>
                <a:lnTo>
                  <a:pt x="246" y="90"/>
                </a:lnTo>
                <a:lnTo>
                  <a:pt x="252" y="96"/>
                </a:lnTo>
                <a:lnTo>
                  <a:pt x="252" y="96"/>
                </a:lnTo>
                <a:lnTo>
                  <a:pt x="258" y="96"/>
                </a:lnTo>
                <a:lnTo>
                  <a:pt x="264" y="90"/>
                </a:lnTo>
                <a:lnTo>
                  <a:pt x="270" y="90"/>
                </a:lnTo>
                <a:lnTo>
                  <a:pt x="270" y="90"/>
                </a:lnTo>
                <a:lnTo>
                  <a:pt x="276" y="90"/>
                </a:lnTo>
                <a:lnTo>
                  <a:pt x="282" y="90"/>
                </a:lnTo>
                <a:lnTo>
                  <a:pt x="282" y="84"/>
                </a:lnTo>
                <a:lnTo>
                  <a:pt x="288" y="84"/>
                </a:lnTo>
                <a:lnTo>
                  <a:pt x="300" y="78"/>
                </a:lnTo>
                <a:lnTo>
                  <a:pt x="300" y="78"/>
                </a:lnTo>
                <a:lnTo>
                  <a:pt x="306" y="78"/>
                </a:lnTo>
                <a:lnTo>
                  <a:pt x="306" y="72"/>
                </a:lnTo>
                <a:lnTo>
                  <a:pt x="312" y="72"/>
                </a:lnTo>
                <a:lnTo>
                  <a:pt x="324" y="72"/>
                </a:lnTo>
                <a:lnTo>
                  <a:pt x="336" y="72"/>
                </a:lnTo>
                <a:lnTo>
                  <a:pt x="342" y="66"/>
                </a:lnTo>
                <a:lnTo>
                  <a:pt x="348" y="66"/>
                </a:lnTo>
                <a:lnTo>
                  <a:pt x="354" y="66"/>
                </a:lnTo>
                <a:lnTo>
                  <a:pt x="354" y="66"/>
                </a:lnTo>
                <a:lnTo>
                  <a:pt x="354" y="66"/>
                </a:lnTo>
                <a:lnTo>
                  <a:pt x="360" y="66"/>
                </a:lnTo>
                <a:lnTo>
                  <a:pt x="360" y="60"/>
                </a:lnTo>
                <a:lnTo>
                  <a:pt x="366" y="60"/>
                </a:lnTo>
                <a:lnTo>
                  <a:pt x="372" y="54"/>
                </a:lnTo>
                <a:lnTo>
                  <a:pt x="372" y="54"/>
                </a:lnTo>
                <a:lnTo>
                  <a:pt x="378" y="48"/>
                </a:lnTo>
                <a:lnTo>
                  <a:pt x="384" y="48"/>
                </a:lnTo>
                <a:lnTo>
                  <a:pt x="384" y="48"/>
                </a:lnTo>
                <a:lnTo>
                  <a:pt x="384" y="48"/>
                </a:lnTo>
                <a:lnTo>
                  <a:pt x="390" y="48"/>
                </a:lnTo>
                <a:lnTo>
                  <a:pt x="390" y="54"/>
                </a:lnTo>
                <a:lnTo>
                  <a:pt x="390" y="54"/>
                </a:lnTo>
                <a:lnTo>
                  <a:pt x="390" y="54"/>
                </a:lnTo>
                <a:lnTo>
                  <a:pt x="390" y="60"/>
                </a:lnTo>
                <a:lnTo>
                  <a:pt x="390" y="72"/>
                </a:lnTo>
                <a:lnTo>
                  <a:pt x="390" y="72"/>
                </a:lnTo>
                <a:lnTo>
                  <a:pt x="390" y="72"/>
                </a:lnTo>
                <a:lnTo>
                  <a:pt x="396" y="78"/>
                </a:lnTo>
                <a:lnTo>
                  <a:pt x="396" y="78"/>
                </a:lnTo>
                <a:lnTo>
                  <a:pt x="396" y="78"/>
                </a:lnTo>
                <a:lnTo>
                  <a:pt x="396" y="84"/>
                </a:lnTo>
                <a:lnTo>
                  <a:pt x="396" y="84"/>
                </a:lnTo>
                <a:lnTo>
                  <a:pt x="396" y="84"/>
                </a:lnTo>
                <a:lnTo>
                  <a:pt x="402" y="84"/>
                </a:lnTo>
                <a:lnTo>
                  <a:pt x="402" y="84"/>
                </a:lnTo>
                <a:lnTo>
                  <a:pt x="402" y="84"/>
                </a:lnTo>
                <a:lnTo>
                  <a:pt x="402" y="84"/>
                </a:lnTo>
                <a:lnTo>
                  <a:pt x="408" y="90"/>
                </a:lnTo>
                <a:lnTo>
                  <a:pt x="414" y="90"/>
                </a:lnTo>
                <a:lnTo>
                  <a:pt x="414" y="96"/>
                </a:lnTo>
                <a:lnTo>
                  <a:pt x="420" y="96"/>
                </a:lnTo>
                <a:lnTo>
                  <a:pt x="420" y="102"/>
                </a:lnTo>
                <a:lnTo>
                  <a:pt x="420" y="108"/>
                </a:lnTo>
                <a:lnTo>
                  <a:pt x="420" y="108"/>
                </a:lnTo>
                <a:lnTo>
                  <a:pt x="420" y="108"/>
                </a:lnTo>
                <a:lnTo>
                  <a:pt x="420" y="108"/>
                </a:lnTo>
                <a:lnTo>
                  <a:pt x="420" y="114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5435640" y="2454120"/>
            <a:ext cx="592200" cy="381240"/>
          </a:xfrm>
          <a:custGeom>
            <a:avLst/>
            <a:gdLst/>
            <a:ahLst/>
            <a:rect l="l" t="t" r="r" b="b"/>
            <a:pathLst>
              <a:path w="420" h="240">
                <a:moveTo>
                  <a:pt x="420" y="114"/>
                </a:moveTo>
                <a:lnTo>
                  <a:pt x="420" y="114"/>
                </a:lnTo>
                <a:lnTo>
                  <a:pt x="420" y="114"/>
                </a:lnTo>
                <a:lnTo>
                  <a:pt x="414" y="120"/>
                </a:lnTo>
                <a:lnTo>
                  <a:pt x="414" y="120"/>
                </a:lnTo>
                <a:lnTo>
                  <a:pt x="408" y="120"/>
                </a:lnTo>
                <a:lnTo>
                  <a:pt x="408" y="120"/>
                </a:lnTo>
                <a:lnTo>
                  <a:pt x="402" y="126"/>
                </a:lnTo>
                <a:lnTo>
                  <a:pt x="396" y="126"/>
                </a:lnTo>
                <a:lnTo>
                  <a:pt x="390" y="126"/>
                </a:lnTo>
                <a:lnTo>
                  <a:pt x="384" y="132"/>
                </a:lnTo>
                <a:lnTo>
                  <a:pt x="378" y="132"/>
                </a:lnTo>
                <a:lnTo>
                  <a:pt x="372" y="132"/>
                </a:lnTo>
                <a:lnTo>
                  <a:pt x="372" y="132"/>
                </a:lnTo>
                <a:lnTo>
                  <a:pt x="366" y="132"/>
                </a:lnTo>
                <a:lnTo>
                  <a:pt x="366" y="132"/>
                </a:lnTo>
                <a:lnTo>
                  <a:pt x="366" y="132"/>
                </a:lnTo>
                <a:lnTo>
                  <a:pt x="360" y="138"/>
                </a:lnTo>
                <a:lnTo>
                  <a:pt x="360" y="138"/>
                </a:lnTo>
                <a:lnTo>
                  <a:pt x="360" y="144"/>
                </a:lnTo>
                <a:lnTo>
                  <a:pt x="354" y="150"/>
                </a:lnTo>
                <a:lnTo>
                  <a:pt x="354" y="150"/>
                </a:lnTo>
                <a:lnTo>
                  <a:pt x="354" y="150"/>
                </a:lnTo>
                <a:lnTo>
                  <a:pt x="354" y="156"/>
                </a:lnTo>
                <a:lnTo>
                  <a:pt x="348" y="156"/>
                </a:lnTo>
                <a:lnTo>
                  <a:pt x="348" y="156"/>
                </a:lnTo>
                <a:lnTo>
                  <a:pt x="342" y="156"/>
                </a:lnTo>
                <a:lnTo>
                  <a:pt x="342" y="156"/>
                </a:lnTo>
                <a:lnTo>
                  <a:pt x="336" y="156"/>
                </a:lnTo>
                <a:lnTo>
                  <a:pt x="312" y="156"/>
                </a:lnTo>
                <a:lnTo>
                  <a:pt x="300" y="186"/>
                </a:lnTo>
                <a:lnTo>
                  <a:pt x="246" y="186"/>
                </a:lnTo>
                <a:lnTo>
                  <a:pt x="246" y="192"/>
                </a:lnTo>
                <a:lnTo>
                  <a:pt x="240" y="192"/>
                </a:lnTo>
                <a:lnTo>
                  <a:pt x="240" y="198"/>
                </a:lnTo>
                <a:lnTo>
                  <a:pt x="240" y="204"/>
                </a:lnTo>
                <a:lnTo>
                  <a:pt x="240" y="210"/>
                </a:lnTo>
                <a:lnTo>
                  <a:pt x="234" y="216"/>
                </a:lnTo>
                <a:lnTo>
                  <a:pt x="228" y="222"/>
                </a:lnTo>
                <a:lnTo>
                  <a:pt x="228" y="234"/>
                </a:lnTo>
                <a:lnTo>
                  <a:pt x="228" y="234"/>
                </a:lnTo>
                <a:lnTo>
                  <a:pt x="228" y="240"/>
                </a:lnTo>
                <a:lnTo>
                  <a:pt x="222" y="240"/>
                </a:lnTo>
                <a:lnTo>
                  <a:pt x="222" y="240"/>
                </a:lnTo>
                <a:lnTo>
                  <a:pt x="222" y="240"/>
                </a:lnTo>
                <a:lnTo>
                  <a:pt x="222" y="240"/>
                </a:lnTo>
                <a:lnTo>
                  <a:pt x="222" y="240"/>
                </a:lnTo>
                <a:lnTo>
                  <a:pt x="216" y="240"/>
                </a:lnTo>
                <a:lnTo>
                  <a:pt x="216" y="240"/>
                </a:lnTo>
                <a:lnTo>
                  <a:pt x="210" y="240"/>
                </a:lnTo>
                <a:lnTo>
                  <a:pt x="204" y="234"/>
                </a:lnTo>
                <a:lnTo>
                  <a:pt x="204" y="234"/>
                </a:lnTo>
                <a:lnTo>
                  <a:pt x="204" y="234"/>
                </a:lnTo>
                <a:lnTo>
                  <a:pt x="198" y="234"/>
                </a:lnTo>
                <a:lnTo>
                  <a:pt x="198" y="234"/>
                </a:lnTo>
                <a:lnTo>
                  <a:pt x="198" y="234"/>
                </a:lnTo>
                <a:lnTo>
                  <a:pt x="198" y="228"/>
                </a:lnTo>
                <a:lnTo>
                  <a:pt x="198" y="228"/>
                </a:lnTo>
                <a:lnTo>
                  <a:pt x="198" y="222"/>
                </a:lnTo>
                <a:lnTo>
                  <a:pt x="198" y="216"/>
                </a:lnTo>
                <a:lnTo>
                  <a:pt x="198" y="210"/>
                </a:lnTo>
                <a:lnTo>
                  <a:pt x="198" y="210"/>
                </a:lnTo>
                <a:lnTo>
                  <a:pt x="204" y="204"/>
                </a:lnTo>
                <a:lnTo>
                  <a:pt x="204" y="198"/>
                </a:lnTo>
                <a:lnTo>
                  <a:pt x="204" y="192"/>
                </a:lnTo>
                <a:lnTo>
                  <a:pt x="198" y="186"/>
                </a:lnTo>
                <a:lnTo>
                  <a:pt x="192" y="186"/>
                </a:lnTo>
                <a:lnTo>
                  <a:pt x="192" y="186"/>
                </a:lnTo>
                <a:lnTo>
                  <a:pt x="186" y="180"/>
                </a:lnTo>
                <a:lnTo>
                  <a:pt x="180" y="180"/>
                </a:lnTo>
                <a:lnTo>
                  <a:pt x="180" y="180"/>
                </a:lnTo>
                <a:lnTo>
                  <a:pt x="174" y="180"/>
                </a:lnTo>
                <a:lnTo>
                  <a:pt x="168" y="174"/>
                </a:lnTo>
                <a:lnTo>
                  <a:pt x="162" y="174"/>
                </a:lnTo>
                <a:lnTo>
                  <a:pt x="156" y="174"/>
                </a:lnTo>
                <a:lnTo>
                  <a:pt x="156" y="168"/>
                </a:lnTo>
                <a:lnTo>
                  <a:pt x="150" y="168"/>
                </a:lnTo>
                <a:lnTo>
                  <a:pt x="150" y="168"/>
                </a:lnTo>
                <a:lnTo>
                  <a:pt x="150" y="162"/>
                </a:lnTo>
                <a:lnTo>
                  <a:pt x="144" y="162"/>
                </a:lnTo>
                <a:lnTo>
                  <a:pt x="144" y="162"/>
                </a:lnTo>
                <a:lnTo>
                  <a:pt x="144" y="156"/>
                </a:lnTo>
                <a:lnTo>
                  <a:pt x="138" y="156"/>
                </a:lnTo>
                <a:lnTo>
                  <a:pt x="138" y="156"/>
                </a:lnTo>
                <a:lnTo>
                  <a:pt x="138" y="156"/>
                </a:lnTo>
                <a:lnTo>
                  <a:pt x="138" y="156"/>
                </a:lnTo>
                <a:lnTo>
                  <a:pt x="138" y="156"/>
                </a:lnTo>
                <a:lnTo>
                  <a:pt x="138" y="156"/>
                </a:lnTo>
                <a:lnTo>
                  <a:pt x="132" y="162"/>
                </a:lnTo>
                <a:lnTo>
                  <a:pt x="132" y="162"/>
                </a:lnTo>
                <a:lnTo>
                  <a:pt x="126" y="162"/>
                </a:lnTo>
                <a:lnTo>
                  <a:pt x="126" y="162"/>
                </a:lnTo>
                <a:lnTo>
                  <a:pt x="126" y="168"/>
                </a:lnTo>
                <a:lnTo>
                  <a:pt x="126" y="168"/>
                </a:lnTo>
                <a:lnTo>
                  <a:pt x="120" y="168"/>
                </a:lnTo>
                <a:lnTo>
                  <a:pt x="120" y="168"/>
                </a:lnTo>
                <a:lnTo>
                  <a:pt x="114" y="168"/>
                </a:lnTo>
                <a:lnTo>
                  <a:pt x="114" y="162"/>
                </a:lnTo>
                <a:lnTo>
                  <a:pt x="114" y="162"/>
                </a:lnTo>
                <a:lnTo>
                  <a:pt x="108" y="162"/>
                </a:lnTo>
                <a:lnTo>
                  <a:pt x="108" y="162"/>
                </a:lnTo>
                <a:lnTo>
                  <a:pt x="102" y="162"/>
                </a:lnTo>
                <a:lnTo>
                  <a:pt x="102" y="156"/>
                </a:lnTo>
                <a:lnTo>
                  <a:pt x="96" y="156"/>
                </a:lnTo>
                <a:lnTo>
                  <a:pt x="90" y="150"/>
                </a:lnTo>
                <a:lnTo>
                  <a:pt x="84" y="150"/>
                </a:lnTo>
                <a:lnTo>
                  <a:pt x="78" y="144"/>
                </a:lnTo>
                <a:lnTo>
                  <a:pt x="72" y="144"/>
                </a:lnTo>
                <a:lnTo>
                  <a:pt x="72" y="138"/>
                </a:lnTo>
                <a:lnTo>
                  <a:pt x="66" y="138"/>
                </a:lnTo>
                <a:lnTo>
                  <a:pt x="66" y="138"/>
                </a:lnTo>
                <a:lnTo>
                  <a:pt x="66" y="138"/>
                </a:lnTo>
                <a:lnTo>
                  <a:pt x="60" y="138"/>
                </a:lnTo>
                <a:lnTo>
                  <a:pt x="60" y="144"/>
                </a:lnTo>
                <a:lnTo>
                  <a:pt x="54" y="144"/>
                </a:lnTo>
                <a:lnTo>
                  <a:pt x="48" y="144"/>
                </a:lnTo>
                <a:lnTo>
                  <a:pt x="42" y="144"/>
                </a:lnTo>
                <a:lnTo>
                  <a:pt x="36" y="144"/>
                </a:lnTo>
                <a:lnTo>
                  <a:pt x="36" y="144"/>
                </a:lnTo>
                <a:lnTo>
                  <a:pt x="36" y="144"/>
                </a:lnTo>
                <a:lnTo>
                  <a:pt x="30" y="144"/>
                </a:lnTo>
                <a:lnTo>
                  <a:pt x="30" y="144"/>
                </a:lnTo>
                <a:lnTo>
                  <a:pt x="24" y="144"/>
                </a:lnTo>
                <a:lnTo>
                  <a:pt x="24" y="144"/>
                </a:lnTo>
                <a:lnTo>
                  <a:pt x="18" y="138"/>
                </a:lnTo>
                <a:lnTo>
                  <a:pt x="18" y="138"/>
                </a:lnTo>
                <a:lnTo>
                  <a:pt x="18" y="132"/>
                </a:lnTo>
                <a:lnTo>
                  <a:pt x="12" y="132"/>
                </a:lnTo>
                <a:lnTo>
                  <a:pt x="12" y="132"/>
                </a:lnTo>
                <a:lnTo>
                  <a:pt x="6" y="126"/>
                </a:lnTo>
                <a:lnTo>
                  <a:pt x="6" y="120"/>
                </a:lnTo>
                <a:lnTo>
                  <a:pt x="6" y="114"/>
                </a:lnTo>
                <a:lnTo>
                  <a:pt x="0" y="108"/>
                </a:lnTo>
                <a:lnTo>
                  <a:pt x="6" y="108"/>
                </a:lnTo>
                <a:lnTo>
                  <a:pt x="6" y="102"/>
                </a:lnTo>
                <a:lnTo>
                  <a:pt x="12" y="96"/>
                </a:lnTo>
                <a:lnTo>
                  <a:pt x="18" y="90"/>
                </a:lnTo>
                <a:lnTo>
                  <a:pt x="24" y="90"/>
                </a:lnTo>
                <a:lnTo>
                  <a:pt x="24" y="84"/>
                </a:lnTo>
                <a:lnTo>
                  <a:pt x="30" y="84"/>
                </a:lnTo>
                <a:lnTo>
                  <a:pt x="30" y="84"/>
                </a:lnTo>
                <a:lnTo>
                  <a:pt x="30" y="78"/>
                </a:lnTo>
                <a:lnTo>
                  <a:pt x="36" y="78"/>
                </a:lnTo>
                <a:lnTo>
                  <a:pt x="42" y="78"/>
                </a:lnTo>
                <a:lnTo>
                  <a:pt x="48" y="78"/>
                </a:lnTo>
                <a:lnTo>
                  <a:pt x="48" y="72"/>
                </a:lnTo>
                <a:lnTo>
                  <a:pt x="54" y="72"/>
                </a:lnTo>
                <a:lnTo>
                  <a:pt x="60" y="72"/>
                </a:lnTo>
                <a:lnTo>
                  <a:pt x="60" y="72"/>
                </a:lnTo>
                <a:lnTo>
                  <a:pt x="60" y="72"/>
                </a:lnTo>
                <a:lnTo>
                  <a:pt x="60" y="72"/>
                </a:lnTo>
                <a:lnTo>
                  <a:pt x="66" y="66"/>
                </a:lnTo>
                <a:lnTo>
                  <a:pt x="66" y="66"/>
                </a:lnTo>
                <a:lnTo>
                  <a:pt x="72" y="66"/>
                </a:lnTo>
                <a:lnTo>
                  <a:pt x="78" y="60"/>
                </a:lnTo>
                <a:lnTo>
                  <a:pt x="78" y="60"/>
                </a:lnTo>
                <a:lnTo>
                  <a:pt x="84" y="60"/>
                </a:lnTo>
                <a:lnTo>
                  <a:pt x="90" y="54"/>
                </a:lnTo>
                <a:lnTo>
                  <a:pt x="96" y="54"/>
                </a:lnTo>
                <a:lnTo>
                  <a:pt x="96" y="48"/>
                </a:lnTo>
                <a:lnTo>
                  <a:pt x="102" y="48"/>
                </a:lnTo>
                <a:lnTo>
                  <a:pt x="108" y="42"/>
                </a:lnTo>
                <a:lnTo>
                  <a:pt x="108" y="42"/>
                </a:lnTo>
                <a:lnTo>
                  <a:pt x="114" y="36"/>
                </a:lnTo>
                <a:lnTo>
                  <a:pt x="114" y="36"/>
                </a:lnTo>
                <a:lnTo>
                  <a:pt x="120" y="30"/>
                </a:lnTo>
                <a:lnTo>
                  <a:pt x="126" y="24"/>
                </a:lnTo>
                <a:lnTo>
                  <a:pt x="126" y="24"/>
                </a:lnTo>
                <a:lnTo>
                  <a:pt x="126" y="18"/>
                </a:lnTo>
                <a:lnTo>
                  <a:pt x="132" y="18"/>
                </a:lnTo>
                <a:lnTo>
                  <a:pt x="132" y="12"/>
                </a:lnTo>
                <a:lnTo>
                  <a:pt x="132" y="6"/>
                </a:lnTo>
                <a:lnTo>
                  <a:pt x="138" y="6"/>
                </a:lnTo>
                <a:lnTo>
                  <a:pt x="138" y="0"/>
                </a:lnTo>
                <a:lnTo>
                  <a:pt x="144" y="0"/>
                </a:lnTo>
                <a:lnTo>
                  <a:pt x="144" y="0"/>
                </a:lnTo>
                <a:lnTo>
                  <a:pt x="156" y="0"/>
                </a:lnTo>
                <a:lnTo>
                  <a:pt x="162" y="0"/>
                </a:lnTo>
                <a:lnTo>
                  <a:pt x="174" y="0"/>
                </a:lnTo>
                <a:lnTo>
                  <a:pt x="180" y="0"/>
                </a:lnTo>
                <a:lnTo>
                  <a:pt x="192" y="0"/>
                </a:lnTo>
                <a:lnTo>
                  <a:pt x="198" y="0"/>
                </a:lnTo>
                <a:lnTo>
                  <a:pt x="204" y="0"/>
                </a:lnTo>
                <a:lnTo>
                  <a:pt x="198" y="0"/>
                </a:lnTo>
                <a:lnTo>
                  <a:pt x="198" y="0"/>
                </a:lnTo>
                <a:lnTo>
                  <a:pt x="198" y="0"/>
                </a:lnTo>
                <a:lnTo>
                  <a:pt x="192" y="0"/>
                </a:lnTo>
                <a:lnTo>
                  <a:pt x="192" y="0"/>
                </a:lnTo>
                <a:lnTo>
                  <a:pt x="186" y="6"/>
                </a:lnTo>
                <a:lnTo>
                  <a:pt x="186" y="6"/>
                </a:lnTo>
                <a:lnTo>
                  <a:pt x="180" y="6"/>
                </a:lnTo>
                <a:lnTo>
                  <a:pt x="174" y="12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2" y="24"/>
                </a:lnTo>
                <a:lnTo>
                  <a:pt x="162" y="24"/>
                </a:lnTo>
                <a:lnTo>
                  <a:pt x="156" y="30"/>
                </a:lnTo>
                <a:lnTo>
                  <a:pt x="156" y="30"/>
                </a:lnTo>
                <a:lnTo>
                  <a:pt x="156" y="30"/>
                </a:lnTo>
                <a:lnTo>
                  <a:pt x="156" y="30"/>
                </a:lnTo>
                <a:lnTo>
                  <a:pt x="150" y="30"/>
                </a:lnTo>
                <a:lnTo>
                  <a:pt x="150" y="36"/>
                </a:lnTo>
                <a:lnTo>
                  <a:pt x="150" y="36"/>
                </a:lnTo>
                <a:lnTo>
                  <a:pt x="144" y="36"/>
                </a:lnTo>
                <a:lnTo>
                  <a:pt x="144" y="36"/>
                </a:lnTo>
                <a:lnTo>
                  <a:pt x="138" y="36"/>
                </a:lnTo>
                <a:lnTo>
                  <a:pt x="138" y="36"/>
                </a:lnTo>
                <a:lnTo>
                  <a:pt x="132" y="36"/>
                </a:lnTo>
                <a:lnTo>
                  <a:pt x="132" y="66"/>
                </a:lnTo>
                <a:lnTo>
                  <a:pt x="138" y="66"/>
                </a:lnTo>
                <a:lnTo>
                  <a:pt x="150" y="60"/>
                </a:lnTo>
                <a:lnTo>
                  <a:pt x="156" y="60"/>
                </a:lnTo>
                <a:lnTo>
                  <a:pt x="162" y="60"/>
                </a:lnTo>
                <a:lnTo>
                  <a:pt x="168" y="60"/>
                </a:lnTo>
                <a:lnTo>
                  <a:pt x="168" y="60"/>
                </a:lnTo>
                <a:lnTo>
                  <a:pt x="174" y="60"/>
                </a:lnTo>
                <a:lnTo>
                  <a:pt x="174" y="60"/>
                </a:lnTo>
                <a:lnTo>
                  <a:pt x="180" y="66"/>
                </a:lnTo>
                <a:lnTo>
                  <a:pt x="180" y="66"/>
                </a:lnTo>
                <a:lnTo>
                  <a:pt x="186" y="66"/>
                </a:lnTo>
                <a:lnTo>
                  <a:pt x="186" y="66"/>
                </a:lnTo>
                <a:lnTo>
                  <a:pt x="186" y="66"/>
                </a:lnTo>
                <a:lnTo>
                  <a:pt x="192" y="66"/>
                </a:lnTo>
                <a:lnTo>
                  <a:pt x="192" y="66"/>
                </a:lnTo>
                <a:lnTo>
                  <a:pt x="192" y="72"/>
                </a:lnTo>
                <a:lnTo>
                  <a:pt x="198" y="72"/>
                </a:lnTo>
                <a:lnTo>
                  <a:pt x="204" y="78"/>
                </a:lnTo>
                <a:lnTo>
                  <a:pt x="204" y="78"/>
                </a:lnTo>
                <a:lnTo>
                  <a:pt x="210" y="84"/>
                </a:lnTo>
                <a:lnTo>
                  <a:pt x="210" y="90"/>
                </a:lnTo>
                <a:lnTo>
                  <a:pt x="216" y="90"/>
                </a:lnTo>
                <a:lnTo>
                  <a:pt x="222" y="90"/>
                </a:lnTo>
                <a:lnTo>
                  <a:pt x="222" y="90"/>
                </a:lnTo>
                <a:lnTo>
                  <a:pt x="228" y="90"/>
                </a:lnTo>
                <a:lnTo>
                  <a:pt x="228" y="90"/>
                </a:lnTo>
                <a:lnTo>
                  <a:pt x="234" y="90"/>
                </a:lnTo>
                <a:lnTo>
                  <a:pt x="240" y="90"/>
                </a:lnTo>
                <a:lnTo>
                  <a:pt x="240" y="90"/>
                </a:lnTo>
                <a:lnTo>
                  <a:pt x="246" y="90"/>
                </a:lnTo>
                <a:lnTo>
                  <a:pt x="246" y="90"/>
                </a:lnTo>
                <a:lnTo>
                  <a:pt x="252" y="96"/>
                </a:lnTo>
                <a:lnTo>
                  <a:pt x="252" y="96"/>
                </a:lnTo>
                <a:lnTo>
                  <a:pt x="258" y="96"/>
                </a:lnTo>
                <a:lnTo>
                  <a:pt x="264" y="90"/>
                </a:lnTo>
                <a:lnTo>
                  <a:pt x="270" y="90"/>
                </a:lnTo>
                <a:lnTo>
                  <a:pt x="270" y="90"/>
                </a:lnTo>
                <a:lnTo>
                  <a:pt x="276" y="90"/>
                </a:lnTo>
                <a:lnTo>
                  <a:pt x="282" y="90"/>
                </a:lnTo>
                <a:lnTo>
                  <a:pt x="282" y="84"/>
                </a:lnTo>
                <a:lnTo>
                  <a:pt x="288" y="84"/>
                </a:lnTo>
                <a:lnTo>
                  <a:pt x="300" y="78"/>
                </a:lnTo>
                <a:lnTo>
                  <a:pt x="300" y="78"/>
                </a:lnTo>
                <a:lnTo>
                  <a:pt x="306" y="78"/>
                </a:lnTo>
                <a:lnTo>
                  <a:pt x="306" y="72"/>
                </a:lnTo>
                <a:lnTo>
                  <a:pt x="312" y="72"/>
                </a:lnTo>
                <a:lnTo>
                  <a:pt x="324" y="72"/>
                </a:lnTo>
                <a:lnTo>
                  <a:pt x="336" y="72"/>
                </a:lnTo>
                <a:lnTo>
                  <a:pt x="342" y="66"/>
                </a:lnTo>
                <a:lnTo>
                  <a:pt x="348" y="66"/>
                </a:lnTo>
                <a:lnTo>
                  <a:pt x="354" y="66"/>
                </a:lnTo>
                <a:lnTo>
                  <a:pt x="354" y="66"/>
                </a:lnTo>
                <a:lnTo>
                  <a:pt x="354" y="66"/>
                </a:lnTo>
                <a:lnTo>
                  <a:pt x="360" y="66"/>
                </a:lnTo>
                <a:lnTo>
                  <a:pt x="360" y="60"/>
                </a:lnTo>
                <a:lnTo>
                  <a:pt x="366" y="60"/>
                </a:lnTo>
                <a:lnTo>
                  <a:pt x="372" y="54"/>
                </a:lnTo>
                <a:lnTo>
                  <a:pt x="372" y="54"/>
                </a:lnTo>
                <a:lnTo>
                  <a:pt x="378" y="48"/>
                </a:lnTo>
                <a:lnTo>
                  <a:pt x="384" y="48"/>
                </a:lnTo>
                <a:lnTo>
                  <a:pt x="384" y="48"/>
                </a:lnTo>
                <a:lnTo>
                  <a:pt x="384" y="48"/>
                </a:lnTo>
                <a:lnTo>
                  <a:pt x="390" y="48"/>
                </a:lnTo>
                <a:lnTo>
                  <a:pt x="390" y="54"/>
                </a:lnTo>
                <a:lnTo>
                  <a:pt x="390" y="54"/>
                </a:lnTo>
                <a:lnTo>
                  <a:pt x="390" y="54"/>
                </a:lnTo>
                <a:lnTo>
                  <a:pt x="390" y="60"/>
                </a:lnTo>
                <a:lnTo>
                  <a:pt x="390" y="72"/>
                </a:lnTo>
                <a:lnTo>
                  <a:pt x="390" y="72"/>
                </a:lnTo>
                <a:lnTo>
                  <a:pt x="390" y="72"/>
                </a:lnTo>
                <a:lnTo>
                  <a:pt x="396" y="78"/>
                </a:lnTo>
                <a:lnTo>
                  <a:pt x="396" y="78"/>
                </a:lnTo>
                <a:lnTo>
                  <a:pt x="396" y="78"/>
                </a:lnTo>
                <a:lnTo>
                  <a:pt x="396" y="84"/>
                </a:lnTo>
                <a:lnTo>
                  <a:pt x="396" y="84"/>
                </a:lnTo>
                <a:lnTo>
                  <a:pt x="396" y="84"/>
                </a:lnTo>
                <a:lnTo>
                  <a:pt x="402" y="84"/>
                </a:lnTo>
                <a:lnTo>
                  <a:pt x="402" y="84"/>
                </a:lnTo>
                <a:lnTo>
                  <a:pt x="402" y="84"/>
                </a:lnTo>
                <a:lnTo>
                  <a:pt x="402" y="84"/>
                </a:lnTo>
                <a:lnTo>
                  <a:pt x="408" y="90"/>
                </a:lnTo>
                <a:lnTo>
                  <a:pt x="414" y="90"/>
                </a:lnTo>
                <a:lnTo>
                  <a:pt x="414" y="96"/>
                </a:lnTo>
                <a:lnTo>
                  <a:pt x="420" y="96"/>
                </a:lnTo>
                <a:lnTo>
                  <a:pt x="420" y="102"/>
                </a:lnTo>
                <a:lnTo>
                  <a:pt x="420" y="108"/>
                </a:lnTo>
                <a:lnTo>
                  <a:pt x="420" y="108"/>
                </a:lnTo>
                <a:lnTo>
                  <a:pt x="420" y="108"/>
                </a:lnTo>
                <a:lnTo>
                  <a:pt x="420" y="108"/>
                </a:lnTo>
                <a:lnTo>
                  <a:pt x="420" y="114"/>
                </a:lnTo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6138720" y="2616120"/>
            <a:ext cx="236520" cy="123840"/>
          </a:xfrm>
          <a:custGeom>
            <a:avLst/>
            <a:gdLst/>
            <a:ahLst/>
            <a:rect l="l" t="t" r="r" b="b"/>
            <a:pathLst>
              <a:path w="168" h="78">
                <a:moveTo>
                  <a:pt x="30" y="42"/>
                </a:moveTo>
                <a:lnTo>
                  <a:pt x="36" y="36"/>
                </a:lnTo>
                <a:lnTo>
                  <a:pt x="42" y="36"/>
                </a:lnTo>
                <a:lnTo>
                  <a:pt x="48" y="36"/>
                </a:lnTo>
                <a:lnTo>
                  <a:pt x="54" y="36"/>
                </a:lnTo>
                <a:lnTo>
                  <a:pt x="60" y="36"/>
                </a:lnTo>
                <a:lnTo>
                  <a:pt x="66" y="36"/>
                </a:lnTo>
                <a:lnTo>
                  <a:pt x="72" y="36"/>
                </a:lnTo>
                <a:lnTo>
                  <a:pt x="78" y="36"/>
                </a:lnTo>
                <a:lnTo>
                  <a:pt x="84" y="36"/>
                </a:lnTo>
                <a:lnTo>
                  <a:pt x="90" y="36"/>
                </a:lnTo>
                <a:lnTo>
                  <a:pt x="90" y="42"/>
                </a:lnTo>
                <a:lnTo>
                  <a:pt x="96" y="42"/>
                </a:lnTo>
                <a:lnTo>
                  <a:pt x="96" y="42"/>
                </a:lnTo>
                <a:lnTo>
                  <a:pt x="102" y="48"/>
                </a:lnTo>
                <a:lnTo>
                  <a:pt x="102" y="48"/>
                </a:lnTo>
                <a:lnTo>
                  <a:pt x="108" y="48"/>
                </a:lnTo>
                <a:lnTo>
                  <a:pt x="108" y="54"/>
                </a:lnTo>
                <a:lnTo>
                  <a:pt x="114" y="60"/>
                </a:lnTo>
                <a:lnTo>
                  <a:pt x="114" y="60"/>
                </a:lnTo>
                <a:lnTo>
                  <a:pt x="114" y="60"/>
                </a:lnTo>
                <a:lnTo>
                  <a:pt x="114" y="60"/>
                </a:lnTo>
                <a:lnTo>
                  <a:pt x="120" y="54"/>
                </a:lnTo>
                <a:lnTo>
                  <a:pt x="120" y="54"/>
                </a:lnTo>
                <a:lnTo>
                  <a:pt x="120" y="54"/>
                </a:lnTo>
                <a:lnTo>
                  <a:pt x="120" y="48"/>
                </a:lnTo>
                <a:lnTo>
                  <a:pt x="126" y="48"/>
                </a:lnTo>
                <a:lnTo>
                  <a:pt x="126" y="48"/>
                </a:lnTo>
                <a:lnTo>
                  <a:pt x="126" y="48"/>
                </a:lnTo>
                <a:lnTo>
                  <a:pt x="126" y="48"/>
                </a:lnTo>
                <a:lnTo>
                  <a:pt x="126" y="48"/>
                </a:lnTo>
                <a:lnTo>
                  <a:pt x="132" y="48"/>
                </a:lnTo>
                <a:lnTo>
                  <a:pt x="132" y="48"/>
                </a:lnTo>
                <a:lnTo>
                  <a:pt x="132" y="48"/>
                </a:lnTo>
                <a:lnTo>
                  <a:pt x="132" y="54"/>
                </a:lnTo>
                <a:lnTo>
                  <a:pt x="138" y="54"/>
                </a:lnTo>
                <a:lnTo>
                  <a:pt x="138" y="54"/>
                </a:lnTo>
                <a:lnTo>
                  <a:pt x="138" y="54"/>
                </a:lnTo>
                <a:lnTo>
                  <a:pt x="138" y="60"/>
                </a:lnTo>
                <a:lnTo>
                  <a:pt x="138" y="60"/>
                </a:lnTo>
                <a:lnTo>
                  <a:pt x="138" y="60"/>
                </a:lnTo>
                <a:lnTo>
                  <a:pt x="138" y="66"/>
                </a:lnTo>
                <a:lnTo>
                  <a:pt x="138" y="66"/>
                </a:lnTo>
                <a:lnTo>
                  <a:pt x="138" y="72"/>
                </a:lnTo>
                <a:lnTo>
                  <a:pt x="138" y="72"/>
                </a:lnTo>
                <a:lnTo>
                  <a:pt x="138" y="78"/>
                </a:lnTo>
                <a:lnTo>
                  <a:pt x="138" y="78"/>
                </a:lnTo>
                <a:lnTo>
                  <a:pt x="138" y="78"/>
                </a:lnTo>
                <a:lnTo>
                  <a:pt x="138" y="78"/>
                </a:lnTo>
                <a:lnTo>
                  <a:pt x="144" y="78"/>
                </a:lnTo>
                <a:lnTo>
                  <a:pt x="144" y="78"/>
                </a:lnTo>
                <a:lnTo>
                  <a:pt x="144" y="78"/>
                </a:lnTo>
                <a:lnTo>
                  <a:pt x="144" y="78"/>
                </a:lnTo>
                <a:lnTo>
                  <a:pt x="144" y="72"/>
                </a:lnTo>
                <a:lnTo>
                  <a:pt x="150" y="72"/>
                </a:lnTo>
                <a:lnTo>
                  <a:pt x="150" y="60"/>
                </a:lnTo>
                <a:lnTo>
                  <a:pt x="156" y="48"/>
                </a:lnTo>
                <a:lnTo>
                  <a:pt x="156" y="42"/>
                </a:lnTo>
                <a:lnTo>
                  <a:pt x="162" y="30"/>
                </a:lnTo>
                <a:lnTo>
                  <a:pt x="162" y="30"/>
                </a:lnTo>
                <a:lnTo>
                  <a:pt x="168" y="24"/>
                </a:lnTo>
                <a:lnTo>
                  <a:pt x="168" y="24"/>
                </a:lnTo>
                <a:lnTo>
                  <a:pt x="168" y="24"/>
                </a:lnTo>
                <a:lnTo>
                  <a:pt x="168" y="24"/>
                </a:lnTo>
                <a:lnTo>
                  <a:pt x="168" y="24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2" y="18"/>
                </a:lnTo>
                <a:lnTo>
                  <a:pt x="162" y="18"/>
                </a:lnTo>
                <a:lnTo>
                  <a:pt x="162" y="18"/>
                </a:lnTo>
                <a:lnTo>
                  <a:pt x="156" y="18"/>
                </a:lnTo>
                <a:lnTo>
                  <a:pt x="156" y="18"/>
                </a:lnTo>
                <a:lnTo>
                  <a:pt x="150" y="24"/>
                </a:lnTo>
                <a:lnTo>
                  <a:pt x="144" y="24"/>
                </a:lnTo>
                <a:lnTo>
                  <a:pt x="144" y="30"/>
                </a:lnTo>
                <a:lnTo>
                  <a:pt x="138" y="30"/>
                </a:lnTo>
                <a:lnTo>
                  <a:pt x="138" y="30"/>
                </a:lnTo>
                <a:lnTo>
                  <a:pt x="138" y="30"/>
                </a:lnTo>
                <a:lnTo>
                  <a:pt x="132" y="24"/>
                </a:lnTo>
                <a:lnTo>
                  <a:pt x="132" y="24"/>
                </a:lnTo>
                <a:lnTo>
                  <a:pt x="126" y="18"/>
                </a:lnTo>
                <a:lnTo>
                  <a:pt x="126" y="12"/>
                </a:lnTo>
                <a:lnTo>
                  <a:pt x="126" y="12"/>
                </a:lnTo>
                <a:lnTo>
                  <a:pt x="120" y="12"/>
                </a:lnTo>
                <a:lnTo>
                  <a:pt x="120" y="12"/>
                </a:lnTo>
                <a:lnTo>
                  <a:pt x="120" y="12"/>
                </a:lnTo>
                <a:lnTo>
                  <a:pt x="114" y="12"/>
                </a:lnTo>
                <a:lnTo>
                  <a:pt x="114" y="12"/>
                </a:lnTo>
                <a:lnTo>
                  <a:pt x="108" y="12"/>
                </a:lnTo>
                <a:lnTo>
                  <a:pt x="102" y="12"/>
                </a:lnTo>
                <a:lnTo>
                  <a:pt x="96" y="12"/>
                </a:lnTo>
                <a:lnTo>
                  <a:pt x="90" y="12"/>
                </a:lnTo>
                <a:lnTo>
                  <a:pt x="84" y="12"/>
                </a:lnTo>
                <a:lnTo>
                  <a:pt x="84" y="12"/>
                </a:lnTo>
                <a:lnTo>
                  <a:pt x="78" y="12"/>
                </a:lnTo>
                <a:lnTo>
                  <a:pt x="78" y="12"/>
                </a:lnTo>
                <a:lnTo>
                  <a:pt x="78" y="12"/>
                </a:lnTo>
                <a:lnTo>
                  <a:pt x="72" y="12"/>
                </a:lnTo>
                <a:lnTo>
                  <a:pt x="72" y="12"/>
                </a:lnTo>
                <a:lnTo>
                  <a:pt x="72" y="6"/>
                </a:lnTo>
                <a:lnTo>
                  <a:pt x="66" y="6"/>
                </a:lnTo>
                <a:lnTo>
                  <a:pt x="66" y="0"/>
                </a:lnTo>
                <a:lnTo>
                  <a:pt x="60" y="0"/>
                </a:lnTo>
                <a:lnTo>
                  <a:pt x="60" y="6"/>
                </a:lnTo>
                <a:lnTo>
                  <a:pt x="54" y="6"/>
                </a:lnTo>
                <a:lnTo>
                  <a:pt x="48" y="6"/>
                </a:lnTo>
                <a:lnTo>
                  <a:pt x="48" y="6"/>
                </a:lnTo>
                <a:lnTo>
                  <a:pt x="48" y="6"/>
                </a:lnTo>
                <a:lnTo>
                  <a:pt x="42" y="6"/>
                </a:lnTo>
                <a:lnTo>
                  <a:pt x="42" y="6"/>
                </a:lnTo>
                <a:lnTo>
                  <a:pt x="36" y="6"/>
                </a:lnTo>
                <a:lnTo>
                  <a:pt x="36" y="6"/>
                </a:lnTo>
                <a:lnTo>
                  <a:pt x="30" y="6"/>
                </a:lnTo>
                <a:lnTo>
                  <a:pt x="30" y="0"/>
                </a:lnTo>
                <a:lnTo>
                  <a:pt x="30" y="6"/>
                </a:lnTo>
                <a:lnTo>
                  <a:pt x="30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4" y="12"/>
                </a:lnTo>
                <a:lnTo>
                  <a:pt x="18" y="12"/>
                </a:lnTo>
                <a:lnTo>
                  <a:pt x="18" y="12"/>
                </a:lnTo>
                <a:lnTo>
                  <a:pt x="12" y="12"/>
                </a:lnTo>
                <a:lnTo>
                  <a:pt x="6" y="12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24"/>
                </a:lnTo>
                <a:lnTo>
                  <a:pt x="6" y="24"/>
                </a:lnTo>
                <a:lnTo>
                  <a:pt x="6" y="24"/>
                </a:lnTo>
                <a:lnTo>
                  <a:pt x="6" y="24"/>
                </a:lnTo>
                <a:lnTo>
                  <a:pt x="12" y="30"/>
                </a:lnTo>
                <a:lnTo>
                  <a:pt x="18" y="30"/>
                </a:lnTo>
                <a:lnTo>
                  <a:pt x="18" y="30"/>
                </a:lnTo>
                <a:lnTo>
                  <a:pt x="24" y="36"/>
                </a:lnTo>
                <a:lnTo>
                  <a:pt x="24" y="36"/>
                </a:lnTo>
                <a:lnTo>
                  <a:pt x="30" y="42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138720" y="2616120"/>
            <a:ext cx="236520" cy="123840"/>
          </a:xfrm>
          <a:custGeom>
            <a:avLst/>
            <a:gdLst/>
            <a:ahLst/>
            <a:rect l="l" t="t" r="r" b="b"/>
            <a:pathLst>
              <a:path w="168" h="78">
                <a:moveTo>
                  <a:pt x="30" y="42"/>
                </a:moveTo>
                <a:lnTo>
                  <a:pt x="36" y="36"/>
                </a:lnTo>
                <a:lnTo>
                  <a:pt x="42" y="36"/>
                </a:lnTo>
                <a:lnTo>
                  <a:pt x="48" y="36"/>
                </a:lnTo>
                <a:lnTo>
                  <a:pt x="54" y="36"/>
                </a:lnTo>
                <a:lnTo>
                  <a:pt x="60" y="36"/>
                </a:lnTo>
                <a:lnTo>
                  <a:pt x="66" y="36"/>
                </a:lnTo>
                <a:lnTo>
                  <a:pt x="72" y="36"/>
                </a:lnTo>
                <a:lnTo>
                  <a:pt x="78" y="36"/>
                </a:lnTo>
                <a:lnTo>
                  <a:pt x="84" y="36"/>
                </a:lnTo>
                <a:lnTo>
                  <a:pt x="90" y="36"/>
                </a:lnTo>
                <a:lnTo>
                  <a:pt x="90" y="42"/>
                </a:lnTo>
                <a:lnTo>
                  <a:pt x="96" y="42"/>
                </a:lnTo>
                <a:lnTo>
                  <a:pt x="96" y="42"/>
                </a:lnTo>
                <a:lnTo>
                  <a:pt x="102" y="48"/>
                </a:lnTo>
                <a:lnTo>
                  <a:pt x="102" y="48"/>
                </a:lnTo>
                <a:lnTo>
                  <a:pt x="108" y="48"/>
                </a:lnTo>
                <a:lnTo>
                  <a:pt x="108" y="54"/>
                </a:lnTo>
                <a:lnTo>
                  <a:pt x="114" y="60"/>
                </a:lnTo>
                <a:lnTo>
                  <a:pt x="114" y="60"/>
                </a:lnTo>
                <a:lnTo>
                  <a:pt x="114" y="60"/>
                </a:lnTo>
                <a:lnTo>
                  <a:pt x="114" y="60"/>
                </a:lnTo>
                <a:lnTo>
                  <a:pt x="120" y="54"/>
                </a:lnTo>
                <a:lnTo>
                  <a:pt x="120" y="54"/>
                </a:lnTo>
                <a:lnTo>
                  <a:pt x="120" y="54"/>
                </a:lnTo>
                <a:lnTo>
                  <a:pt x="120" y="48"/>
                </a:lnTo>
                <a:lnTo>
                  <a:pt x="126" y="48"/>
                </a:lnTo>
                <a:lnTo>
                  <a:pt x="126" y="48"/>
                </a:lnTo>
                <a:lnTo>
                  <a:pt x="126" y="48"/>
                </a:lnTo>
                <a:lnTo>
                  <a:pt x="126" y="48"/>
                </a:lnTo>
                <a:lnTo>
                  <a:pt x="126" y="48"/>
                </a:lnTo>
                <a:lnTo>
                  <a:pt x="132" y="48"/>
                </a:lnTo>
                <a:lnTo>
                  <a:pt x="132" y="48"/>
                </a:lnTo>
                <a:lnTo>
                  <a:pt x="132" y="48"/>
                </a:lnTo>
                <a:lnTo>
                  <a:pt x="132" y="54"/>
                </a:lnTo>
                <a:lnTo>
                  <a:pt x="138" y="54"/>
                </a:lnTo>
                <a:lnTo>
                  <a:pt x="138" y="54"/>
                </a:lnTo>
                <a:lnTo>
                  <a:pt x="138" y="54"/>
                </a:lnTo>
                <a:lnTo>
                  <a:pt x="138" y="60"/>
                </a:lnTo>
                <a:lnTo>
                  <a:pt x="138" y="60"/>
                </a:lnTo>
                <a:lnTo>
                  <a:pt x="138" y="60"/>
                </a:lnTo>
                <a:lnTo>
                  <a:pt x="138" y="66"/>
                </a:lnTo>
                <a:lnTo>
                  <a:pt x="138" y="66"/>
                </a:lnTo>
                <a:lnTo>
                  <a:pt x="138" y="72"/>
                </a:lnTo>
                <a:lnTo>
                  <a:pt x="138" y="72"/>
                </a:lnTo>
                <a:lnTo>
                  <a:pt x="138" y="78"/>
                </a:lnTo>
                <a:lnTo>
                  <a:pt x="138" y="78"/>
                </a:lnTo>
                <a:lnTo>
                  <a:pt x="138" y="78"/>
                </a:lnTo>
                <a:lnTo>
                  <a:pt x="138" y="78"/>
                </a:lnTo>
                <a:lnTo>
                  <a:pt x="144" y="78"/>
                </a:lnTo>
                <a:lnTo>
                  <a:pt x="144" y="78"/>
                </a:lnTo>
                <a:lnTo>
                  <a:pt x="144" y="78"/>
                </a:lnTo>
                <a:lnTo>
                  <a:pt x="144" y="78"/>
                </a:lnTo>
                <a:lnTo>
                  <a:pt x="144" y="72"/>
                </a:lnTo>
                <a:lnTo>
                  <a:pt x="150" y="72"/>
                </a:lnTo>
                <a:lnTo>
                  <a:pt x="150" y="60"/>
                </a:lnTo>
                <a:lnTo>
                  <a:pt x="156" y="48"/>
                </a:lnTo>
                <a:lnTo>
                  <a:pt x="156" y="42"/>
                </a:lnTo>
                <a:lnTo>
                  <a:pt x="162" y="30"/>
                </a:lnTo>
                <a:lnTo>
                  <a:pt x="162" y="30"/>
                </a:lnTo>
                <a:lnTo>
                  <a:pt x="168" y="24"/>
                </a:lnTo>
                <a:lnTo>
                  <a:pt x="168" y="24"/>
                </a:lnTo>
                <a:lnTo>
                  <a:pt x="168" y="24"/>
                </a:lnTo>
                <a:lnTo>
                  <a:pt x="168" y="24"/>
                </a:lnTo>
                <a:lnTo>
                  <a:pt x="168" y="24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8" y="18"/>
                </a:lnTo>
                <a:lnTo>
                  <a:pt x="162" y="18"/>
                </a:lnTo>
                <a:lnTo>
                  <a:pt x="162" y="18"/>
                </a:lnTo>
                <a:lnTo>
                  <a:pt x="162" y="18"/>
                </a:lnTo>
                <a:lnTo>
                  <a:pt x="156" y="18"/>
                </a:lnTo>
                <a:lnTo>
                  <a:pt x="156" y="18"/>
                </a:lnTo>
                <a:lnTo>
                  <a:pt x="150" y="24"/>
                </a:lnTo>
                <a:lnTo>
                  <a:pt x="144" y="24"/>
                </a:lnTo>
                <a:lnTo>
                  <a:pt x="144" y="30"/>
                </a:lnTo>
                <a:lnTo>
                  <a:pt x="138" y="30"/>
                </a:lnTo>
                <a:lnTo>
                  <a:pt x="138" y="30"/>
                </a:lnTo>
                <a:lnTo>
                  <a:pt x="138" y="30"/>
                </a:lnTo>
                <a:lnTo>
                  <a:pt x="132" y="24"/>
                </a:lnTo>
                <a:lnTo>
                  <a:pt x="132" y="24"/>
                </a:lnTo>
                <a:lnTo>
                  <a:pt x="126" y="18"/>
                </a:lnTo>
                <a:lnTo>
                  <a:pt x="126" y="12"/>
                </a:lnTo>
                <a:lnTo>
                  <a:pt x="126" y="12"/>
                </a:lnTo>
                <a:lnTo>
                  <a:pt x="120" y="12"/>
                </a:lnTo>
                <a:lnTo>
                  <a:pt x="120" y="12"/>
                </a:lnTo>
                <a:lnTo>
                  <a:pt x="120" y="12"/>
                </a:lnTo>
                <a:lnTo>
                  <a:pt x="114" y="12"/>
                </a:lnTo>
                <a:lnTo>
                  <a:pt x="114" y="12"/>
                </a:lnTo>
                <a:lnTo>
                  <a:pt x="108" y="12"/>
                </a:lnTo>
                <a:lnTo>
                  <a:pt x="102" y="12"/>
                </a:lnTo>
                <a:lnTo>
                  <a:pt x="96" y="12"/>
                </a:lnTo>
                <a:lnTo>
                  <a:pt x="90" y="12"/>
                </a:lnTo>
                <a:lnTo>
                  <a:pt x="84" y="12"/>
                </a:lnTo>
                <a:lnTo>
                  <a:pt x="84" y="12"/>
                </a:lnTo>
                <a:lnTo>
                  <a:pt x="78" y="12"/>
                </a:lnTo>
                <a:lnTo>
                  <a:pt x="78" y="12"/>
                </a:lnTo>
                <a:lnTo>
                  <a:pt x="78" y="12"/>
                </a:lnTo>
                <a:lnTo>
                  <a:pt x="72" y="12"/>
                </a:lnTo>
                <a:lnTo>
                  <a:pt x="72" y="12"/>
                </a:lnTo>
                <a:lnTo>
                  <a:pt x="72" y="6"/>
                </a:lnTo>
                <a:lnTo>
                  <a:pt x="66" y="6"/>
                </a:lnTo>
                <a:lnTo>
                  <a:pt x="66" y="0"/>
                </a:lnTo>
                <a:lnTo>
                  <a:pt x="60" y="0"/>
                </a:lnTo>
                <a:lnTo>
                  <a:pt x="60" y="6"/>
                </a:lnTo>
                <a:lnTo>
                  <a:pt x="54" y="6"/>
                </a:lnTo>
                <a:lnTo>
                  <a:pt x="48" y="6"/>
                </a:lnTo>
                <a:lnTo>
                  <a:pt x="48" y="6"/>
                </a:lnTo>
                <a:lnTo>
                  <a:pt x="48" y="6"/>
                </a:lnTo>
                <a:lnTo>
                  <a:pt x="42" y="6"/>
                </a:lnTo>
                <a:lnTo>
                  <a:pt x="42" y="6"/>
                </a:lnTo>
                <a:lnTo>
                  <a:pt x="36" y="6"/>
                </a:lnTo>
                <a:lnTo>
                  <a:pt x="36" y="6"/>
                </a:lnTo>
                <a:lnTo>
                  <a:pt x="30" y="6"/>
                </a:lnTo>
                <a:lnTo>
                  <a:pt x="30" y="0"/>
                </a:lnTo>
                <a:lnTo>
                  <a:pt x="30" y="6"/>
                </a:lnTo>
                <a:lnTo>
                  <a:pt x="30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4" y="12"/>
                </a:lnTo>
                <a:lnTo>
                  <a:pt x="18" y="12"/>
                </a:lnTo>
                <a:lnTo>
                  <a:pt x="18" y="12"/>
                </a:lnTo>
                <a:lnTo>
                  <a:pt x="12" y="12"/>
                </a:lnTo>
                <a:lnTo>
                  <a:pt x="6" y="12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24"/>
                </a:lnTo>
                <a:lnTo>
                  <a:pt x="6" y="24"/>
                </a:lnTo>
                <a:lnTo>
                  <a:pt x="6" y="24"/>
                </a:lnTo>
                <a:lnTo>
                  <a:pt x="6" y="24"/>
                </a:lnTo>
                <a:lnTo>
                  <a:pt x="12" y="30"/>
                </a:lnTo>
                <a:lnTo>
                  <a:pt x="18" y="30"/>
                </a:lnTo>
                <a:lnTo>
                  <a:pt x="18" y="30"/>
                </a:lnTo>
                <a:lnTo>
                  <a:pt x="24" y="36"/>
                </a:lnTo>
                <a:lnTo>
                  <a:pt x="24" y="36"/>
                </a:lnTo>
                <a:lnTo>
                  <a:pt x="30" y="42"/>
                </a:lnTo>
              </a:path>
            </a:pathLst>
          </a:custGeom>
          <a:noFill/>
          <a:ln cap="rnd" w="936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5783400" y="3397320"/>
            <a:ext cx="380880" cy="723960"/>
          </a:xfrm>
          <a:custGeom>
            <a:avLst/>
            <a:gdLst/>
            <a:ahLst/>
            <a:rect l="l" t="t" r="r" b="b"/>
            <a:pathLst>
              <a:path w="270" h="456">
                <a:moveTo>
                  <a:pt x="78" y="6"/>
                </a:moveTo>
                <a:lnTo>
                  <a:pt x="240" y="0"/>
                </a:lnTo>
                <a:lnTo>
                  <a:pt x="240" y="6"/>
                </a:lnTo>
                <a:lnTo>
                  <a:pt x="270" y="282"/>
                </a:lnTo>
                <a:lnTo>
                  <a:pt x="270" y="282"/>
                </a:lnTo>
                <a:lnTo>
                  <a:pt x="270" y="288"/>
                </a:lnTo>
                <a:lnTo>
                  <a:pt x="270" y="294"/>
                </a:lnTo>
                <a:lnTo>
                  <a:pt x="270" y="300"/>
                </a:lnTo>
                <a:lnTo>
                  <a:pt x="270" y="300"/>
                </a:lnTo>
                <a:lnTo>
                  <a:pt x="270" y="306"/>
                </a:lnTo>
                <a:lnTo>
                  <a:pt x="270" y="306"/>
                </a:lnTo>
                <a:lnTo>
                  <a:pt x="270" y="306"/>
                </a:lnTo>
                <a:lnTo>
                  <a:pt x="270" y="312"/>
                </a:lnTo>
                <a:lnTo>
                  <a:pt x="264" y="312"/>
                </a:lnTo>
                <a:lnTo>
                  <a:pt x="264" y="318"/>
                </a:lnTo>
                <a:lnTo>
                  <a:pt x="264" y="318"/>
                </a:lnTo>
                <a:lnTo>
                  <a:pt x="264" y="318"/>
                </a:lnTo>
                <a:lnTo>
                  <a:pt x="258" y="324"/>
                </a:lnTo>
                <a:lnTo>
                  <a:pt x="258" y="324"/>
                </a:lnTo>
                <a:lnTo>
                  <a:pt x="258" y="330"/>
                </a:lnTo>
                <a:lnTo>
                  <a:pt x="252" y="330"/>
                </a:lnTo>
                <a:lnTo>
                  <a:pt x="252" y="330"/>
                </a:lnTo>
                <a:lnTo>
                  <a:pt x="252" y="330"/>
                </a:lnTo>
                <a:lnTo>
                  <a:pt x="246" y="336"/>
                </a:lnTo>
                <a:lnTo>
                  <a:pt x="246" y="336"/>
                </a:lnTo>
                <a:lnTo>
                  <a:pt x="246" y="336"/>
                </a:lnTo>
                <a:lnTo>
                  <a:pt x="240" y="336"/>
                </a:lnTo>
                <a:lnTo>
                  <a:pt x="240" y="336"/>
                </a:lnTo>
                <a:lnTo>
                  <a:pt x="234" y="336"/>
                </a:lnTo>
                <a:lnTo>
                  <a:pt x="228" y="336"/>
                </a:lnTo>
                <a:lnTo>
                  <a:pt x="228" y="354"/>
                </a:lnTo>
                <a:lnTo>
                  <a:pt x="228" y="354"/>
                </a:lnTo>
                <a:lnTo>
                  <a:pt x="222" y="354"/>
                </a:lnTo>
                <a:lnTo>
                  <a:pt x="222" y="354"/>
                </a:lnTo>
                <a:lnTo>
                  <a:pt x="222" y="360"/>
                </a:lnTo>
                <a:lnTo>
                  <a:pt x="216" y="360"/>
                </a:lnTo>
                <a:lnTo>
                  <a:pt x="216" y="360"/>
                </a:lnTo>
                <a:lnTo>
                  <a:pt x="210" y="360"/>
                </a:lnTo>
                <a:lnTo>
                  <a:pt x="210" y="366"/>
                </a:lnTo>
                <a:lnTo>
                  <a:pt x="210" y="366"/>
                </a:lnTo>
                <a:lnTo>
                  <a:pt x="210" y="366"/>
                </a:lnTo>
                <a:lnTo>
                  <a:pt x="210" y="366"/>
                </a:lnTo>
                <a:lnTo>
                  <a:pt x="210" y="372"/>
                </a:lnTo>
                <a:lnTo>
                  <a:pt x="210" y="372"/>
                </a:lnTo>
                <a:lnTo>
                  <a:pt x="210" y="378"/>
                </a:lnTo>
                <a:lnTo>
                  <a:pt x="210" y="378"/>
                </a:lnTo>
                <a:lnTo>
                  <a:pt x="204" y="378"/>
                </a:lnTo>
                <a:lnTo>
                  <a:pt x="204" y="384"/>
                </a:lnTo>
                <a:lnTo>
                  <a:pt x="204" y="384"/>
                </a:lnTo>
                <a:lnTo>
                  <a:pt x="204" y="384"/>
                </a:lnTo>
                <a:lnTo>
                  <a:pt x="198" y="390"/>
                </a:lnTo>
                <a:lnTo>
                  <a:pt x="198" y="390"/>
                </a:lnTo>
                <a:lnTo>
                  <a:pt x="192" y="390"/>
                </a:lnTo>
                <a:lnTo>
                  <a:pt x="192" y="390"/>
                </a:lnTo>
                <a:lnTo>
                  <a:pt x="192" y="390"/>
                </a:lnTo>
                <a:lnTo>
                  <a:pt x="186" y="390"/>
                </a:lnTo>
                <a:lnTo>
                  <a:pt x="186" y="390"/>
                </a:lnTo>
                <a:lnTo>
                  <a:pt x="186" y="396"/>
                </a:lnTo>
                <a:lnTo>
                  <a:pt x="186" y="396"/>
                </a:lnTo>
                <a:lnTo>
                  <a:pt x="186" y="402"/>
                </a:lnTo>
                <a:lnTo>
                  <a:pt x="186" y="408"/>
                </a:lnTo>
                <a:lnTo>
                  <a:pt x="186" y="408"/>
                </a:lnTo>
                <a:lnTo>
                  <a:pt x="186" y="414"/>
                </a:lnTo>
                <a:lnTo>
                  <a:pt x="186" y="414"/>
                </a:lnTo>
                <a:lnTo>
                  <a:pt x="186" y="420"/>
                </a:lnTo>
                <a:lnTo>
                  <a:pt x="186" y="420"/>
                </a:lnTo>
                <a:lnTo>
                  <a:pt x="180" y="420"/>
                </a:lnTo>
                <a:lnTo>
                  <a:pt x="180" y="420"/>
                </a:lnTo>
                <a:lnTo>
                  <a:pt x="174" y="420"/>
                </a:lnTo>
                <a:lnTo>
                  <a:pt x="168" y="420"/>
                </a:lnTo>
                <a:lnTo>
                  <a:pt x="168" y="420"/>
                </a:lnTo>
                <a:lnTo>
                  <a:pt x="162" y="420"/>
                </a:lnTo>
                <a:lnTo>
                  <a:pt x="162" y="420"/>
                </a:lnTo>
                <a:lnTo>
                  <a:pt x="162" y="408"/>
                </a:lnTo>
                <a:lnTo>
                  <a:pt x="156" y="408"/>
                </a:lnTo>
                <a:lnTo>
                  <a:pt x="156" y="408"/>
                </a:lnTo>
                <a:lnTo>
                  <a:pt x="150" y="408"/>
                </a:lnTo>
                <a:lnTo>
                  <a:pt x="150" y="408"/>
                </a:lnTo>
                <a:lnTo>
                  <a:pt x="144" y="408"/>
                </a:lnTo>
                <a:lnTo>
                  <a:pt x="144" y="408"/>
                </a:lnTo>
                <a:lnTo>
                  <a:pt x="144" y="408"/>
                </a:lnTo>
                <a:lnTo>
                  <a:pt x="144" y="408"/>
                </a:lnTo>
                <a:lnTo>
                  <a:pt x="144" y="414"/>
                </a:lnTo>
                <a:lnTo>
                  <a:pt x="138" y="414"/>
                </a:lnTo>
                <a:lnTo>
                  <a:pt x="138" y="414"/>
                </a:lnTo>
                <a:lnTo>
                  <a:pt x="138" y="414"/>
                </a:lnTo>
                <a:lnTo>
                  <a:pt x="138" y="420"/>
                </a:lnTo>
                <a:lnTo>
                  <a:pt x="138" y="426"/>
                </a:lnTo>
                <a:lnTo>
                  <a:pt x="132" y="426"/>
                </a:lnTo>
                <a:lnTo>
                  <a:pt x="132" y="432"/>
                </a:lnTo>
                <a:lnTo>
                  <a:pt x="132" y="432"/>
                </a:lnTo>
                <a:lnTo>
                  <a:pt x="132" y="432"/>
                </a:lnTo>
                <a:lnTo>
                  <a:pt x="132" y="438"/>
                </a:lnTo>
                <a:lnTo>
                  <a:pt x="132" y="438"/>
                </a:lnTo>
                <a:lnTo>
                  <a:pt x="126" y="438"/>
                </a:lnTo>
                <a:lnTo>
                  <a:pt x="126" y="438"/>
                </a:lnTo>
                <a:lnTo>
                  <a:pt x="120" y="438"/>
                </a:lnTo>
                <a:lnTo>
                  <a:pt x="120" y="438"/>
                </a:lnTo>
                <a:lnTo>
                  <a:pt x="114" y="438"/>
                </a:lnTo>
                <a:lnTo>
                  <a:pt x="108" y="444"/>
                </a:lnTo>
                <a:lnTo>
                  <a:pt x="108" y="444"/>
                </a:lnTo>
                <a:lnTo>
                  <a:pt x="108" y="444"/>
                </a:lnTo>
                <a:lnTo>
                  <a:pt x="108" y="444"/>
                </a:lnTo>
                <a:lnTo>
                  <a:pt x="102" y="450"/>
                </a:lnTo>
                <a:lnTo>
                  <a:pt x="102" y="450"/>
                </a:lnTo>
                <a:lnTo>
                  <a:pt x="102" y="450"/>
                </a:lnTo>
                <a:lnTo>
                  <a:pt x="102" y="444"/>
                </a:lnTo>
                <a:lnTo>
                  <a:pt x="96" y="444"/>
                </a:lnTo>
                <a:lnTo>
                  <a:pt x="96" y="444"/>
                </a:lnTo>
                <a:lnTo>
                  <a:pt x="90" y="444"/>
                </a:lnTo>
                <a:lnTo>
                  <a:pt x="90" y="444"/>
                </a:lnTo>
                <a:lnTo>
                  <a:pt x="84" y="444"/>
                </a:lnTo>
                <a:lnTo>
                  <a:pt x="84" y="444"/>
                </a:lnTo>
                <a:lnTo>
                  <a:pt x="84" y="444"/>
                </a:lnTo>
                <a:lnTo>
                  <a:pt x="84" y="438"/>
                </a:lnTo>
                <a:lnTo>
                  <a:pt x="84" y="438"/>
                </a:lnTo>
                <a:lnTo>
                  <a:pt x="84" y="438"/>
                </a:lnTo>
                <a:lnTo>
                  <a:pt x="84" y="438"/>
                </a:lnTo>
                <a:lnTo>
                  <a:pt x="78" y="438"/>
                </a:lnTo>
                <a:lnTo>
                  <a:pt x="78" y="438"/>
                </a:lnTo>
                <a:lnTo>
                  <a:pt x="72" y="432"/>
                </a:lnTo>
                <a:lnTo>
                  <a:pt x="72" y="432"/>
                </a:lnTo>
                <a:lnTo>
                  <a:pt x="72" y="432"/>
                </a:lnTo>
                <a:lnTo>
                  <a:pt x="66" y="432"/>
                </a:lnTo>
                <a:lnTo>
                  <a:pt x="66" y="432"/>
                </a:lnTo>
                <a:lnTo>
                  <a:pt x="66" y="432"/>
                </a:lnTo>
                <a:lnTo>
                  <a:pt x="66" y="432"/>
                </a:lnTo>
                <a:lnTo>
                  <a:pt x="66" y="432"/>
                </a:lnTo>
                <a:lnTo>
                  <a:pt x="66" y="432"/>
                </a:lnTo>
                <a:lnTo>
                  <a:pt x="60" y="432"/>
                </a:lnTo>
                <a:lnTo>
                  <a:pt x="60" y="432"/>
                </a:lnTo>
                <a:lnTo>
                  <a:pt x="54" y="438"/>
                </a:lnTo>
                <a:lnTo>
                  <a:pt x="54" y="438"/>
                </a:lnTo>
                <a:lnTo>
                  <a:pt x="54" y="444"/>
                </a:lnTo>
                <a:lnTo>
                  <a:pt x="54" y="444"/>
                </a:lnTo>
                <a:lnTo>
                  <a:pt x="54" y="444"/>
                </a:lnTo>
                <a:lnTo>
                  <a:pt x="54" y="450"/>
                </a:lnTo>
                <a:lnTo>
                  <a:pt x="54" y="450"/>
                </a:lnTo>
                <a:lnTo>
                  <a:pt x="48" y="450"/>
                </a:lnTo>
                <a:lnTo>
                  <a:pt x="48" y="456"/>
                </a:lnTo>
                <a:lnTo>
                  <a:pt x="42" y="456"/>
                </a:lnTo>
                <a:lnTo>
                  <a:pt x="42" y="456"/>
                </a:lnTo>
                <a:lnTo>
                  <a:pt x="36" y="456"/>
                </a:lnTo>
                <a:lnTo>
                  <a:pt x="36" y="456"/>
                </a:lnTo>
                <a:lnTo>
                  <a:pt x="30" y="456"/>
                </a:lnTo>
                <a:lnTo>
                  <a:pt x="24" y="456"/>
                </a:lnTo>
                <a:lnTo>
                  <a:pt x="24" y="456"/>
                </a:lnTo>
                <a:lnTo>
                  <a:pt x="18" y="456"/>
                </a:lnTo>
                <a:lnTo>
                  <a:pt x="18" y="456"/>
                </a:lnTo>
                <a:lnTo>
                  <a:pt x="12" y="456"/>
                </a:lnTo>
                <a:lnTo>
                  <a:pt x="12" y="456"/>
                </a:lnTo>
                <a:lnTo>
                  <a:pt x="6" y="456"/>
                </a:lnTo>
                <a:lnTo>
                  <a:pt x="6" y="456"/>
                </a:lnTo>
                <a:lnTo>
                  <a:pt x="6" y="456"/>
                </a:lnTo>
                <a:lnTo>
                  <a:pt x="6" y="450"/>
                </a:lnTo>
                <a:lnTo>
                  <a:pt x="0" y="450"/>
                </a:lnTo>
                <a:lnTo>
                  <a:pt x="0" y="450"/>
                </a:lnTo>
                <a:lnTo>
                  <a:pt x="0" y="450"/>
                </a:lnTo>
                <a:lnTo>
                  <a:pt x="0" y="450"/>
                </a:lnTo>
                <a:lnTo>
                  <a:pt x="0" y="444"/>
                </a:lnTo>
                <a:lnTo>
                  <a:pt x="0" y="444"/>
                </a:lnTo>
                <a:lnTo>
                  <a:pt x="0" y="444"/>
                </a:lnTo>
                <a:lnTo>
                  <a:pt x="0" y="438"/>
                </a:lnTo>
                <a:lnTo>
                  <a:pt x="0" y="438"/>
                </a:lnTo>
                <a:lnTo>
                  <a:pt x="6" y="438"/>
                </a:lnTo>
                <a:lnTo>
                  <a:pt x="6" y="432"/>
                </a:lnTo>
                <a:lnTo>
                  <a:pt x="12" y="426"/>
                </a:lnTo>
                <a:lnTo>
                  <a:pt x="12" y="426"/>
                </a:lnTo>
                <a:lnTo>
                  <a:pt x="18" y="420"/>
                </a:lnTo>
                <a:lnTo>
                  <a:pt x="18" y="420"/>
                </a:lnTo>
                <a:lnTo>
                  <a:pt x="18" y="414"/>
                </a:lnTo>
                <a:lnTo>
                  <a:pt x="12" y="408"/>
                </a:lnTo>
                <a:lnTo>
                  <a:pt x="12" y="402"/>
                </a:lnTo>
                <a:lnTo>
                  <a:pt x="12" y="402"/>
                </a:lnTo>
                <a:lnTo>
                  <a:pt x="12" y="402"/>
                </a:lnTo>
                <a:lnTo>
                  <a:pt x="12" y="402"/>
                </a:lnTo>
                <a:lnTo>
                  <a:pt x="12" y="402"/>
                </a:lnTo>
                <a:lnTo>
                  <a:pt x="12" y="396"/>
                </a:lnTo>
                <a:lnTo>
                  <a:pt x="18" y="390"/>
                </a:lnTo>
                <a:lnTo>
                  <a:pt x="24" y="390"/>
                </a:lnTo>
                <a:lnTo>
                  <a:pt x="30" y="384"/>
                </a:lnTo>
                <a:lnTo>
                  <a:pt x="30" y="384"/>
                </a:lnTo>
                <a:lnTo>
                  <a:pt x="30" y="378"/>
                </a:lnTo>
                <a:lnTo>
                  <a:pt x="36" y="378"/>
                </a:lnTo>
                <a:lnTo>
                  <a:pt x="36" y="372"/>
                </a:lnTo>
                <a:lnTo>
                  <a:pt x="36" y="372"/>
                </a:lnTo>
                <a:lnTo>
                  <a:pt x="36" y="366"/>
                </a:lnTo>
                <a:lnTo>
                  <a:pt x="36" y="366"/>
                </a:lnTo>
                <a:lnTo>
                  <a:pt x="42" y="360"/>
                </a:lnTo>
                <a:lnTo>
                  <a:pt x="42" y="360"/>
                </a:lnTo>
                <a:lnTo>
                  <a:pt x="42" y="354"/>
                </a:lnTo>
                <a:lnTo>
                  <a:pt x="48" y="354"/>
                </a:lnTo>
                <a:lnTo>
                  <a:pt x="48" y="354"/>
                </a:lnTo>
                <a:lnTo>
                  <a:pt x="48" y="348"/>
                </a:lnTo>
                <a:lnTo>
                  <a:pt x="48" y="348"/>
                </a:lnTo>
                <a:lnTo>
                  <a:pt x="48" y="348"/>
                </a:lnTo>
                <a:lnTo>
                  <a:pt x="48" y="342"/>
                </a:lnTo>
                <a:lnTo>
                  <a:pt x="42" y="342"/>
                </a:lnTo>
                <a:lnTo>
                  <a:pt x="42" y="342"/>
                </a:lnTo>
                <a:lnTo>
                  <a:pt x="42" y="336"/>
                </a:lnTo>
                <a:lnTo>
                  <a:pt x="42" y="330"/>
                </a:lnTo>
                <a:lnTo>
                  <a:pt x="42" y="330"/>
                </a:lnTo>
                <a:lnTo>
                  <a:pt x="42" y="324"/>
                </a:lnTo>
                <a:lnTo>
                  <a:pt x="42" y="318"/>
                </a:lnTo>
                <a:lnTo>
                  <a:pt x="42" y="312"/>
                </a:lnTo>
                <a:lnTo>
                  <a:pt x="42" y="306"/>
                </a:lnTo>
                <a:lnTo>
                  <a:pt x="36" y="306"/>
                </a:lnTo>
                <a:lnTo>
                  <a:pt x="36" y="306"/>
                </a:lnTo>
                <a:lnTo>
                  <a:pt x="36" y="300"/>
                </a:lnTo>
                <a:lnTo>
                  <a:pt x="36" y="300"/>
                </a:lnTo>
                <a:lnTo>
                  <a:pt x="36" y="300"/>
                </a:lnTo>
                <a:lnTo>
                  <a:pt x="30" y="300"/>
                </a:lnTo>
                <a:lnTo>
                  <a:pt x="30" y="300"/>
                </a:lnTo>
                <a:lnTo>
                  <a:pt x="30" y="294"/>
                </a:lnTo>
                <a:lnTo>
                  <a:pt x="30" y="294"/>
                </a:lnTo>
                <a:lnTo>
                  <a:pt x="30" y="288"/>
                </a:lnTo>
                <a:lnTo>
                  <a:pt x="30" y="282"/>
                </a:lnTo>
                <a:lnTo>
                  <a:pt x="30" y="282"/>
                </a:lnTo>
                <a:lnTo>
                  <a:pt x="36" y="276"/>
                </a:lnTo>
                <a:lnTo>
                  <a:pt x="36" y="264"/>
                </a:lnTo>
                <a:lnTo>
                  <a:pt x="36" y="258"/>
                </a:lnTo>
                <a:lnTo>
                  <a:pt x="42" y="258"/>
                </a:lnTo>
                <a:lnTo>
                  <a:pt x="42" y="252"/>
                </a:lnTo>
                <a:lnTo>
                  <a:pt x="42" y="252"/>
                </a:lnTo>
                <a:lnTo>
                  <a:pt x="12" y="12"/>
                </a:lnTo>
                <a:lnTo>
                  <a:pt x="18" y="18"/>
                </a:lnTo>
                <a:lnTo>
                  <a:pt x="18" y="18"/>
                </a:lnTo>
                <a:lnTo>
                  <a:pt x="18" y="18"/>
                </a:lnTo>
                <a:lnTo>
                  <a:pt x="24" y="18"/>
                </a:lnTo>
                <a:lnTo>
                  <a:pt x="24" y="24"/>
                </a:lnTo>
                <a:lnTo>
                  <a:pt x="30" y="24"/>
                </a:lnTo>
                <a:lnTo>
                  <a:pt x="30" y="24"/>
                </a:lnTo>
                <a:lnTo>
                  <a:pt x="36" y="24"/>
                </a:lnTo>
                <a:lnTo>
                  <a:pt x="42" y="24"/>
                </a:lnTo>
                <a:lnTo>
                  <a:pt x="48" y="24"/>
                </a:lnTo>
                <a:lnTo>
                  <a:pt x="54" y="24"/>
                </a:lnTo>
                <a:lnTo>
                  <a:pt x="54" y="24"/>
                </a:lnTo>
                <a:lnTo>
                  <a:pt x="60" y="24"/>
                </a:lnTo>
                <a:lnTo>
                  <a:pt x="60" y="24"/>
                </a:lnTo>
                <a:lnTo>
                  <a:pt x="60" y="24"/>
                </a:lnTo>
                <a:lnTo>
                  <a:pt x="60" y="24"/>
                </a:lnTo>
                <a:lnTo>
                  <a:pt x="66" y="24"/>
                </a:lnTo>
                <a:lnTo>
                  <a:pt x="66" y="18"/>
                </a:lnTo>
                <a:lnTo>
                  <a:pt x="66" y="18"/>
                </a:lnTo>
                <a:lnTo>
                  <a:pt x="72" y="12"/>
                </a:lnTo>
                <a:lnTo>
                  <a:pt x="72" y="12"/>
                </a:lnTo>
                <a:lnTo>
                  <a:pt x="78" y="6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5783400" y="3397320"/>
            <a:ext cx="380880" cy="723960"/>
          </a:xfrm>
          <a:custGeom>
            <a:avLst/>
            <a:gdLst/>
            <a:ahLst/>
            <a:rect l="l" t="t" r="r" b="b"/>
            <a:pathLst>
              <a:path w="270" h="456">
                <a:moveTo>
                  <a:pt x="78" y="6"/>
                </a:moveTo>
                <a:lnTo>
                  <a:pt x="240" y="0"/>
                </a:lnTo>
                <a:lnTo>
                  <a:pt x="240" y="6"/>
                </a:lnTo>
                <a:lnTo>
                  <a:pt x="270" y="282"/>
                </a:lnTo>
                <a:lnTo>
                  <a:pt x="270" y="282"/>
                </a:lnTo>
                <a:lnTo>
                  <a:pt x="270" y="288"/>
                </a:lnTo>
                <a:lnTo>
                  <a:pt x="270" y="294"/>
                </a:lnTo>
                <a:lnTo>
                  <a:pt x="270" y="300"/>
                </a:lnTo>
                <a:lnTo>
                  <a:pt x="270" y="300"/>
                </a:lnTo>
                <a:lnTo>
                  <a:pt x="270" y="306"/>
                </a:lnTo>
                <a:lnTo>
                  <a:pt x="270" y="306"/>
                </a:lnTo>
                <a:lnTo>
                  <a:pt x="270" y="306"/>
                </a:lnTo>
                <a:lnTo>
                  <a:pt x="270" y="312"/>
                </a:lnTo>
                <a:lnTo>
                  <a:pt x="264" y="312"/>
                </a:lnTo>
                <a:lnTo>
                  <a:pt x="264" y="318"/>
                </a:lnTo>
                <a:lnTo>
                  <a:pt x="264" y="318"/>
                </a:lnTo>
                <a:lnTo>
                  <a:pt x="264" y="318"/>
                </a:lnTo>
                <a:lnTo>
                  <a:pt x="258" y="324"/>
                </a:lnTo>
                <a:lnTo>
                  <a:pt x="258" y="324"/>
                </a:lnTo>
                <a:lnTo>
                  <a:pt x="258" y="330"/>
                </a:lnTo>
                <a:lnTo>
                  <a:pt x="252" y="330"/>
                </a:lnTo>
                <a:lnTo>
                  <a:pt x="252" y="330"/>
                </a:lnTo>
                <a:lnTo>
                  <a:pt x="252" y="330"/>
                </a:lnTo>
                <a:lnTo>
                  <a:pt x="246" y="336"/>
                </a:lnTo>
                <a:lnTo>
                  <a:pt x="246" y="336"/>
                </a:lnTo>
                <a:lnTo>
                  <a:pt x="246" y="336"/>
                </a:lnTo>
                <a:lnTo>
                  <a:pt x="240" y="336"/>
                </a:lnTo>
                <a:lnTo>
                  <a:pt x="240" y="336"/>
                </a:lnTo>
                <a:lnTo>
                  <a:pt x="234" y="336"/>
                </a:lnTo>
                <a:lnTo>
                  <a:pt x="228" y="336"/>
                </a:lnTo>
                <a:lnTo>
                  <a:pt x="228" y="354"/>
                </a:lnTo>
                <a:lnTo>
                  <a:pt x="228" y="354"/>
                </a:lnTo>
                <a:lnTo>
                  <a:pt x="222" y="354"/>
                </a:lnTo>
                <a:lnTo>
                  <a:pt x="222" y="354"/>
                </a:lnTo>
                <a:lnTo>
                  <a:pt x="222" y="360"/>
                </a:lnTo>
                <a:lnTo>
                  <a:pt x="216" y="360"/>
                </a:lnTo>
                <a:lnTo>
                  <a:pt x="216" y="360"/>
                </a:lnTo>
                <a:lnTo>
                  <a:pt x="210" y="360"/>
                </a:lnTo>
                <a:lnTo>
                  <a:pt x="210" y="366"/>
                </a:lnTo>
                <a:lnTo>
                  <a:pt x="210" y="366"/>
                </a:lnTo>
                <a:lnTo>
                  <a:pt x="210" y="366"/>
                </a:lnTo>
                <a:lnTo>
                  <a:pt x="210" y="366"/>
                </a:lnTo>
                <a:lnTo>
                  <a:pt x="210" y="372"/>
                </a:lnTo>
                <a:lnTo>
                  <a:pt x="210" y="372"/>
                </a:lnTo>
                <a:lnTo>
                  <a:pt x="210" y="378"/>
                </a:lnTo>
                <a:lnTo>
                  <a:pt x="210" y="378"/>
                </a:lnTo>
                <a:lnTo>
                  <a:pt x="204" y="378"/>
                </a:lnTo>
                <a:lnTo>
                  <a:pt x="204" y="384"/>
                </a:lnTo>
                <a:lnTo>
                  <a:pt x="204" y="384"/>
                </a:lnTo>
                <a:lnTo>
                  <a:pt x="204" y="384"/>
                </a:lnTo>
                <a:lnTo>
                  <a:pt x="198" y="390"/>
                </a:lnTo>
                <a:lnTo>
                  <a:pt x="198" y="390"/>
                </a:lnTo>
                <a:lnTo>
                  <a:pt x="192" y="390"/>
                </a:lnTo>
                <a:lnTo>
                  <a:pt x="192" y="390"/>
                </a:lnTo>
                <a:lnTo>
                  <a:pt x="192" y="390"/>
                </a:lnTo>
                <a:lnTo>
                  <a:pt x="186" y="390"/>
                </a:lnTo>
                <a:lnTo>
                  <a:pt x="186" y="390"/>
                </a:lnTo>
                <a:lnTo>
                  <a:pt x="186" y="396"/>
                </a:lnTo>
                <a:lnTo>
                  <a:pt x="186" y="396"/>
                </a:lnTo>
                <a:lnTo>
                  <a:pt x="186" y="402"/>
                </a:lnTo>
                <a:lnTo>
                  <a:pt x="186" y="408"/>
                </a:lnTo>
                <a:lnTo>
                  <a:pt x="186" y="408"/>
                </a:lnTo>
                <a:lnTo>
                  <a:pt x="186" y="414"/>
                </a:lnTo>
                <a:lnTo>
                  <a:pt x="186" y="414"/>
                </a:lnTo>
                <a:lnTo>
                  <a:pt x="186" y="420"/>
                </a:lnTo>
                <a:lnTo>
                  <a:pt x="186" y="420"/>
                </a:lnTo>
                <a:lnTo>
                  <a:pt x="180" y="420"/>
                </a:lnTo>
                <a:lnTo>
                  <a:pt x="180" y="420"/>
                </a:lnTo>
                <a:lnTo>
                  <a:pt x="174" y="420"/>
                </a:lnTo>
                <a:lnTo>
                  <a:pt x="168" y="420"/>
                </a:lnTo>
                <a:lnTo>
                  <a:pt x="168" y="420"/>
                </a:lnTo>
                <a:lnTo>
                  <a:pt x="162" y="420"/>
                </a:lnTo>
                <a:lnTo>
                  <a:pt x="162" y="420"/>
                </a:lnTo>
                <a:lnTo>
                  <a:pt x="162" y="408"/>
                </a:lnTo>
                <a:lnTo>
                  <a:pt x="156" y="408"/>
                </a:lnTo>
                <a:lnTo>
                  <a:pt x="156" y="408"/>
                </a:lnTo>
                <a:lnTo>
                  <a:pt x="150" y="408"/>
                </a:lnTo>
                <a:lnTo>
                  <a:pt x="150" y="408"/>
                </a:lnTo>
                <a:lnTo>
                  <a:pt x="144" y="408"/>
                </a:lnTo>
                <a:lnTo>
                  <a:pt x="144" y="408"/>
                </a:lnTo>
                <a:lnTo>
                  <a:pt x="144" y="408"/>
                </a:lnTo>
                <a:lnTo>
                  <a:pt x="144" y="408"/>
                </a:lnTo>
                <a:lnTo>
                  <a:pt x="144" y="414"/>
                </a:lnTo>
                <a:lnTo>
                  <a:pt x="138" y="414"/>
                </a:lnTo>
                <a:lnTo>
                  <a:pt x="138" y="414"/>
                </a:lnTo>
                <a:lnTo>
                  <a:pt x="138" y="414"/>
                </a:lnTo>
                <a:lnTo>
                  <a:pt x="138" y="420"/>
                </a:lnTo>
                <a:lnTo>
                  <a:pt x="138" y="426"/>
                </a:lnTo>
                <a:lnTo>
                  <a:pt x="132" y="426"/>
                </a:lnTo>
                <a:lnTo>
                  <a:pt x="132" y="432"/>
                </a:lnTo>
                <a:lnTo>
                  <a:pt x="132" y="432"/>
                </a:lnTo>
                <a:lnTo>
                  <a:pt x="132" y="432"/>
                </a:lnTo>
                <a:lnTo>
                  <a:pt x="132" y="438"/>
                </a:lnTo>
                <a:lnTo>
                  <a:pt x="132" y="438"/>
                </a:lnTo>
                <a:lnTo>
                  <a:pt x="126" y="438"/>
                </a:lnTo>
                <a:lnTo>
                  <a:pt x="126" y="438"/>
                </a:lnTo>
                <a:lnTo>
                  <a:pt x="120" y="438"/>
                </a:lnTo>
                <a:lnTo>
                  <a:pt x="120" y="438"/>
                </a:lnTo>
                <a:lnTo>
                  <a:pt x="114" y="438"/>
                </a:lnTo>
                <a:lnTo>
                  <a:pt x="108" y="444"/>
                </a:lnTo>
                <a:lnTo>
                  <a:pt x="108" y="444"/>
                </a:lnTo>
                <a:lnTo>
                  <a:pt x="108" y="444"/>
                </a:lnTo>
                <a:lnTo>
                  <a:pt x="108" y="444"/>
                </a:lnTo>
                <a:lnTo>
                  <a:pt x="102" y="450"/>
                </a:lnTo>
                <a:lnTo>
                  <a:pt x="102" y="450"/>
                </a:lnTo>
                <a:lnTo>
                  <a:pt x="102" y="450"/>
                </a:lnTo>
                <a:lnTo>
                  <a:pt x="102" y="444"/>
                </a:lnTo>
                <a:lnTo>
                  <a:pt x="96" y="444"/>
                </a:lnTo>
                <a:lnTo>
                  <a:pt x="96" y="444"/>
                </a:lnTo>
                <a:lnTo>
                  <a:pt x="90" y="444"/>
                </a:lnTo>
                <a:lnTo>
                  <a:pt x="90" y="444"/>
                </a:lnTo>
                <a:lnTo>
                  <a:pt x="84" y="444"/>
                </a:lnTo>
                <a:lnTo>
                  <a:pt x="84" y="444"/>
                </a:lnTo>
                <a:lnTo>
                  <a:pt x="84" y="444"/>
                </a:lnTo>
                <a:lnTo>
                  <a:pt x="84" y="438"/>
                </a:lnTo>
                <a:lnTo>
                  <a:pt x="84" y="438"/>
                </a:lnTo>
                <a:lnTo>
                  <a:pt x="84" y="438"/>
                </a:lnTo>
                <a:lnTo>
                  <a:pt x="84" y="438"/>
                </a:lnTo>
                <a:lnTo>
                  <a:pt x="78" y="438"/>
                </a:lnTo>
                <a:lnTo>
                  <a:pt x="78" y="438"/>
                </a:lnTo>
                <a:lnTo>
                  <a:pt x="72" y="432"/>
                </a:lnTo>
                <a:lnTo>
                  <a:pt x="72" y="432"/>
                </a:lnTo>
                <a:lnTo>
                  <a:pt x="72" y="432"/>
                </a:lnTo>
                <a:lnTo>
                  <a:pt x="66" y="432"/>
                </a:lnTo>
                <a:lnTo>
                  <a:pt x="66" y="432"/>
                </a:lnTo>
                <a:lnTo>
                  <a:pt x="66" y="432"/>
                </a:lnTo>
                <a:lnTo>
                  <a:pt x="66" y="432"/>
                </a:lnTo>
                <a:lnTo>
                  <a:pt x="66" y="432"/>
                </a:lnTo>
                <a:lnTo>
                  <a:pt x="66" y="432"/>
                </a:lnTo>
                <a:lnTo>
                  <a:pt x="60" y="432"/>
                </a:lnTo>
                <a:lnTo>
                  <a:pt x="60" y="432"/>
                </a:lnTo>
                <a:lnTo>
                  <a:pt x="54" y="438"/>
                </a:lnTo>
                <a:lnTo>
                  <a:pt x="54" y="438"/>
                </a:lnTo>
                <a:lnTo>
                  <a:pt x="54" y="444"/>
                </a:lnTo>
                <a:lnTo>
                  <a:pt x="54" y="444"/>
                </a:lnTo>
                <a:lnTo>
                  <a:pt x="54" y="444"/>
                </a:lnTo>
                <a:lnTo>
                  <a:pt x="54" y="450"/>
                </a:lnTo>
                <a:lnTo>
                  <a:pt x="54" y="450"/>
                </a:lnTo>
                <a:lnTo>
                  <a:pt x="48" y="450"/>
                </a:lnTo>
                <a:lnTo>
                  <a:pt x="48" y="456"/>
                </a:lnTo>
                <a:lnTo>
                  <a:pt x="42" y="456"/>
                </a:lnTo>
                <a:lnTo>
                  <a:pt x="42" y="456"/>
                </a:lnTo>
                <a:lnTo>
                  <a:pt x="36" y="456"/>
                </a:lnTo>
                <a:lnTo>
                  <a:pt x="36" y="456"/>
                </a:lnTo>
                <a:lnTo>
                  <a:pt x="30" y="456"/>
                </a:lnTo>
                <a:lnTo>
                  <a:pt x="24" y="456"/>
                </a:lnTo>
                <a:lnTo>
                  <a:pt x="24" y="456"/>
                </a:lnTo>
                <a:lnTo>
                  <a:pt x="18" y="456"/>
                </a:lnTo>
                <a:lnTo>
                  <a:pt x="18" y="456"/>
                </a:lnTo>
                <a:lnTo>
                  <a:pt x="12" y="456"/>
                </a:lnTo>
                <a:lnTo>
                  <a:pt x="12" y="456"/>
                </a:lnTo>
                <a:lnTo>
                  <a:pt x="6" y="456"/>
                </a:lnTo>
                <a:lnTo>
                  <a:pt x="6" y="456"/>
                </a:lnTo>
                <a:lnTo>
                  <a:pt x="6" y="456"/>
                </a:lnTo>
                <a:lnTo>
                  <a:pt x="6" y="450"/>
                </a:lnTo>
                <a:lnTo>
                  <a:pt x="0" y="450"/>
                </a:lnTo>
                <a:lnTo>
                  <a:pt x="0" y="450"/>
                </a:lnTo>
                <a:lnTo>
                  <a:pt x="0" y="450"/>
                </a:lnTo>
                <a:lnTo>
                  <a:pt x="0" y="450"/>
                </a:lnTo>
                <a:lnTo>
                  <a:pt x="0" y="444"/>
                </a:lnTo>
                <a:lnTo>
                  <a:pt x="0" y="444"/>
                </a:lnTo>
                <a:lnTo>
                  <a:pt x="0" y="444"/>
                </a:lnTo>
                <a:lnTo>
                  <a:pt x="0" y="438"/>
                </a:lnTo>
                <a:lnTo>
                  <a:pt x="0" y="438"/>
                </a:lnTo>
                <a:lnTo>
                  <a:pt x="6" y="438"/>
                </a:lnTo>
                <a:lnTo>
                  <a:pt x="6" y="432"/>
                </a:lnTo>
                <a:lnTo>
                  <a:pt x="12" y="426"/>
                </a:lnTo>
                <a:lnTo>
                  <a:pt x="12" y="426"/>
                </a:lnTo>
                <a:lnTo>
                  <a:pt x="18" y="420"/>
                </a:lnTo>
                <a:lnTo>
                  <a:pt x="18" y="420"/>
                </a:lnTo>
                <a:lnTo>
                  <a:pt x="18" y="414"/>
                </a:lnTo>
                <a:lnTo>
                  <a:pt x="12" y="408"/>
                </a:lnTo>
                <a:lnTo>
                  <a:pt x="12" y="402"/>
                </a:lnTo>
                <a:lnTo>
                  <a:pt x="12" y="402"/>
                </a:lnTo>
                <a:lnTo>
                  <a:pt x="12" y="402"/>
                </a:lnTo>
                <a:lnTo>
                  <a:pt x="12" y="402"/>
                </a:lnTo>
                <a:lnTo>
                  <a:pt x="12" y="402"/>
                </a:lnTo>
                <a:lnTo>
                  <a:pt x="12" y="396"/>
                </a:lnTo>
                <a:lnTo>
                  <a:pt x="18" y="390"/>
                </a:lnTo>
                <a:lnTo>
                  <a:pt x="24" y="390"/>
                </a:lnTo>
                <a:lnTo>
                  <a:pt x="30" y="384"/>
                </a:lnTo>
                <a:lnTo>
                  <a:pt x="30" y="384"/>
                </a:lnTo>
                <a:lnTo>
                  <a:pt x="30" y="378"/>
                </a:lnTo>
                <a:lnTo>
                  <a:pt x="36" y="378"/>
                </a:lnTo>
                <a:lnTo>
                  <a:pt x="36" y="372"/>
                </a:lnTo>
                <a:lnTo>
                  <a:pt x="36" y="372"/>
                </a:lnTo>
                <a:lnTo>
                  <a:pt x="36" y="366"/>
                </a:lnTo>
                <a:lnTo>
                  <a:pt x="36" y="366"/>
                </a:lnTo>
                <a:lnTo>
                  <a:pt x="42" y="360"/>
                </a:lnTo>
                <a:lnTo>
                  <a:pt x="42" y="360"/>
                </a:lnTo>
                <a:lnTo>
                  <a:pt x="42" y="354"/>
                </a:lnTo>
                <a:lnTo>
                  <a:pt x="48" y="354"/>
                </a:lnTo>
                <a:lnTo>
                  <a:pt x="48" y="354"/>
                </a:lnTo>
                <a:lnTo>
                  <a:pt x="48" y="348"/>
                </a:lnTo>
                <a:lnTo>
                  <a:pt x="48" y="348"/>
                </a:lnTo>
                <a:lnTo>
                  <a:pt x="48" y="348"/>
                </a:lnTo>
                <a:lnTo>
                  <a:pt x="48" y="342"/>
                </a:lnTo>
                <a:lnTo>
                  <a:pt x="42" y="342"/>
                </a:lnTo>
                <a:lnTo>
                  <a:pt x="42" y="342"/>
                </a:lnTo>
                <a:lnTo>
                  <a:pt x="42" y="336"/>
                </a:lnTo>
                <a:lnTo>
                  <a:pt x="42" y="330"/>
                </a:lnTo>
                <a:lnTo>
                  <a:pt x="42" y="330"/>
                </a:lnTo>
                <a:lnTo>
                  <a:pt x="42" y="324"/>
                </a:lnTo>
                <a:lnTo>
                  <a:pt x="42" y="318"/>
                </a:lnTo>
                <a:lnTo>
                  <a:pt x="42" y="312"/>
                </a:lnTo>
                <a:lnTo>
                  <a:pt x="42" y="306"/>
                </a:lnTo>
                <a:lnTo>
                  <a:pt x="36" y="306"/>
                </a:lnTo>
                <a:lnTo>
                  <a:pt x="36" y="306"/>
                </a:lnTo>
                <a:lnTo>
                  <a:pt x="36" y="300"/>
                </a:lnTo>
                <a:lnTo>
                  <a:pt x="36" y="300"/>
                </a:lnTo>
                <a:lnTo>
                  <a:pt x="36" y="300"/>
                </a:lnTo>
                <a:lnTo>
                  <a:pt x="30" y="300"/>
                </a:lnTo>
                <a:lnTo>
                  <a:pt x="30" y="300"/>
                </a:lnTo>
                <a:lnTo>
                  <a:pt x="30" y="294"/>
                </a:lnTo>
                <a:lnTo>
                  <a:pt x="30" y="294"/>
                </a:lnTo>
                <a:lnTo>
                  <a:pt x="30" y="288"/>
                </a:lnTo>
                <a:lnTo>
                  <a:pt x="30" y="282"/>
                </a:lnTo>
                <a:lnTo>
                  <a:pt x="30" y="282"/>
                </a:lnTo>
                <a:lnTo>
                  <a:pt x="36" y="276"/>
                </a:lnTo>
                <a:lnTo>
                  <a:pt x="36" y="264"/>
                </a:lnTo>
                <a:lnTo>
                  <a:pt x="36" y="258"/>
                </a:lnTo>
                <a:lnTo>
                  <a:pt x="42" y="258"/>
                </a:lnTo>
                <a:lnTo>
                  <a:pt x="42" y="252"/>
                </a:lnTo>
                <a:lnTo>
                  <a:pt x="42" y="252"/>
                </a:lnTo>
                <a:lnTo>
                  <a:pt x="12" y="12"/>
                </a:lnTo>
                <a:lnTo>
                  <a:pt x="18" y="18"/>
                </a:lnTo>
                <a:lnTo>
                  <a:pt x="18" y="18"/>
                </a:lnTo>
                <a:lnTo>
                  <a:pt x="18" y="18"/>
                </a:lnTo>
                <a:lnTo>
                  <a:pt x="24" y="18"/>
                </a:lnTo>
                <a:lnTo>
                  <a:pt x="24" y="24"/>
                </a:lnTo>
                <a:lnTo>
                  <a:pt x="30" y="24"/>
                </a:lnTo>
                <a:lnTo>
                  <a:pt x="30" y="24"/>
                </a:lnTo>
                <a:lnTo>
                  <a:pt x="36" y="24"/>
                </a:lnTo>
                <a:lnTo>
                  <a:pt x="42" y="24"/>
                </a:lnTo>
                <a:lnTo>
                  <a:pt x="48" y="24"/>
                </a:lnTo>
                <a:lnTo>
                  <a:pt x="54" y="24"/>
                </a:lnTo>
                <a:lnTo>
                  <a:pt x="54" y="24"/>
                </a:lnTo>
                <a:lnTo>
                  <a:pt x="60" y="24"/>
                </a:lnTo>
                <a:lnTo>
                  <a:pt x="60" y="24"/>
                </a:lnTo>
                <a:lnTo>
                  <a:pt x="60" y="24"/>
                </a:lnTo>
                <a:lnTo>
                  <a:pt x="60" y="24"/>
                </a:lnTo>
                <a:lnTo>
                  <a:pt x="66" y="24"/>
                </a:lnTo>
                <a:lnTo>
                  <a:pt x="66" y="18"/>
                </a:lnTo>
                <a:lnTo>
                  <a:pt x="66" y="18"/>
                </a:lnTo>
                <a:lnTo>
                  <a:pt x="72" y="12"/>
                </a:lnTo>
                <a:lnTo>
                  <a:pt x="72" y="12"/>
                </a:lnTo>
                <a:lnTo>
                  <a:pt x="78" y="6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5359320" y="3311640"/>
            <a:ext cx="490680" cy="952560"/>
          </a:xfrm>
          <a:custGeom>
            <a:avLst/>
            <a:gdLst/>
            <a:ahLst/>
            <a:rect l="l" t="t" r="r" b="b"/>
            <a:pathLst>
              <a:path w="348" h="600">
                <a:moveTo>
                  <a:pt x="60" y="12"/>
                </a:moveTo>
                <a:lnTo>
                  <a:pt x="288" y="0"/>
                </a:lnTo>
                <a:lnTo>
                  <a:pt x="288" y="6"/>
                </a:lnTo>
                <a:lnTo>
                  <a:pt x="288" y="12"/>
                </a:lnTo>
                <a:lnTo>
                  <a:pt x="288" y="12"/>
                </a:lnTo>
                <a:lnTo>
                  <a:pt x="288" y="18"/>
                </a:lnTo>
                <a:lnTo>
                  <a:pt x="288" y="18"/>
                </a:lnTo>
                <a:lnTo>
                  <a:pt x="288" y="24"/>
                </a:lnTo>
                <a:lnTo>
                  <a:pt x="288" y="24"/>
                </a:lnTo>
                <a:lnTo>
                  <a:pt x="288" y="30"/>
                </a:lnTo>
                <a:lnTo>
                  <a:pt x="288" y="30"/>
                </a:lnTo>
                <a:lnTo>
                  <a:pt x="294" y="30"/>
                </a:lnTo>
                <a:lnTo>
                  <a:pt x="294" y="30"/>
                </a:lnTo>
                <a:lnTo>
                  <a:pt x="300" y="30"/>
                </a:lnTo>
                <a:lnTo>
                  <a:pt x="300" y="30"/>
                </a:lnTo>
                <a:lnTo>
                  <a:pt x="300" y="30"/>
                </a:lnTo>
                <a:lnTo>
                  <a:pt x="300" y="30"/>
                </a:lnTo>
                <a:lnTo>
                  <a:pt x="306" y="36"/>
                </a:lnTo>
                <a:lnTo>
                  <a:pt x="306" y="36"/>
                </a:lnTo>
                <a:lnTo>
                  <a:pt x="306" y="42"/>
                </a:lnTo>
                <a:lnTo>
                  <a:pt x="306" y="42"/>
                </a:lnTo>
                <a:lnTo>
                  <a:pt x="306" y="48"/>
                </a:lnTo>
                <a:lnTo>
                  <a:pt x="312" y="54"/>
                </a:lnTo>
                <a:lnTo>
                  <a:pt x="312" y="60"/>
                </a:lnTo>
                <a:lnTo>
                  <a:pt x="312" y="66"/>
                </a:lnTo>
                <a:lnTo>
                  <a:pt x="312" y="66"/>
                </a:lnTo>
                <a:lnTo>
                  <a:pt x="342" y="306"/>
                </a:lnTo>
                <a:lnTo>
                  <a:pt x="342" y="306"/>
                </a:lnTo>
                <a:lnTo>
                  <a:pt x="336" y="312"/>
                </a:lnTo>
                <a:lnTo>
                  <a:pt x="336" y="318"/>
                </a:lnTo>
                <a:lnTo>
                  <a:pt x="336" y="324"/>
                </a:lnTo>
                <a:lnTo>
                  <a:pt x="336" y="336"/>
                </a:lnTo>
                <a:lnTo>
                  <a:pt x="330" y="342"/>
                </a:lnTo>
                <a:lnTo>
                  <a:pt x="330" y="348"/>
                </a:lnTo>
                <a:lnTo>
                  <a:pt x="330" y="348"/>
                </a:lnTo>
                <a:lnTo>
                  <a:pt x="330" y="348"/>
                </a:lnTo>
                <a:lnTo>
                  <a:pt x="330" y="354"/>
                </a:lnTo>
                <a:lnTo>
                  <a:pt x="330" y="354"/>
                </a:lnTo>
                <a:lnTo>
                  <a:pt x="330" y="354"/>
                </a:lnTo>
                <a:lnTo>
                  <a:pt x="330" y="354"/>
                </a:lnTo>
                <a:lnTo>
                  <a:pt x="336" y="360"/>
                </a:lnTo>
                <a:lnTo>
                  <a:pt x="336" y="360"/>
                </a:lnTo>
                <a:lnTo>
                  <a:pt x="336" y="360"/>
                </a:lnTo>
                <a:lnTo>
                  <a:pt x="336" y="360"/>
                </a:lnTo>
                <a:lnTo>
                  <a:pt x="342" y="360"/>
                </a:lnTo>
                <a:lnTo>
                  <a:pt x="342" y="366"/>
                </a:lnTo>
                <a:lnTo>
                  <a:pt x="342" y="366"/>
                </a:lnTo>
                <a:lnTo>
                  <a:pt x="342" y="372"/>
                </a:lnTo>
                <a:lnTo>
                  <a:pt x="342" y="378"/>
                </a:lnTo>
                <a:lnTo>
                  <a:pt x="342" y="384"/>
                </a:lnTo>
                <a:lnTo>
                  <a:pt x="342" y="390"/>
                </a:lnTo>
                <a:lnTo>
                  <a:pt x="342" y="396"/>
                </a:lnTo>
                <a:lnTo>
                  <a:pt x="342" y="396"/>
                </a:lnTo>
                <a:lnTo>
                  <a:pt x="342" y="396"/>
                </a:lnTo>
                <a:lnTo>
                  <a:pt x="342" y="396"/>
                </a:lnTo>
                <a:lnTo>
                  <a:pt x="342" y="396"/>
                </a:lnTo>
                <a:lnTo>
                  <a:pt x="342" y="396"/>
                </a:lnTo>
                <a:lnTo>
                  <a:pt x="348" y="396"/>
                </a:lnTo>
                <a:lnTo>
                  <a:pt x="348" y="396"/>
                </a:lnTo>
                <a:lnTo>
                  <a:pt x="348" y="402"/>
                </a:lnTo>
                <a:lnTo>
                  <a:pt x="348" y="402"/>
                </a:lnTo>
                <a:lnTo>
                  <a:pt x="348" y="402"/>
                </a:lnTo>
                <a:lnTo>
                  <a:pt x="348" y="402"/>
                </a:lnTo>
                <a:lnTo>
                  <a:pt x="348" y="402"/>
                </a:lnTo>
                <a:lnTo>
                  <a:pt x="342" y="408"/>
                </a:lnTo>
                <a:lnTo>
                  <a:pt x="342" y="408"/>
                </a:lnTo>
                <a:lnTo>
                  <a:pt x="342" y="408"/>
                </a:lnTo>
                <a:lnTo>
                  <a:pt x="342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20"/>
                </a:lnTo>
                <a:lnTo>
                  <a:pt x="336" y="420"/>
                </a:lnTo>
                <a:lnTo>
                  <a:pt x="336" y="426"/>
                </a:lnTo>
                <a:lnTo>
                  <a:pt x="336" y="426"/>
                </a:lnTo>
                <a:lnTo>
                  <a:pt x="336" y="432"/>
                </a:lnTo>
                <a:lnTo>
                  <a:pt x="330" y="432"/>
                </a:lnTo>
                <a:lnTo>
                  <a:pt x="330" y="432"/>
                </a:lnTo>
                <a:lnTo>
                  <a:pt x="330" y="432"/>
                </a:lnTo>
                <a:lnTo>
                  <a:pt x="324" y="438"/>
                </a:lnTo>
                <a:lnTo>
                  <a:pt x="318" y="444"/>
                </a:lnTo>
                <a:lnTo>
                  <a:pt x="318" y="444"/>
                </a:lnTo>
                <a:lnTo>
                  <a:pt x="318" y="450"/>
                </a:lnTo>
                <a:lnTo>
                  <a:pt x="312" y="450"/>
                </a:lnTo>
                <a:lnTo>
                  <a:pt x="312" y="456"/>
                </a:lnTo>
                <a:lnTo>
                  <a:pt x="312" y="456"/>
                </a:lnTo>
                <a:lnTo>
                  <a:pt x="312" y="462"/>
                </a:lnTo>
                <a:lnTo>
                  <a:pt x="312" y="462"/>
                </a:lnTo>
                <a:lnTo>
                  <a:pt x="312" y="468"/>
                </a:lnTo>
                <a:lnTo>
                  <a:pt x="312" y="468"/>
                </a:lnTo>
                <a:lnTo>
                  <a:pt x="318" y="474"/>
                </a:lnTo>
                <a:lnTo>
                  <a:pt x="318" y="474"/>
                </a:lnTo>
                <a:lnTo>
                  <a:pt x="312" y="474"/>
                </a:lnTo>
                <a:lnTo>
                  <a:pt x="312" y="474"/>
                </a:lnTo>
                <a:lnTo>
                  <a:pt x="312" y="480"/>
                </a:lnTo>
                <a:lnTo>
                  <a:pt x="312" y="480"/>
                </a:lnTo>
                <a:lnTo>
                  <a:pt x="312" y="480"/>
                </a:lnTo>
                <a:lnTo>
                  <a:pt x="312" y="480"/>
                </a:lnTo>
                <a:lnTo>
                  <a:pt x="312" y="486"/>
                </a:lnTo>
                <a:lnTo>
                  <a:pt x="306" y="486"/>
                </a:lnTo>
                <a:lnTo>
                  <a:pt x="306" y="486"/>
                </a:lnTo>
                <a:lnTo>
                  <a:pt x="306" y="492"/>
                </a:lnTo>
                <a:lnTo>
                  <a:pt x="300" y="498"/>
                </a:lnTo>
                <a:lnTo>
                  <a:pt x="300" y="498"/>
                </a:lnTo>
                <a:lnTo>
                  <a:pt x="300" y="504"/>
                </a:lnTo>
                <a:lnTo>
                  <a:pt x="300" y="504"/>
                </a:lnTo>
                <a:lnTo>
                  <a:pt x="300" y="510"/>
                </a:lnTo>
                <a:lnTo>
                  <a:pt x="306" y="510"/>
                </a:lnTo>
                <a:lnTo>
                  <a:pt x="306" y="510"/>
                </a:lnTo>
                <a:lnTo>
                  <a:pt x="306" y="510"/>
                </a:lnTo>
                <a:lnTo>
                  <a:pt x="312" y="510"/>
                </a:lnTo>
                <a:lnTo>
                  <a:pt x="312" y="510"/>
                </a:lnTo>
                <a:lnTo>
                  <a:pt x="312" y="510"/>
                </a:lnTo>
                <a:lnTo>
                  <a:pt x="318" y="510"/>
                </a:lnTo>
                <a:lnTo>
                  <a:pt x="318" y="510"/>
                </a:lnTo>
                <a:lnTo>
                  <a:pt x="318" y="516"/>
                </a:lnTo>
                <a:lnTo>
                  <a:pt x="312" y="516"/>
                </a:lnTo>
                <a:lnTo>
                  <a:pt x="312" y="516"/>
                </a:lnTo>
                <a:lnTo>
                  <a:pt x="312" y="522"/>
                </a:lnTo>
                <a:lnTo>
                  <a:pt x="312" y="522"/>
                </a:lnTo>
                <a:lnTo>
                  <a:pt x="312" y="522"/>
                </a:lnTo>
                <a:lnTo>
                  <a:pt x="312" y="528"/>
                </a:lnTo>
                <a:lnTo>
                  <a:pt x="312" y="528"/>
                </a:lnTo>
                <a:lnTo>
                  <a:pt x="306" y="528"/>
                </a:lnTo>
                <a:lnTo>
                  <a:pt x="306" y="528"/>
                </a:lnTo>
                <a:lnTo>
                  <a:pt x="306" y="528"/>
                </a:lnTo>
                <a:lnTo>
                  <a:pt x="306" y="528"/>
                </a:lnTo>
                <a:lnTo>
                  <a:pt x="306" y="534"/>
                </a:lnTo>
                <a:lnTo>
                  <a:pt x="306" y="534"/>
                </a:lnTo>
                <a:lnTo>
                  <a:pt x="306" y="534"/>
                </a:lnTo>
                <a:lnTo>
                  <a:pt x="306" y="534"/>
                </a:lnTo>
                <a:lnTo>
                  <a:pt x="306" y="540"/>
                </a:lnTo>
                <a:lnTo>
                  <a:pt x="306" y="540"/>
                </a:lnTo>
                <a:lnTo>
                  <a:pt x="312" y="546"/>
                </a:lnTo>
                <a:lnTo>
                  <a:pt x="312" y="546"/>
                </a:lnTo>
                <a:lnTo>
                  <a:pt x="306" y="546"/>
                </a:lnTo>
                <a:lnTo>
                  <a:pt x="300" y="552"/>
                </a:lnTo>
                <a:lnTo>
                  <a:pt x="294" y="552"/>
                </a:lnTo>
                <a:lnTo>
                  <a:pt x="288" y="552"/>
                </a:lnTo>
                <a:lnTo>
                  <a:pt x="282" y="552"/>
                </a:lnTo>
                <a:lnTo>
                  <a:pt x="282" y="558"/>
                </a:lnTo>
                <a:lnTo>
                  <a:pt x="282" y="558"/>
                </a:lnTo>
                <a:lnTo>
                  <a:pt x="276" y="558"/>
                </a:lnTo>
                <a:lnTo>
                  <a:pt x="276" y="558"/>
                </a:lnTo>
                <a:lnTo>
                  <a:pt x="276" y="564"/>
                </a:lnTo>
                <a:lnTo>
                  <a:pt x="270" y="564"/>
                </a:lnTo>
                <a:lnTo>
                  <a:pt x="270" y="564"/>
                </a:lnTo>
                <a:lnTo>
                  <a:pt x="270" y="570"/>
                </a:lnTo>
                <a:lnTo>
                  <a:pt x="270" y="570"/>
                </a:lnTo>
                <a:lnTo>
                  <a:pt x="276" y="570"/>
                </a:lnTo>
                <a:lnTo>
                  <a:pt x="276" y="570"/>
                </a:lnTo>
                <a:lnTo>
                  <a:pt x="276" y="576"/>
                </a:lnTo>
                <a:lnTo>
                  <a:pt x="282" y="576"/>
                </a:lnTo>
                <a:lnTo>
                  <a:pt x="282" y="576"/>
                </a:lnTo>
                <a:lnTo>
                  <a:pt x="288" y="582"/>
                </a:lnTo>
                <a:lnTo>
                  <a:pt x="288" y="582"/>
                </a:lnTo>
                <a:lnTo>
                  <a:pt x="288" y="582"/>
                </a:lnTo>
                <a:lnTo>
                  <a:pt x="288" y="582"/>
                </a:lnTo>
                <a:lnTo>
                  <a:pt x="288" y="582"/>
                </a:lnTo>
                <a:lnTo>
                  <a:pt x="288" y="588"/>
                </a:lnTo>
                <a:lnTo>
                  <a:pt x="288" y="588"/>
                </a:lnTo>
                <a:lnTo>
                  <a:pt x="288" y="588"/>
                </a:lnTo>
                <a:lnTo>
                  <a:pt x="288" y="588"/>
                </a:lnTo>
                <a:lnTo>
                  <a:pt x="288" y="594"/>
                </a:lnTo>
                <a:lnTo>
                  <a:pt x="288" y="594"/>
                </a:lnTo>
                <a:lnTo>
                  <a:pt x="288" y="594"/>
                </a:lnTo>
                <a:lnTo>
                  <a:pt x="282" y="594"/>
                </a:lnTo>
                <a:lnTo>
                  <a:pt x="276" y="594"/>
                </a:lnTo>
                <a:lnTo>
                  <a:pt x="264" y="588"/>
                </a:lnTo>
                <a:lnTo>
                  <a:pt x="258" y="588"/>
                </a:lnTo>
                <a:lnTo>
                  <a:pt x="252" y="588"/>
                </a:lnTo>
                <a:lnTo>
                  <a:pt x="246" y="588"/>
                </a:lnTo>
                <a:lnTo>
                  <a:pt x="240" y="582"/>
                </a:lnTo>
                <a:lnTo>
                  <a:pt x="240" y="582"/>
                </a:lnTo>
                <a:lnTo>
                  <a:pt x="234" y="582"/>
                </a:lnTo>
                <a:lnTo>
                  <a:pt x="234" y="588"/>
                </a:lnTo>
                <a:lnTo>
                  <a:pt x="228" y="594"/>
                </a:lnTo>
                <a:lnTo>
                  <a:pt x="228" y="594"/>
                </a:lnTo>
                <a:lnTo>
                  <a:pt x="228" y="600"/>
                </a:lnTo>
                <a:lnTo>
                  <a:pt x="228" y="600"/>
                </a:lnTo>
                <a:lnTo>
                  <a:pt x="222" y="600"/>
                </a:lnTo>
                <a:lnTo>
                  <a:pt x="222" y="600"/>
                </a:lnTo>
                <a:lnTo>
                  <a:pt x="222" y="600"/>
                </a:lnTo>
                <a:lnTo>
                  <a:pt x="222" y="600"/>
                </a:lnTo>
                <a:lnTo>
                  <a:pt x="216" y="600"/>
                </a:lnTo>
                <a:lnTo>
                  <a:pt x="216" y="600"/>
                </a:lnTo>
                <a:lnTo>
                  <a:pt x="216" y="600"/>
                </a:lnTo>
                <a:lnTo>
                  <a:pt x="210" y="600"/>
                </a:lnTo>
                <a:lnTo>
                  <a:pt x="210" y="600"/>
                </a:lnTo>
                <a:lnTo>
                  <a:pt x="210" y="600"/>
                </a:lnTo>
                <a:lnTo>
                  <a:pt x="210" y="600"/>
                </a:lnTo>
                <a:lnTo>
                  <a:pt x="204" y="594"/>
                </a:lnTo>
                <a:lnTo>
                  <a:pt x="204" y="594"/>
                </a:lnTo>
                <a:lnTo>
                  <a:pt x="204" y="594"/>
                </a:lnTo>
                <a:lnTo>
                  <a:pt x="198" y="588"/>
                </a:lnTo>
                <a:lnTo>
                  <a:pt x="198" y="588"/>
                </a:lnTo>
                <a:lnTo>
                  <a:pt x="198" y="582"/>
                </a:lnTo>
                <a:lnTo>
                  <a:pt x="198" y="582"/>
                </a:lnTo>
                <a:lnTo>
                  <a:pt x="198" y="582"/>
                </a:lnTo>
                <a:lnTo>
                  <a:pt x="192" y="582"/>
                </a:lnTo>
                <a:lnTo>
                  <a:pt x="192" y="582"/>
                </a:lnTo>
                <a:lnTo>
                  <a:pt x="192" y="582"/>
                </a:lnTo>
                <a:lnTo>
                  <a:pt x="192" y="582"/>
                </a:lnTo>
                <a:lnTo>
                  <a:pt x="192" y="576"/>
                </a:lnTo>
                <a:lnTo>
                  <a:pt x="192" y="570"/>
                </a:lnTo>
                <a:lnTo>
                  <a:pt x="192" y="564"/>
                </a:lnTo>
                <a:lnTo>
                  <a:pt x="192" y="558"/>
                </a:lnTo>
                <a:lnTo>
                  <a:pt x="192" y="552"/>
                </a:lnTo>
                <a:lnTo>
                  <a:pt x="192" y="552"/>
                </a:lnTo>
                <a:lnTo>
                  <a:pt x="186" y="546"/>
                </a:lnTo>
                <a:lnTo>
                  <a:pt x="186" y="546"/>
                </a:lnTo>
                <a:lnTo>
                  <a:pt x="186" y="546"/>
                </a:lnTo>
                <a:lnTo>
                  <a:pt x="186" y="540"/>
                </a:lnTo>
                <a:lnTo>
                  <a:pt x="186" y="540"/>
                </a:lnTo>
                <a:lnTo>
                  <a:pt x="186" y="540"/>
                </a:lnTo>
                <a:lnTo>
                  <a:pt x="186" y="534"/>
                </a:lnTo>
                <a:lnTo>
                  <a:pt x="180" y="534"/>
                </a:lnTo>
                <a:lnTo>
                  <a:pt x="180" y="528"/>
                </a:lnTo>
                <a:lnTo>
                  <a:pt x="180" y="528"/>
                </a:lnTo>
                <a:lnTo>
                  <a:pt x="180" y="528"/>
                </a:lnTo>
                <a:lnTo>
                  <a:pt x="180" y="528"/>
                </a:lnTo>
                <a:lnTo>
                  <a:pt x="174" y="528"/>
                </a:lnTo>
                <a:lnTo>
                  <a:pt x="168" y="528"/>
                </a:lnTo>
                <a:lnTo>
                  <a:pt x="162" y="522"/>
                </a:lnTo>
                <a:lnTo>
                  <a:pt x="162" y="522"/>
                </a:lnTo>
                <a:lnTo>
                  <a:pt x="156" y="522"/>
                </a:lnTo>
                <a:lnTo>
                  <a:pt x="150" y="522"/>
                </a:lnTo>
                <a:lnTo>
                  <a:pt x="150" y="516"/>
                </a:lnTo>
                <a:lnTo>
                  <a:pt x="150" y="516"/>
                </a:lnTo>
                <a:lnTo>
                  <a:pt x="150" y="498"/>
                </a:lnTo>
                <a:lnTo>
                  <a:pt x="144" y="498"/>
                </a:lnTo>
                <a:lnTo>
                  <a:pt x="144" y="492"/>
                </a:lnTo>
                <a:lnTo>
                  <a:pt x="138" y="486"/>
                </a:lnTo>
                <a:lnTo>
                  <a:pt x="132" y="486"/>
                </a:lnTo>
                <a:lnTo>
                  <a:pt x="126" y="486"/>
                </a:lnTo>
                <a:lnTo>
                  <a:pt x="120" y="480"/>
                </a:lnTo>
                <a:lnTo>
                  <a:pt x="120" y="480"/>
                </a:lnTo>
                <a:lnTo>
                  <a:pt x="114" y="480"/>
                </a:lnTo>
                <a:lnTo>
                  <a:pt x="114" y="480"/>
                </a:lnTo>
                <a:lnTo>
                  <a:pt x="114" y="480"/>
                </a:lnTo>
                <a:lnTo>
                  <a:pt x="114" y="474"/>
                </a:lnTo>
                <a:lnTo>
                  <a:pt x="114" y="474"/>
                </a:lnTo>
                <a:lnTo>
                  <a:pt x="114" y="468"/>
                </a:lnTo>
                <a:lnTo>
                  <a:pt x="114" y="468"/>
                </a:lnTo>
                <a:lnTo>
                  <a:pt x="114" y="462"/>
                </a:lnTo>
                <a:lnTo>
                  <a:pt x="120" y="456"/>
                </a:lnTo>
                <a:lnTo>
                  <a:pt x="120" y="444"/>
                </a:lnTo>
                <a:lnTo>
                  <a:pt x="120" y="444"/>
                </a:lnTo>
                <a:lnTo>
                  <a:pt x="120" y="438"/>
                </a:lnTo>
                <a:lnTo>
                  <a:pt x="120" y="432"/>
                </a:lnTo>
                <a:lnTo>
                  <a:pt x="120" y="426"/>
                </a:lnTo>
                <a:lnTo>
                  <a:pt x="120" y="426"/>
                </a:lnTo>
                <a:lnTo>
                  <a:pt x="120" y="420"/>
                </a:lnTo>
                <a:lnTo>
                  <a:pt x="120" y="420"/>
                </a:lnTo>
                <a:lnTo>
                  <a:pt x="120" y="420"/>
                </a:lnTo>
                <a:lnTo>
                  <a:pt x="120" y="420"/>
                </a:lnTo>
                <a:lnTo>
                  <a:pt x="120" y="414"/>
                </a:lnTo>
                <a:lnTo>
                  <a:pt x="120" y="414"/>
                </a:lnTo>
                <a:lnTo>
                  <a:pt x="114" y="414"/>
                </a:lnTo>
                <a:lnTo>
                  <a:pt x="114" y="414"/>
                </a:lnTo>
                <a:lnTo>
                  <a:pt x="114" y="414"/>
                </a:lnTo>
                <a:lnTo>
                  <a:pt x="102" y="402"/>
                </a:lnTo>
                <a:lnTo>
                  <a:pt x="102" y="408"/>
                </a:lnTo>
                <a:lnTo>
                  <a:pt x="96" y="408"/>
                </a:lnTo>
                <a:lnTo>
                  <a:pt x="90" y="408"/>
                </a:lnTo>
                <a:lnTo>
                  <a:pt x="90" y="408"/>
                </a:lnTo>
                <a:lnTo>
                  <a:pt x="90" y="408"/>
                </a:lnTo>
                <a:lnTo>
                  <a:pt x="90" y="408"/>
                </a:lnTo>
                <a:lnTo>
                  <a:pt x="84" y="408"/>
                </a:lnTo>
                <a:lnTo>
                  <a:pt x="84" y="408"/>
                </a:lnTo>
                <a:lnTo>
                  <a:pt x="84" y="408"/>
                </a:lnTo>
                <a:lnTo>
                  <a:pt x="84" y="408"/>
                </a:lnTo>
                <a:lnTo>
                  <a:pt x="84" y="402"/>
                </a:lnTo>
                <a:lnTo>
                  <a:pt x="78" y="402"/>
                </a:lnTo>
                <a:lnTo>
                  <a:pt x="78" y="402"/>
                </a:lnTo>
                <a:lnTo>
                  <a:pt x="78" y="396"/>
                </a:lnTo>
                <a:lnTo>
                  <a:pt x="72" y="390"/>
                </a:lnTo>
                <a:lnTo>
                  <a:pt x="72" y="384"/>
                </a:lnTo>
                <a:lnTo>
                  <a:pt x="72" y="384"/>
                </a:lnTo>
                <a:lnTo>
                  <a:pt x="72" y="378"/>
                </a:lnTo>
                <a:lnTo>
                  <a:pt x="66" y="378"/>
                </a:lnTo>
                <a:lnTo>
                  <a:pt x="66" y="378"/>
                </a:lnTo>
                <a:lnTo>
                  <a:pt x="66" y="372"/>
                </a:lnTo>
                <a:lnTo>
                  <a:pt x="66" y="372"/>
                </a:lnTo>
                <a:lnTo>
                  <a:pt x="66" y="366"/>
                </a:lnTo>
                <a:lnTo>
                  <a:pt x="60" y="366"/>
                </a:lnTo>
                <a:lnTo>
                  <a:pt x="60" y="360"/>
                </a:lnTo>
                <a:lnTo>
                  <a:pt x="60" y="360"/>
                </a:lnTo>
                <a:lnTo>
                  <a:pt x="54" y="354"/>
                </a:lnTo>
                <a:lnTo>
                  <a:pt x="54" y="354"/>
                </a:lnTo>
                <a:lnTo>
                  <a:pt x="48" y="354"/>
                </a:lnTo>
                <a:lnTo>
                  <a:pt x="48" y="354"/>
                </a:lnTo>
                <a:lnTo>
                  <a:pt x="42" y="348"/>
                </a:lnTo>
                <a:lnTo>
                  <a:pt x="42" y="348"/>
                </a:lnTo>
                <a:lnTo>
                  <a:pt x="42" y="348"/>
                </a:lnTo>
                <a:lnTo>
                  <a:pt x="36" y="348"/>
                </a:lnTo>
                <a:lnTo>
                  <a:pt x="36" y="348"/>
                </a:lnTo>
                <a:lnTo>
                  <a:pt x="36" y="348"/>
                </a:lnTo>
                <a:lnTo>
                  <a:pt x="30" y="342"/>
                </a:lnTo>
                <a:lnTo>
                  <a:pt x="30" y="342"/>
                </a:lnTo>
                <a:lnTo>
                  <a:pt x="24" y="336"/>
                </a:lnTo>
                <a:lnTo>
                  <a:pt x="24" y="336"/>
                </a:lnTo>
                <a:lnTo>
                  <a:pt x="24" y="330"/>
                </a:lnTo>
                <a:lnTo>
                  <a:pt x="18" y="324"/>
                </a:lnTo>
                <a:lnTo>
                  <a:pt x="18" y="318"/>
                </a:lnTo>
                <a:lnTo>
                  <a:pt x="18" y="318"/>
                </a:lnTo>
                <a:lnTo>
                  <a:pt x="12" y="306"/>
                </a:lnTo>
                <a:lnTo>
                  <a:pt x="12" y="300"/>
                </a:lnTo>
                <a:lnTo>
                  <a:pt x="12" y="300"/>
                </a:lnTo>
                <a:lnTo>
                  <a:pt x="12" y="294"/>
                </a:lnTo>
                <a:lnTo>
                  <a:pt x="12" y="288"/>
                </a:lnTo>
                <a:lnTo>
                  <a:pt x="6" y="288"/>
                </a:lnTo>
                <a:lnTo>
                  <a:pt x="6" y="282"/>
                </a:lnTo>
                <a:lnTo>
                  <a:pt x="6" y="276"/>
                </a:lnTo>
                <a:lnTo>
                  <a:pt x="6" y="270"/>
                </a:lnTo>
                <a:lnTo>
                  <a:pt x="0" y="264"/>
                </a:lnTo>
                <a:lnTo>
                  <a:pt x="0" y="264"/>
                </a:lnTo>
                <a:lnTo>
                  <a:pt x="0" y="258"/>
                </a:lnTo>
                <a:lnTo>
                  <a:pt x="0" y="258"/>
                </a:lnTo>
                <a:lnTo>
                  <a:pt x="0" y="252"/>
                </a:lnTo>
                <a:lnTo>
                  <a:pt x="0" y="252"/>
                </a:lnTo>
                <a:lnTo>
                  <a:pt x="6" y="252"/>
                </a:lnTo>
                <a:lnTo>
                  <a:pt x="6" y="246"/>
                </a:lnTo>
                <a:lnTo>
                  <a:pt x="6" y="246"/>
                </a:lnTo>
                <a:lnTo>
                  <a:pt x="6" y="246"/>
                </a:lnTo>
                <a:lnTo>
                  <a:pt x="12" y="240"/>
                </a:lnTo>
                <a:lnTo>
                  <a:pt x="12" y="234"/>
                </a:lnTo>
                <a:lnTo>
                  <a:pt x="12" y="234"/>
                </a:lnTo>
                <a:lnTo>
                  <a:pt x="12" y="228"/>
                </a:lnTo>
                <a:lnTo>
                  <a:pt x="12" y="228"/>
                </a:lnTo>
                <a:lnTo>
                  <a:pt x="12" y="222"/>
                </a:lnTo>
                <a:lnTo>
                  <a:pt x="18" y="216"/>
                </a:lnTo>
                <a:lnTo>
                  <a:pt x="24" y="210"/>
                </a:lnTo>
                <a:lnTo>
                  <a:pt x="30" y="204"/>
                </a:lnTo>
                <a:lnTo>
                  <a:pt x="30" y="204"/>
                </a:lnTo>
                <a:lnTo>
                  <a:pt x="36" y="198"/>
                </a:lnTo>
                <a:lnTo>
                  <a:pt x="36" y="192"/>
                </a:lnTo>
                <a:lnTo>
                  <a:pt x="36" y="192"/>
                </a:lnTo>
                <a:lnTo>
                  <a:pt x="36" y="192"/>
                </a:lnTo>
                <a:lnTo>
                  <a:pt x="42" y="186"/>
                </a:lnTo>
                <a:lnTo>
                  <a:pt x="42" y="186"/>
                </a:lnTo>
                <a:lnTo>
                  <a:pt x="36" y="186"/>
                </a:lnTo>
                <a:lnTo>
                  <a:pt x="36" y="180"/>
                </a:lnTo>
                <a:lnTo>
                  <a:pt x="36" y="180"/>
                </a:lnTo>
                <a:lnTo>
                  <a:pt x="36" y="180"/>
                </a:lnTo>
                <a:lnTo>
                  <a:pt x="36" y="174"/>
                </a:lnTo>
                <a:lnTo>
                  <a:pt x="30" y="168"/>
                </a:lnTo>
                <a:lnTo>
                  <a:pt x="30" y="162"/>
                </a:lnTo>
                <a:lnTo>
                  <a:pt x="30" y="162"/>
                </a:lnTo>
                <a:lnTo>
                  <a:pt x="30" y="156"/>
                </a:lnTo>
                <a:lnTo>
                  <a:pt x="30" y="156"/>
                </a:lnTo>
                <a:lnTo>
                  <a:pt x="30" y="150"/>
                </a:lnTo>
                <a:lnTo>
                  <a:pt x="30" y="150"/>
                </a:lnTo>
                <a:lnTo>
                  <a:pt x="30" y="144"/>
                </a:lnTo>
                <a:lnTo>
                  <a:pt x="30" y="144"/>
                </a:lnTo>
                <a:lnTo>
                  <a:pt x="30" y="144"/>
                </a:lnTo>
                <a:lnTo>
                  <a:pt x="30" y="144"/>
                </a:lnTo>
                <a:lnTo>
                  <a:pt x="30" y="138"/>
                </a:lnTo>
                <a:lnTo>
                  <a:pt x="36" y="138"/>
                </a:lnTo>
                <a:lnTo>
                  <a:pt x="36" y="138"/>
                </a:lnTo>
                <a:lnTo>
                  <a:pt x="42" y="132"/>
                </a:lnTo>
                <a:lnTo>
                  <a:pt x="48" y="132"/>
                </a:lnTo>
                <a:lnTo>
                  <a:pt x="60" y="126"/>
                </a:lnTo>
                <a:lnTo>
                  <a:pt x="66" y="126"/>
                </a:lnTo>
                <a:lnTo>
                  <a:pt x="72" y="120"/>
                </a:lnTo>
                <a:lnTo>
                  <a:pt x="78" y="120"/>
                </a:lnTo>
                <a:lnTo>
                  <a:pt x="84" y="114"/>
                </a:lnTo>
                <a:lnTo>
                  <a:pt x="84" y="114"/>
                </a:lnTo>
                <a:lnTo>
                  <a:pt x="90" y="114"/>
                </a:lnTo>
                <a:lnTo>
                  <a:pt x="90" y="108"/>
                </a:lnTo>
                <a:lnTo>
                  <a:pt x="96" y="108"/>
                </a:lnTo>
                <a:lnTo>
                  <a:pt x="96" y="108"/>
                </a:lnTo>
                <a:lnTo>
                  <a:pt x="96" y="108"/>
                </a:lnTo>
                <a:lnTo>
                  <a:pt x="96" y="102"/>
                </a:lnTo>
                <a:lnTo>
                  <a:pt x="96" y="102"/>
                </a:lnTo>
                <a:lnTo>
                  <a:pt x="96" y="96"/>
                </a:lnTo>
                <a:lnTo>
                  <a:pt x="102" y="90"/>
                </a:lnTo>
                <a:lnTo>
                  <a:pt x="102" y="84"/>
                </a:lnTo>
                <a:lnTo>
                  <a:pt x="102" y="78"/>
                </a:lnTo>
                <a:lnTo>
                  <a:pt x="102" y="78"/>
                </a:lnTo>
                <a:lnTo>
                  <a:pt x="102" y="72"/>
                </a:lnTo>
                <a:lnTo>
                  <a:pt x="102" y="72"/>
                </a:lnTo>
                <a:lnTo>
                  <a:pt x="102" y="66"/>
                </a:lnTo>
                <a:lnTo>
                  <a:pt x="102" y="66"/>
                </a:lnTo>
                <a:lnTo>
                  <a:pt x="96" y="60"/>
                </a:lnTo>
                <a:lnTo>
                  <a:pt x="96" y="54"/>
                </a:lnTo>
                <a:lnTo>
                  <a:pt x="96" y="54"/>
                </a:lnTo>
                <a:lnTo>
                  <a:pt x="96" y="54"/>
                </a:lnTo>
                <a:lnTo>
                  <a:pt x="90" y="54"/>
                </a:lnTo>
                <a:lnTo>
                  <a:pt x="90" y="54"/>
                </a:lnTo>
                <a:lnTo>
                  <a:pt x="84" y="54"/>
                </a:lnTo>
                <a:lnTo>
                  <a:pt x="84" y="48"/>
                </a:lnTo>
                <a:lnTo>
                  <a:pt x="78" y="48"/>
                </a:lnTo>
                <a:lnTo>
                  <a:pt x="78" y="48"/>
                </a:lnTo>
                <a:lnTo>
                  <a:pt x="78" y="48"/>
                </a:lnTo>
                <a:lnTo>
                  <a:pt x="78" y="42"/>
                </a:lnTo>
                <a:lnTo>
                  <a:pt x="78" y="42"/>
                </a:lnTo>
                <a:lnTo>
                  <a:pt x="78" y="36"/>
                </a:lnTo>
                <a:lnTo>
                  <a:pt x="72" y="36"/>
                </a:lnTo>
                <a:lnTo>
                  <a:pt x="72" y="30"/>
                </a:lnTo>
                <a:lnTo>
                  <a:pt x="72" y="30"/>
                </a:lnTo>
                <a:lnTo>
                  <a:pt x="66" y="24"/>
                </a:lnTo>
                <a:lnTo>
                  <a:pt x="66" y="24"/>
                </a:lnTo>
                <a:lnTo>
                  <a:pt x="72" y="30"/>
                </a:lnTo>
                <a:lnTo>
                  <a:pt x="72" y="30"/>
                </a:lnTo>
                <a:lnTo>
                  <a:pt x="72" y="30"/>
                </a:lnTo>
                <a:lnTo>
                  <a:pt x="66" y="30"/>
                </a:lnTo>
                <a:lnTo>
                  <a:pt x="66" y="30"/>
                </a:lnTo>
                <a:lnTo>
                  <a:pt x="66" y="30"/>
                </a:lnTo>
                <a:lnTo>
                  <a:pt x="66" y="30"/>
                </a:lnTo>
                <a:lnTo>
                  <a:pt x="66" y="30"/>
                </a:lnTo>
                <a:lnTo>
                  <a:pt x="60" y="30"/>
                </a:lnTo>
                <a:lnTo>
                  <a:pt x="60" y="30"/>
                </a:lnTo>
                <a:lnTo>
                  <a:pt x="60" y="30"/>
                </a:lnTo>
                <a:lnTo>
                  <a:pt x="60" y="24"/>
                </a:lnTo>
                <a:lnTo>
                  <a:pt x="60" y="24"/>
                </a:lnTo>
                <a:lnTo>
                  <a:pt x="60" y="18"/>
                </a:lnTo>
                <a:lnTo>
                  <a:pt x="60" y="18"/>
                </a:lnTo>
                <a:lnTo>
                  <a:pt x="60" y="18"/>
                </a:lnTo>
                <a:lnTo>
                  <a:pt x="60" y="18"/>
                </a:lnTo>
                <a:lnTo>
                  <a:pt x="60" y="12"/>
                </a:lnTo>
                <a:lnTo>
                  <a:pt x="60" y="12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5359320" y="3311640"/>
            <a:ext cx="490680" cy="952560"/>
          </a:xfrm>
          <a:custGeom>
            <a:avLst/>
            <a:gdLst/>
            <a:ahLst/>
            <a:rect l="l" t="t" r="r" b="b"/>
            <a:pathLst>
              <a:path w="348" h="600">
                <a:moveTo>
                  <a:pt x="60" y="12"/>
                </a:moveTo>
                <a:lnTo>
                  <a:pt x="288" y="0"/>
                </a:lnTo>
                <a:lnTo>
                  <a:pt x="288" y="6"/>
                </a:lnTo>
                <a:lnTo>
                  <a:pt x="288" y="12"/>
                </a:lnTo>
                <a:lnTo>
                  <a:pt x="288" y="12"/>
                </a:lnTo>
                <a:lnTo>
                  <a:pt x="288" y="18"/>
                </a:lnTo>
                <a:lnTo>
                  <a:pt x="288" y="18"/>
                </a:lnTo>
                <a:lnTo>
                  <a:pt x="288" y="24"/>
                </a:lnTo>
                <a:lnTo>
                  <a:pt x="288" y="24"/>
                </a:lnTo>
                <a:lnTo>
                  <a:pt x="288" y="30"/>
                </a:lnTo>
                <a:lnTo>
                  <a:pt x="288" y="30"/>
                </a:lnTo>
                <a:lnTo>
                  <a:pt x="294" y="30"/>
                </a:lnTo>
                <a:lnTo>
                  <a:pt x="294" y="30"/>
                </a:lnTo>
                <a:lnTo>
                  <a:pt x="300" y="30"/>
                </a:lnTo>
                <a:lnTo>
                  <a:pt x="300" y="30"/>
                </a:lnTo>
                <a:lnTo>
                  <a:pt x="300" y="30"/>
                </a:lnTo>
                <a:lnTo>
                  <a:pt x="300" y="30"/>
                </a:lnTo>
                <a:lnTo>
                  <a:pt x="306" y="36"/>
                </a:lnTo>
                <a:lnTo>
                  <a:pt x="306" y="36"/>
                </a:lnTo>
                <a:lnTo>
                  <a:pt x="306" y="42"/>
                </a:lnTo>
                <a:lnTo>
                  <a:pt x="306" y="42"/>
                </a:lnTo>
                <a:lnTo>
                  <a:pt x="306" y="48"/>
                </a:lnTo>
                <a:lnTo>
                  <a:pt x="312" y="54"/>
                </a:lnTo>
                <a:lnTo>
                  <a:pt x="312" y="60"/>
                </a:lnTo>
                <a:lnTo>
                  <a:pt x="312" y="66"/>
                </a:lnTo>
                <a:lnTo>
                  <a:pt x="312" y="66"/>
                </a:lnTo>
                <a:lnTo>
                  <a:pt x="342" y="306"/>
                </a:lnTo>
                <a:lnTo>
                  <a:pt x="342" y="306"/>
                </a:lnTo>
                <a:lnTo>
                  <a:pt x="336" y="312"/>
                </a:lnTo>
                <a:lnTo>
                  <a:pt x="336" y="318"/>
                </a:lnTo>
                <a:lnTo>
                  <a:pt x="336" y="324"/>
                </a:lnTo>
                <a:lnTo>
                  <a:pt x="336" y="336"/>
                </a:lnTo>
                <a:lnTo>
                  <a:pt x="330" y="342"/>
                </a:lnTo>
                <a:lnTo>
                  <a:pt x="330" y="348"/>
                </a:lnTo>
                <a:lnTo>
                  <a:pt x="330" y="348"/>
                </a:lnTo>
                <a:lnTo>
                  <a:pt x="330" y="348"/>
                </a:lnTo>
                <a:lnTo>
                  <a:pt x="330" y="354"/>
                </a:lnTo>
                <a:lnTo>
                  <a:pt x="330" y="354"/>
                </a:lnTo>
                <a:lnTo>
                  <a:pt x="330" y="354"/>
                </a:lnTo>
                <a:lnTo>
                  <a:pt x="330" y="354"/>
                </a:lnTo>
                <a:lnTo>
                  <a:pt x="336" y="360"/>
                </a:lnTo>
                <a:lnTo>
                  <a:pt x="336" y="360"/>
                </a:lnTo>
                <a:lnTo>
                  <a:pt x="336" y="360"/>
                </a:lnTo>
                <a:lnTo>
                  <a:pt x="336" y="360"/>
                </a:lnTo>
                <a:lnTo>
                  <a:pt x="342" y="360"/>
                </a:lnTo>
                <a:lnTo>
                  <a:pt x="342" y="366"/>
                </a:lnTo>
                <a:lnTo>
                  <a:pt x="342" y="366"/>
                </a:lnTo>
                <a:lnTo>
                  <a:pt x="342" y="372"/>
                </a:lnTo>
                <a:lnTo>
                  <a:pt x="342" y="378"/>
                </a:lnTo>
                <a:lnTo>
                  <a:pt x="342" y="384"/>
                </a:lnTo>
                <a:lnTo>
                  <a:pt x="342" y="390"/>
                </a:lnTo>
                <a:lnTo>
                  <a:pt x="342" y="396"/>
                </a:lnTo>
                <a:lnTo>
                  <a:pt x="342" y="396"/>
                </a:lnTo>
                <a:lnTo>
                  <a:pt x="342" y="396"/>
                </a:lnTo>
                <a:lnTo>
                  <a:pt x="342" y="396"/>
                </a:lnTo>
                <a:lnTo>
                  <a:pt x="342" y="396"/>
                </a:lnTo>
                <a:lnTo>
                  <a:pt x="342" y="396"/>
                </a:lnTo>
                <a:lnTo>
                  <a:pt x="348" y="396"/>
                </a:lnTo>
                <a:lnTo>
                  <a:pt x="348" y="396"/>
                </a:lnTo>
                <a:lnTo>
                  <a:pt x="348" y="402"/>
                </a:lnTo>
                <a:lnTo>
                  <a:pt x="348" y="402"/>
                </a:lnTo>
                <a:lnTo>
                  <a:pt x="348" y="402"/>
                </a:lnTo>
                <a:lnTo>
                  <a:pt x="348" y="402"/>
                </a:lnTo>
                <a:lnTo>
                  <a:pt x="348" y="402"/>
                </a:lnTo>
                <a:lnTo>
                  <a:pt x="342" y="408"/>
                </a:lnTo>
                <a:lnTo>
                  <a:pt x="342" y="408"/>
                </a:lnTo>
                <a:lnTo>
                  <a:pt x="342" y="408"/>
                </a:lnTo>
                <a:lnTo>
                  <a:pt x="342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14"/>
                </a:lnTo>
                <a:lnTo>
                  <a:pt x="342" y="420"/>
                </a:lnTo>
                <a:lnTo>
                  <a:pt x="336" y="420"/>
                </a:lnTo>
                <a:lnTo>
                  <a:pt x="336" y="426"/>
                </a:lnTo>
                <a:lnTo>
                  <a:pt x="336" y="426"/>
                </a:lnTo>
                <a:lnTo>
                  <a:pt x="336" y="432"/>
                </a:lnTo>
                <a:lnTo>
                  <a:pt x="330" y="432"/>
                </a:lnTo>
                <a:lnTo>
                  <a:pt x="330" y="432"/>
                </a:lnTo>
                <a:lnTo>
                  <a:pt x="330" y="432"/>
                </a:lnTo>
                <a:lnTo>
                  <a:pt x="324" y="438"/>
                </a:lnTo>
                <a:lnTo>
                  <a:pt x="318" y="444"/>
                </a:lnTo>
                <a:lnTo>
                  <a:pt x="318" y="444"/>
                </a:lnTo>
                <a:lnTo>
                  <a:pt x="318" y="450"/>
                </a:lnTo>
                <a:lnTo>
                  <a:pt x="312" y="450"/>
                </a:lnTo>
                <a:lnTo>
                  <a:pt x="312" y="456"/>
                </a:lnTo>
                <a:lnTo>
                  <a:pt x="312" y="456"/>
                </a:lnTo>
                <a:lnTo>
                  <a:pt x="312" y="462"/>
                </a:lnTo>
                <a:lnTo>
                  <a:pt x="312" y="462"/>
                </a:lnTo>
                <a:lnTo>
                  <a:pt x="312" y="468"/>
                </a:lnTo>
                <a:lnTo>
                  <a:pt x="312" y="468"/>
                </a:lnTo>
                <a:lnTo>
                  <a:pt x="318" y="474"/>
                </a:lnTo>
                <a:lnTo>
                  <a:pt x="318" y="474"/>
                </a:lnTo>
                <a:lnTo>
                  <a:pt x="312" y="474"/>
                </a:lnTo>
                <a:lnTo>
                  <a:pt x="312" y="474"/>
                </a:lnTo>
                <a:lnTo>
                  <a:pt x="312" y="480"/>
                </a:lnTo>
                <a:lnTo>
                  <a:pt x="312" y="480"/>
                </a:lnTo>
                <a:lnTo>
                  <a:pt x="312" y="480"/>
                </a:lnTo>
                <a:lnTo>
                  <a:pt x="312" y="480"/>
                </a:lnTo>
                <a:lnTo>
                  <a:pt x="312" y="486"/>
                </a:lnTo>
                <a:lnTo>
                  <a:pt x="306" y="486"/>
                </a:lnTo>
                <a:lnTo>
                  <a:pt x="306" y="486"/>
                </a:lnTo>
                <a:lnTo>
                  <a:pt x="306" y="492"/>
                </a:lnTo>
                <a:lnTo>
                  <a:pt x="300" y="498"/>
                </a:lnTo>
                <a:lnTo>
                  <a:pt x="300" y="498"/>
                </a:lnTo>
                <a:lnTo>
                  <a:pt x="300" y="504"/>
                </a:lnTo>
                <a:lnTo>
                  <a:pt x="300" y="504"/>
                </a:lnTo>
                <a:lnTo>
                  <a:pt x="300" y="510"/>
                </a:lnTo>
                <a:lnTo>
                  <a:pt x="306" y="510"/>
                </a:lnTo>
                <a:lnTo>
                  <a:pt x="306" y="510"/>
                </a:lnTo>
                <a:lnTo>
                  <a:pt x="306" y="510"/>
                </a:lnTo>
                <a:lnTo>
                  <a:pt x="312" y="510"/>
                </a:lnTo>
                <a:lnTo>
                  <a:pt x="312" y="510"/>
                </a:lnTo>
                <a:lnTo>
                  <a:pt x="312" y="510"/>
                </a:lnTo>
                <a:lnTo>
                  <a:pt x="318" y="510"/>
                </a:lnTo>
                <a:lnTo>
                  <a:pt x="318" y="510"/>
                </a:lnTo>
                <a:lnTo>
                  <a:pt x="318" y="516"/>
                </a:lnTo>
                <a:lnTo>
                  <a:pt x="312" y="516"/>
                </a:lnTo>
                <a:lnTo>
                  <a:pt x="312" y="516"/>
                </a:lnTo>
                <a:lnTo>
                  <a:pt x="312" y="522"/>
                </a:lnTo>
                <a:lnTo>
                  <a:pt x="312" y="522"/>
                </a:lnTo>
                <a:lnTo>
                  <a:pt x="312" y="522"/>
                </a:lnTo>
                <a:lnTo>
                  <a:pt x="312" y="528"/>
                </a:lnTo>
                <a:lnTo>
                  <a:pt x="312" y="528"/>
                </a:lnTo>
                <a:lnTo>
                  <a:pt x="306" y="528"/>
                </a:lnTo>
                <a:lnTo>
                  <a:pt x="306" y="528"/>
                </a:lnTo>
                <a:lnTo>
                  <a:pt x="306" y="528"/>
                </a:lnTo>
                <a:lnTo>
                  <a:pt x="306" y="528"/>
                </a:lnTo>
                <a:lnTo>
                  <a:pt x="306" y="534"/>
                </a:lnTo>
                <a:lnTo>
                  <a:pt x="306" y="534"/>
                </a:lnTo>
                <a:lnTo>
                  <a:pt x="306" y="534"/>
                </a:lnTo>
                <a:lnTo>
                  <a:pt x="306" y="534"/>
                </a:lnTo>
                <a:lnTo>
                  <a:pt x="306" y="540"/>
                </a:lnTo>
                <a:lnTo>
                  <a:pt x="306" y="540"/>
                </a:lnTo>
                <a:lnTo>
                  <a:pt x="312" y="546"/>
                </a:lnTo>
                <a:lnTo>
                  <a:pt x="312" y="546"/>
                </a:lnTo>
                <a:lnTo>
                  <a:pt x="306" y="546"/>
                </a:lnTo>
                <a:lnTo>
                  <a:pt x="300" y="552"/>
                </a:lnTo>
                <a:lnTo>
                  <a:pt x="294" y="552"/>
                </a:lnTo>
                <a:lnTo>
                  <a:pt x="288" y="552"/>
                </a:lnTo>
                <a:lnTo>
                  <a:pt x="282" y="552"/>
                </a:lnTo>
                <a:lnTo>
                  <a:pt x="282" y="558"/>
                </a:lnTo>
                <a:lnTo>
                  <a:pt x="282" y="558"/>
                </a:lnTo>
                <a:lnTo>
                  <a:pt x="276" y="558"/>
                </a:lnTo>
                <a:lnTo>
                  <a:pt x="276" y="558"/>
                </a:lnTo>
                <a:lnTo>
                  <a:pt x="276" y="564"/>
                </a:lnTo>
                <a:lnTo>
                  <a:pt x="270" y="564"/>
                </a:lnTo>
                <a:lnTo>
                  <a:pt x="270" y="564"/>
                </a:lnTo>
                <a:lnTo>
                  <a:pt x="270" y="570"/>
                </a:lnTo>
                <a:lnTo>
                  <a:pt x="270" y="570"/>
                </a:lnTo>
                <a:lnTo>
                  <a:pt x="276" y="570"/>
                </a:lnTo>
                <a:lnTo>
                  <a:pt x="276" y="570"/>
                </a:lnTo>
                <a:lnTo>
                  <a:pt x="276" y="576"/>
                </a:lnTo>
                <a:lnTo>
                  <a:pt x="282" y="576"/>
                </a:lnTo>
                <a:lnTo>
                  <a:pt x="282" y="576"/>
                </a:lnTo>
                <a:lnTo>
                  <a:pt x="288" y="582"/>
                </a:lnTo>
                <a:lnTo>
                  <a:pt x="288" y="582"/>
                </a:lnTo>
                <a:lnTo>
                  <a:pt x="288" y="582"/>
                </a:lnTo>
                <a:lnTo>
                  <a:pt x="288" y="582"/>
                </a:lnTo>
                <a:lnTo>
                  <a:pt x="288" y="582"/>
                </a:lnTo>
                <a:lnTo>
                  <a:pt x="288" y="588"/>
                </a:lnTo>
                <a:lnTo>
                  <a:pt x="288" y="588"/>
                </a:lnTo>
                <a:lnTo>
                  <a:pt x="288" y="588"/>
                </a:lnTo>
                <a:lnTo>
                  <a:pt x="288" y="588"/>
                </a:lnTo>
                <a:lnTo>
                  <a:pt x="288" y="594"/>
                </a:lnTo>
                <a:lnTo>
                  <a:pt x="288" y="594"/>
                </a:lnTo>
                <a:lnTo>
                  <a:pt x="288" y="594"/>
                </a:lnTo>
                <a:lnTo>
                  <a:pt x="282" y="594"/>
                </a:lnTo>
                <a:lnTo>
                  <a:pt x="276" y="594"/>
                </a:lnTo>
                <a:lnTo>
                  <a:pt x="264" y="588"/>
                </a:lnTo>
                <a:lnTo>
                  <a:pt x="258" y="588"/>
                </a:lnTo>
                <a:lnTo>
                  <a:pt x="252" y="588"/>
                </a:lnTo>
                <a:lnTo>
                  <a:pt x="246" y="588"/>
                </a:lnTo>
                <a:lnTo>
                  <a:pt x="240" y="582"/>
                </a:lnTo>
                <a:lnTo>
                  <a:pt x="240" y="582"/>
                </a:lnTo>
                <a:lnTo>
                  <a:pt x="234" y="582"/>
                </a:lnTo>
                <a:lnTo>
                  <a:pt x="234" y="588"/>
                </a:lnTo>
                <a:lnTo>
                  <a:pt x="228" y="594"/>
                </a:lnTo>
                <a:lnTo>
                  <a:pt x="228" y="594"/>
                </a:lnTo>
                <a:lnTo>
                  <a:pt x="228" y="600"/>
                </a:lnTo>
                <a:lnTo>
                  <a:pt x="228" y="600"/>
                </a:lnTo>
                <a:lnTo>
                  <a:pt x="222" y="600"/>
                </a:lnTo>
                <a:lnTo>
                  <a:pt x="222" y="600"/>
                </a:lnTo>
                <a:lnTo>
                  <a:pt x="222" y="600"/>
                </a:lnTo>
                <a:lnTo>
                  <a:pt x="222" y="600"/>
                </a:lnTo>
                <a:lnTo>
                  <a:pt x="216" y="600"/>
                </a:lnTo>
                <a:lnTo>
                  <a:pt x="216" y="600"/>
                </a:lnTo>
                <a:lnTo>
                  <a:pt x="216" y="600"/>
                </a:lnTo>
                <a:lnTo>
                  <a:pt x="210" y="600"/>
                </a:lnTo>
                <a:lnTo>
                  <a:pt x="210" y="600"/>
                </a:lnTo>
                <a:lnTo>
                  <a:pt x="210" y="600"/>
                </a:lnTo>
                <a:lnTo>
                  <a:pt x="210" y="600"/>
                </a:lnTo>
                <a:lnTo>
                  <a:pt x="204" y="594"/>
                </a:lnTo>
                <a:lnTo>
                  <a:pt x="204" y="594"/>
                </a:lnTo>
                <a:lnTo>
                  <a:pt x="204" y="594"/>
                </a:lnTo>
                <a:lnTo>
                  <a:pt x="198" y="588"/>
                </a:lnTo>
                <a:lnTo>
                  <a:pt x="198" y="588"/>
                </a:lnTo>
                <a:lnTo>
                  <a:pt x="198" y="582"/>
                </a:lnTo>
                <a:lnTo>
                  <a:pt x="198" y="582"/>
                </a:lnTo>
                <a:lnTo>
                  <a:pt x="198" y="582"/>
                </a:lnTo>
                <a:lnTo>
                  <a:pt x="192" y="582"/>
                </a:lnTo>
                <a:lnTo>
                  <a:pt x="192" y="582"/>
                </a:lnTo>
                <a:lnTo>
                  <a:pt x="192" y="582"/>
                </a:lnTo>
                <a:lnTo>
                  <a:pt x="192" y="582"/>
                </a:lnTo>
                <a:lnTo>
                  <a:pt x="192" y="576"/>
                </a:lnTo>
                <a:lnTo>
                  <a:pt x="192" y="570"/>
                </a:lnTo>
                <a:lnTo>
                  <a:pt x="192" y="564"/>
                </a:lnTo>
                <a:lnTo>
                  <a:pt x="192" y="558"/>
                </a:lnTo>
                <a:lnTo>
                  <a:pt x="192" y="552"/>
                </a:lnTo>
                <a:lnTo>
                  <a:pt x="192" y="552"/>
                </a:lnTo>
                <a:lnTo>
                  <a:pt x="186" y="546"/>
                </a:lnTo>
                <a:lnTo>
                  <a:pt x="186" y="546"/>
                </a:lnTo>
                <a:lnTo>
                  <a:pt x="186" y="546"/>
                </a:lnTo>
                <a:lnTo>
                  <a:pt x="186" y="540"/>
                </a:lnTo>
                <a:lnTo>
                  <a:pt x="186" y="540"/>
                </a:lnTo>
                <a:lnTo>
                  <a:pt x="186" y="540"/>
                </a:lnTo>
                <a:lnTo>
                  <a:pt x="186" y="534"/>
                </a:lnTo>
                <a:lnTo>
                  <a:pt x="180" y="534"/>
                </a:lnTo>
                <a:lnTo>
                  <a:pt x="180" y="528"/>
                </a:lnTo>
                <a:lnTo>
                  <a:pt x="180" y="528"/>
                </a:lnTo>
                <a:lnTo>
                  <a:pt x="180" y="528"/>
                </a:lnTo>
                <a:lnTo>
                  <a:pt x="180" y="528"/>
                </a:lnTo>
                <a:lnTo>
                  <a:pt x="174" y="528"/>
                </a:lnTo>
                <a:lnTo>
                  <a:pt x="168" y="528"/>
                </a:lnTo>
                <a:lnTo>
                  <a:pt x="162" y="522"/>
                </a:lnTo>
                <a:lnTo>
                  <a:pt x="162" y="522"/>
                </a:lnTo>
                <a:lnTo>
                  <a:pt x="156" y="522"/>
                </a:lnTo>
                <a:lnTo>
                  <a:pt x="150" y="522"/>
                </a:lnTo>
                <a:lnTo>
                  <a:pt x="150" y="516"/>
                </a:lnTo>
                <a:lnTo>
                  <a:pt x="150" y="516"/>
                </a:lnTo>
                <a:lnTo>
                  <a:pt x="150" y="498"/>
                </a:lnTo>
                <a:lnTo>
                  <a:pt x="144" y="498"/>
                </a:lnTo>
                <a:lnTo>
                  <a:pt x="144" y="492"/>
                </a:lnTo>
                <a:lnTo>
                  <a:pt x="138" y="486"/>
                </a:lnTo>
                <a:lnTo>
                  <a:pt x="132" y="486"/>
                </a:lnTo>
                <a:lnTo>
                  <a:pt x="126" y="486"/>
                </a:lnTo>
                <a:lnTo>
                  <a:pt x="120" y="480"/>
                </a:lnTo>
                <a:lnTo>
                  <a:pt x="120" y="480"/>
                </a:lnTo>
                <a:lnTo>
                  <a:pt x="114" y="480"/>
                </a:lnTo>
                <a:lnTo>
                  <a:pt x="114" y="480"/>
                </a:lnTo>
                <a:lnTo>
                  <a:pt x="114" y="480"/>
                </a:lnTo>
                <a:lnTo>
                  <a:pt x="114" y="474"/>
                </a:lnTo>
                <a:lnTo>
                  <a:pt x="114" y="474"/>
                </a:lnTo>
                <a:lnTo>
                  <a:pt x="114" y="468"/>
                </a:lnTo>
                <a:lnTo>
                  <a:pt x="114" y="468"/>
                </a:lnTo>
                <a:lnTo>
                  <a:pt x="114" y="462"/>
                </a:lnTo>
                <a:lnTo>
                  <a:pt x="120" y="456"/>
                </a:lnTo>
                <a:lnTo>
                  <a:pt x="120" y="444"/>
                </a:lnTo>
                <a:lnTo>
                  <a:pt x="120" y="444"/>
                </a:lnTo>
                <a:lnTo>
                  <a:pt x="120" y="438"/>
                </a:lnTo>
                <a:lnTo>
                  <a:pt x="120" y="432"/>
                </a:lnTo>
                <a:lnTo>
                  <a:pt x="120" y="426"/>
                </a:lnTo>
                <a:lnTo>
                  <a:pt x="120" y="426"/>
                </a:lnTo>
                <a:lnTo>
                  <a:pt x="120" y="420"/>
                </a:lnTo>
                <a:lnTo>
                  <a:pt x="120" y="420"/>
                </a:lnTo>
                <a:lnTo>
                  <a:pt x="120" y="420"/>
                </a:lnTo>
                <a:lnTo>
                  <a:pt x="120" y="420"/>
                </a:lnTo>
                <a:lnTo>
                  <a:pt x="120" y="414"/>
                </a:lnTo>
                <a:lnTo>
                  <a:pt x="120" y="414"/>
                </a:lnTo>
                <a:lnTo>
                  <a:pt x="114" y="414"/>
                </a:lnTo>
                <a:lnTo>
                  <a:pt x="114" y="414"/>
                </a:lnTo>
                <a:lnTo>
                  <a:pt x="114" y="414"/>
                </a:lnTo>
                <a:lnTo>
                  <a:pt x="102" y="402"/>
                </a:lnTo>
                <a:lnTo>
                  <a:pt x="102" y="408"/>
                </a:lnTo>
                <a:lnTo>
                  <a:pt x="96" y="408"/>
                </a:lnTo>
                <a:lnTo>
                  <a:pt x="90" y="408"/>
                </a:lnTo>
                <a:lnTo>
                  <a:pt x="90" y="408"/>
                </a:lnTo>
                <a:lnTo>
                  <a:pt x="90" y="408"/>
                </a:lnTo>
                <a:lnTo>
                  <a:pt x="90" y="408"/>
                </a:lnTo>
                <a:lnTo>
                  <a:pt x="84" y="408"/>
                </a:lnTo>
                <a:lnTo>
                  <a:pt x="84" y="408"/>
                </a:lnTo>
                <a:lnTo>
                  <a:pt x="84" y="408"/>
                </a:lnTo>
                <a:lnTo>
                  <a:pt x="84" y="408"/>
                </a:lnTo>
                <a:lnTo>
                  <a:pt x="84" y="402"/>
                </a:lnTo>
                <a:lnTo>
                  <a:pt x="78" y="402"/>
                </a:lnTo>
                <a:lnTo>
                  <a:pt x="78" y="402"/>
                </a:lnTo>
                <a:lnTo>
                  <a:pt x="78" y="396"/>
                </a:lnTo>
                <a:lnTo>
                  <a:pt x="72" y="390"/>
                </a:lnTo>
                <a:lnTo>
                  <a:pt x="72" y="384"/>
                </a:lnTo>
                <a:lnTo>
                  <a:pt x="72" y="384"/>
                </a:lnTo>
                <a:lnTo>
                  <a:pt x="72" y="378"/>
                </a:lnTo>
                <a:lnTo>
                  <a:pt x="66" y="378"/>
                </a:lnTo>
                <a:lnTo>
                  <a:pt x="66" y="378"/>
                </a:lnTo>
                <a:lnTo>
                  <a:pt x="66" y="372"/>
                </a:lnTo>
                <a:lnTo>
                  <a:pt x="66" y="372"/>
                </a:lnTo>
                <a:lnTo>
                  <a:pt x="66" y="366"/>
                </a:lnTo>
                <a:lnTo>
                  <a:pt x="60" y="366"/>
                </a:lnTo>
                <a:lnTo>
                  <a:pt x="60" y="360"/>
                </a:lnTo>
                <a:lnTo>
                  <a:pt x="60" y="360"/>
                </a:lnTo>
                <a:lnTo>
                  <a:pt x="54" y="354"/>
                </a:lnTo>
                <a:lnTo>
                  <a:pt x="54" y="354"/>
                </a:lnTo>
                <a:lnTo>
                  <a:pt x="48" y="354"/>
                </a:lnTo>
                <a:lnTo>
                  <a:pt x="48" y="354"/>
                </a:lnTo>
                <a:lnTo>
                  <a:pt x="42" y="348"/>
                </a:lnTo>
                <a:lnTo>
                  <a:pt x="42" y="348"/>
                </a:lnTo>
                <a:lnTo>
                  <a:pt x="42" y="348"/>
                </a:lnTo>
                <a:lnTo>
                  <a:pt x="36" y="348"/>
                </a:lnTo>
                <a:lnTo>
                  <a:pt x="36" y="348"/>
                </a:lnTo>
                <a:lnTo>
                  <a:pt x="36" y="348"/>
                </a:lnTo>
                <a:lnTo>
                  <a:pt x="30" y="342"/>
                </a:lnTo>
                <a:lnTo>
                  <a:pt x="30" y="342"/>
                </a:lnTo>
                <a:lnTo>
                  <a:pt x="24" y="336"/>
                </a:lnTo>
                <a:lnTo>
                  <a:pt x="24" y="336"/>
                </a:lnTo>
                <a:lnTo>
                  <a:pt x="24" y="330"/>
                </a:lnTo>
                <a:lnTo>
                  <a:pt x="18" y="324"/>
                </a:lnTo>
                <a:lnTo>
                  <a:pt x="18" y="318"/>
                </a:lnTo>
                <a:lnTo>
                  <a:pt x="18" y="318"/>
                </a:lnTo>
                <a:lnTo>
                  <a:pt x="12" y="306"/>
                </a:lnTo>
                <a:lnTo>
                  <a:pt x="12" y="300"/>
                </a:lnTo>
                <a:lnTo>
                  <a:pt x="12" y="300"/>
                </a:lnTo>
                <a:lnTo>
                  <a:pt x="12" y="294"/>
                </a:lnTo>
                <a:lnTo>
                  <a:pt x="12" y="288"/>
                </a:lnTo>
                <a:lnTo>
                  <a:pt x="6" y="288"/>
                </a:lnTo>
                <a:lnTo>
                  <a:pt x="6" y="282"/>
                </a:lnTo>
                <a:lnTo>
                  <a:pt x="6" y="276"/>
                </a:lnTo>
                <a:lnTo>
                  <a:pt x="6" y="270"/>
                </a:lnTo>
                <a:lnTo>
                  <a:pt x="0" y="264"/>
                </a:lnTo>
                <a:lnTo>
                  <a:pt x="0" y="264"/>
                </a:lnTo>
                <a:lnTo>
                  <a:pt x="0" y="258"/>
                </a:lnTo>
                <a:lnTo>
                  <a:pt x="0" y="258"/>
                </a:lnTo>
                <a:lnTo>
                  <a:pt x="0" y="252"/>
                </a:lnTo>
                <a:lnTo>
                  <a:pt x="0" y="252"/>
                </a:lnTo>
                <a:lnTo>
                  <a:pt x="6" y="252"/>
                </a:lnTo>
                <a:lnTo>
                  <a:pt x="6" y="246"/>
                </a:lnTo>
                <a:lnTo>
                  <a:pt x="6" y="246"/>
                </a:lnTo>
                <a:lnTo>
                  <a:pt x="6" y="246"/>
                </a:lnTo>
                <a:lnTo>
                  <a:pt x="12" y="240"/>
                </a:lnTo>
                <a:lnTo>
                  <a:pt x="12" y="234"/>
                </a:lnTo>
                <a:lnTo>
                  <a:pt x="12" y="234"/>
                </a:lnTo>
                <a:lnTo>
                  <a:pt x="12" y="228"/>
                </a:lnTo>
                <a:lnTo>
                  <a:pt x="12" y="228"/>
                </a:lnTo>
                <a:lnTo>
                  <a:pt x="12" y="222"/>
                </a:lnTo>
                <a:lnTo>
                  <a:pt x="18" y="216"/>
                </a:lnTo>
                <a:lnTo>
                  <a:pt x="24" y="210"/>
                </a:lnTo>
                <a:lnTo>
                  <a:pt x="30" y="204"/>
                </a:lnTo>
                <a:lnTo>
                  <a:pt x="30" y="204"/>
                </a:lnTo>
                <a:lnTo>
                  <a:pt x="36" y="198"/>
                </a:lnTo>
                <a:lnTo>
                  <a:pt x="36" y="192"/>
                </a:lnTo>
                <a:lnTo>
                  <a:pt x="36" y="192"/>
                </a:lnTo>
                <a:lnTo>
                  <a:pt x="36" y="192"/>
                </a:lnTo>
                <a:lnTo>
                  <a:pt x="42" y="186"/>
                </a:lnTo>
                <a:lnTo>
                  <a:pt x="42" y="186"/>
                </a:lnTo>
                <a:lnTo>
                  <a:pt x="36" y="186"/>
                </a:lnTo>
                <a:lnTo>
                  <a:pt x="36" y="180"/>
                </a:lnTo>
                <a:lnTo>
                  <a:pt x="36" y="180"/>
                </a:lnTo>
                <a:lnTo>
                  <a:pt x="36" y="180"/>
                </a:lnTo>
                <a:lnTo>
                  <a:pt x="36" y="174"/>
                </a:lnTo>
                <a:lnTo>
                  <a:pt x="30" y="168"/>
                </a:lnTo>
                <a:lnTo>
                  <a:pt x="30" y="162"/>
                </a:lnTo>
                <a:lnTo>
                  <a:pt x="30" y="162"/>
                </a:lnTo>
                <a:lnTo>
                  <a:pt x="30" y="156"/>
                </a:lnTo>
                <a:lnTo>
                  <a:pt x="30" y="156"/>
                </a:lnTo>
                <a:lnTo>
                  <a:pt x="30" y="150"/>
                </a:lnTo>
                <a:lnTo>
                  <a:pt x="30" y="150"/>
                </a:lnTo>
                <a:lnTo>
                  <a:pt x="30" y="144"/>
                </a:lnTo>
                <a:lnTo>
                  <a:pt x="30" y="144"/>
                </a:lnTo>
                <a:lnTo>
                  <a:pt x="30" y="144"/>
                </a:lnTo>
                <a:lnTo>
                  <a:pt x="30" y="144"/>
                </a:lnTo>
                <a:lnTo>
                  <a:pt x="30" y="138"/>
                </a:lnTo>
                <a:lnTo>
                  <a:pt x="36" y="138"/>
                </a:lnTo>
                <a:lnTo>
                  <a:pt x="36" y="138"/>
                </a:lnTo>
                <a:lnTo>
                  <a:pt x="42" y="132"/>
                </a:lnTo>
                <a:lnTo>
                  <a:pt x="48" y="132"/>
                </a:lnTo>
                <a:lnTo>
                  <a:pt x="60" y="126"/>
                </a:lnTo>
                <a:lnTo>
                  <a:pt x="66" y="126"/>
                </a:lnTo>
                <a:lnTo>
                  <a:pt x="72" y="120"/>
                </a:lnTo>
                <a:lnTo>
                  <a:pt x="78" y="120"/>
                </a:lnTo>
                <a:lnTo>
                  <a:pt x="84" y="114"/>
                </a:lnTo>
                <a:lnTo>
                  <a:pt x="84" y="114"/>
                </a:lnTo>
                <a:lnTo>
                  <a:pt x="90" y="114"/>
                </a:lnTo>
                <a:lnTo>
                  <a:pt x="90" y="108"/>
                </a:lnTo>
                <a:lnTo>
                  <a:pt x="96" y="108"/>
                </a:lnTo>
                <a:lnTo>
                  <a:pt x="96" y="108"/>
                </a:lnTo>
                <a:lnTo>
                  <a:pt x="96" y="108"/>
                </a:lnTo>
                <a:lnTo>
                  <a:pt x="96" y="102"/>
                </a:lnTo>
                <a:lnTo>
                  <a:pt x="96" y="102"/>
                </a:lnTo>
                <a:lnTo>
                  <a:pt x="96" y="96"/>
                </a:lnTo>
                <a:lnTo>
                  <a:pt x="102" y="90"/>
                </a:lnTo>
                <a:lnTo>
                  <a:pt x="102" y="84"/>
                </a:lnTo>
                <a:lnTo>
                  <a:pt x="102" y="78"/>
                </a:lnTo>
                <a:lnTo>
                  <a:pt x="102" y="78"/>
                </a:lnTo>
                <a:lnTo>
                  <a:pt x="102" y="72"/>
                </a:lnTo>
                <a:lnTo>
                  <a:pt x="102" y="72"/>
                </a:lnTo>
                <a:lnTo>
                  <a:pt x="102" y="66"/>
                </a:lnTo>
                <a:lnTo>
                  <a:pt x="102" y="66"/>
                </a:lnTo>
                <a:lnTo>
                  <a:pt x="96" y="60"/>
                </a:lnTo>
                <a:lnTo>
                  <a:pt x="96" y="54"/>
                </a:lnTo>
                <a:lnTo>
                  <a:pt x="96" y="54"/>
                </a:lnTo>
                <a:lnTo>
                  <a:pt x="96" y="54"/>
                </a:lnTo>
                <a:lnTo>
                  <a:pt x="90" y="54"/>
                </a:lnTo>
                <a:lnTo>
                  <a:pt x="90" y="54"/>
                </a:lnTo>
                <a:lnTo>
                  <a:pt x="84" y="54"/>
                </a:lnTo>
                <a:lnTo>
                  <a:pt x="84" y="48"/>
                </a:lnTo>
                <a:lnTo>
                  <a:pt x="78" y="48"/>
                </a:lnTo>
                <a:lnTo>
                  <a:pt x="78" y="48"/>
                </a:lnTo>
                <a:lnTo>
                  <a:pt x="78" y="48"/>
                </a:lnTo>
                <a:lnTo>
                  <a:pt x="78" y="42"/>
                </a:lnTo>
                <a:lnTo>
                  <a:pt x="78" y="42"/>
                </a:lnTo>
                <a:lnTo>
                  <a:pt x="78" y="36"/>
                </a:lnTo>
                <a:lnTo>
                  <a:pt x="72" y="36"/>
                </a:lnTo>
                <a:lnTo>
                  <a:pt x="72" y="30"/>
                </a:lnTo>
                <a:lnTo>
                  <a:pt x="72" y="30"/>
                </a:lnTo>
                <a:lnTo>
                  <a:pt x="66" y="24"/>
                </a:lnTo>
                <a:lnTo>
                  <a:pt x="66" y="24"/>
                </a:lnTo>
                <a:lnTo>
                  <a:pt x="72" y="30"/>
                </a:lnTo>
                <a:lnTo>
                  <a:pt x="72" y="30"/>
                </a:lnTo>
                <a:lnTo>
                  <a:pt x="72" y="30"/>
                </a:lnTo>
                <a:lnTo>
                  <a:pt x="66" y="30"/>
                </a:lnTo>
                <a:lnTo>
                  <a:pt x="66" y="30"/>
                </a:lnTo>
                <a:lnTo>
                  <a:pt x="66" y="30"/>
                </a:lnTo>
                <a:lnTo>
                  <a:pt x="66" y="30"/>
                </a:lnTo>
                <a:lnTo>
                  <a:pt x="66" y="30"/>
                </a:lnTo>
                <a:lnTo>
                  <a:pt x="60" y="30"/>
                </a:lnTo>
                <a:lnTo>
                  <a:pt x="60" y="30"/>
                </a:lnTo>
                <a:lnTo>
                  <a:pt x="60" y="30"/>
                </a:lnTo>
                <a:lnTo>
                  <a:pt x="60" y="24"/>
                </a:lnTo>
                <a:lnTo>
                  <a:pt x="60" y="24"/>
                </a:lnTo>
                <a:lnTo>
                  <a:pt x="60" y="18"/>
                </a:lnTo>
                <a:lnTo>
                  <a:pt x="60" y="18"/>
                </a:lnTo>
                <a:lnTo>
                  <a:pt x="60" y="18"/>
                </a:lnTo>
                <a:lnTo>
                  <a:pt x="60" y="18"/>
                </a:lnTo>
                <a:lnTo>
                  <a:pt x="60" y="12"/>
                </a:lnTo>
                <a:lnTo>
                  <a:pt x="60" y="12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5097600" y="4978440"/>
            <a:ext cx="711000" cy="695160"/>
          </a:xfrm>
          <a:custGeom>
            <a:avLst/>
            <a:gdLst/>
            <a:ahLst/>
            <a:rect l="l" t="t" r="r" b="b"/>
            <a:pathLst>
              <a:path w="504" h="438">
                <a:moveTo>
                  <a:pt x="0" y="12"/>
                </a:moveTo>
                <a:lnTo>
                  <a:pt x="42" y="12"/>
                </a:lnTo>
                <a:lnTo>
                  <a:pt x="72" y="12"/>
                </a:lnTo>
                <a:lnTo>
                  <a:pt x="108" y="12"/>
                </a:lnTo>
                <a:lnTo>
                  <a:pt x="138" y="12"/>
                </a:lnTo>
                <a:lnTo>
                  <a:pt x="174" y="12"/>
                </a:lnTo>
                <a:lnTo>
                  <a:pt x="204" y="6"/>
                </a:lnTo>
                <a:lnTo>
                  <a:pt x="216" y="6"/>
                </a:lnTo>
                <a:lnTo>
                  <a:pt x="234" y="6"/>
                </a:lnTo>
                <a:lnTo>
                  <a:pt x="246" y="6"/>
                </a:lnTo>
                <a:lnTo>
                  <a:pt x="264" y="0"/>
                </a:lnTo>
                <a:lnTo>
                  <a:pt x="264" y="6"/>
                </a:lnTo>
                <a:lnTo>
                  <a:pt x="264" y="6"/>
                </a:lnTo>
                <a:lnTo>
                  <a:pt x="264" y="6"/>
                </a:lnTo>
                <a:lnTo>
                  <a:pt x="264" y="6"/>
                </a:lnTo>
                <a:lnTo>
                  <a:pt x="270" y="12"/>
                </a:lnTo>
                <a:lnTo>
                  <a:pt x="270" y="12"/>
                </a:lnTo>
                <a:lnTo>
                  <a:pt x="270" y="12"/>
                </a:lnTo>
                <a:lnTo>
                  <a:pt x="270" y="12"/>
                </a:lnTo>
                <a:lnTo>
                  <a:pt x="276" y="12"/>
                </a:lnTo>
                <a:lnTo>
                  <a:pt x="276" y="12"/>
                </a:lnTo>
                <a:lnTo>
                  <a:pt x="276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24"/>
                </a:lnTo>
                <a:lnTo>
                  <a:pt x="282" y="24"/>
                </a:lnTo>
                <a:lnTo>
                  <a:pt x="282" y="24"/>
                </a:lnTo>
                <a:lnTo>
                  <a:pt x="282" y="30"/>
                </a:lnTo>
                <a:lnTo>
                  <a:pt x="276" y="30"/>
                </a:lnTo>
                <a:lnTo>
                  <a:pt x="276" y="30"/>
                </a:lnTo>
                <a:lnTo>
                  <a:pt x="276" y="36"/>
                </a:lnTo>
                <a:lnTo>
                  <a:pt x="276" y="36"/>
                </a:lnTo>
                <a:lnTo>
                  <a:pt x="276" y="42"/>
                </a:lnTo>
                <a:lnTo>
                  <a:pt x="276" y="42"/>
                </a:lnTo>
                <a:lnTo>
                  <a:pt x="276" y="48"/>
                </a:lnTo>
                <a:lnTo>
                  <a:pt x="282" y="48"/>
                </a:lnTo>
                <a:lnTo>
                  <a:pt x="282" y="48"/>
                </a:lnTo>
                <a:lnTo>
                  <a:pt x="282" y="48"/>
                </a:lnTo>
                <a:lnTo>
                  <a:pt x="288" y="48"/>
                </a:lnTo>
                <a:lnTo>
                  <a:pt x="288" y="48"/>
                </a:lnTo>
                <a:lnTo>
                  <a:pt x="288" y="54"/>
                </a:lnTo>
                <a:lnTo>
                  <a:pt x="288" y="54"/>
                </a:lnTo>
                <a:lnTo>
                  <a:pt x="288" y="54"/>
                </a:lnTo>
                <a:lnTo>
                  <a:pt x="288" y="54"/>
                </a:lnTo>
                <a:lnTo>
                  <a:pt x="294" y="60"/>
                </a:lnTo>
                <a:lnTo>
                  <a:pt x="294" y="60"/>
                </a:lnTo>
                <a:lnTo>
                  <a:pt x="294" y="60"/>
                </a:lnTo>
                <a:lnTo>
                  <a:pt x="294" y="66"/>
                </a:lnTo>
                <a:lnTo>
                  <a:pt x="294" y="72"/>
                </a:lnTo>
                <a:lnTo>
                  <a:pt x="294" y="78"/>
                </a:lnTo>
                <a:lnTo>
                  <a:pt x="294" y="78"/>
                </a:lnTo>
                <a:lnTo>
                  <a:pt x="294" y="84"/>
                </a:lnTo>
                <a:lnTo>
                  <a:pt x="288" y="84"/>
                </a:lnTo>
                <a:lnTo>
                  <a:pt x="288" y="90"/>
                </a:lnTo>
                <a:lnTo>
                  <a:pt x="288" y="90"/>
                </a:lnTo>
                <a:lnTo>
                  <a:pt x="288" y="96"/>
                </a:lnTo>
                <a:lnTo>
                  <a:pt x="282" y="96"/>
                </a:lnTo>
                <a:lnTo>
                  <a:pt x="282" y="102"/>
                </a:lnTo>
                <a:lnTo>
                  <a:pt x="282" y="102"/>
                </a:lnTo>
                <a:lnTo>
                  <a:pt x="282" y="108"/>
                </a:lnTo>
                <a:lnTo>
                  <a:pt x="282" y="114"/>
                </a:lnTo>
                <a:lnTo>
                  <a:pt x="282" y="114"/>
                </a:lnTo>
                <a:lnTo>
                  <a:pt x="276" y="120"/>
                </a:lnTo>
                <a:lnTo>
                  <a:pt x="276" y="120"/>
                </a:lnTo>
                <a:lnTo>
                  <a:pt x="276" y="120"/>
                </a:lnTo>
                <a:lnTo>
                  <a:pt x="276" y="126"/>
                </a:lnTo>
                <a:lnTo>
                  <a:pt x="270" y="126"/>
                </a:lnTo>
                <a:lnTo>
                  <a:pt x="270" y="126"/>
                </a:lnTo>
                <a:lnTo>
                  <a:pt x="270" y="132"/>
                </a:lnTo>
                <a:lnTo>
                  <a:pt x="264" y="138"/>
                </a:lnTo>
                <a:lnTo>
                  <a:pt x="264" y="138"/>
                </a:lnTo>
                <a:lnTo>
                  <a:pt x="264" y="138"/>
                </a:lnTo>
                <a:lnTo>
                  <a:pt x="258" y="144"/>
                </a:lnTo>
                <a:lnTo>
                  <a:pt x="258" y="144"/>
                </a:lnTo>
                <a:lnTo>
                  <a:pt x="258" y="144"/>
                </a:lnTo>
                <a:lnTo>
                  <a:pt x="258" y="144"/>
                </a:lnTo>
                <a:lnTo>
                  <a:pt x="252" y="144"/>
                </a:lnTo>
                <a:lnTo>
                  <a:pt x="252" y="150"/>
                </a:lnTo>
                <a:lnTo>
                  <a:pt x="252" y="150"/>
                </a:lnTo>
                <a:lnTo>
                  <a:pt x="252" y="156"/>
                </a:lnTo>
                <a:lnTo>
                  <a:pt x="252" y="162"/>
                </a:lnTo>
                <a:lnTo>
                  <a:pt x="252" y="168"/>
                </a:lnTo>
                <a:lnTo>
                  <a:pt x="246" y="174"/>
                </a:lnTo>
                <a:lnTo>
                  <a:pt x="246" y="180"/>
                </a:lnTo>
                <a:lnTo>
                  <a:pt x="246" y="180"/>
                </a:lnTo>
                <a:lnTo>
                  <a:pt x="246" y="186"/>
                </a:lnTo>
                <a:lnTo>
                  <a:pt x="240" y="186"/>
                </a:lnTo>
                <a:lnTo>
                  <a:pt x="240" y="192"/>
                </a:lnTo>
                <a:lnTo>
                  <a:pt x="240" y="192"/>
                </a:lnTo>
                <a:lnTo>
                  <a:pt x="234" y="192"/>
                </a:lnTo>
                <a:lnTo>
                  <a:pt x="234" y="192"/>
                </a:lnTo>
                <a:lnTo>
                  <a:pt x="234" y="198"/>
                </a:lnTo>
                <a:lnTo>
                  <a:pt x="234" y="198"/>
                </a:lnTo>
                <a:lnTo>
                  <a:pt x="240" y="204"/>
                </a:lnTo>
                <a:lnTo>
                  <a:pt x="240" y="204"/>
                </a:lnTo>
                <a:lnTo>
                  <a:pt x="240" y="210"/>
                </a:lnTo>
                <a:lnTo>
                  <a:pt x="240" y="210"/>
                </a:lnTo>
                <a:lnTo>
                  <a:pt x="246" y="216"/>
                </a:lnTo>
                <a:lnTo>
                  <a:pt x="246" y="216"/>
                </a:lnTo>
                <a:lnTo>
                  <a:pt x="246" y="216"/>
                </a:lnTo>
                <a:lnTo>
                  <a:pt x="246" y="216"/>
                </a:lnTo>
                <a:lnTo>
                  <a:pt x="402" y="222"/>
                </a:lnTo>
                <a:lnTo>
                  <a:pt x="408" y="222"/>
                </a:lnTo>
                <a:lnTo>
                  <a:pt x="408" y="222"/>
                </a:lnTo>
                <a:lnTo>
                  <a:pt x="408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8"/>
                </a:lnTo>
                <a:lnTo>
                  <a:pt x="414" y="228"/>
                </a:lnTo>
                <a:lnTo>
                  <a:pt x="414" y="234"/>
                </a:lnTo>
                <a:lnTo>
                  <a:pt x="408" y="234"/>
                </a:lnTo>
                <a:lnTo>
                  <a:pt x="408" y="234"/>
                </a:lnTo>
                <a:lnTo>
                  <a:pt x="408" y="234"/>
                </a:lnTo>
                <a:lnTo>
                  <a:pt x="408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6"/>
                </a:lnTo>
                <a:lnTo>
                  <a:pt x="402" y="246"/>
                </a:lnTo>
                <a:lnTo>
                  <a:pt x="408" y="246"/>
                </a:lnTo>
                <a:lnTo>
                  <a:pt x="408" y="252"/>
                </a:lnTo>
                <a:lnTo>
                  <a:pt x="408" y="252"/>
                </a:lnTo>
                <a:lnTo>
                  <a:pt x="408" y="258"/>
                </a:lnTo>
                <a:lnTo>
                  <a:pt x="414" y="258"/>
                </a:lnTo>
                <a:lnTo>
                  <a:pt x="414" y="258"/>
                </a:lnTo>
                <a:lnTo>
                  <a:pt x="414" y="264"/>
                </a:lnTo>
                <a:lnTo>
                  <a:pt x="414" y="264"/>
                </a:lnTo>
                <a:lnTo>
                  <a:pt x="414" y="270"/>
                </a:lnTo>
                <a:lnTo>
                  <a:pt x="414" y="270"/>
                </a:lnTo>
                <a:lnTo>
                  <a:pt x="414" y="276"/>
                </a:lnTo>
                <a:lnTo>
                  <a:pt x="414" y="276"/>
                </a:lnTo>
                <a:lnTo>
                  <a:pt x="414" y="276"/>
                </a:lnTo>
                <a:lnTo>
                  <a:pt x="414" y="282"/>
                </a:lnTo>
                <a:lnTo>
                  <a:pt x="414" y="282"/>
                </a:lnTo>
                <a:lnTo>
                  <a:pt x="414" y="282"/>
                </a:lnTo>
                <a:lnTo>
                  <a:pt x="414" y="282"/>
                </a:lnTo>
                <a:lnTo>
                  <a:pt x="414" y="288"/>
                </a:lnTo>
                <a:lnTo>
                  <a:pt x="414" y="288"/>
                </a:lnTo>
                <a:lnTo>
                  <a:pt x="414" y="288"/>
                </a:lnTo>
                <a:lnTo>
                  <a:pt x="420" y="288"/>
                </a:lnTo>
                <a:lnTo>
                  <a:pt x="420" y="288"/>
                </a:lnTo>
                <a:lnTo>
                  <a:pt x="420" y="288"/>
                </a:lnTo>
                <a:lnTo>
                  <a:pt x="420" y="288"/>
                </a:lnTo>
                <a:lnTo>
                  <a:pt x="426" y="288"/>
                </a:lnTo>
                <a:lnTo>
                  <a:pt x="426" y="294"/>
                </a:lnTo>
                <a:lnTo>
                  <a:pt x="426" y="294"/>
                </a:lnTo>
                <a:lnTo>
                  <a:pt x="426" y="294"/>
                </a:lnTo>
                <a:lnTo>
                  <a:pt x="426" y="294"/>
                </a:lnTo>
                <a:lnTo>
                  <a:pt x="432" y="300"/>
                </a:lnTo>
                <a:lnTo>
                  <a:pt x="432" y="300"/>
                </a:lnTo>
                <a:lnTo>
                  <a:pt x="432" y="300"/>
                </a:lnTo>
                <a:lnTo>
                  <a:pt x="432" y="300"/>
                </a:lnTo>
                <a:lnTo>
                  <a:pt x="432" y="306"/>
                </a:lnTo>
                <a:lnTo>
                  <a:pt x="432" y="306"/>
                </a:lnTo>
                <a:lnTo>
                  <a:pt x="432" y="306"/>
                </a:lnTo>
                <a:lnTo>
                  <a:pt x="426" y="306"/>
                </a:lnTo>
                <a:lnTo>
                  <a:pt x="426" y="312"/>
                </a:lnTo>
                <a:lnTo>
                  <a:pt x="420" y="312"/>
                </a:lnTo>
                <a:lnTo>
                  <a:pt x="420" y="318"/>
                </a:lnTo>
                <a:lnTo>
                  <a:pt x="414" y="318"/>
                </a:lnTo>
                <a:lnTo>
                  <a:pt x="414" y="324"/>
                </a:lnTo>
                <a:lnTo>
                  <a:pt x="420" y="318"/>
                </a:lnTo>
                <a:lnTo>
                  <a:pt x="426" y="318"/>
                </a:lnTo>
                <a:lnTo>
                  <a:pt x="432" y="312"/>
                </a:lnTo>
                <a:lnTo>
                  <a:pt x="438" y="312"/>
                </a:lnTo>
                <a:lnTo>
                  <a:pt x="444" y="312"/>
                </a:lnTo>
                <a:lnTo>
                  <a:pt x="444" y="306"/>
                </a:lnTo>
                <a:lnTo>
                  <a:pt x="450" y="306"/>
                </a:lnTo>
                <a:lnTo>
                  <a:pt x="450" y="306"/>
                </a:lnTo>
                <a:lnTo>
                  <a:pt x="450" y="306"/>
                </a:lnTo>
                <a:lnTo>
                  <a:pt x="450" y="306"/>
                </a:lnTo>
                <a:lnTo>
                  <a:pt x="450" y="312"/>
                </a:lnTo>
                <a:lnTo>
                  <a:pt x="456" y="312"/>
                </a:lnTo>
                <a:lnTo>
                  <a:pt x="456" y="318"/>
                </a:lnTo>
                <a:lnTo>
                  <a:pt x="462" y="324"/>
                </a:lnTo>
                <a:lnTo>
                  <a:pt x="462" y="330"/>
                </a:lnTo>
                <a:lnTo>
                  <a:pt x="468" y="336"/>
                </a:lnTo>
                <a:lnTo>
                  <a:pt x="468" y="336"/>
                </a:lnTo>
                <a:lnTo>
                  <a:pt x="468" y="336"/>
                </a:lnTo>
                <a:lnTo>
                  <a:pt x="468" y="342"/>
                </a:lnTo>
                <a:lnTo>
                  <a:pt x="468" y="342"/>
                </a:lnTo>
                <a:lnTo>
                  <a:pt x="462" y="342"/>
                </a:lnTo>
                <a:lnTo>
                  <a:pt x="462" y="342"/>
                </a:lnTo>
                <a:lnTo>
                  <a:pt x="456" y="348"/>
                </a:lnTo>
                <a:lnTo>
                  <a:pt x="450" y="348"/>
                </a:lnTo>
                <a:lnTo>
                  <a:pt x="444" y="348"/>
                </a:lnTo>
                <a:lnTo>
                  <a:pt x="444" y="348"/>
                </a:lnTo>
                <a:lnTo>
                  <a:pt x="438" y="354"/>
                </a:lnTo>
                <a:lnTo>
                  <a:pt x="438" y="354"/>
                </a:lnTo>
                <a:lnTo>
                  <a:pt x="438" y="354"/>
                </a:lnTo>
                <a:lnTo>
                  <a:pt x="438" y="354"/>
                </a:lnTo>
                <a:lnTo>
                  <a:pt x="444" y="360"/>
                </a:lnTo>
                <a:lnTo>
                  <a:pt x="444" y="360"/>
                </a:lnTo>
                <a:lnTo>
                  <a:pt x="444" y="360"/>
                </a:lnTo>
                <a:lnTo>
                  <a:pt x="444" y="360"/>
                </a:lnTo>
                <a:lnTo>
                  <a:pt x="450" y="366"/>
                </a:lnTo>
                <a:lnTo>
                  <a:pt x="450" y="366"/>
                </a:lnTo>
                <a:lnTo>
                  <a:pt x="456" y="372"/>
                </a:lnTo>
                <a:lnTo>
                  <a:pt x="462" y="372"/>
                </a:lnTo>
                <a:lnTo>
                  <a:pt x="468" y="378"/>
                </a:lnTo>
                <a:lnTo>
                  <a:pt x="480" y="378"/>
                </a:lnTo>
                <a:lnTo>
                  <a:pt x="480" y="378"/>
                </a:lnTo>
                <a:lnTo>
                  <a:pt x="480" y="378"/>
                </a:lnTo>
                <a:lnTo>
                  <a:pt x="480" y="384"/>
                </a:lnTo>
                <a:lnTo>
                  <a:pt x="480" y="384"/>
                </a:lnTo>
                <a:lnTo>
                  <a:pt x="480" y="384"/>
                </a:lnTo>
                <a:lnTo>
                  <a:pt x="480" y="384"/>
                </a:lnTo>
                <a:lnTo>
                  <a:pt x="480" y="390"/>
                </a:lnTo>
                <a:lnTo>
                  <a:pt x="480" y="390"/>
                </a:lnTo>
                <a:lnTo>
                  <a:pt x="480" y="396"/>
                </a:lnTo>
                <a:lnTo>
                  <a:pt x="486" y="396"/>
                </a:lnTo>
                <a:lnTo>
                  <a:pt x="486" y="396"/>
                </a:lnTo>
                <a:lnTo>
                  <a:pt x="486" y="402"/>
                </a:lnTo>
                <a:lnTo>
                  <a:pt x="492" y="402"/>
                </a:lnTo>
                <a:lnTo>
                  <a:pt x="492" y="402"/>
                </a:lnTo>
                <a:lnTo>
                  <a:pt x="492" y="408"/>
                </a:lnTo>
                <a:lnTo>
                  <a:pt x="498" y="408"/>
                </a:lnTo>
                <a:lnTo>
                  <a:pt x="498" y="408"/>
                </a:lnTo>
                <a:lnTo>
                  <a:pt x="498" y="408"/>
                </a:lnTo>
                <a:lnTo>
                  <a:pt x="504" y="408"/>
                </a:lnTo>
                <a:lnTo>
                  <a:pt x="504" y="408"/>
                </a:lnTo>
                <a:lnTo>
                  <a:pt x="504" y="408"/>
                </a:lnTo>
                <a:lnTo>
                  <a:pt x="504" y="414"/>
                </a:lnTo>
                <a:lnTo>
                  <a:pt x="504" y="414"/>
                </a:lnTo>
                <a:lnTo>
                  <a:pt x="504" y="414"/>
                </a:lnTo>
                <a:lnTo>
                  <a:pt x="504" y="420"/>
                </a:lnTo>
                <a:lnTo>
                  <a:pt x="504" y="420"/>
                </a:lnTo>
                <a:lnTo>
                  <a:pt x="498" y="420"/>
                </a:lnTo>
                <a:lnTo>
                  <a:pt x="498" y="420"/>
                </a:lnTo>
                <a:lnTo>
                  <a:pt x="498" y="420"/>
                </a:lnTo>
                <a:lnTo>
                  <a:pt x="498" y="426"/>
                </a:lnTo>
                <a:lnTo>
                  <a:pt x="492" y="426"/>
                </a:lnTo>
                <a:lnTo>
                  <a:pt x="492" y="426"/>
                </a:lnTo>
                <a:lnTo>
                  <a:pt x="492" y="426"/>
                </a:lnTo>
                <a:lnTo>
                  <a:pt x="492" y="426"/>
                </a:lnTo>
                <a:lnTo>
                  <a:pt x="486" y="426"/>
                </a:lnTo>
                <a:lnTo>
                  <a:pt x="486" y="426"/>
                </a:lnTo>
                <a:lnTo>
                  <a:pt x="480" y="432"/>
                </a:lnTo>
                <a:lnTo>
                  <a:pt x="480" y="432"/>
                </a:lnTo>
                <a:lnTo>
                  <a:pt x="480" y="438"/>
                </a:lnTo>
                <a:lnTo>
                  <a:pt x="474" y="438"/>
                </a:lnTo>
                <a:lnTo>
                  <a:pt x="474" y="438"/>
                </a:lnTo>
                <a:lnTo>
                  <a:pt x="474" y="438"/>
                </a:lnTo>
                <a:lnTo>
                  <a:pt x="468" y="438"/>
                </a:lnTo>
                <a:lnTo>
                  <a:pt x="468" y="438"/>
                </a:lnTo>
                <a:lnTo>
                  <a:pt x="468" y="438"/>
                </a:lnTo>
                <a:lnTo>
                  <a:pt x="468" y="438"/>
                </a:lnTo>
                <a:lnTo>
                  <a:pt x="462" y="438"/>
                </a:lnTo>
                <a:lnTo>
                  <a:pt x="462" y="432"/>
                </a:lnTo>
                <a:lnTo>
                  <a:pt x="462" y="432"/>
                </a:lnTo>
                <a:lnTo>
                  <a:pt x="456" y="426"/>
                </a:lnTo>
                <a:lnTo>
                  <a:pt x="456" y="426"/>
                </a:lnTo>
                <a:lnTo>
                  <a:pt x="456" y="426"/>
                </a:lnTo>
                <a:lnTo>
                  <a:pt x="456" y="426"/>
                </a:lnTo>
                <a:lnTo>
                  <a:pt x="450" y="420"/>
                </a:lnTo>
                <a:lnTo>
                  <a:pt x="450" y="420"/>
                </a:lnTo>
                <a:lnTo>
                  <a:pt x="444" y="414"/>
                </a:lnTo>
                <a:lnTo>
                  <a:pt x="444" y="414"/>
                </a:lnTo>
                <a:lnTo>
                  <a:pt x="438" y="408"/>
                </a:lnTo>
                <a:lnTo>
                  <a:pt x="438" y="408"/>
                </a:lnTo>
                <a:lnTo>
                  <a:pt x="438" y="402"/>
                </a:lnTo>
                <a:lnTo>
                  <a:pt x="432" y="402"/>
                </a:lnTo>
                <a:lnTo>
                  <a:pt x="432" y="402"/>
                </a:lnTo>
                <a:lnTo>
                  <a:pt x="426" y="402"/>
                </a:lnTo>
                <a:lnTo>
                  <a:pt x="426" y="402"/>
                </a:lnTo>
                <a:lnTo>
                  <a:pt x="420" y="402"/>
                </a:lnTo>
                <a:lnTo>
                  <a:pt x="420" y="396"/>
                </a:lnTo>
                <a:lnTo>
                  <a:pt x="414" y="396"/>
                </a:lnTo>
                <a:lnTo>
                  <a:pt x="414" y="396"/>
                </a:lnTo>
                <a:lnTo>
                  <a:pt x="414" y="396"/>
                </a:lnTo>
                <a:lnTo>
                  <a:pt x="408" y="396"/>
                </a:lnTo>
                <a:lnTo>
                  <a:pt x="408" y="390"/>
                </a:lnTo>
                <a:lnTo>
                  <a:pt x="408" y="390"/>
                </a:lnTo>
                <a:lnTo>
                  <a:pt x="408" y="384"/>
                </a:lnTo>
                <a:lnTo>
                  <a:pt x="408" y="378"/>
                </a:lnTo>
                <a:lnTo>
                  <a:pt x="402" y="372"/>
                </a:lnTo>
                <a:lnTo>
                  <a:pt x="402" y="372"/>
                </a:lnTo>
                <a:lnTo>
                  <a:pt x="396" y="366"/>
                </a:lnTo>
                <a:lnTo>
                  <a:pt x="390" y="360"/>
                </a:lnTo>
                <a:lnTo>
                  <a:pt x="390" y="360"/>
                </a:lnTo>
                <a:lnTo>
                  <a:pt x="390" y="360"/>
                </a:lnTo>
                <a:lnTo>
                  <a:pt x="390" y="360"/>
                </a:lnTo>
                <a:lnTo>
                  <a:pt x="390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6"/>
                </a:lnTo>
                <a:lnTo>
                  <a:pt x="384" y="366"/>
                </a:lnTo>
                <a:lnTo>
                  <a:pt x="384" y="372"/>
                </a:lnTo>
                <a:lnTo>
                  <a:pt x="384" y="372"/>
                </a:lnTo>
                <a:lnTo>
                  <a:pt x="384" y="372"/>
                </a:lnTo>
                <a:lnTo>
                  <a:pt x="390" y="372"/>
                </a:lnTo>
                <a:lnTo>
                  <a:pt x="390" y="372"/>
                </a:lnTo>
                <a:lnTo>
                  <a:pt x="396" y="378"/>
                </a:lnTo>
                <a:lnTo>
                  <a:pt x="396" y="378"/>
                </a:lnTo>
                <a:lnTo>
                  <a:pt x="396" y="384"/>
                </a:lnTo>
                <a:lnTo>
                  <a:pt x="402" y="384"/>
                </a:lnTo>
                <a:lnTo>
                  <a:pt x="402" y="390"/>
                </a:lnTo>
                <a:lnTo>
                  <a:pt x="402" y="390"/>
                </a:lnTo>
                <a:lnTo>
                  <a:pt x="402" y="390"/>
                </a:lnTo>
                <a:lnTo>
                  <a:pt x="402" y="396"/>
                </a:lnTo>
                <a:lnTo>
                  <a:pt x="402" y="402"/>
                </a:lnTo>
                <a:lnTo>
                  <a:pt x="402" y="402"/>
                </a:lnTo>
                <a:lnTo>
                  <a:pt x="402" y="402"/>
                </a:lnTo>
                <a:lnTo>
                  <a:pt x="402" y="408"/>
                </a:lnTo>
                <a:lnTo>
                  <a:pt x="402" y="408"/>
                </a:lnTo>
                <a:lnTo>
                  <a:pt x="402" y="408"/>
                </a:lnTo>
                <a:lnTo>
                  <a:pt x="402" y="414"/>
                </a:lnTo>
                <a:lnTo>
                  <a:pt x="402" y="414"/>
                </a:lnTo>
                <a:lnTo>
                  <a:pt x="402" y="420"/>
                </a:lnTo>
                <a:lnTo>
                  <a:pt x="402" y="420"/>
                </a:lnTo>
                <a:lnTo>
                  <a:pt x="402" y="426"/>
                </a:lnTo>
                <a:lnTo>
                  <a:pt x="402" y="426"/>
                </a:lnTo>
                <a:lnTo>
                  <a:pt x="402" y="426"/>
                </a:lnTo>
                <a:lnTo>
                  <a:pt x="402" y="426"/>
                </a:lnTo>
                <a:lnTo>
                  <a:pt x="402" y="426"/>
                </a:lnTo>
                <a:lnTo>
                  <a:pt x="396" y="426"/>
                </a:lnTo>
                <a:lnTo>
                  <a:pt x="396" y="426"/>
                </a:lnTo>
                <a:lnTo>
                  <a:pt x="396" y="426"/>
                </a:lnTo>
                <a:lnTo>
                  <a:pt x="390" y="426"/>
                </a:lnTo>
                <a:lnTo>
                  <a:pt x="390" y="426"/>
                </a:lnTo>
                <a:lnTo>
                  <a:pt x="384" y="426"/>
                </a:lnTo>
                <a:lnTo>
                  <a:pt x="384" y="426"/>
                </a:lnTo>
                <a:lnTo>
                  <a:pt x="378" y="426"/>
                </a:lnTo>
                <a:lnTo>
                  <a:pt x="372" y="420"/>
                </a:lnTo>
                <a:lnTo>
                  <a:pt x="366" y="420"/>
                </a:lnTo>
                <a:lnTo>
                  <a:pt x="366" y="414"/>
                </a:lnTo>
                <a:lnTo>
                  <a:pt x="360" y="414"/>
                </a:lnTo>
                <a:lnTo>
                  <a:pt x="360" y="414"/>
                </a:lnTo>
                <a:lnTo>
                  <a:pt x="360" y="414"/>
                </a:lnTo>
                <a:lnTo>
                  <a:pt x="354" y="414"/>
                </a:lnTo>
                <a:lnTo>
                  <a:pt x="354" y="414"/>
                </a:lnTo>
                <a:lnTo>
                  <a:pt x="354" y="414"/>
                </a:lnTo>
                <a:lnTo>
                  <a:pt x="354" y="414"/>
                </a:lnTo>
                <a:lnTo>
                  <a:pt x="354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6"/>
                </a:lnTo>
                <a:lnTo>
                  <a:pt x="348" y="426"/>
                </a:lnTo>
                <a:lnTo>
                  <a:pt x="348" y="432"/>
                </a:lnTo>
                <a:lnTo>
                  <a:pt x="348" y="438"/>
                </a:lnTo>
                <a:lnTo>
                  <a:pt x="342" y="438"/>
                </a:lnTo>
                <a:lnTo>
                  <a:pt x="336" y="438"/>
                </a:lnTo>
                <a:lnTo>
                  <a:pt x="336" y="432"/>
                </a:lnTo>
                <a:lnTo>
                  <a:pt x="330" y="432"/>
                </a:lnTo>
                <a:lnTo>
                  <a:pt x="324" y="432"/>
                </a:lnTo>
                <a:lnTo>
                  <a:pt x="312" y="432"/>
                </a:lnTo>
                <a:lnTo>
                  <a:pt x="312" y="426"/>
                </a:lnTo>
                <a:lnTo>
                  <a:pt x="306" y="426"/>
                </a:lnTo>
                <a:lnTo>
                  <a:pt x="300" y="426"/>
                </a:lnTo>
                <a:lnTo>
                  <a:pt x="300" y="426"/>
                </a:lnTo>
                <a:lnTo>
                  <a:pt x="294" y="420"/>
                </a:lnTo>
                <a:lnTo>
                  <a:pt x="294" y="420"/>
                </a:lnTo>
                <a:lnTo>
                  <a:pt x="294" y="420"/>
                </a:lnTo>
                <a:lnTo>
                  <a:pt x="288" y="414"/>
                </a:lnTo>
                <a:lnTo>
                  <a:pt x="288" y="414"/>
                </a:lnTo>
                <a:lnTo>
                  <a:pt x="288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08"/>
                </a:lnTo>
                <a:lnTo>
                  <a:pt x="282" y="408"/>
                </a:lnTo>
                <a:lnTo>
                  <a:pt x="282" y="402"/>
                </a:lnTo>
                <a:lnTo>
                  <a:pt x="282" y="402"/>
                </a:lnTo>
                <a:lnTo>
                  <a:pt x="282" y="396"/>
                </a:lnTo>
                <a:lnTo>
                  <a:pt x="276" y="396"/>
                </a:lnTo>
                <a:lnTo>
                  <a:pt x="270" y="396"/>
                </a:lnTo>
                <a:lnTo>
                  <a:pt x="270" y="396"/>
                </a:lnTo>
                <a:lnTo>
                  <a:pt x="270" y="396"/>
                </a:lnTo>
                <a:lnTo>
                  <a:pt x="264" y="396"/>
                </a:lnTo>
                <a:lnTo>
                  <a:pt x="264" y="396"/>
                </a:lnTo>
                <a:lnTo>
                  <a:pt x="264" y="396"/>
                </a:lnTo>
                <a:lnTo>
                  <a:pt x="264" y="396"/>
                </a:lnTo>
                <a:lnTo>
                  <a:pt x="258" y="396"/>
                </a:lnTo>
                <a:lnTo>
                  <a:pt x="252" y="390"/>
                </a:lnTo>
                <a:lnTo>
                  <a:pt x="252" y="384"/>
                </a:lnTo>
                <a:lnTo>
                  <a:pt x="246" y="378"/>
                </a:lnTo>
                <a:lnTo>
                  <a:pt x="246" y="378"/>
                </a:lnTo>
                <a:lnTo>
                  <a:pt x="246" y="372"/>
                </a:lnTo>
                <a:lnTo>
                  <a:pt x="246" y="372"/>
                </a:lnTo>
                <a:lnTo>
                  <a:pt x="240" y="372"/>
                </a:lnTo>
                <a:lnTo>
                  <a:pt x="240" y="366"/>
                </a:lnTo>
                <a:lnTo>
                  <a:pt x="240" y="366"/>
                </a:lnTo>
                <a:lnTo>
                  <a:pt x="240" y="366"/>
                </a:lnTo>
                <a:lnTo>
                  <a:pt x="240" y="366"/>
                </a:lnTo>
                <a:lnTo>
                  <a:pt x="240" y="360"/>
                </a:lnTo>
                <a:lnTo>
                  <a:pt x="234" y="360"/>
                </a:lnTo>
                <a:lnTo>
                  <a:pt x="234" y="360"/>
                </a:lnTo>
                <a:lnTo>
                  <a:pt x="234" y="360"/>
                </a:lnTo>
                <a:lnTo>
                  <a:pt x="234" y="360"/>
                </a:lnTo>
                <a:lnTo>
                  <a:pt x="228" y="360"/>
                </a:lnTo>
                <a:lnTo>
                  <a:pt x="228" y="360"/>
                </a:lnTo>
                <a:lnTo>
                  <a:pt x="228" y="366"/>
                </a:lnTo>
                <a:lnTo>
                  <a:pt x="228" y="366"/>
                </a:lnTo>
                <a:lnTo>
                  <a:pt x="222" y="366"/>
                </a:lnTo>
                <a:lnTo>
                  <a:pt x="222" y="366"/>
                </a:lnTo>
                <a:lnTo>
                  <a:pt x="222" y="366"/>
                </a:lnTo>
                <a:lnTo>
                  <a:pt x="222" y="372"/>
                </a:lnTo>
                <a:lnTo>
                  <a:pt x="216" y="378"/>
                </a:lnTo>
                <a:lnTo>
                  <a:pt x="216" y="384"/>
                </a:lnTo>
                <a:lnTo>
                  <a:pt x="210" y="384"/>
                </a:lnTo>
                <a:lnTo>
                  <a:pt x="204" y="390"/>
                </a:lnTo>
                <a:lnTo>
                  <a:pt x="204" y="396"/>
                </a:lnTo>
                <a:lnTo>
                  <a:pt x="198" y="396"/>
                </a:lnTo>
                <a:lnTo>
                  <a:pt x="198" y="396"/>
                </a:lnTo>
                <a:lnTo>
                  <a:pt x="198" y="396"/>
                </a:lnTo>
                <a:lnTo>
                  <a:pt x="198" y="396"/>
                </a:lnTo>
                <a:lnTo>
                  <a:pt x="192" y="396"/>
                </a:lnTo>
                <a:lnTo>
                  <a:pt x="180" y="390"/>
                </a:lnTo>
                <a:lnTo>
                  <a:pt x="180" y="390"/>
                </a:lnTo>
                <a:lnTo>
                  <a:pt x="174" y="390"/>
                </a:lnTo>
                <a:lnTo>
                  <a:pt x="168" y="384"/>
                </a:lnTo>
                <a:lnTo>
                  <a:pt x="162" y="384"/>
                </a:lnTo>
                <a:lnTo>
                  <a:pt x="156" y="378"/>
                </a:lnTo>
                <a:lnTo>
                  <a:pt x="150" y="378"/>
                </a:lnTo>
                <a:lnTo>
                  <a:pt x="144" y="378"/>
                </a:lnTo>
                <a:lnTo>
                  <a:pt x="138" y="378"/>
                </a:lnTo>
                <a:lnTo>
                  <a:pt x="132" y="378"/>
                </a:lnTo>
                <a:lnTo>
                  <a:pt x="126" y="378"/>
                </a:lnTo>
                <a:lnTo>
                  <a:pt x="120" y="372"/>
                </a:lnTo>
                <a:lnTo>
                  <a:pt x="120" y="372"/>
                </a:lnTo>
                <a:lnTo>
                  <a:pt x="114" y="372"/>
                </a:lnTo>
                <a:lnTo>
                  <a:pt x="108" y="372"/>
                </a:lnTo>
                <a:lnTo>
                  <a:pt x="96" y="366"/>
                </a:lnTo>
                <a:lnTo>
                  <a:pt x="90" y="366"/>
                </a:lnTo>
                <a:lnTo>
                  <a:pt x="84" y="360"/>
                </a:lnTo>
                <a:lnTo>
                  <a:pt x="72" y="360"/>
                </a:lnTo>
                <a:lnTo>
                  <a:pt x="72" y="360"/>
                </a:lnTo>
                <a:lnTo>
                  <a:pt x="72" y="360"/>
                </a:lnTo>
                <a:lnTo>
                  <a:pt x="72" y="360"/>
                </a:lnTo>
                <a:lnTo>
                  <a:pt x="72" y="366"/>
                </a:lnTo>
                <a:lnTo>
                  <a:pt x="66" y="366"/>
                </a:lnTo>
                <a:lnTo>
                  <a:pt x="66" y="366"/>
                </a:lnTo>
                <a:lnTo>
                  <a:pt x="66" y="366"/>
                </a:lnTo>
                <a:lnTo>
                  <a:pt x="66" y="366"/>
                </a:lnTo>
                <a:lnTo>
                  <a:pt x="60" y="366"/>
                </a:lnTo>
                <a:lnTo>
                  <a:pt x="54" y="366"/>
                </a:lnTo>
                <a:lnTo>
                  <a:pt x="54" y="366"/>
                </a:lnTo>
                <a:lnTo>
                  <a:pt x="48" y="366"/>
                </a:lnTo>
                <a:lnTo>
                  <a:pt x="42" y="366"/>
                </a:lnTo>
                <a:lnTo>
                  <a:pt x="36" y="366"/>
                </a:lnTo>
                <a:lnTo>
                  <a:pt x="30" y="366"/>
                </a:lnTo>
                <a:lnTo>
                  <a:pt x="30" y="366"/>
                </a:lnTo>
                <a:lnTo>
                  <a:pt x="30" y="366"/>
                </a:lnTo>
                <a:lnTo>
                  <a:pt x="30" y="366"/>
                </a:lnTo>
                <a:lnTo>
                  <a:pt x="30" y="366"/>
                </a:lnTo>
                <a:lnTo>
                  <a:pt x="24" y="366"/>
                </a:lnTo>
                <a:lnTo>
                  <a:pt x="30" y="360"/>
                </a:lnTo>
                <a:lnTo>
                  <a:pt x="30" y="360"/>
                </a:lnTo>
                <a:lnTo>
                  <a:pt x="36" y="354"/>
                </a:lnTo>
                <a:lnTo>
                  <a:pt x="36" y="348"/>
                </a:lnTo>
                <a:lnTo>
                  <a:pt x="42" y="342"/>
                </a:lnTo>
                <a:lnTo>
                  <a:pt x="42" y="336"/>
                </a:lnTo>
                <a:lnTo>
                  <a:pt x="42" y="336"/>
                </a:lnTo>
                <a:lnTo>
                  <a:pt x="48" y="330"/>
                </a:lnTo>
                <a:lnTo>
                  <a:pt x="48" y="330"/>
                </a:lnTo>
                <a:lnTo>
                  <a:pt x="48" y="324"/>
                </a:lnTo>
                <a:lnTo>
                  <a:pt x="48" y="324"/>
                </a:lnTo>
                <a:lnTo>
                  <a:pt x="48" y="324"/>
                </a:lnTo>
                <a:lnTo>
                  <a:pt x="48" y="318"/>
                </a:lnTo>
                <a:lnTo>
                  <a:pt x="48" y="312"/>
                </a:lnTo>
                <a:lnTo>
                  <a:pt x="48" y="312"/>
                </a:lnTo>
                <a:lnTo>
                  <a:pt x="48" y="306"/>
                </a:lnTo>
                <a:lnTo>
                  <a:pt x="48" y="300"/>
                </a:lnTo>
                <a:lnTo>
                  <a:pt x="48" y="294"/>
                </a:lnTo>
                <a:lnTo>
                  <a:pt x="48" y="288"/>
                </a:lnTo>
                <a:lnTo>
                  <a:pt x="48" y="282"/>
                </a:lnTo>
                <a:lnTo>
                  <a:pt x="48" y="276"/>
                </a:lnTo>
                <a:lnTo>
                  <a:pt x="48" y="276"/>
                </a:lnTo>
                <a:lnTo>
                  <a:pt x="48" y="264"/>
                </a:lnTo>
                <a:lnTo>
                  <a:pt x="54" y="258"/>
                </a:lnTo>
                <a:lnTo>
                  <a:pt x="54" y="252"/>
                </a:lnTo>
                <a:lnTo>
                  <a:pt x="54" y="246"/>
                </a:lnTo>
                <a:lnTo>
                  <a:pt x="54" y="246"/>
                </a:lnTo>
                <a:lnTo>
                  <a:pt x="54" y="240"/>
                </a:lnTo>
                <a:lnTo>
                  <a:pt x="54" y="240"/>
                </a:lnTo>
                <a:lnTo>
                  <a:pt x="54" y="234"/>
                </a:lnTo>
                <a:lnTo>
                  <a:pt x="54" y="234"/>
                </a:lnTo>
                <a:lnTo>
                  <a:pt x="54" y="228"/>
                </a:lnTo>
                <a:lnTo>
                  <a:pt x="54" y="228"/>
                </a:lnTo>
                <a:lnTo>
                  <a:pt x="54" y="222"/>
                </a:lnTo>
                <a:lnTo>
                  <a:pt x="54" y="216"/>
                </a:lnTo>
                <a:lnTo>
                  <a:pt x="54" y="216"/>
                </a:lnTo>
                <a:lnTo>
                  <a:pt x="54" y="210"/>
                </a:lnTo>
                <a:lnTo>
                  <a:pt x="54" y="210"/>
                </a:lnTo>
                <a:lnTo>
                  <a:pt x="48" y="204"/>
                </a:lnTo>
                <a:lnTo>
                  <a:pt x="48" y="204"/>
                </a:lnTo>
                <a:lnTo>
                  <a:pt x="42" y="204"/>
                </a:lnTo>
                <a:lnTo>
                  <a:pt x="42" y="198"/>
                </a:lnTo>
                <a:lnTo>
                  <a:pt x="42" y="198"/>
                </a:lnTo>
                <a:lnTo>
                  <a:pt x="42" y="198"/>
                </a:lnTo>
                <a:lnTo>
                  <a:pt x="36" y="192"/>
                </a:lnTo>
                <a:lnTo>
                  <a:pt x="36" y="192"/>
                </a:lnTo>
                <a:lnTo>
                  <a:pt x="36" y="192"/>
                </a:lnTo>
                <a:lnTo>
                  <a:pt x="36" y="186"/>
                </a:lnTo>
                <a:lnTo>
                  <a:pt x="36" y="186"/>
                </a:lnTo>
                <a:lnTo>
                  <a:pt x="36" y="180"/>
                </a:lnTo>
                <a:lnTo>
                  <a:pt x="36" y="174"/>
                </a:lnTo>
                <a:lnTo>
                  <a:pt x="36" y="168"/>
                </a:lnTo>
                <a:lnTo>
                  <a:pt x="36" y="168"/>
                </a:lnTo>
                <a:lnTo>
                  <a:pt x="36" y="168"/>
                </a:lnTo>
                <a:lnTo>
                  <a:pt x="36" y="162"/>
                </a:lnTo>
                <a:lnTo>
                  <a:pt x="30" y="162"/>
                </a:lnTo>
                <a:lnTo>
                  <a:pt x="30" y="162"/>
                </a:lnTo>
                <a:lnTo>
                  <a:pt x="30" y="156"/>
                </a:lnTo>
                <a:lnTo>
                  <a:pt x="30" y="150"/>
                </a:lnTo>
                <a:lnTo>
                  <a:pt x="30" y="150"/>
                </a:lnTo>
                <a:lnTo>
                  <a:pt x="30" y="144"/>
                </a:lnTo>
                <a:lnTo>
                  <a:pt x="30" y="144"/>
                </a:lnTo>
                <a:lnTo>
                  <a:pt x="24" y="138"/>
                </a:lnTo>
                <a:lnTo>
                  <a:pt x="24" y="138"/>
                </a:lnTo>
                <a:lnTo>
                  <a:pt x="24" y="138"/>
                </a:lnTo>
                <a:lnTo>
                  <a:pt x="18" y="138"/>
                </a:lnTo>
                <a:lnTo>
                  <a:pt x="18" y="132"/>
                </a:lnTo>
                <a:lnTo>
                  <a:pt x="12" y="132"/>
                </a:lnTo>
                <a:lnTo>
                  <a:pt x="12" y="132"/>
                </a:lnTo>
                <a:lnTo>
                  <a:pt x="6" y="126"/>
                </a:lnTo>
                <a:lnTo>
                  <a:pt x="6" y="126"/>
                </a:lnTo>
                <a:lnTo>
                  <a:pt x="6" y="126"/>
                </a:lnTo>
                <a:lnTo>
                  <a:pt x="0" y="120"/>
                </a:lnTo>
                <a:lnTo>
                  <a:pt x="0" y="120"/>
                </a:lnTo>
                <a:lnTo>
                  <a:pt x="0" y="114"/>
                </a:lnTo>
                <a:lnTo>
                  <a:pt x="0" y="114"/>
                </a:lnTo>
                <a:lnTo>
                  <a:pt x="0" y="12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5097600" y="4978440"/>
            <a:ext cx="711000" cy="695160"/>
          </a:xfrm>
          <a:custGeom>
            <a:avLst/>
            <a:gdLst/>
            <a:ahLst/>
            <a:rect l="l" t="t" r="r" b="b"/>
            <a:pathLst>
              <a:path w="504" h="438">
                <a:moveTo>
                  <a:pt x="0" y="12"/>
                </a:moveTo>
                <a:lnTo>
                  <a:pt x="42" y="12"/>
                </a:lnTo>
                <a:lnTo>
                  <a:pt x="72" y="12"/>
                </a:lnTo>
                <a:lnTo>
                  <a:pt x="108" y="12"/>
                </a:lnTo>
                <a:lnTo>
                  <a:pt x="138" y="12"/>
                </a:lnTo>
                <a:lnTo>
                  <a:pt x="174" y="12"/>
                </a:lnTo>
                <a:lnTo>
                  <a:pt x="204" y="6"/>
                </a:lnTo>
                <a:lnTo>
                  <a:pt x="216" y="6"/>
                </a:lnTo>
                <a:lnTo>
                  <a:pt x="234" y="6"/>
                </a:lnTo>
                <a:lnTo>
                  <a:pt x="246" y="6"/>
                </a:lnTo>
                <a:lnTo>
                  <a:pt x="264" y="0"/>
                </a:lnTo>
                <a:lnTo>
                  <a:pt x="264" y="6"/>
                </a:lnTo>
                <a:lnTo>
                  <a:pt x="264" y="6"/>
                </a:lnTo>
                <a:lnTo>
                  <a:pt x="264" y="6"/>
                </a:lnTo>
                <a:lnTo>
                  <a:pt x="264" y="6"/>
                </a:lnTo>
                <a:lnTo>
                  <a:pt x="270" y="12"/>
                </a:lnTo>
                <a:lnTo>
                  <a:pt x="270" y="12"/>
                </a:lnTo>
                <a:lnTo>
                  <a:pt x="270" y="12"/>
                </a:lnTo>
                <a:lnTo>
                  <a:pt x="270" y="12"/>
                </a:lnTo>
                <a:lnTo>
                  <a:pt x="276" y="12"/>
                </a:lnTo>
                <a:lnTo>
                  <a:pt x="276" y="12"/>
                </a:lnTo>
                <a:lnTo>
                  <a:pt x="276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18"/>
                </a:lnTo>
                <a:lnTo>
                  <a:pt x="282" y="24"/>
                </a:lnTo>
                <a:lnTo>
                  <a:pt x="282" y="24"/>
                </a:lnTo>
                <a:lnTo>
                  <a:pt x="282" y="24"/>
                </a:lnTo>
                <a:lnTo>
                  <a:pt x="282" y="30"/>
                </a:lnTo>
                <a:lnTo>
                  <a:pt x="276" y="30"/>
                </a:lnTo>
                <a:lnTo>
                  <a:pt x="276" y="30"/>
                </a:lnTo>
                <a:lnTo>
                  <a:pt x="276" y="36"/>
                </a:lnTo>
                <a:lnTo>
                  <a:pt x="276" y="36"/>
                </a:lnTo>
                <a:lnTo>
                  <a:pt x="276" y="42"/>
                </a:lnTo>
                <a:lnTo>
                  <a:pt x="276" y="42"/>
                </a:lnTo>
                <a:lnTo>
                  <a:pt x="276" y="48"/>
                </a:lnTo>
                <a:lnTo>
                  <a:pt x="282" y="48"/>
                </a:lnTo>
                <a:lnTo>
                  <a:pt x="282" y="48"/>
                </a:lnTo>
                <a:lnTo>
                  <a:pt x="282" y="48"/>
                </a:lnTo>
                <a:lnTo>
                  <a:pt x="288" y="48"/>
                </a:lnTo>
                <a:lnTo>
                  <a:pt x="288" y="48"/>
                </a:lnTo>
                <a:lnTo>
                  <a:pt x="288" y="54"/>
                </a:lnTo>
                <a:lnTo>
                  <a:pt x="288" y="54"/>
                </a:lnTo>
                <a:lnTo>
                  <a:pt x="288" y="54"/>
                </a:lnTo>
                <a:lnTo>
                  <a:pt x="288" y="54"/>
                </a:lnTo>
                <a:lnTo>
                  <a:pt x="294" y="60"/>
                </a:lnTo>
                <a:lnTo>
                  <a:pt x="294" y="60"/>
                </a:lnTo>
                <a:lnTo>
                  <a:pt x="294" y="60"/>
                </a:lnTo>
                <a:lnTo>
                  <a:pt x="294" y="66"/>
                </a:lnTo>
                <a:lnTo>
                  <a:pt x="294" y="72"/>
                </a:lnTo>
                <a:lnTo>
                  <a:pt x="294" y="78"/>
                </a:lnTo>
                <a:lnTo>
                  <a:pt x="294" y="78"/>
                </a:lnTo>
                <a:lnTo>
                  <a:pt x="294" y="84"/>
                </a:lnTo>
                <a:lnTo>
                  <a:pt x="288" y="84"/>
                </a:lnTo>
                <a:lnTo>
                  <a:pt x="288" y="90"/>
                </a:lnTo>
                <a:lnTo>
                  <a:pt x="288" y="90"/>
                </a:lnTo>
                <a:lnTo>
                  <a:pt x="288" y="96"/>
                </a:lnTo>
                <a:lnTo>
                  <a:pt x="282" y="96"/>
                </a:lnTo>
                <a:lnTo>
                  <a:pt x="282" y="102"/>
                </a:lnTo>
                <a:lnTo>
                  <a:pt x="282" y="102"/>
                </a:lnTo>
                <a:lnTo>
                  <a:pt x="282" y="108"/>
                </a:lnTo>
                <a:lnTo>
                  <a:pt x="282" y="114"/>
                </a:lnTo>
                <a:lnTo>
                  <a:pt x="282" y="114"/>
                </a:lnTo>
                <a:lnTo>
                  <a:pt x="276" y="120"/>
                </a:lnTo>
                <a:lnTo>
                  <a:pt x="276" y="120"/>
                </a:lnTo>
                <a:lnTo>
                  <a:pt x="276" y="120"/>
                </a:lnTo>
                <a:lnTo>
                  <a:pt x="276" y="126"/>
                </a:lnTo>
                <a:lnTo>
                  <a:pt x="270" y="126"/>
                </a:lnTo>
                <a:lnTo>
                  <a:pt x="270" y="126"/>
                </a:lnTo>
                <a:lnTo>
                  <a:pt x="270" y="132"/>
                </a:lnTo>
                <a:lnTo>
                  <a:pt x="264" y="138"/>
                </a:lnTo>
                <a:lnTo>
                  <a:pt x="264" y="138"/>
                </a:lnTo>
                <a:lnTo>
                  <a:pt x="264" y="138"/>
                </a:lnTo>
                <a:lnTo>
                  <a:pt x="258" y="144"/>
                </a:lnTo>
                <a:lnTo>
                  <a:pt x="258" y="144"/>
                </a:lnTo>
                <a:lnTo>
                  <a:pt x="258" y="144"/>
                </a:lnTo>
                <a:lnTo>
                  <a:pt x="258" y="144"/>
                </a:lnTo>
                <a:lnTo>
                  <a:pt x="252" y="144"/>
                </a:lnTo>
                <a:lnTo>
                  <a:pt x="252" y="150"/>
                </a:lnTo>
                <a:lnTo>
                  <a:pt x="252" y="150"/>
                </a:lnTo>
                <a:lnTo>
                  <a:pt x="252" y="156"/>
                </a:lnTo>
                <a:lnTo>
                  <a:pt x="252" y="162"/>
                </a:lnTo>
                <a:lnTo>
                  <a:pt x="252" y="168"/>
                </a:lnTo>
                <a:lnTo>
                  <a:pt x="246" y="174"/>
                </a:lnTo>
                <a:lnTo>
                  <a:pt x="246" y="180"/>
                </a:lnTo>
                <a:lnTo>
                  <a:pt x="246" y="180"/>
                </a:lnTo>
                <a:lnTo>
                  <a:pt x="246" y="186"/>
                </a:lnTo>
                <a:lnTo>
                  <a:pt x="240" y="186"/>
                </a:lnTo>
                <a:lnTo>
                  <a:pt x="240" y="192"/>
                </a:lnTo>
                <a:lnTo>
                  <a:pt x="240" y="192"/>
                </a:lnTo>
                <a:lnTo>
                  <a:pt x="234" y="192"/>
                </a:lnTo>
                <a:lnTo>
                  <a:pt x="234" y="192"/>
                </a:lnTo>
                <a:lnTo>
                  <a:pt x="234" y="198"/>
                </a:lnTo>
                <a:lnTo>
                  <a:pt x="234" y="198"/>
                </a:lnTo>
                <a:lnTo>
                  <a:pt x="240" y="204"/>
                </a:lnTo>
                <a:lnTo>
                  <a:pt x="240" y="204"/>
                </a:lnTo>
                <a:lnTo>
                  <a:pt x="240" y="210"/>
                </a:lnTo>
                <a:lnTo>
                  <a:pt x="240" y="210"/>
                </a:lnTo>
                <a:lnTo>
                  <a:pt x="246" y="216"/>
                </a:lnTo>
                <a:lnTo>
                  <a:pt x="246" y="216"/>
                </a:lnTo>
                <a:lnTo>
                  <a:pt x="246" y="216"/>
                </a:lnTo>
                <a:lnTo>
                  <a:pt x="246" y="216"/>
                </a:lnTo>
                <a:lnTo>
                  <a:pt x="402" y="222"/>
                </a:lnTo>
                <a:lnTo>
                  <a:pt x="408" y="222"/>
                </a:lnTo>
                <a:lnTo>
                  <a:pt x="408" y="222"/>
                </a:lnTo>
                <a:lnTo>
                  <a:pt x="408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8"/>
                </a:lnTo>
                <a:lnTo>
                  <a:pt x="414" y="228"/>
                </a:lnTo>
                <a:lnTo>
                  <a:pt x="414" y="234"/>
                </a:lnTo>
                <a:lnTo>
                  <a:pt x="408" y="234"/>
                </a:lnTo>
                <a:lnTo>
                  <a:pt x="408" y="234"/>
                </a:lnTo>
                <a:lnTo>
                  <a:pt x="408" y="234"/>
                </a:lnTo>
                <a:lnTo>
                  <a:pt x="408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0"/>
                </a:lnTo>
                <a:lnTo>
                  <a:pt x="402" y="246"/>
                </a:lnTo>
                <a:lnTo>
                  <a:pt x="402" y="246"/>
                </a:lnTo>
                <a:lnTo>
                  <a:pt x="408" y="246"/>
                </a:lnTo>
                <a:lnTo>
                  <a:pt x="408" y="252"/>
                </a:lnTo>
                <a:lnTo>
                  <a:pt x="408" y="252"/>
                </a:lnTo>
                <a:lnTo>
                  <a:pt x="408" y="258"/>
                </a:lnTo>
                <a:lnTo>
                  <a:pt x="414" y="258"/>
                </a:lnTo>
                <a:lnTo>
                  <a:pt x="414" y="258"/>
                </a:lnTo>
                <a:lnTo>
                  <a:pt x="414" y="264"/>
                </a:lnTo>
                <a:lnTo>
                  <a:pt x="414" y="264"/>
                </a:lnTo>
                <a:lnTo>
                  <a:pt x="414" y="270"/>
                </a:lnTo>
                <a:lnTo>
                  <a:pt x="414" y="270"/>
                </a:lnTo>
                <a:lnTo>
                  <a:pt x="414" y="276"/>
                </a:lnTo>
                <a:lnTo>
                  <a:pt x="414" y="276"/>
                </a:lnTo>
                <a:lnTo>
                  <a:pt x="414" y="276"/>
                </a:lnTo>
                <a:lnTo>
                  <a:pt x="414" y="282"/>
                </a:lnTo>
                <a:lnTo>
                  <a:pt x="414" y="282"/>
                </a:lnTo>
                <a:lnTo>
                  <a:pt x="414" y="282"/>
                </a:lnTo>
                <a:lnTo>
                  <a:pt x="414" y="282"/>
                </a:lnTo>
                <a:lnTo>
                  <a:pt x="414" y="288"/>
                </a:lnTo>
                <a:lnTo>
                  <a:pt x="414" y="288"/>
                </a:lnTo>
                <a:lnTo>
                  <a:pt x="414" y="288"/>
                </a:lnTo>
                <a:lnTo>
                  <a:pt x="420" y="288"/>
                </a:lnTo>
                <a:lnTo>
                  <a:pt x="420" y="288"/>
                </a:lnTo>
                <a:lnTo>
                  <a:pt x="420" y="288"/>
                </a:lnTo>
                <a:lnTo>
                  <a:pt x="420" y="288"/>
                </a:lnTo>
                <a:lnTo>
                  <a:pt x="426" y="288"/>
                </a:lnTo>
                <a:lnTo>
                  <a:pt x="426" y="294"/>
                </a:lnTo>
                <a:lnTo>
                  <a:pt x="426" y="294"/>
                </a:lnTo>
                <a:lnTo>
                  <a:pt x="426" y="294"/>
                </a:lnTo>
                <a:lnTo>
                  <a:pt x="426" y="294"/>
                </a:lnTo>
                <a:lnTo>
                  <a:pt x="432" y="300"/>
                </a:lnTo>
                <a:lnTo>
                  <a:pt x="432" y="300"/>
                </a:lnTo>
                <a:lnTo>
                  <a:pt x="432" y="300"/>
                </a:lnTo>
                <a:lnTo>
                  <a:pt x="432" y="300"/>
                </a:lnTo>
                <a:lnTo>
                  <a:pt x="432" y="306"/>
                </a:lnTo>
                <a:lnTo>
                  <a:pt x="432" y="306"/>
                </a:lnTo>
                <a:lnTo>
                  <a:pt x="432" y="306"/>
                </a:lnTo>
                <a:lnTo>
                  <a:pt x="426" y="306"/>
                </a:lnTo>
                <a:lnTo>
                  <a:pt x="426" y="312"/>
                </a:lnTo>
                <a:lnTo>
                  <a:pt x="420" y="312"/>
                </a:lnTo>
                <a:lnTo>
                  <a:pt x="420" y="318"/>
                </a:lnTo>
                <a:lnTo>
                  <a:pt x="414" y="318"/>
                </a:lnTo>
                <a:lnTo>
                  <a:pt x="414" y="324"/>
                </a:lnTo>
                <a:lnTo>
                  <a:pt x="420" y="318"/>
                </a:lnTo>
                <a:lnTo>
                  <a:pt x="426" y="318"/>
                </a:lnTo>
                <a:lnTo>
                  <a:pt x="432" y="312"/>
                </a:lnTo>
                <a:lnTo>
                  <a:pt x="438" y="312"/>
                </a:lnTo>
                <a:lnTo>
                  <a:pt x="444" y="312"/>
                </a:lnTo>
                <a:lnTo>
                  <a:pt x="444" y="306"/>
                </a:lnTo>
                <a:lnTo>
                  <a:pt x="450" y="306"/>
                </a:lnTo>
                <a:lnTo>
                  <a:pt x="450" y="306"/>
                </a:lnTo>
                <a:lnTo>
                  <a:pt x="450" y="306"/>
                </a:lnTo>
                <a:lnTo>
                  <a:pt x="450" y="306"/>
                </a:lnTo>
                <a:lnTo>
                  <a:pt x="450" y="312"/>
                </a:lnTo>
                <a:lnTo>
                  <a:pt x="456" y="312"/>
                </a:lnTo>
                <a:lnTo>
                  <a:pt x="456" y="318"/>
                </a:lnTo>
                <a:lnTo>
                  <a:pt x="462" y="324"/>
                </a:lnTo>
                <a:lnTo>
                  <a:pt x="462" y="330"/>
                </a:lnTo>
                <a:lnTo>
                  <a:pt x="468" y="336"/>
                </a:lnTo>
                <a:lnTo>
                  <a:pt x="468" y="336"/>
                </a:lnTo>
                <a:lnTo>
                  <a:pt x="468" y="336"/>
                </a:lnTo>
                <a:lnTo>
                  <a:pt x="468" y="342"/>
                </a:lnTo>
                <a:lnTo>
                  <a:pt x="468" y="342"/>
                </a:lnTo>
                <a:lnTo>
                  <a:pt x="462" y="342"/>
                </a:lnTo>
                <a:lnTo>
                  <a:pt x="462" y="342"/>
                </a:lnTo>
                <a:lnTo>
                  <a:pt x="456" y="348"/>
                </a:lnTo>
                <a:lnTo>
                  <a:pt x="450" y="348"/>
                </a:lnTo>
                <a:lnTo>
                  <a:pt x="444" y="348"/>
                </a:lnTo>
                <a:lnTo>
                  <a:pt x="444" y="348"/>
                </a:lnTo>
                <a:lnTo>
                  <a:pt x="438" y="354"/>
                </a:lnTo>
                <a:lnTo>
                  <a:pt x="438" y="354"/>
                </a:lnTo>
                <a:lnTo>
                  <a:pt x="438" y="354"/>
                </a:lnTo>
                <a:lnTo>
                  <a:pt x="438" y="354"/>
                </a:lnTo>
                <a:lnTo>
                  <a:pt x="444" y="360"/>
                </a:lnTo>
                <a:lnTo>
                  <a:pt x="444" y="360"/>
                </a:lnTo>
                <a:lnTo>
                  <a:pt x="444" y="360"/>
                </a:lnTo>
                <a:lnTo>
                  <a:pt x="444" y="360"/>
                </a:lnTo>
                <a:lnTo>
                  <a:pt x="450" y="366"/>
                </a:lnTo>
                <a:lnTo>
                  <a:pt x="450" y="366"/>
                </a:lnTo>
                <a:lnTo>
                  <a:pt x="456" y="372"/>
                </a:lnTo>
                <a:lnTo>
                  <a:pt x="462" y="372"/>
                </a:lnTo>
                <a:lnTo>
                  <a:pt x="468" y="378"/>
                </a:lnTo>
                <a:lnTo>
                  <a:pt x="480" y="378"/>
                </a:lnTo>
                <a:lnTo>
                  <a:pt x="480" y="378"/>
                </a:lnTo>
                <a:lnTo>
                  <a:pt x="480" y="378"/>
                </a:lnTo>
                <a:lnTo>
                  <a:pt x="480" y="384"/>
                </a:lnTo>
                <a:lnTo>
                  <a:pt x="480" y="384"/>
                </a:lnTo>
                <a:lnTo>
                  <a:pt x="480" y="384"/>
                </a:lnTo>
                <a:lnTo>
                  <a:pt x="480" y="384"/>
                </a:lnTo>
                <a:lnTo>
                  <a:pt x="480" y="390"/>
                </a:lnTo>
                <a:lnTo>
                  <a:pt x="480" y="390"/>
                </a:lnTo>
                <a:lnTo>
                  <a:pt x="480" y="396"/>
                </a:lnTo>
                <a:lnTo>
                  <a:pt x="486" y="396"/>
                </a:lnTo>
                <a:lnTo>
                  <a:pt x="486" y="396"/>
                </a:lnTo>
                <a:lnTo>
                  <a:pt x="486" y="402"/>
                </a:lnTo>
                <a:lnTo>
                  <a:pt x="492" y="402"/>
                </a:lnTo>
                <a:lnTo>
                  <a:pt x="492" y="402"/>
                </a:lnTo>
                <a:lnTo>
                  <a:pt x="492" y="408"/>
                </a:lnTo>
                <a:lnTo>
                  <a:pt x="498" y="408"/>
                </a:lnTo>
                <a:lnTo>
                  <a:pt x="498" y="408"/>
                </a:lnTo>
                <a:lnTo>
                  <a:pt x="498" y="408"/>
                </a:lnTo>
                <a:lnTo>
                  <a:pt x="504" y="408"/>
                </a:lnTo>
                <a:lnTo>
                  <a:pt x="504" y="408"/>
                </a:lnTo>
                <a:lnTo>
                  <a:pt x="504" y="408"/>
                </a:lnTo>
                <a:lnTo>
                  <a:pt x="504" y="414"/>
                </a:lnTo>
                <a:lnTo>
                  <a:pt x="504" y="414"/>
                </a:lnTo>
                <a:lnTo>
                  <a:pt x="504" y="414"/>
                </a:lnTo>
                <a:lnTo>
                  <a:pt x="504" y="420"/>
                </a:lnTo>
                <a:lnTo>
                  <a:pt x="504" y="420"/>
                </a:lnTo>
                <a:lnTo>
                  <a:pt x="498" y="420"/>
                </a:lnTo>
                <a:lnTo>
                  <a:pt x="498" y="420"/>
                </a:lnTo>
                <a:lnTo>
                  <a:pt x="498" y="420"/>
                </a:lnTo>
                <a:lnTo>
                  <a:pt x="498" y="426"/>
                </a:lnTo>
                <a:lnTo>
                  <a:pt x="492" y="426"/>
                </a:lnTo>
                <a:lnTo>
                  <a:pt x="492" y="426"/>
                </a:lnTo>
                <a:lnTo>
                  <a:pt x="492" y="426"/>
                </a:lnTo>
                <a:lnTo>
                  <a:pt x="492" y="426"/>
                </a:lnTo>
                <a:lnTo>
                  <a:pt x="486" y="426"/>
                </a:lnTo>
                <a:lnTo>
                  <a:pt x="486" y="426"/>
                </a:lnTo>
                <a:lnTo>
                  <a:pt x="480" y="432"/>
                </a:lnTo>
                <a:lnTo>
                  <a:pt x="480" y="432"/>
                </a:lnTo>
                <a:lnTo>
                  <a:pt x="480" y="438"/>
                </a:lnTo>
                <a:lnTo>
                  <a:pt x="474" y="438"/>
                </a:lnTo>
                <a:lnTo>
                  <a:pt x="474" y="438"/>
                </a:lnTo>
                <a:lnTo>
                  <a:pt x="474" y="438"/>
                </a:lnTo>
                <a:lnTo>
                  <a:pt x="468" y="438"/>
                </a:lnTo>
                <a:lnTo>
                  <a:pt x="468" y="438"/>
                </a:lnTo>
                <a:lnTo>
                  <a:pt x="468" y="438"/>
                </a:lnTo>
                <a:lnTo>
                  <a:pt x="468" y="438"/>
                </a:lnTo>
                <a:lnTo>
                  <a:pt x="462" y="438"/>
                </a:lnTo>
                <a:lnTo>
                  <a:pt x="462" y="432"/>
                </a:lnTo>
                <a:lnTo>
                  <a:pt x="462" y="432"/>
                </a:lnTo>
                <a:lnTo>
                  <a:pt x="456" y="426"/>
                </a:lnTo>
                <a:lnTo>
                  <a:pt x="456" y="426"/>
                </a:lnTo>
                <a:lnTo>
                  <a:pt x="456" y="426"/>
                </a:lnTo>
                <a:lnTo>
                  <a:pt x="456" y="426"/>
                </a:lnTo>
                <a:lnTo>
                  <a:pt x="450" y="420"/>
                </a:lnTo>
                <a:lnTo>
                  <a:pt x="450" y="420"/>
                </a:lnTo>
                <a:lnTo>
                  <a:pt x="444" y="414"/>
                </a:lnTo>
                <a:lnTo>
                  <a:pt x="444" y="414"/>
                </a:lnTo>
                <a:lnTo>
                  <a:pt x="438" y="408"/>
                </a:lnTo>
                <a:lnTo>
                  <a:pt x="438" y="408"/>
                </a:lnTo>
                <a:lnTo>
                  <a:pt x="438" y="402"/>
                </a:lnTo>
                <a:lnTo>
                  <a:pt x="432" y="402"/>
                </a:lnTo>
                <a:lnTo>
                  <a:pt x="432" y="402"/>
                </a:lnTo>
                <a:lnTo>
                  <a:pt x="426" y="402"/>
                </a:lnTo>
                <a:lnTo>
                  <a:pt x="426" y="402"/>
                </a:lnTo>
                <a:lnTo>
                  <a:pt x="420" y="402"/>
                </a:lnTo>
                <a:lnTo>
                  <a:pt x="420" y="396"/>
                </a:lnTo>
                <a:lnTo>
                  <a:pt x="414" y="396"/>
                </a:lnTo>
                <a:lnTo>
                  <a:pt x="414" y="396"/>
                </a:lnTo>
                <a:lnTo>
                  <a:pt x="414" y="396"/>
                </a:lnTo>
                <a:lnTo>
                  <a:pt x="408" y="396"/>
                </a:lnTo>
                <a:lnTo>
                  <a:pt x="408" y="390"/>
                </a:lnTo>
                <a:lnTo>
                  <a:pt x="408" y="390"/>
                </a:lnTo>
                <a:lnTo>
                  <a:pt x="408" y="384"/>
                </a:lnTo>
                <a:lnTo>
                  <a:pt x="408" y="378"/>
                </a:lnTo>
                <a:lnTo>
                  <a:pt x="402" y="372"/>
                </a:lnTo>
                <a:lnTo>
                  <a:pt x="402" y="372"/>
                </a:lnTo>
                <a:lnTo>
                  <a:pt x="396" y="366"/>
                </a:lnTo>
                <a:lnTo>
                  <a:pt x="390" y="360"/>
                </a:lnTo>
                <a:lnTo>
                  <a:pt x="390" y="360"/>
                </a:lnTo>
                <a:lnTo>
                  <a:pt x="390" y="360"/>
                </a:lnTo>
                <a:lnTo>
                  <a:pt x="390" y="360"/>
                </a:lnTo>
                <a:lnTo>
                  <a:pt x="390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0"/>
                </a:lnTo>
                <a:lnTo>
                  <a:pt x="384" y="366"/>
                </a:lnTo>
                <a:lnTo>
                  <a:pt x="384" y="366"/>
                </a:lnTo>
                <a:lnTo>
                  <a:pt x="384" y="372"/>
                </a:lnTo>
                <a:lnTo>
                  <a:pt x="384" y="372"/>
                </a:lnTo>
                <a:lnTo>
                  <a:pt x="384" y="372"/>
                </a:lnTo>
                <a:lnTo>
                  <a:pt x="390" y="372"/>
                </a:lnTo>
                <a:lnTo>
                  <a:pt x="390" y="372"/>
                </a:lnTo>
                <a:lnTo>
                  <a:pt x="396" y="378"/>
                </a:lnTo>
                <a:lnTo>
                  <a:pt x="396" y="378"/>
                </a:lnTo>
                <a:lnTo>
                  <a:pt x="396" y="384"/>
                </a:lnTo>
                <a:lnTo>
                  <a:pt x="402" y="384"/>
                </a:lnTo>
                <a:lnTo>
                  <a:pt x="402" y="390"/>
                </a:lnTo>
                <a:lnTo>
                  <a:pt x="402" y="390"/>
                </a:lnTo>
                <a:lnTo>
                  <a:pt x="402" y="390"/>
                </a:lnTo>
                <a:lnTo>
                  <a:pt x="402" y="396"/>
                </a:lnTo>
                <a:lnTo>
                  <a:pt x="402" y="402"/>
                </a:lnTo>
                <a:lnTo>
                  <a:pt x="402" y="402"/>
                </a:lnTo>
                <a:lnTo>
                  <a:pt x="402" y="402"/>
                </a:lnTo>
                <a:lnTo>
                  <a:pt x="402" y="408"/>
                </a:lnTo>
                <a:lnTo>
                  <a:pt x="402" y="408"/>
                </a:lnTo>
                <a:lnTo>
                  <a:pt x="402" y="408"/>
                </a:lnTo>
                <a:lnTo>
                  <a:pt x="402" y="414"/>
                </a:lnTo>
                <a:lnTo>
                  <a:pt x="402" y="414"/>
                </a:lnTo>
                <a:lnTo>
                  <a:pt x="402" y="420"/>
                </a:lnTo>
                <a:lnTo>
                  <a:pt x="402" y="420"/>
                </a:lnTo>
                <a:lnTo>
                  <a:pt x="402" y="426"/>
                </a:lnTo>
                <a:lnTo>
                  <a:pt x="402" y="426"/>
                </a:lnTo>
                <a:lnTo>
                  <a:pt x="402" y="426"/>
                </a:lnTo>
                <a:lnTo>
                  <a:pt x="402" y="426"/>
                </a:lnTo>
                <a:lnTo>
                  <a:pt x="402" y="426"/>
                </a:lnTo>
                <a:lnTo>
                  <a:pt x="396" y="426"/>
                </a:lnTo>
                <a:lnTo>
                  <a:pt x="396" y="426"/>
                </a:lnTo>
                <a:lnTo>
                  <a:pt x="396" y="426"/>
                </a:lnTo>
                <a:lnTo>
                  <a:pt x="390" y="426"/>
                </a:lnTo>
                <a:lnTo>
                  <a:pt x="390" y="426"/>
                </a:lnTo>
                <a:lnTo>
                  <a:pt x="384" y="426"/>
                </a:lnTo>
                <a:lnTo>
                  <a:pt x="384" y="426"/>
                </a:lnTo>
                <a:lnTo>
                  <a:pt x="378" y="426"/>
                </a:lnTo>
                <a:lnTo>
                  <a:pt x="372" y="420"/>
                </a:lnTo>
                <a:lnTo>
                  <a:pt x="366" y="420"/>
                </a:lnTo>
                <a:lnTo>
                  <a:pt x="366" y="414"/>
                </a:lnTo>
                <a:lnTo>
                  <a:pt x="360" y="414"/>
                </a:lnTo>
                <a:lnTo>
                  <a:pt x="360" y="414"/>
                </a:lnTo>
                <a:lnTo>
                  <a:pt x="360" y="414"/>
                </a:lnTo>
                <a:lnTo>
                  <a:pt x="354" y="414"/>
                </a:lnTo>
                <a:lnTo>
                  <a:pt x="354" y="414"/>
                </a:lnTo>
                <a:lnTo>
                  <a:pt x="354" y="414"/>
                </a:lnTo>
                <a:lnTo>
                  <a:pt x="354" y="414"/>
                </a:lnTo>
                <a:lnTo>
                  <a:pt x="354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0"/>
                </a:lnTo>
                <a:lnTo>
                  <a:pt x="348" y="426"/>
                </a:lnTo>
                <a:lnTo>
                  <a:pt x="348" y="426"/>
                </a:lnTo>
                <a:lnTo>
                  <a:pt x="348" y="432"/>
                </a:lnTo>
                <a:lnTo>
                  <a:pt x="348" y="438"/>
                </a:lnTo>
                <a:lnTo>
                  <a:pt x="342" y="438"/>
                </a:lnTo>
                <a:lnTo>
                  <a:pt x="336" y="438"/>
                </a:lnTo>
                <a:lnTo>
                  <a:pt x="336" y="432"/>
                </a:lnTo>
                <a:lnTo>
                  <a:pt x="330" y="432"/>
                </a:lnTo>
                <a:lnTo>
                  <a:pt x="324" y="432"/>
                </a:lnTo>
                <a:lnTo>
                  <a:pt x="312" y="432"/>
                </a:lnTo>
                <a:lnTo>
                  <a:pt x="312" y="426"/>
                </a:lnTo>
                <a:lnTo>
                  <a:pt x="306" y="426"/>
                </a:lnTo>
                <a:lnTo>
                  <a:pt x="300" y="426"/>
                </a:lnTo>
                <a:lnTo>
                  <a:pt x="300" y="426"/>
                </a:lnTo>
                <a:lnTo>
                  <a:pt x="294" y="420"/>
                </a:lnTo>
                <a:lnTo>
                  <a:pt x="294" y="420"/>
                </a:lnTo>
                <a:lnTo>
                  <a:pt x="294" y="420"/>
                </a:lnTo>
                <a:lnTo>
                  <a:pt x="288" y="414"/>
                </a:lnTo>
                <a:lnTo>
                  <a:pt x="288" y="414"/>
                </a:lnTo>
                <a:lnTo>
                  <a:pt x="288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08"/>
                </a:lnTo>
                <a:lnTo>
                  <a:pt x="282" y="408"/>
                </a:lnTo>
                <a:lnTo>
                  <a:pt x="282" y="402"/>
                </a:lnTo>
                <a:lnTo>
                  <a:pt x="282" y="402"/>
                </a:lnTo>
                <a:lnTo>
                  <a:pt x="282" y="396"/>
                </a:lnTo>
                <a:lnTo>
                  <a:pt x="276" y="396"/>
                </a:lnTo>
                <a:lnTo>
                  <a:pt x="270" y="396"/>
                </a:lnTo>
                <a:lnTo>
                  <a:pt x="270" y="396"/>
                </a:lnTo>
                <a:lnTo>
                  <a:pt x="270" y="396"/>
                </a:lnTo>
                <a:lnTo>
                  <a:pt x="264" y="396"/>
                </a:lnTo>
                <a:lnTo>
                  <a:pt x="264" y="396"/>
                </a:lnTo>
                <a:lnTo>
                  <a:pt x="264" y="396"/>
                </a:lnTo>
                <a:lnTo>
                  <a:pt x="264" y="396"/>
                </a:lnTo>
                <a:lnTo>
                  <a:pt x="258" y="396"/>
                </a:lnTo>
                <a:lnTo>
                  <a:pt x="252" y="390"/>
                </a:lnTo>
                <a:lnTo>
                  <a:pt x="252" y="384"/>
                </a:lnTo>
                <a:lnTo>
                  <a:pt x="246" y="378"/>
                </a:lnTo>
                <a:lnTo>
                  <a:pt x="246" y="378"/>
                </a:lnTo>
                <a:lnTo>
                  <a:pt x="246" y="372"/>
                </a:lnTo>
                <a:lnTo>
                  <a:pt x="246" y="372"/>
                </a:lnTo>
                <a:lnTo>
                  <a:pt x="240" y="372"/>
                </a:lnTo>
                <a:lnTo>
                  <a:pt x="240" y="366"/>
                </a:lnTo>
                <a:lnTo>
                  <a:pt x="240" y="366"/>
                </a:lnTo>
                <a:lnTo>
                  <a:pt x="240" y="366"/>
                </a:lnTo>
                <a:lnTo>
                  <a:pt x="240" y="366"/>
                </a:lnTo>
                <a:lnTo>
                  <a:pt x="240" y="360"/>
                </a:lnTo>
                <a:lnTo>
                  <a:pt x="234" y="360"/>
                </a:lnTo>
                <a:lnTo>
                  <a:pt x="234" y="360"/>
                </a:lnTo>
                <a:lnTo>
                  <a:pt x="234" y="360"/>
                </a:lnTo>
                <a:lnTo>
                  <a:pt x="234" y="360"/>
                </a:lnTo>
                <a:lnTo>
                  <a:pt x="228" y="360"/>
                </a:lnTo>
                <a:lnTo>
                  <a:pt x="228" y="360"/>
                </a:lnTo>
                <a:lnTo>
                  <a:pt x="228" y="366"/>
                </a:lnTo>
                <a:lnTo>
                  <a:pt x="228" y="366"/>
                </a:lnTo>
                <a:lnTo>
                  <a:pt x="222" y="366"/>
                </a:lnTo>
                <a:lnTo>
                  <a:pt x="222" y="366"/>
                </a:lnTo>
                <a:lnTo>
                  <a:pt x="222" y="366"/>
                </a:lnTo>
                <a:lnTo>
                  <a:pt x="222" y="372"/>
                </a:lnTo>
                <a:lnTo>
                  <a:pt x="216" y="378"/>
                </a:lnTo>
                <a:lnTo>
                  <a:pt x="216" y="384"/>
                </a:lnTo>
                <a:lnTo>
                  <a:pt x="210" y="384"/>
                </a:lnTo>
                <a:lnTo>
                  <a:pt x="204" y="390"/>
                </a:lnTo>
                <a:lnTo>
                  <a:pt x="204" y="396"/>
                </a:lnTo>
                <a:lnTo>
                  <a:pt x="198" y="396"/>
                </a:lnTo>
                <a:lnTo>
                  <a:pt x="198" y="396"/>
                </a:lnTo>
                <a:lnTo>
                  <a:pt x="198" y="396"/>
                </a:lnTo>
                <a:lnTo>
                  <a:pt x="198" y="396"/>
                </a:lnTo>
                <a:lnTo>
                  <a:pt x="192" y="396"/>
                </a:lnTo>
                <a:lnTo>
                  <a:pt x="180" y="390"/>
                </a:lnTo>
                <a:lnTo>
                  <a:pt x="180" y="390"/>
                </a:lnTo>
                <a:lnTo>
                  <a:pt x="174" y="390"/>
                </a:lnTo>
                <a:lnTo>
                  <a:pt x="168" y="384"/>
                </a:lnTo>
                <a:lnTo>
                  <a:pt x="162" y="384"/>
                </a:lnTo>
                <a:lnTo>
                  <a:pt x="156" y="378"/>
                </a:lnTo>
                <a:lnTo>
                  <a:pt x="150" y="378"/>
                </a:lnTo>
                <a:lnTo>
                  <a:pt x="144" y="378"/>
                </a:lnTo>
                <a:lnTo>
                  <a:pt x="138" y="378"/>
                </a:lnTo>
                <a:lnTo>
                  <a:pt x="132" y="378"/>
                </a:lnTo>
                <a:lnTo>
                  <a:pt x="126" y="378"/>
                </a:lnTo>
                <a:lnTo>
                  <a:pt x="120" y="372"/>
                </a:lnTo>
                <a:lnTo>
                  <a:pt x="120" y="372"/>
                </a:lnTo>
                <a:lnTo>
                  <a:pt x="114" y="372"/>
                </a:lnTo>
                <a:lnTo>
                  <a:pt x="108" y="372"/>
                </a:lnTo>
                <a:lnTo>
                  <a:pt x="96" y="366"/>
                </a:lnTo>
                <a:lnTo>
                  <a:pt x="90" y="366"/>
                </a:lnTo>
                <a:lnTo>
                  <a:pt x="84" y="360"/>
                </a:lnTo>
                <a:lnTo>
                  <a:pt x="72" y="360"/>
                </a:lnTo>
                <a:lnTo>
                  <a:pt x="72" y="360"/>
                </a:lnTo>
                <a:lnTo>
                  <a:pt x="72" y="360"/>
                </a:lnTo>
                <a:lnTo>
                  <a:pt x="72" y="360"/>
                </a:lnTo>
                <a:lnTo>
                  <a:pt x="72" y="366"/>
                </a:lnTo>
                <a:lnTo>
                  <a:pt x="66" y="366"/>
                </a:lnTo>
                <a:lnTo>
                  <a:pt x="66" y="366"/>
                </a:lnTo>
                <a:lnTo>
                  <a:pt x="66" y="366"/>
                </a:lnTo>
                <a:lnTo>
                  <a:pt x="66" y="366"/>
                </a:lnTo>
                <a:lnTo>
                  <a:pt x="60" y="366"/>
                </a:lnTo>
                <a:lnTo>
                  <a:pt x="54" y="366"/>
                </a:lnTo>
                <a:lnTo>
                  <a:pt x="54" y="366"/>
                </a:lnTo>
                <a:lnTo>
                  <a:pt x="48" y="366"/>
                </a:lnTo>
                <a:lnTo>
                  <a:pt x="42" y="366"/>
                </a:lnTo>
                <a:lnTo>
                  <a:pt x="36" y="366"/>
                </a:lnTo>
                <a:lnTo>
                  <a:pt x="30" y="366"/>
                </a:lnTo>
                <a:lnTo>
                  <a:pt x="30" y="366"/>
                </a:lnTo>
                <a:lnTo>
                  <a:pt x="30" y="366"/>
                </a:lnTo>
                <a:lnTo>
                  <a:pt x="30" y="366"/>
                </a:lnTo>
                <a:lnTo>
                  <a:pt x="30" y="366"/>
                </a:lnTo>
                <a:lnTo>
                  <a:pt x="24" y="366"/>
                </a:lnTo>
                <a:lnTo>
                  <a:pt x="30" y="360"/>
                </a:lnTo>
                <a:lnTo>
                  <a:pt x="30" y="360"/>
                </a:lnTo>
                <a:lnTo>
                  <a:pt x="36" y="354"/>
                </a:lnTo>
                <a:lnTo>
                  <a:pt x="36" y="348"/>
                </a:lnTo>
                <a:lnTo>
                  <a:pt x="42" y="342"/>
                </a:lnTo>
                <a:lnTo>
                  <a:pt x="42" y="336"/>
                </a:lnTo>
                <a:lnTo>
                  <a:pt x="42" y="336"/>
                </a:lnTo>
                <a:lnTo>
                  <a:pt x="48" y="330"/>
                </a:lnTo>
                <a:lnTo>
                  <a:pt x="48" y="330"/>
                </a:lnTo>
                <a:lnTo>
                  <a:pt x="48" y="324"/>
                </a:lnTo>
                <a:lnTo>
                  <a:pt x="48" y="324"/>
                </a:lnTo>
                <a:lnTo>
                  <a:pt x="48" y="324"/>
                </a:lnTo>
                <a:lnTo>
                  <a:pt x="48" y="318"/>
                </a:lnTo>
                <a:lnTo>
                  <a:pt x="48" y="312"/>
                </a:lnTo>
                <a:lnTo>
                  <a:pt x="48" y="312"/>
                </a:lnTo>
                <a:lnTo>
                  <a:pt x="48" y="306"/>
                </a:lnTo>
                <a:lnTo>
                  <a:pt x="48" y="300"/>
                </a:lnTo>
                <a:lnTo>
                  <a:pt x="48" y="294"/>
                </a:lnTo>
                <a:lnTo>
                  <a:pt x="48" y="288"/>
                </a:lnTo>
                <a:lnTo>
                  <a:pt x="48" y="282"/>
                </a:lnTo>
                <a:lnTo>
                  <a:pt x="48" y="276"/>
                </a:lnTo>
                <a:lnTo>
                  <a:pt x="48" y="276"/>
                </a:lnTo>
                <a:lnTo>
                  <a:pt x="48" y="264"/>
                </a:lnTo>
                <a:lnTo>
                  <a:pt x="54" y="258"/>
                </a:lnTo>
                <a:lnTo>
                  <a:pt x="54" y="252"/>
                </a:lnTo>
                <a:lnTo>
                  <a:pt x="54" y="246"/>
                </a:lnTo>
                <a:lnTo>
                  <a:pt x="54" y="246"/>
                </a:lnTo>
                <a:lnTo>
                  <a:pt x="54" y="240"/>
                </a:lnTo>
                <a:lnTo>
                  <a:pt x="54" y="240"/>
                </a:lnTo>
                <a:lnTo>
                  <a:pt x="54" y="234"/>
                </a:lnTo>
                <a:lnTo>
                  <a:pt x="54" y="234"/>
                </a:lnTo>
                <a:lnTo>
                  <a:pt x="54" y="228"/>
                </a:lnTo>
                <a:lnTo>
                  <a:pt x="54" y="228"/>
                </a:lnTo>
                <a:lnTo>
                  <a:pt x="54" y="222"/>
                </a:lnTo>
                <a:lnTo>
                  <a:pt x="54" y="216"/>
                </a:lnTo>
                <a:lnTo>
                  <a:pt x="54" y="216"/>
                </a:lnTo>
                <a:lnTo>
                  <a:pt x="54" y="210"/>
                </a:lnTo>
                <a:lnTo>
                  <a:pt x="54" y="210"/>
                </a:lnTo>
                <a:lnTo>
                  <a:pt x="48" y="204"/>
                </a:lnTo>
                <a:lnTo>
                  <a:pt x="48" y="204"/>
                </a:lnTo>
                <a:lnTo>
                  <a:pt x="42" y="204"/>
                </a:lnTo>
                <a:lnTo>
                  <a:pt x="42" y="198"/>
                </a:lnTo>
                <a:lnTo>
                  <a:pt x="42" y="198"/>
                </a:lnTo>
                <a:lnTo>
                  <a:pt x="42" y="198"/>
                </a:lnTo>
                <a:lnTo>
                  <a:pt x="36" y="192"/>
                </a:lnTo>
                <a:lnTo>
                  <a:pt x="36" y="192"/>
                </a:lnTo>
                <a:lnTo>
                  <a:pt x="36" y="192"/>
                </a:lnTo>
                <a:lnTo>
                  <a:pt x="36" y="186"/>
                </a:lnTo>
                <a:lnTo>
                  <a:pt x="36" y="186"/>
                </a:lnTo>
                <a:lnTo>
                  <a:pt x="36" y="180"/>
                </a:lnTo>
                <a:lnTo>
                  <a:pt x="36" y="174"/>
                </a:lnTo>
                <a:lnTo>
                  <a:pt x="36" y="168"/>
                </a:lnTo>
                <a:lnTo>
                  <a:pt x="36" y="168"/>
                </a:lnTo>
                <a:lnTo>
                  <a:pt x="36" y="168"/>
                </a:lnTo>
                <a:lnTo>
                  <a:pt x="36" y="162"/>
                </a:lnTo>
                <a:lnTo>
                  <a:pt x="30" y="162"/>
                </a:lnTo>
                <a:lnTo>
                  <a:pt x="30" y="162"/>
                </a:lnTo>
                <a:lnTo>
                  <a:pt x="30" y="156"/>
                </a:lnTo>
                <a:lnTo>
                  <a:pt x="30" y="150"/>
                </a:lnTo>
                <a:lnTo>
                  <a:pt x="30" y="150"/>
                </a:lnTo>
                <a:lnTo>
                  <a:pt x="30" y="144"/>
                </a:lnTo>
                <a:lnTo>
                  <a:pt x="30" y="144"/>
                </a:lnTo>
                <a:lnTo>
                  <a:pt x="24" y="138"/>
                </a:lnTo>
                <a:lnTo>
                  <a:pt x="24" y="138"/>
                </a:lnTo>
                <a:lnTo>
                  <a:pt x="24" y="138"/>
                </a:lnTo>
                <a:lnTo>
                  <a:pt x="18" y="138"/>
                </a:lnTo>
                <a:lnTo>
                  <a:pt x="18" y="132"/>
                </a:lnTo>
                <a:lnTo>
                  <a:pt x="12" y="132"/>
                </a:lnTo>
                <a:lnTo>
                  <a:pt x="12" y="132"/>
                </a:lnTo>
                <a:lnTo>
                  <a:pt x="6" y="126"/>
                </a:lnTo>
                <a:lnTo>
                  <a:pt x="6" y="126"/>
                </a:lnTo>
                <a:lnTo>
                  <a:pt x="6" y="126"/>
                </a:lnTo>
                <a:lnTo>
                  <a:pt x="0" y="120"/>
                </a:lnTo>
                <a:lnTo>
                  <a:pt x="0" y="120"/>
                </a:lnTo>
                <a:lnTo>
                  <a:pt x="0" y="114"/>
                </a:lnTo>
                <a:lnTo>
                  <a:pt x="0" y="114"/>
                </a:lnTo>
                <a:lnTo>
                  <a:pt x="0" y="12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7500960" y="2025720"/>
            <a:ext cx="441360" cy="799920"/>
          </a:xfrm>
          <a:custGeom>
            <a:avLst/>
            <a:gdLst/>
            <a:ahLst/>
            <a:rect l="l" t="t" r="r" b="b"/>
            <a:pathLst>
              <a:path w="312" h="504">
                <a:moveTo>
                  <a:pt x="0" y="276"/>
                </a:moveTo>
                <a:lnTo>
                  <a:pt x="6" y="276"/>
                </a:lnTo>
                <a:lnTo>
                  <a:pt x="12" y="270"/>
                </a:lnTo>
                <a:lnTo>
                  <a:pt x="12" y="270"/>
                </a:lnTo>
                <a:lnTo>
                  <a:pt x="18" y="264"/>
                </a:lnTo>
                <a:lnTo>
                  <a:pt x="18" y="258"/>
                </a:lnTo>
                <a:lnTo>
                  <a:pt x="18" y="258"/>
                </a:lnTo>
                <a:lnTo>
                  <a:pt x="18" y="258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46"/>
                </a:lnTo>
                <a:lnTo>
                  <a:pt x="24" y="246"/>
                </a:lnTo>
                <a:lnTo>
                  <a:pt x="24" y="246"/>
                </a:lnTo>
                <a:lnTo>
                  <a:pt x="30" y="240"/>
                </a:lnTo>
                <a:lnTo>
                  <a:pt x="30" y="240"/>
                </a:lnTo>
                <a:lnTo>
                  <a:pt x="30" y="234"/>
                </a:lnTo>
                <a:lnTo>
                  <a:pt x="30" y="234"/>
                </a:lnTo>
                <a:lnTo>
                  <a:pt x="30" y="234"/>
                </a:lnTo>
                <a:lnTo>
                  <a:pt x="30" y="228"/>
                </a:lnTo>
                <a:lnTo>
                  <a:pt x="30" y="222"/>
                </a:lnTo>
                <a:lnTo>
                  <a:pt x="30" y="216"/>
                </a:lnTo>
                <a:lnTo>
                  <a:pt x="30" y="210"/>
                </a:lnTo>
                <a:lnTo>
                  <a:pt x="30" y="210"/>
                </a:lnTo>
                <a:lnTo>
                  <a:pt x="30" y="204"/>
                </a:lnTo>
                <a:lnTo>
                  <a:pt x="30" y="204"/>
                </a:lnTo>
                <a:lnTo>
                  <a:pt x="36" y="198"/>
                </a:lnTo>
                <a:lnTo>
                  <a:pt x="36" y="192"/>
                </a:lnTo>
                <a:lnTo>
                  <a:pt x="36" y="192"/>
                </a:lnTo>
                <a:lnTo>
                  <a:pt x="36" y="186"/>
                </a:lnTo>
                <a:lnTo>
                  <a:pt x="42" y="180"/>
                </a:lnTo>
                <a:lnTo>
                  <a:pt x="42" y="174"/>
                </a:lnTo>
                <a:lnTo>
                  <a:pt x="42" y="174"/>
                </a:lnTo>
                <a:lnTo>
                  <a:pt x="42" y="168"/>
                </a:lnTo>
                <a:lnTo>
                  <a:pt x="42" y="168"/>
                </a:lnTo>
                <a:lnTo>
                  <a:pt x="42" y="162"/>
                </a:lnTo>
                <a:lnTo>
                  <a:pt x="42" y="156"/>
                </a:lnTo>
                <a:lnTo>
                  <a:pt x="42" y="156"/>
                </a:lnTo>
                <a:lnTo>
                  <a:pt x="36" y="150"/>
                </a:lnTo>
                <a:lnTo>
                  <a:pt x="36" y="144"/>
                </a:lnTo>
                <a:lnTo>
                  <a:pt x="36" y="132"/>
                </a:lnTo>
                <a:lnTo>
                  <a:pt x="30" y="126"/>
                </a:lnTo>
                <a:lnTo>
                  <a:pt x="30" y="126"/>
                </a:lnTo>
                <a:lnTo>
                  <a:pt x="30" y="120"/>
                </a:lnTo>
                <a:lnTo>
                  <a:pt x="30" y="114"/>
                </a:lnTo>
                <a:lnTo>
                  <a:pt x="30" y="114"/>
                </a:lnTo>
                <a:lnTo>
                  <a:pt x="30" y="108"/>
                </a:lnTo>
                <a:lnTo>
                  <a:pt x="30" y="108"/>
                </a:lnTo>
                <a:lnTo>
                  <a:pt x="30" y="102"/>
                </a:lnTo>
                <a:lnTo>
                  <a:pt x="30" y="102"/>
                </a:lnTo>
                <a:lnTo>
                  <a:pt x="30" y="102"/>
                </a:lnTo>
                <a:lnTo>
                  <a:pt x="36" y="90"/>
                </a:lnTo>
                <a:lnTo>
                  <a:pt x="36" y="84"/>
                </a:lnTo>
                <a:lnTo>
                  <a:pt x="42" y="78"/>
                </a:lnTo>
                <a:lnTo>
                  <a:pt x="42" y="72"/>
                </a:lnTo>
                <a:lnTo>
                  <a:pt x="42" y="66"/>
                </a:lnTo>
                <a:lnTo>
                  <a:pt x="48" y="60"/>
                </a:lnTo>
                <a:lnTo>
                  <a:pt x="48" y="54"/>
                </a:lnTo>
                <a:lnTo>
                  <a:pt x="54" y="42"/>
                </a:lnTo>
                <a:lnTo>
                  <a:pt x="54" y="42"/>
                </a:lnTo>
                <a:lnTo>
                  <a:pt x="54" y="42"/>
                </a:lnTo>
                <a:lnTo>
                  <a:pt x="54" y="36"/>
                </a:lnTo>
                <a:lnTo>
                  <a:pt x="54" y="36"/>
                </a:lnTo>
                <a:lnTo>
                  <a:pt x="60" y="36"/>
                </a:lnTo>
                <a:lnTo>
                  <a:pt x="60" y="30"/>
                </a:lnTo>
                <a:lnTo>
                  <a:pt x="60" y="30"/>
                </a:lnTo>
                <a:lnTo>
                  <a:pt x="60" y="24"/>
                </a:lnTo>
                <a:lnTo>
                  <a:pt x="60" y="18"/>
                </a:lnTo>
                <a:lnTo>
                  <a:pt x="60" y="18"/>
                </a:lnTo>
                <a:lnTo>
                  <a:pt x="60" y="12"/>
                </a:lnTo>
                <a:lnTo>
                  <a:pt x="60" y="6"/>
                </a:lnTo>
                <a:lnTo>
                  <a:pt x="60" y="6"/>
                </a:lnTo>
                <a:lnTo>
                  <a:pt x="66" y="6"/>
                </a:lnTo>
                <a:lnTo>
                  <a:pt x="66" y="6"/>
                </a:lnTo>
                <a:lnTo>
                  <a:pt x="66" y="6"/>
                </a:lnTo>
                <a:lnTo>
                  <a:pt x="66" y="6"/>
                </a:lnTo>
                <a:lnTo>
                  <a:pt x="72" y="6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2" y="0"/>
                </a:lnTo>
                <a:lnTo>
                  <a:pt x="78" y="6"/>
                </a:lnTo>
                <a:lnTo>
                  <a:pt x="78" y="6"/>
                </a:lnTo>
                <a:lnTo>
                  <a:pt x="78" y="6"/>
                </a:lnTo>
                <a:lnTo>
                  <a:pt x="78" y="6"/>
                </a:lnTo>
                <a:lnTo>
                  <a:pt x="84" y="12"/>
                </a:lnTo>
                <a:lnTo>
                  <a:pt x="84" y="12"/>
                </a:lnTo>
                <a:lnTo>
                  <a:pt x="90" y="18"/>
                </a:lnTo>
                <a:lnTo>
                  <a:pt x="90" y="18"/>
                </a:lnTo>
                <a:lnTo>
                  <a:pt x="90" y="24"/>
                </a:lnTo>
                <a:lnTo>
                  <a:pt x="90" y="24"/>
                </a:lnTo>
                <a:lnTo>
                  <a:pt x="96" y="24"/>
                </a:lnTo>
                <a:lnTo>
                  <a:pt x="96" y="24"/>
                </a:lnTo>
                <a:lnTo>
                  <a:pt x="96" y="24"/>
                </a:lnTo>
                <a:lnTo>
                  <a:pt x="96" y="24"/>
                </a:lnTo>
                <a:lnTo>
                  <a:pt x="102" y="24"/>
                </a:lnTo>
                <a:lnTo>
                  <a:pt x="102" y="24"/>
                </a:lnTo>
                <a:lnTo>
                  <a:pt x="102" y="18"/>
                </a:lnTo>
                <a:lnTo>
                  <a:pt x="108" y="18"/>
                </a:lnTo>
                <a:lnTo>
                  <a:pt x="108" y="18"/>
                </a:lnTo>
                <a:lnTo>
                  <a:pt x="108" y="12"/>
                </a:lnTo>
                <a:lnTo>
                  <a:pt x="114" y="12"/>
                </a:lnTo>
                <a:lnTo>
                  <a:pt x="114" y="12"/>
                </a:lnTo>
                <a:lnTo>
                  <a:pt x="114" y="12"/>
                </a:lnTo>
                <a:lnTo>
                  <a:pt x="114" y="12"/>
                </a:lnTo>
                <a:lnTo>
                  <a:pt x="120" y="12"/>
                </a:lnTo>
                <a:lnTo>
                  <a:pt x="120" y="12"/>
                </a:lnTo>
                <a:lnTo>
                  <a:pt x="120" y="12"/>
                </a:lnTo>
                <a:lnTo>
                  <a:pt x="120" y="12"/>
                </a:lnTo>
                <a:lnTo>
                  <a:pt x="120" y="6"/>
                </a:lnTo>
                <a:lnTo>
                  <a:pt x="126" y="6"/>
                </a:lnTo>
                <a:lnTo>
                  <a:pt x="126" y="6"/>
                </a:lnTo>
                <a:lnTo>
                  <a:pt x="126" y="6"/>
                </a:lnTo>
                <a:lnTo>
                  <a:pt x="132" y="0"/>
                </a:lnTo>
                <a:lnTo>
                  <a:pt x="132" y="0"/>
                </a:lnTo>
                <a:lnTo>
                  <a:pt x="132" y="0"/>
                </a:lnTo>
                <a:lnTo>
                  <a:pt x="138" y="0"/>
                </a:lnTo>
                <a:lnTo>
                  <a:pt x="144" y="0"/>
                </a:lnTo>
                <a:lnTo>
                  <a:pt x="144" y="0"/>
                </a:lnTo>
                <a:lnTo>
                  <a:pt x="156" y="18"/>
                </a:lnTo>
                <a:lnTo>
                  <a:pt x="156" y="18"/>
                </a:lnTo>
                <a:lnTo>
                  <a:pt x="156" y="18"/>
                </a:lnTo>
                <a:lnTo>
                  <a:pt x="162" y="18"/>
                </a:lnTo>
                <a:lnTo>
                  <a:pt x="162" y="18"/>
                </a:lnTo>
                <a:lnTo>
                  <a:pt x="168" y="24"/>
                </a:lnTo>
                <a:lnTo>
                  <a:pt x="168" y="24"/>
                </a:lnTo>
                <a:lnTo>
                  <a:pt x="174" y="24"/>
                </a:lnTo>
                <a:lnTo>
                  <a:pt x="174" y="30"/>
                </a:lnTo>
                <a:lnTo>
                  <a:pt x="180" y="30"/>
                </a:lnTo>
                <a:lnTo>
                  <a:pt x="180" y="30"/>
                </a:lnTo>
                <a:lnTo>
                  <a:pt x="186" y="36"/>
                </a:lnTo>
                <a:lnTo>
                  <a:pt x="186" y="36"/>
                </a:lnTo>
                <a:lnTo>
                  <a:pt x="186" y="42"/>
                </a:lnTo>
                <a:lnTo>
                  <a:pt x="192" y="42"/>
                </a:lnTo>
                <a:lnTo>
                  <a:pt x="192" y="42"/>
                </a:lnTo>
                <a:lnTo>
                  <a:pt x="192" y="48"/>
                </a:lnTo>
                <a:lnTo>
                  <a:pt x="216" y="150"/>
                </a:lnTo>
                <a:lnTo>
                  <a:pt x="222" y="156"/>
                </a:lnTo>
                <a:lnTo>
                  <a:pt x="222" y="156"/>
                </a:lnTo>
                <a:lnTo>
                  <a:pt x="222" y="162"/>
                </a:lnTo>
                <a:lnTo>
                  <a:pt x="228" y="162"/>
                </a:lnTo>
                <a:lnTo>
                  <a:pt x="228" y="168"/>
                </a:lnTo>
                <a:lnTo>
                  <a:pt x="234" y="168"/>
                </a:lnTo>
                <a:lnTo>
                  <a:pt x="234" y="168"/>
                </a:lnTo>
                <a:lnTo>
                  <a:pt x="240" y="168"/>
                </a:lnTo>
                <a:lnTo>
                  <a:pt x="240" y="168"/>
                </a:lnTo>
                <a:lnTo>
                  <a:pt x="246" y="168"/>
                </a:lnTo>
                <a:lnTo>
                  <a:pt x="246" y="168"/>
                </a:lnTo>
                <a:lnTo>
                  <a:pt x="252" y="168"/>
                </a:lnTo>
                <a:lnTo>
                  <a:pt x="258" y="168"/>
                </a:lnTo>
                <a:lnTo>
                  <a:pt x="264" y="168"/>
                </a:lnTo>
                <a:lnTo>
                  <a:pt x="264" y="168"/>
                </a:lnTo>
                <a:lnTo>
                  <a:pt x="270" y="174"/>
                </a:lnTo>
                <a:lnTo>
                  <a:pt x="270" y="174"/>
                </a:lnTo>
                <a:lnTo>
                  <a:pt x="270" y="174"/>
                </a:lnTo>
                <a:lnTo>
                  <a:pt x="270" y="180"/>
                </a:lnTo>
                <a:lnTo>
                  <a:pt x="270" y="180"/>
                </a:lnTo>
                <a:lnTo>
                  <a:pt x="270" y="186"/>
                </a:lnTo>
                <a:lnTo>
                  <a:pt x="270" y="186"/>
                </a:lnTo>
                <a:lnTo>
                  <a:pt x="270" y="192"/>
                </a:lnTo>
                <a:lnTo>
                  <a:pt x="264" y="198"/>
                </a:lnTo>
                <a:lnTo>
                  <a:pt x="264" y="204"/>
                </a:lnTo>
                <a:lnTo>
                  <a:pt x="264" y="204"/>
                </a:lnTo>
                <a:lnTo>
                  <a:pt x="264" y="210"/>
                </a:lnTo>
                <a:lnTo>
                  <a:pt x="270" y="210"/>
                </a:lnTo>
                <a:lnTo>
                  <a:pt x="270" y="210"/>
                </a:lnTo>
                <a:lnTo>
                  <a:pt x="276" y="210"/>
                </a:lnTo>
                <a:lnTo>
                  <a:pt x="276" y="210"/>
                </a:lnTo>
                <a:lnTo>
                  <a:pt x="276" y="210"/>
                </a:lnTo>
                <a:lnTo>
                  <a:pt x="282" y="216"/>
                </a:lnTo>
                <a:lnTo>
                  <a:pt x="282" y="216"/>
                </a:lnTo>
                <a:lnTo>
                  <a:pt x="288" y="216"/>
                </a:lnTo>
                <a:lnTo>
                  <a:pt x="294" y="216"/>
                </a:lnTo>
                <a:lnTo>
                  <a:pt x="300" y="216"/>
                </a:lnTo>
                <a:lnTo>
                  <a:pt x="300" y="216"/>
                </a:lnTo>
                <a:lnTo>
                  <a:pt x="306" y="216"/>
                </a:lnTo>
                <a:lnTo>
                  <a:pt x="306" y="216"/>
                </a:lnTo>
                <a:lnTo>
                  <a:pt x="306" y="222"/>
                </a:lnTo>
                <a:lnTo>
                  <a:pt x="306" y="222"/>
                </a:lnTo>
                <a:lnTo>
                  <a:pt x="306" y="228"/>
                </a:lnTo>
                <a:lnTo>
                  <a:pt x="312" y="228"/>
                </a:lnTo>
                <a:lnTo>
                  <a:pt x="312" y="234"/>
                </a:lnTo>
                <a:lnTo>
                  <a:pt x="312" y="234"/>
                </a:lnTo>
                <a:lnTo>
                  <a:pt x="312" y="240"/>
                </a:lnTo>
                <a:lnTo>
                  <a:pt x="312" y="246"/>
                </a:lnTo>
                <a:lnTo>
                  <a:pt x="306" y="252"/>
                </a:lnTo>
                <a:lnTo>
                  <a:pt x="300" y="258"/>
                </a:lnTo>
                <a:lnTo>
                  <a:pt x="294" y="264"/>
                </a:lnTo>
                <a:lnTo>
                  <a:pt x="288" y="276"/>
                </a:lnTo>
                <a:lnTo>
                  <a:pt x="288" y="276"/>
                </a:lnTo>
                <a:lnTo>
                  <a:pt x="282" y="282"/>
                </a:lnTo>
                <a:lnTo>
                  <a:pt x="282" y="288"/>
                </a:lnTo>
                <a:lnTo>
                  <a:pt x="276" y="288"/>
                </a:lnTo>
                <a:lnTo>
                  <a:pt x="276" y="294"/>
                </a:lnTo>
                <a:lnTo>
                  <a:pt x="270" y="294"/>
                </a:lnTo>
                <a:lnTo>
                  <a:pt x="270" y="300"/>
                </a:lnTo>
                <a:lnTo>
                  <a:pt x="264" y="300"/>
                </a:lnTo>
                <a:lnTo>
                  <a:pt x="264" y="300"/>
                </a:lnTo>
                <a:lnTo>
                  <a:pt x="264" y="300"/>
                </a:lnTo>
                <a:lnTo>
                  <a:pt x="264" y="300"/>
                </a:lnTo>
                <a:lnTo>
                  <a:pt x="264" y="300"/>
                </a:lnTo>
                <a:lnTo>
                  <a:pt x="258" y="300"/>
                </a:lnTo>
                <a:lnTo>
                  <a:pt x="258" y="306"/>
                </a:lnTo>
                <a:lnTo>
                  <a:pt x="252" y="306"/>
                </a:lnTo>
                <a:lnTo>
                  <a:pt x="246" y="306"/>
                </a:lnTo>
                <a:lnTo>
                  <a:pt x="240" y="306"/>
                </a:lnTo>
                <a:lnTo>
                  <a:pt x="234" y="306"/>
                </a:lnTo>
                <a:lnTo>
                  <a:pt x="228" y="306"/>
                </a:lnTo>
                <a:lnTo>
                  <a:pt x="228" y="306"/>
                </a:lnTo>
                <a:lnTo>
                  <a:pt x="228" y="306"/>
                </a:lnTo>
                <a:lnTo>
                  <a:pt x="228" y="306"/>
                </a:lnTo>
                <a:lnTo>
                  <a:pt x="228" y="306"/>
                </a:lnTo>
                <a:lnTo>
                  <a:pt x="228" y="306"/>
                </a:lnTo>
                <a:lnTo>
                  <a:pt x="228" y="312"/>
                </a:lnTo>
                <a:lnTo>
                  <a:pt x="222" y="312"/>
                </a:lnTo>
                <a:lnTo>
                  <a:pt x="222" y="312"/>
                </a:lnTo>
                <a:lnTo>
                  <a:pt x="222" y="318"/>
                </a:lnTo>
                <a:lnTo>
                  <a:pt x="222" y="318"/>
                </a:lnTo>
                <a:lnTo>
                  <a:pt x="222" y="324"/>
                </a:lnTo>
                <a:lnTo>
                  <a:pt x="222" y="324"/>
                </a:lnTo>
                <a:lnTo>
                  <a:pt x="222" y="330"/>
                </a:lnTo>
                <a:lnTo>
                  <a:pt x="222" y="330"/>
                </a:lnTo>
                <a:lnTo>
                  <a:pt x="222" y="330"/>
                </a:lnTo>
                <a:lnTo>
                  <a:pt x="216" y="336"/>
                </a:lnTo>
                <a:lnTo>
                  <a:pt x="216" y="336"/>
                </a:lnTo>
                <a:lnTo>
                  <a:pt x="216" y="336"/>
                </a:lnTo>
                <a:lnTo>
                  <a:pt x="210" y="336"/>
                </a:lnTo>
                <a:lnTo>
                  <a:pt x="210" y="336"/>
                </a:lnTo>
                <a:lnTo>
                  <a:pt x="210" y="336"/>
                </a:lnTo>
                <a:lnTo>
                  <a:pt x="204" y="330"/>
                </a:lnTo>
                <a:lnTo>
                  <a:pt x="198" y="324"/>
                </a:lnTo>
                <a:lnTo>
                  <a:pt x="198" y="324"/>
                </a:lnTo>
                <a:lnTo>
                  <a:pt x="192" y="318"/>
                </a:lnTo>
                <a:lnTo>
                  <a:pt x="192" y="318"/>
                </a:lnTo>
                <a:lnTo>
                  <a:pt x="192" y="318"/>
                </a:lnTo>
                <a:lnTo>
                  <a:pt x="186" y="318"/>
                </a:lnTo>
                <a:lnTo>
                  <a:pt x="186" y="318"/>
                </a:lnTo>
                <a:lnTo>
                  <a:pt x="186" y="318"/>
                </a:lnTo>
                <a:lnTo>
                  <a:pt x="186" y="324"/>
                </a:lnTo>
                <a:lnTo>
                  <a:pt x="186" y="324"/>
                </a:lnTo>
                <a:lnTo>
                  <a:pt x="186" y="330"/>
                </a:lnTo>
                <a:lnTo>
                  <a:pt x="186" y="336"/>
                </a:lnTo>
                <a:lnTo>
                  <a:pt x="186" y="348"/>
                </a:lnTo>
                <a:lnTo>
                  <a:pt x="192" y="354"/>
                </a:lnTo>
                <a:lnTo>
                  <a:pt x="192" y="360"/>
                </a:lnTo>
                <a:lnTo>
                  <a:pt x="192" y="366"/>
                </a:lnTo>
                <a:lnTo>
                  <a:pt x="192" y="366"/>
                </a:lnTo>
                <a:lnTo>
                  <a:pt x="192" y="372"/>
                </a:lnTo>
                <a:lnTo>
                  <a:pt x="192" y="372"/>
                </a:lnTo>
                <a:lnTo>
                  <a:pt x="192" y="372"/>
                </a:lnTo>
                <a:lnTo>
                  <a:pt x="186" y="372"/>
                </a:lnTo>
                <a:lnTo>
                  <a:pt x="186" y="372"/>
                </a:lnTo>
                <a:lnTo>
                  <a:pt x="186" y="378"/>
                </a:lnTo>
                <a:lnTo>
                  <a:pt x="186" y="378"/>
                </a:lnTo>
                <a:lnTo>
                  <a:pt x="186" y="378"/>
                </a:lnTo>
                <a:lnTo>
                  <a:pt x="186" y="378"/>
                </a:lnTo>
                <a:lnTo>
                  <a:pt x="180" y="378"/>
                </a:lnTo>
                <a:lnTo>
                  <a:pt x="174" y="378"/>
                </a:lnTo>
                <a:lnTo>
                  <a:pt x="162" y="378"/>
                </a:lnTo>
                <a:lnTo>
                  <a:pt x="156" y="378"/>
                </a:lnTo>
                <a:lnTo>
                  <a:pt x="144" y="378"/>
                </a:lnTo>
                <a:lnTo>
                  <a:pt x="144" y="378"/>
                </a:lnTo>
                <a:lnTo>
                  <a:pt x="138" y="378"/>
                </a:lnTo>
                <a:lnTo>
                  <a:pt x="138" y="378"/>
                </a:lnTo>
                <a:lnTo>
                  <a:pt x="132" y="378"/>
                </a:lnTo>
                <a:lnTo>
                  <a:pt x="132" y="384"/>
                </a:lnTo>
                <a:lnTo>
                  <a:pt x="132" y="384"/>
                </a:lnTo>
                <a:lnTo>
                  <a:pt x="132" y="384"/>
                </a:lnTo>
                <a:lnTo>
                  <a:pt x="132" y="390"/>
                </a:lnTo>
                <a:lnTo>
                  <a:pt x="132" y="396"/>
                </a:lnTo>
                <a:lnTo>
                  <a:pt x="138" y="396"/>
                </a:lnTo>
                <a:lnTo>
                  <a:pt x="138" y="396"/>
                </a:lnTo>
                <a:lnTo>
                  <a:pt x="138" y="402"/>
                </a:lnTo>
                <a:lnTo>
                  <a:pt x="138" y="402"/>
                </a:lnTo>
                <a:lnTo>
                  <a:pt x="138" y="402"/>
                </a:lnTo>
                <a:lnTo>
                  <a:pt x="138" y="408"/>
                </a:lnTo>
                <a:lnTo>
                  <a:pt x="138" y="408"/>
                </a:lnTo>
                <a:lnTo>
                  <a:pt x="132" y="408"/>
                </a:lnTo>
                <a:lnTo>
                  <a:pt x="132" y="408"/>
                </a:lnTo>
                <a:lnTo>
                  <a:pt x="114" y="408"/>
                </a:lnTo>
                <a:lnTo>
                  <a:pt x="114" y="420"/>
                </a:lnTo>
                <a:lnTo>
                  <a:pt x="114" y="426"/>
                </a:lnTo>
                <a:lnTo>
                  <a:pt x="114" y="438"/>
                </a:lnTo>
                <a:lnTo>
                  <a:pt x="114" y="444"/>
                </a:lnTo>
                <a:lnTo>
                  <a:pt x="114" y="450"/>
                </a:lnTo>
                <a:lnTo>
                  <a:pt x="114" y="456"/>
                </a:lnTo>
                <a:lnTo>
                  <a:pt x="108" y="456"/>
                </a:lnTo>
                <a:lnTo>
                  <a:pt x="108" y="462"/>
                </a:lnTo>
                <a:lnTo>
                  <a:pt x="108" y="462"/>
                </a:lnTo>
                <a:lnTo>
                  <a:pt x="108" y="462"/>
                </a:lnTo>
                <a:lnTo>
                  <a:pt x="108" y="468"/>
                </a:lnTo>
                <a:lnTo>
                  <a:pt x="108" y="468"/>
                </a:lnTo>
                <a:lnTo>
                  <a:pt x="102" y="468"/>
                </a:lnTo>
                <a:lnTo>
                  <a:pt x="102" y="468"/>
                </a:lnTo>
                <a:lnTo>
                  <a:pt x="102" y="468"/>
                </a:lnTo>
                <a:lnTo>
                  <a:pt x="102" y="468"/>
                </a:lnTo>
                <a:lnTo>
                  <a:pt x="102" y="474"/>
                </a:lnTo>
                <a:lnTo>
                  <a:pt x="102" y="474"/>
                </a:lnTo>
                <a:lnTo>
                  <a:pt x="102" y="480"/>
                </a:lnTo>
                <a:lnTo>
                  <a:pt x="102" y="486"/>
                </a:lnTo>
                <a:lnTo>
                  <a:pt x="102" y="492"/>
                </a:lnTo>
                <a:lnTo>
                  <a:pt x="96" y="498"/>
                </a:lnTo>
                <a:lnTo>
                  <a:pt x="96" y="504"/>
                </a:lnTo>
                <a:lnTo>
                  <a:pt x="96" y="504"/>
                </a:lnTo>
                <a:lnTo>
                  <a:pt x="96" y="504"/>
                </a:lnTo>
                <a:lnTo>
                  <a:pt x="96" y="504"/>
                </a:lnTo>
                <a:lnTo>
                  <a:pt x="96" y="504"/>
                </a:lnTo>
                <a:lnTo>
                  <a:pt x="96" y="504"/>
                </a:lnTo>
                <a:lnTo>
                  <a:pt x="90" y="504"/>
                </a:lnTo>
                <a:lnTo>
                  <a:pt x="90" y="504"/>
                </a:lnTo>
                <a:lnTo>
                  <a:pt x="84" y="504"/>
                </a:lnTo>
                <a:lnTo>
                  <a:pt x="84" y="504"/>
                </a:lnTo>
                <a:lnTo>
                  <a:pt x="84" y="504"/>
                </a:lnTo>
                <a:lnTo>
                  <a:pt x="84" y="504"/>
                </a:lnTo>
                <a:lnTo>
                  <a:pt x="78" y="504"/>
                </a:lnTo>
                <a:lnTo>
                  <a:pt x="78" y="504"/>
                </a:lnTo>
                <a:lnTo>
                  <a:pt x="78" y="504"/>
                </a:lnTo>
                <a:lnTo>
                  <a:pt x="78" y="498"/>
                </a:lnTo>
                <a:lnTo>
                  <a:pt x="72" y="498"/>
                </a:lnTo>
                <a:lnTo>
                  <a:pt x="72" y="498"/>
                </a:lnTo>
                <a:lnTo>
                  <a:pt x="72" y="492"/>
                </a:lnTo>
                <a:lnTo>
                  <a:pt x="72" y="492"/>
                </a:lnTo>
                <a:lnTo>
                  <a:pt x="66" y="486"/>
                </a:lnTo>
                <a:lnTo>
                  <a:pt x="66" y="480"/>
                </a:lnTo>
                <a:lnTo>
                  <a:pt x="60" y="480"/>
                </a:lnTo>
                <a:lnTo>
                  <a:pt x="60" y="474"/>
                </a:lnTo>
                <a:lnTo>
                  <a:pt x="60" y="474"/>
                </a:lnTo>
                <a:lnTo>
                  <a:pt x="60" y="468"/>
                </a:lnTo>
                <a:lnTo>
                  <a:pt x="60" y="462"/>
                </a:lnTo>
                <a:lnTo>
                  <a:pt x="60" y="456"/>
                </a:lnTo>
                <a:lnTo>
                  <a:pt x="60" y="450"/>
                </a:lnTo>
                <a:lnTo>
                  <a:pt x="60" y="450"/>
                </a:lnTo>
                <a:lnTo>
                  <a:pt x="60" y="444"/>
                </a:lnTo>
                <a:lnTo>
                  <a:pt x="60" y="444"/>
                </a:lnTo>
                <a:lnTo>
                  <a:pt x="60" y="438"/>
                </a:lnTo>
                <a:lnTo>
                  <a:pt x="60" y="438"/>
                </a:lnTo>
                <a:lnTo>
                  <a:pt x="60" y="438"/>
                </a:lnTo>
                <a:lnTo>
                  <a:pt x="60" y="438"/>
                </a:lnTo>
                <a:lnTo>
                  <a:pt x="60" y="438"/>
                </a:lnTo>
                <a:lnTo>
                  <a:pt x="60" y="438"/>
                </a:lnTo>
                <a:lnTo>
                  <a:pt x="54" y="432"/>
                </a:lnTo>
                <a:lnTo>
                  <a:pt x="48" y="426"/>
                </a:lnTo>
                <a:lnTo>
                  <a:pt x="48" y="414"/>
                </a:lnTo>
                <a:lnTo>
                  <a:pt x="42" y="408"/>
                </a:lnTo>
                <a:lnTo>
                  <a:pt x="42" y="402"/>
                </a:lnTo>
                <a:lnTo>
                  <a:pt x="42" y="396"/>
                </a:lnTo>
                <a:lnTo>
                  <a:pt x="42" y="390"/>
                </a:lnTo>
                <a:lnTo>
                  <a:pt x="42" y="390"/>
                </a:lnTo>
                <a:lnTo>
                  <a:pt x="42" y="384"/>
                </a:lnTo>
                <a:lnTo>
                  <a:pt x="42" y="384"/>
                </a:lnTo>
                <a:lnTo>
                  <a:pt x="0" y="276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3" name=""/>
          <p:cNvGrpSpPr/>
          <p:nvPr/>
        </p:nvGrpSpPr>
        <p:grpSpPr>
          <a:xfrm>
            <a:off x="7500960" y="2025720"/>
            <a:ext cx="441360" cy="799920"/>
            <a:chOff x="7500960" y="2025720"/>
            <a:chExt cx="441360" cy="799920"/>
          </a:xfrm>
        </p:grpSpPr>
        <p:sp>
          <p:nvSpPr>
            <p:cNvPr id="354" name=""/>
            <p:cNvSpPr/>
            <p:nvPr/>
          </p:nvSpPr>
          <p:spPr>
            <a:xfrm>
              <a:off x="7500960" y="2025720"/>
              <a:ext cx="441360" cy="799920"/>
            </a:xfrm>
            <a:custGeom>
              <a:avLst/>
              <a:gdLst/>
              <a:ahLst/>
              <a:rect l="l" t="t" r="r" b="b"/>
              <a:pathLst>
                <a:path w="312" h="504">
                  <a:moveTo>
                    <a:pt x="0" y="276"/>
                  </a:moveTo>
                  <a:lnTo>
                    <a:pt x="6" y="276"/>
                  </a:lnTo>
                  <a:lnTo>
                    <a:pt x="12" y="270"/>
                  </a:lnTo>
                  <a:lnTo>
                    <a:pt x="12" y="270"/>
                  </a:lnTo>
                  <a:lnTo>
                    <a:pt x="18" y="264"/>
                  </a:lnTo>
                  <a:lnTo>
                    <a:pt x="18" y="258"/>
                  </a:lnTo>
                  <a:lnTo>
                    <a:pt x="18" y="258"/>
                  </a:lnTo>
                  <a:lnTo>
                    <a:pt x="18" y="258"/>
                  </a:lnTo>
                  <a:lnTo>
                    <a:pt x="24" y="252"/>
                  </a:lnTo>
                  <a:lnTo>
                    <a:pt x="24" y="252"/>
                  </a:lnTo>
                  <a:lnTo>
                    <a:pt x="24" y="252"/>
                  </a:lnTo>
                  <a:lnTo>
                    <a:pt x="24" y="246"/>
                  </a:lnTo>
                  <a:lnTo>
                    <a:pt x="24" y="246"/>
                  </a:lnTo>
                  <a:lnTo>
                    <a:pt x="24" y="246"/>
                  </a:lnTo>
                  <a:lnTo>
                    <a:pt x="30" y="240"/>
                  </a:lnTo>
                  <a:lnTo>
                    <a:pt x="30" y="240"/>
                  </a:lnTo>
                  <a:lnTo>
                    <a:pt x="30" y="234"/>
                  </a:lnTo>
                  <a:lnTo>
                    <a:pt x="30" y="234"/>
                  </a:lnTo>
                  <a:lnTo>
                    <a:pt x="30" y="234"/>
                  </a:lnTo>
                  <a:lnTo>
                    <a:pt x="30" y="228"/>
                  </a:lnTo>
                  <a:lnTo>
                    <a:pt x="30" y="222"/>
                  </a:lnTo>
                  <a:lnTo>
                    <a:pt x="30" y="216"/>
                  </a:lnTo>
                  <a:lnTo>
                    <a:pt x="30" y="210"/>
                  </a:lnTo>
                  <a:lnTo>
                    <a:pt x="30" y="210"/>
                  </a:lnTo>
                  <a:lnTo>
                    <a:pt x="30" y="204"/>
                  </a:lnTo>
                  <a:lnTo>
                    <a:pt x="30" y="204"/>
                  </a:lnTo>
                  <a:lnTo>
                    <a:pt x="36" y="198"/>
                  </a:lnTo>
                  <a:lnTo>
                    <a:pt x="36" y="192"/>
                  </a:lnTo>
                  <a:lnTo>
                    <a:pt x="36" y="192"/>
                  </a:lnTo>
                  <a:lnTo>
                    <a:pt x="36" y="186"/>
                  </a:lnTo>
                  <a:lnTo>
                    <a:pt x="42" y="180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2" y="168"/>
                  </a:lnTo>
                  <a:lnTo>
                    <a:pt x="42" y="168"/>
                  </a:lnTo>
                  <a:lnTo>
                    <a:pt x="42" y="162"/>
                  </a:lnTo>
                  <a:lnTo>
                    <a:pt x="42" y="156"/>
                  </a:lnTo>
                  <a:lnTo>
                    <a:pt x="42" y="156"/>
                  </a:lnTo>
                  <a:lnTo>
                    <a:pt x="36" y="150"/>
                  </a:lnTo>
                  <a:lnTo>
                    <a:pt x="36" y="144"/>
                  </a:lnTo>
                  <a:lnTo>
                    <a:pt x="36" y="132"/>
                  </a:lnTo>
                  <a:lnTo>
                    <a:pt x="30" y="126"/>
                  </a:lnTo>
                  <a:lnTo>
                    <a:pt x="30" y="126"/>
                  </a:lnTo>
                  <a:lnTo>
                    <a:pt x="30" y="120"/>
                  </a:lnTo>
                  <a:lnTo>
                    <a:pt x="30" y="114"/>
                  </a:lnTo>
                  <a:lnTo>
                    <a:pt x="30" y="114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30" y="102"/>
                  </a:lnTo>
                  <a:lnTo>
                    <a:pt x="30" y="102"/>
                  </a:lnTo>
                  <a:lnTo>
                    <a:pt x="30" y="102"/>
                  </a:lnTo>
                  <a:lnTo>
                    <a:pt x="36" y="90"/>
                  </a:lnTo>
                  <a:lnTo>
                    <a:pt x="36" y="84"/>
                  </a:lnTo>
                  <a:lnTo>
                    <a:pt x="42" y="78"/>
                  </a:lnTo>
                  <a:lnTo>
                    <a:pt x="42" y="72"/>
                  </a:lnTo>
                  <a:lnTo>
                    <a:pt x="42" y="66"/>
                  </a:lnTo>
                  <a:lnTo>
                    <a:pt x="48" y="60"/>
                  </a:lnTo>
                  <a:lnTo>
                    <a:pt x="48" y="54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54" y="36"/>
                  </a:lnTo>
                  <a:lnTo>
                    <a:pt x="54" y="36"/>
                  </a:lnTo>
                  <a:lnTo>
                    <a:pt x="60" y="36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0" y="24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72" y="6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6"/>
                  </a:lnTo>
                  <a:lnTo>
                    <a:pt x="78" y="6"/>
                  </a:lnTo>
                  <a:lnTo>
                    <a:pt x="78" y="6"/>
                  </a:lnTo>
                  <a:lnTo>
                    <a:pt x="78" y="6"/>
                  </a:lnTo>
                  <a:lnTo>
                    <a:pt x="84" y="12"/>
                  </a:lnTo>
                  <a:lnTo>
                    <a:pt x="84" y="12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90" y="24"/>
                  </a:lnTo>
                  <a:lnTo>
                    <a:pt x="90" y="24"/>
                  </a:lnTo>
                  <a:lnTo>
                    <a:pt x="96" y="24"/>
                  </a:lnTo>
                  <a:lnTo>
                    <a:pt x="96" y="24"/>
                  </a:lnTo>
                  <a:lnTo>
                    <a:pt x="96" y="24"/>
                  </a:lnTo>
                  <a:lnTo>
                    <a:pt x="96" y="24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102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8" y="12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120" y="12"/>
                  </a:lnTo>
                  <a:lnTo>
                    <a:pt x="120" y="12"/>
                  </a:lnTo>
                  <a:lnTo>
                    <a:pt x="120" y="12"/>
                  </a:lnTo>
                  <a:lnTo>
                    <a:pt x="120" y="12"/>
                  </a:lnTo>
                  <a:lnTo>
                    <a:pt x="120" y="6"/>
                  </a:lnTo>
                  <a:lnTo>
                    <a:pt x="126" y="6"/>
                  </a:lnTo>
                  <a:lnTo>
                    <a:pt x="126" y="6"/>
                  </a:lnTo>
                  <a:lnTo>
                    <a:pt x="126" y="6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8" y="0"/>
                  </a:lnTo>
                  <a:lnTo>
                    <a:pt x="144" y="0"/>
                  </a:lnTo>
                  <a:lnTo>
                    <a:pt x="144" y="0"/>
                  </a:lnTo>
                  <a:lnTo>
                    <a:pt x="156" y="18"/>
                  </a:lnTo>
                  <a:lnTo>
                    <a:pt x="156" y="18"/>
                  </a:lnTo>
                  <a:lnTo>
                    <a:pt x="156" y="18"/>
                  </a:lnTo>
                  <a:lnTo>
                    <a:pt x="162" y="18"/>
                  </a:lnTo>
                  <a:lnTo>
                    <a:pt x="162" y="18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74" y="24"/>
                  </a:lnTo>
                  <a:lnTo>
                    <a:pt x="174" y="30"/>
                  </a:lnTo>
                  <a:lnTo>
                    <a:pt x="180" y="30"/>
                  </a:lnTo>
                  <a:lnTo>
                    <a:pt x="180" y="30"/>
                  </a:lnTo>
                  <a:lnTo>
                    <a:pt x="186" y="36"/>
                  </a:lnTo>
                  <a:lnTo>
                    <a:pt x="186" y="36"/>
                  </a:lnTo>
                  <a:lnTo>
                    <a:pt x="186" y="42"/>
                  </a:lnTo>
                  <a:lnTo>
                    <a:pt x="192" y="42"/>
                  </a:lnTo>
                  <a:lnTo>
                    <a:pt x="192" y="42"/>
                  </a:lnTo>
                  <a:lnTo>
                    <a:pt x="192" y="48"/>
                  </a:lnTo>
                  <a:lnTo>
                    <a:pt x="216" y="150"/>
                  </a:lnTo>
                  <a:lnTo>
                    <a:pt x="222" y="156"/>
                  </a:lnTo>
                  <a:lnTo>
                    <a:pt x="222" y="156"/>
                  </a:lnTo>
                  <a:lnTo>
                    <a:pt x="222" y="162"/>
                  </a:lnTo>
                  <a:lnTo>
                    <a:pt x="228" y="162"/>
                  </a:lnTo>
                  <a:lnTo>
                    <a:pt x="228" y="168"/>
                  </a:lnTo>
                  <a:lnTo>
                    <a:pt x="234" y="168"/>
                  </a:lnTo>
                  <a:lnTo>
                    <a:pt x="234" y="168"/>
                  </a:lnTo>
                  <a:lnTo>
                    <a:pt x="240" y="168"/>
                  </a:lnTo>
                  <a:lnTo>
                    <a:pt x="240" y="168"/>
                  </a:lnTo>
                  <a:lnTo>
                    <a:pt x="246" y="168"/>
                  </a:lnTo>
                  <a:lnTo>
                    <a:pt x="246" y="168"/>
                  </a:lnTo>
                  <a:lnTo>
                    <a:pt x="252" y="168"/>
                  </a:lnTo>
                  <a:lnTo>
                    <a:pt x="258" y="168"/>
                  </a:lnTo>
                  <a:lnTo>
                    <a:pt x="264" y="168"/>
                  </a:lnTo>
                  <a:lnTo>
                    <a:pt x="264" y="168"/>
                  </a:lnTo>
                  <a:lnTo>
                    <a:pt x="270" y="174"/>
                  </a:lnTo>
                  <a:lnTo>
                    <a:pt x="270" y="174"/>
                  </a:lnTo>
                  <a:lnTo>
                    <a:pt x="270" y="174"/>
                  </a:lnTo>
                  <a:lnTo>
                    <a:pt x="270" y="180"/>
                  </a:lnTo>
                  <a:lnTo>
                    <a:pt x="270" y="180"/>
                  </a:lnTo>
                  <a:lnTo>
                    <a:pt x="270" y="186"/>
                  </a:lnTo>
                  <a:lnTo>
                    <a:pt x="270" y="186"/>
                  </a:lnTo>
                  <a:lnTo>
                    <a:pt x="270" y="192"/>
                  </a:lnTo>
                  <a:lnTo>
                    <a:pt x="264" y="198"/>
                  </a:lnTo>
                  <a:lnTo>
                    <a:pt x="264" y="204"/>
                  </a:lnTo>
                  <a:lnTo>
                    <a:pt x="264" y="204"/>
                  </a:lnTo>
                  <a:lnTo>
                    <a:pt x="264" y="210"/>
                  </a:lnTo>
                  <a:lnTo>
                    <a:pt x="270" y="210"/>
                  </a:lnTo>
                  <a:lnTo>
                    <a:pt x="270" y="210"/>
                  </a:lnTo>
                  <a:lnTo>
                    <a:pt x="276" y="210"/>
                  </a:lnTo>
                  <a:lnTo>
                    <a:pt x="276" y="210"/>
                  </a:lnTo>
                  <a:lnTo>
                    <a:pt x="276" y="210"/>
                  </a:lnTo>
                  <a:lnTo>
                    <a:pt x="282" y="216"/>
                  </a:lnTo>
                  <a:lnTo>
                    <a:pt x="282" y="216"/>
                  </a:lnTo>
                  <a:lnTo>
                    <a:pt x="288" y="216"/>
                  </a:lnTo>
                  <a:lnTo>
                    <a:pt x="294" y="216"/>
                  </a:lnTo>
                  <a:lnTo>
                    <a:pt x="300" y="216"/>
                  </a:lnTo>
                  <a:lnTo>
                    <a:pt x="300" y="216"/>
                  </a:lnTo>
                  <a:lnTo>
                    <a:pt x="306" y="216"/>
                  </a:lnTo>
                  <a:lnTo>
                    <a:pt x="306" y="216"/>
                  </a:lnTo>
                  <a:lnTo>
                    <a:pt x="306" y="222"/>
                  </a:lnTo>
                  <a:lnTo>
                    <a:pt x="306" y="222"/>
                  </a:lnTo>
                  <a:lnTo>
                    <a:pt x="306" y="228"/>
                  </a:lnTo>
                  <a:lnTo>
                    <a:pt x="312" y="228"/>
                  </a:lnTo>
                  <a:lnTo>
                    <a:pt x="312" y="234"/>
                  </a:lnTo>
                  <a:lnTo>
                    <a:pt x="312" y="234"/>
                  </a:lnTo>
                  <a:lnTo>
                    <a:pt x="312" y="240"/>
                  </a:lnTo>
                  <a:lnTo>
                    <a:pt x="312" y="246"/>
                  </a:lnTo>
                  <a:lnTo>
                    <a:pt x="306" y="252"/>
                  </a:lnTo>
                  <a:lnTo>
                    <a:pt x="300" y="258"/>
                  </a:lnTo>
                  <a:lnTo>
                    <a:pt x="294" y="264"/>
                  </a:lnTo>
                  <a:lnTo>
                    <a:pt x="288" y="276"/>
                  </a:lnTo>
                  <a:lnTo>
                    <a:pt x="288" y="276"/>
                  </a:lnTo>
                  <a:lnTo>
                    <a:pt x="282" y="282"/>
                  </a:lnTo>
                  <a:lnTo>
                    <a:pt x="282" y="288"/>
                  </a:lnTo>
                  <a:lnTo>
                    <a:pt x="276" y="288"/>
                  </a:lnTo>
                  <a:lnTo>
                    <a:pt x="276" y="294"/>
                  </a:lnTo>
                  <a:lnTo>
                    <a:pt x="270" y="294"/>
                  </a:lnTo>
                  <a:lnTo>
                    <a:pt x="270" y="300"/>
                  </a:lnTo>
                  <a:lnTo>
                    <a:pt x="264" y="300"/>
                  </a:lnTo>
                  <a:lnTo>
                    <a:pt x="264" y="300"/>
                  </a:lnTo>
                  <a:lnTo>
                    <a:pt x="264" y="300"/>
                  </a:lnTo>
                  <a:lnTo>
                    <a:pt x="264" y="300"/>
                  </a:lnTo>
                  <a:lnTo>
                    <a:pt x="264" y="300"/>
                  </a:lnTo>
                  <a:lnTo>
                    <a:pt x="258" y="300"/>
                  </a:lnTo>
                  <a:lnTo>
                    <a:pt x="258" y="306"/>
                  </a:lnTo>
                  <a:lnTo>
                    <a:pt x="252" y="306"/>
                  </a:lnTo>
                  <a:lnTo>
                    <a:pt x="246" y="306"/>
                  </a:lnTo>
                  <a:lnTo>
                    <a:pt x="240" y="306"/>
                  </a:lnTo>
                  <a:lnTo>
                    <a:pt x="234" y="306"/>
                  </a:lnTo>
                  <a:lnTo>
                    <a:pt x="228" y="306"/>
                  </a:lnTo>
                  <a:lnTo>
                    <a:pt x="228" y="306"/>
                  </a:lnTo>
                  <a:lnTo>
                    <a:pt x="228" y="306"/>
                  </a:lnTo>
                  <a:lnTo>
                    <a:pt x="228" y="306"/>
                  </a:lnTo>
                  <a:lnTo>
                    <a:pt x="228" y="306"/>
                  </a:lnTo>
                  <a:lnTo>
                    <a:pt x="228" y="306"/>
                  </a:lnTo>
                  <a:lnTo>
                    <a:pt x="228" y="312"/>
                  </a:lnTo>
                  <a:lnTo>
                    <a:pt x="222" y="312"/>
                  </a:lnTo>
                  <a:lnTo>
                    <a:pt x="222" y="312"/>
                  </a:lnTo>
                  <a:lnTo>
                    <a:pt x="222" y="318"/>
                  </a:lnTo>
                  <a:lnTo>
                    <a:pt x="222" y="318"/>
                  </a:lnTo>
                  <a:lnTo>
                    <a:pt x="222" y="324"/>
                  </a:lnTo>
                  <a:lnTo>
                    <a:pt x="222" y="324"/>
                  </a:lnTo>
                  <a:lnTo>
                    <a:pt x="222" y="330"/>
                  </a:lnTo>
                  <a:lnTo>
                    <a:pt x="222" y="330"/>
                  </a:lnTo>
                  <a:lnTo>
                    <a:pt x="222" y="330"/>
                  </a:lnTo>
                  <a:lnTo>
                    <a:pt x="216" y="336"/>
                  </a:lnTo>
                  <a:lnTo>
                    <a:pt x="216" y="336"/>
                  </a:lnTo>
                  <a:lnTo>
                    <a:pt x="216" y="336"/>
                  </a:lnTo>
                  <a:lnTo>
                    <a:pt x="210" y="336"/>
                  </a:lnTo>
                  <a:lnTo>
                    <a:pt x="210" y="336"/>
                  </a:lnTo>
                  <a:lnTo>
                    <a:pt x="210" y="336"/>
                  </a:lnTo>
                  <a:lnTo>
                    <a:pt x="204" y="330"/>
                  </a:lnTo>
                  <a:lnTo>
                    <a:pt x="198" y="324"/>
                  </a:lnTo>
                  <a:lnTo>
                    <a:pt x="198" y="324"/>
                  </a:lnTo>
                  <a:lnTo>
                    <a:pt x="192" y="318"/>
                  </a:lnTo>
                  <a:lnTo>
                    <a:pt x="192" y="318"/>
                  </a:lnTo>
                  <a:lnTo>
                    <a:pt x="192" y="318"/>
                  </a:lnTo>
                  <a:lnTo>
                    <a:pt x="186" y="318"/>
                  </a:lnTo>
                  <a:lnTo>
                    <a:pt x="186" y="318"/>
                  </a:lnTo>
                  <a:lnTo>
                    <a:pt x="186" y="318"/>
                  </a:lnTo>
                  <a:lnTo>
                    <a:pt x="186" y="324"/>
                  </a:lnTo>
                  <a:lnTo>
                    <a:pt x="186" y="324"/>
                  </a:lnTo>
                  <a:lnTo>
                    <a:pt x="186" y="330"/>
                  </a:lnTo>
                  <a:lnTo>
                    <a:pt x="186" y="336"/>
                  </a:lnTo>
                  <a:lnTo>
                    <a:pt x="186" y="348"/>
                  </a:lnTo>
                  <a:lnTo>
                    <a:pt x="192" y="354"/>
                  </a:lnTo>
                  <a:lnTo>
                    <a:pt x="192" y="360"/>
                  </a:lnTo>
                  <a:lnTo>
                    <a:pt x="192" y="366"/>
                  </a:lnTo>
                  <a:lnTo>
                    <a:pt x="192" y="366"/>
                  </a:lnTo>
                  <a:lnTo>
                    <a:pt x="192" y="372"/>
                  </a:lnTo>
                  <a:lnTo>
                    <a:pt x="192" y="372"/>
                  </a:lnTo>
                  <a:lnTo>
                    <a:pt x="192" y="372"/>
                  </a:lnTo>
                  <a:lnTo>
                    <a:pt x="186" y="372"/>
                  </a:lnTo>
                  <a:lnTo>
                    <a:pt x="186" y="372"/>
                  </a:lnTo>
                  <a:lnTo>
                    <a:pt x="186" y="378"/>
                  </a:lnTo>
                  <a:lnTo>
                    <a:pt x="186" y="378"/>
                  </a:lnTo>
                  <a:lnTo>
                    <a:pt x="186" y="378"/>
                  </a:lnTo>
                  <a:lnTo>
                    <a:pt x="186" y="378"/>
                  </a:lnTo>
                  <a:lnTo>
                    <a:pt x="180" y="378"/>
                  </a:lnTo>
                  <a:lnTo>
                    <a:pt x="174" y="378"/>
                  </a:lnTo>
                  <a:lnTo>
                    <a:pt x="162" y="378"/>
                  </a:lnTo>
                  <a:lnTo>
                    <a:pt x="156" y="378"/>
                  </a:lnTo>
                  <a:lnTo>
                    <a:pt x="144" y="378"/>
                  </a:lnTo>
                  <a:lnTo>
                    <a:pt x="144" y="378"/>
                  </a:lnTo>
                  <a:lnTo>
                    <a:pt x="138" y="378"/>
                  </a:lnTo>
                  <a:lnTo>
                    <a:pt x="138" y="378"/>
                  </a:lnTo>
                  <a:lnTo>
                    <a:pt x="132" y="378"/>
                  </a:lnTo>
                  <a:lnTo>
                    <a:pt x="132" y="384"/>
                  </a:lnTo>
                  <a:lnTo>
                    <a:pt x="132" y="384"/>
                  </a:lnTo>
                  <a:lnTo>
                    <a:pt x="132" y="384"/>
                  </a:lnTo>
                  <a:lnTo>
                    <a:pt x="132" y="390"/>
                  </a:lnTo>
                  <a:lnTo>
                    <a:pt x="132" y="396"/>
                  </a:lnTo>
                  <a:lnTo>
                    <a:pt x="138" y="396"/>
                  </a:lnTo>
                  <a:lnTo>
                    <a:pt x="138" y="396"/>
                  </a:lnTo>
                  <a:lnTo>
                    <a:pt x="138" y="402"/>
                  </a:lnTo>
                  <a:lnTo>
                    <a:pt x="138" y="402"/>
                  </a:lnTo>
                  <a:lnTo>
                    <a:pt x="138" y="402"/>
                  </a:lnTo>
                  <a:lnTo>
                    <a:pt x="138" y="408"/>
                  </a:lnTo>
                  <a:lnTo>
                    <a:pt x="138" y="408"/>
                  </a:lnTo>
                  <a:lnTo>
                    <a:pt x="132" y="408"/>
                  </a:lnTo>
                  <a:lnTo>
                    <a:pt x="132" y="408"/>
                  </a:lnTo>
                  <a:lnTo>
                    <a:pt x="114" y="408"/>
                  </a:lnTo>
                  <a:lnTo>
                    <a:pt x="114" y="420"/>
                  </a:lnTo>
                  <a:lnTo>
                    <a:pt x="114" y="426"/>
                  </a:lnTo>
                  <a:lnTo>
                    <a:pt x="114" y="438"/>
                  </a:lnTo>
                  <a:lnTo>
                    <a:pt x="114" y="444"/>
                  </a:lnTo>
                  <a:lnTo>
                    <a:pt x="114" y="450"/>
                  </a:lnTo>
                  <a:lnTo>
                    <a:pt x="114" y="456"/>
                  </a:lnTo>
                  <a:lnTo>
                    <a:pt x="108" y="456"/>
                  </a:lnTo>
                  <a:lnTo>
                    <a:pt x="108" y="462"/>
                  </a:lnTo>
                  <a:lnTo>
                    <a:pt x="108" y="462"/>
                  </a:lnTo>
                  <a:lnTo>
                    <a:pt x="108" y="462"/>
                  </a:lnTo>
                  <a:lnTo>
                    <a:pt x="108" y="468"/>
                  </a:lnTo>
                  <a:lnTo>
                    <a:pt x="108" y="468"/>
                  </a:lnTo>
                  <a:lnTo>
                    <a:pt x="102" y="468"/>
                  </a:lnTo>
                  <a:lnTo>
                    <a:pt x="102" y="468"/>
                  </a:lnTo>
                  <a:lnTo>
                    <a:pt x="102" y="468"/>
                  </a:lnTo>
                  <a:lnTo>
                    <a:pt x="102" y="468"/>
                  </a:lnTo>
                  <a:lnTo>
                    <a:pt x="102" y="474"/>
                  </a:lnTo>
                  <a:lnTo>
                    <a:pt x="102" y="474"/>
                  </a:lnTo>
                  <a:lnTo>
                    <a:pt x="102" y="480"/>
                  </a:lnTo>
                  <a:lnTo>
                    <a:pt x="102" y="486"/>
                  </a:lnTo>
                  <a:lnTo>
                    <a:pt x="102" y="492"/>
                  </a:lnTo>
                  <a:lnTo>
                    <a:pt x="96" y="498"/>
                  </a:lnTo>
                  <a:lnTo>
                    <a:pt x="96" y="504"/>
                  </a:lnTo>
                  <a:lnTo>
                    <a:pt x="96" y="504"/>
                  </a:lnTo>
                  <a:lnTo>
                    <a:pt x="96" y="504"/>
                  </a:lnTo>
                  <a:lnTo>
                    <a:pt x="96" y="504"/>
                  </a:lnTo>
                  <a:lnTo>
                    <a:pt x="96" y="504"/>
                  </a:lnTo>
                  <a:lnTo>
                    <a:pt x="96" y="504"/>
                  </a:lnTo>
                  <a:lnTo>
                    <a:pt x="90" y="504"/>
                  </a:lnTo>
                  <a:lnTo>
                    <a:pt x="90" y="504"/>
                  </a:lnTo>
                  <a:lnTo>
                    <a:pt x="84" y="504"/>
                  </a:lnTo>
                  <a:lnTo>
                    <a:pt x="84" y="504"/>
                  </a:lnTo>
                  <a:lnTo>
                    <a:pt x="84" y="504"/>
                  </a:lnTo>
                  <a:lnTo>
                    <a:pt x="84" y="504"/>
                  </a:lnTo>
                  <a:lnTo>
                    <a:pt x="78" y="504"/>
                  </a:lnTo>
                  <a:lnTo>
                    <a:pt x="78" y="504"/>
                  </a:lnTo>
                  <a:lnTo>
                    <a:pt x="78" y="504"/>
                  </a:lnTo>
                  <a:lnTo>
                    <a:pt x="78" y="498"/>
                  </a:lnTo>
                  <a:lnTo>
                    <a:pt x="72" y="498"/>
                  </a:lnTo>
                  <a:lnTo>
                    <a:pt x="72" y="498"/>
                  </a:lnTo>
                  <a:lnTo>
                    <a:pt x="72" y="492"/>
                  </a:lnTo>
                  <a:lnTo>
                    <a:pt x="72" y="492"/>
                  </a:lnTo>
                  <a:lnTo>
                    <a:pt x="66" y="486"/>
                  </a:lnTo>
                  <a:lnTo>
                    <a:pt x="66" y="480"/>
                  </a:lnTo>
                  <a:lnTo>
                    <a:pt x="60" y="480"/>
                  </a:lnTo>
                  <a:lnTo>
                    <a:pt x="60" y="474"/>
                  </a:lnTo>
                  <a:lnTo>
                    <a:pt x="60" y="474"/>
                  </a:lnTo>
                  <a:lnTo>
                    <a:pt x="60" y="468"/>
                  </a:lnTo>
                  <a:lnTo>
                    <a:pt x="60" y="462"/>
                  </a:lnTo>
                  <a:lnTo>
                    <a:pt x="60" y="456"/>
                  </a:lnTo>
                  <a:lnTo>
                    <a:pt x="60" y="450"/>
                  </a:lnTo>
                  <a:lnTo>
                    <a:pt x="60" y="450"/>
                  </a:lnTo>
                  <a:lnTo>
                    <a:pt x="60" y="444"/>
                  </a:lnTo>
                  <a:lnTo>
                    <a:pt x="60" y="444"/>
                  </a:lnTo>
                  <a:lnTo>
                    <a:pt x="60" y="438"/>
                  </a:lnTo>
                  <a:lnTo>
                    <a:pt x="60" y="438"/>
                  </a:lnTo>
                  <a:lnTo>
                    <a:pt x="60" y="438"/>
                  </a:lnTo>
                  <a:lnTo>
                    <a:pt x="60" y="438"/>
                  </a:lnTo>
                  <a:lnTo>
                    <a:pt x="60" y="438"/>
                  </a:lnTo>
                  <a:lnTo>
                    <a:pt x="60" y="438"/>
                  </a:lnTo>
                  <a:lnTo>
                    <a:pt x="54" y="432"/>
                  </a:lnTo>
                  <a:lnTo>
                    <a:pt x="48" y="426"/>
                  </a:lnTo>
                  <a:lnTo>
                    <a:pt x="48" y="414"/>
                  </a:lnTo>
                  <a:lnTo>
                    <a:pt x="42" y="408"/>
                  </a:lnTo>
                  <a:lnTo>
                    <a:pt x="42" y="402"/>
                  </a:lnTo>
                  <a:lnTo>
                    <a:pt x="42" y="396"/>
                  </a:lnTo>
                  <a:lnTo>
                    <a:pt x="42" y="390"/>
                  </a:lnTo>
                  <a:lnTo>
                    <a:pt x="42" y="390"/>
                  </a:lnTo>
                  <a:lnTo>
                    <a:pt x="42" y="384"/>
                  </a:lnTo>
                  <a:lnTo>
                    <a:pt x="42" y="384"/>
                  </a:lnTo>
                  <a:lnTo>
                    <a:pt x="0" y="276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7500960" y="2025720"/>
              <a:ext cx="441360" cy="799920"/>
            </a:xfrm>
            <a:custGeom>
              <a:avLst/>
              <a:gdLst/>
              <a:ahLst/>
              <a:rect l="l" t="t" r="r" b="b"/>
              <a:pathLst>
                <a:path w="312" h="504">
                  <a:moveTo>
                    <a:pt x="0" y="276"/>
                  </a:moveTo>
                  <a:lnTo>
                    <a:pt x="6" y="276"/>
                  </a:lnTo>
                  <a:lnTo>
                    <a:pt x="12" y="270"/>
                  </a:lnTo>
                  <a:lnTo>
                    <a:pt x="12" y="270"/>
                  </a:lnTo>
                  <a:lnTo>
                    <a:pt x="18" y="264"/>
                  </a:lnTo>
                  <a:lnTo>
                    <a:pt x="18" y="258"/>
                  </a:lnTo>
                  <a:lnTo>
                    <a:pt x="18" y="258"/>
                  </a:lnTo>
                  <a:lnTo>
                    <a:pt x="18" y="258"/>
                  </a:lnTo>
                  <a:lnTo>
                    <a:pt x="24" y="252"/>
                  </a:lnTo>
                  <a:lnTo>
                    <a:pt x="24" y="252"/>
                  </a:lnTo>
                  <a:lnTo>
                    <a:pt x="24" y="252"/>
                  </a:lnTo>
                  <a:lnTo>
                    <a:pt x="24" y="246"/>
                  </a:lnTo>
                  <a:lnTo>
                    <a:pt x="24" y="246"/>
                  </a:lnTo>
                  <a:lnTo>
                    <a:pt x="24" y="246"/>
                  </a:lnTo>
                  <a:lnTo>
                    <a:pt x="30" y="240"/>
                  </a:lnTo>
                  <a:lnTo>
                    <a:pt x="30" y="240"/>
                  </a:lnTo>
                  <a:lnTo>
                    <a:pt x="30" y="234"/>
                  </a:lnTo>
                  <a:lnTo>
                    <a:pt x="30" y="234"/>
                  </a:lnTo>
                  <a:lnTo>
                    <a:pt x="30" y="234"/>
                  </a:lnTo>
                  <a:lnTo>
                    <a:pt x="30" y="228"/>
                  </a:lnTo>
                  <a:lnTo>
                    <a:pt x="30" y="222"/>
                  </a:lnTo>
                  <a:lnTo>
                    <a:pt x="30" y="216"/>
                  </a:lnTo>
                  <a:lnTo>
                    <a:pt x="30" y="210"/>
                  </a:lnTo>
                  <a:lnTo>
                    <a:pt x="30" y="210"/>
                  </a:lnTo>
                  <a:lnTo>
                    <a:pt x="30" y="204"/>
                  </a:lnTo>
                  <a:lnTo>
                    <a:pt x="30" y="204"/>
                  </a:lnTo>
                  <a:lnTo>
                    <a:pt x="36" y="198"/>
                  </a:lnTo>
                  <a:lnTo>
                    <a:pt x="36" y="192"/>
                  </a:lnTo>
                  <a:lnTo>
                    <a:pt x="36" y="192"/>
                  </a:lnTo>
                  <a:lnTo>
                    <a:pt x="36" y="186"/>
                  </a:lnTo>
                  <a:lnTo>
                    <a:pt x="42" y="180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2" y="168"/>
                  </a:lnTo>
                  <a:lnTo>
                    <a:pt x="42" y="168"/>
                  </a:lnTo>
                  <a:lnTo>
                    <a:pt x="42" y="162"/>
                  </a:lnTo>
                  <a:lnTo>
                    <a:pt x="42" y="156"/>
                  </a:lnTo>
                  <a:lnTo>
                    <a:pt x="42" y="156"/>
                  </a:lnTo>
                  <a:lnTo>
                    <a:pt x="36" y="150"/>
                  </a:lnTo>
                  <a:lnTo>
                    <a:pt x="36" y="144"/>
                  </a:lnTo>
                  <a:lnTo>
                    <a:pt x="36" y="132"/>
                  </a:lnTo>
                  <a:lnTo>
                    <a:pt x="30" y="126"/>
                  </a:lnTo>
                  <a:lnTo>
                    <a:pt x="30" y="126"/>
                  </a:lnTo>
                  <a:lnTo>
                    <a:pt x="30" y="120"/>
                  </a:lnTo>
                  <a:lnTo>
                    <a:pt x="30" y="114"/>
                  </a:lnTo>
                  <a:lnTo>
                    <a:pt x="30" y="114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30" y="102"/>
                  </a:lnTo>
                  <a:lnTo>
                    <a:pt x="30" y="102"/>
                  </a:lnTo>
                  <a:lnTo>
                    <a:pt x="30" y="102"/>
                  </a:lnTo>
                  <a:lnTo>
                    <a:pt x="36" y="90"/>
                  </a:lnTo>
                  <a:lnTo>
                    <a:pt x="36" y="84"/>
                  </a:lnTo>
                  <a:lnTo>
                    <a:pt x="42" y="78"/>
                  </a:lnTo>
                  <a:lnTo>
                    <a:pt x="42" y="72"/>
                  </a:lnTo>
                  <a:lnTo>
                    <a:pt x="42" y="66"/>
                  </a:lnTo>
                  <a:lnTo>
                    <a:pt x="48" y="60"/>
                  </a:lnTo>
                  <a:lnTo>
                    <a:pt x="48" y="54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54" y="36"/>
                  </a:lnTo>
                  <a:lnTo>
                    <a:pt x="54" y="36"/>
                  </a:lnTo>
                  <a:lnTo>
                    <a:pt x="60" y="36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0" y="24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0" y="6"/>
                  </a:lnTo>
                  <a:lnTo>
                    <a:pt x="60" y="6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66" y="6"/>
                  </a:lnTo>
                  <a:lnTo>
                    <a:pt x="72" y="6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6"/>
                  </a:lnTo>
                  <a:lnTo>
                    <a:pt x="78" y="6"/>
                  </a:lnTo>
                  <a:lnTo>
                    <a:pt x="78" y="6"/>
                  </a:lnTo>
                  <a:lnTo>
                    <a:pt x="78" y="6"/>
                  </a:lnTo>
                  <a:lnTo>
                    <a:pt x="84" y="12"/>
                  </a:lnTo>
                  <a:lnTo>
                    <a:pt x="84" y="12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90" y="24"/>
                  </a:lnTo>
                  <a:lnTo>
                    <a:pt x="90" y="24"/>
                  </a:lnTo>
                  <a:lnTo>
                    <a:pt x="96" y="24"/>
                  </a:lnTo>
                  <a:lnTo>
                    <a:pt x="96" y="24"/>
                  </a:lnTo>
                  <a:lnTo>
                    <a:pt x="96" y="24"/>
                  </a:lnTo>
                  <a:lnTo>
                    <a:pt x="96" y="24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102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8" y="12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120" y="12"/>
                  </a:lnTo>
                  <a:lnTo>
                    <a:pt x="120" y="12"/>
                  </a:lnTo>
                  <a:lnTo>
                    <a:pt x="120" y="12"/>
                  </a:lnTo>
                  <a:lnTo>
                    <a:pt x="120" y="12"/>
                  </a:lnTo>
                  <a:lnTo>
                    <a:pt x="120" y="6"/>
                  </a:lnTo>
                  <a:lnTo>
                    <a:pt x="126" y="6"/>
                  </a:lnTo>
                  <a:lnTo>
                    <a:pt x="126" y="6"/>
                  </a:lnTo>
                  <a:lnTo>
                    <a:pt x="126" y="6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8" y="0"/>
                  </a:lnTo>
                  <a:lnTo>
                    <a:pt x="144" y="0"/>
                  </a:lnTo>
                  <a:lnTo>
                    <a:pt x="144" y="0"/>
                  </a:lnTo>
                  <a:lnTo>
                    <a:pt x="156" y="18"/>
                  </a:lnTo>
                  <a:lnTo>
                    <a:pt x="156" y="18"/>
                  </a:lnTo>
                  <a:lnTo>
                    <a:pt x="156" y="18"/>
                  </a:lnTo>
                  <a:lnTo>
                    <a:pt x="162" y="18"/>
                  </a:lnTo>
                  <a:lnTo>
                    <a:pt x="162" y="18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74" y="24"/>
                  </a:lnTo>
                  <a:lnTo>
                    <a:pt x="174" y="30"/>
                  </a:lnTo>
                  <a:lnTo>
                    <a:pt x="180" y="30"/>
                  </a:lnTo>
                  <a:lnTo>
                    <a:pt x="180" y="30"/>
                  </a:lnTo>
                  <a:lnTo>
                    <a:pt x="186" y="36"/>
                  </a:lnTo>
                  <a:lnTo>
                    <a:pt x="186" y="36"/>
                  </a:lnTo>
                  <a:lnTo>
                    <a:pt x="186" y="42"/>
                  </a:lnTo>
                  <a:lnTo>
                    <a:pt x="192" y="42"/>
                  </a:lnTo>
                  <a:lnTo>
                    <a:pt x="192" y="42"/>
                  </a:lnTo>
                  <a:lnTo>
                    <a:pt x="192" y="48"/>
                  </a:lnTo>
                  <a:lnTo>
                    <a:pt x="216" y="150"/>
                  </a:lnTo>
                  <a:lnTo>
                    <a:pt x="222" y="156"/>
                  </a:lnTo>
                  <a:lnTo>
                    <a:pt x="222" y="156"/>
                  </a:lnTo>
                  <a:lnTo>
                    <a:pt x="222" y="162"/>
                  </a:lnTo>
                  <a:lnTo>
                    <a:pt x="228" y="162"/>
                  </a:lnTo>
                  <a:lnTo>
                    <a:pt x="228" y="168"/>
                  </a:lnTo>
                  <a:lnTo>
                    <a:pt x="234" y="168"/>
                  </a:lnTo>
                  <a:lnTo>
                    <a:pt x="234" y="168"/>
                  </a:lnTo>
                  <a:lnTo>
                    <a:pt x="240" y="168"/>
                  </a:lnTo>
                  <a:lnTo>
                    <a:pt x="240" y="168"/>
                  </a:lnTo>
                  <a:lnTo>
                    <a:pt x="246" y="168"/>
                  </a:lnTo>
                  <a:lnTo>
                    <a:pt x="246" y="168"/>
                  </a:lnTo>
                  <a:lnTo>
                    <a:pt x="252" y="168"/>
                  </a:lnTo>
                  <a:lnTo>
                    <a:pt x="258" y="168"/>
                  </a:lnTo>
                  <a:lnTo>
                    <a:pt x="264" y="168"/>
                  </a:lnTo>
                  <a:lnTo>
                    <a:pt x="264" y="168"/>
                  </a:lnTo>
                  <a:lnTo>
                    <a:pt x="270" y="174"/>
                  </a:lnTo>
                  <a:lnTo>
                    <a:pt x="270" y="174"/>
                  </a:lnTo>
                  <a:lnTo>
                    <a:pt x="270" y="174"/>
                  </a:lnTo>
                  <a:lnTo>
                    <a:pt x="270" y="180"/>
                  </a:lnTo>
                  <a:lnTo>
                    <a:pt x="270" y="180"/>
                  </a:lnTo>
                  <a:lnTo>
                    <a:pt x="270" y="186"/>
                  </a:lnTo>
                  <a:lnTo>
                    <a:pt x="270" y="186"/>
                  </a:lnTo>
                  <a:lnTo>
                    <a:pt x="270" y="192"/>
                  </a:lnTo>
                  <a:lnTo>
                    <a:pt x="264" y="198"/>
                  </a:lnTo>
                  <a:lnTo>
                    <a:pt x="264" y="204"/>
                  </a:lnTo>
                  <a:lnTo>
                    <a:pt x="264" y="204"/>
                  </a:lnTo>
                  <a:lnTo>
                    <a:pt x="264" y="210"/>
                  </a:lnTo>
                  <a:lnTo>
                    <a:pt x="270" y="210"/>
                  </a:lnTo>
                  <a:lnTo>
                    <a:pt x="270" y="210"/>
                  </a:lnTo>
                  <a:lnTo>
                    <a:pt x="276" y="210"/>
                  </a:lnTo>
                  <a:lnTo>
                    <a:pt x="276" y="210"/>
                  </a:lnTo>
                  <a:lnTo>
                    <a:pt x="276" y="210"/>
                  </a:lnTo>
                  <a:lnTo>
                    <a:pt x="282" y="216"/>
                  </a:lnTo>
                  <a:lnTo>
                    <a:pt x="282" y="216"/>
                  </a:lnTo>
                  <a:lnTo>
                    <a:pt x="288" y="216"/>
                  </a:lnTo>
                  <a:lnTo>
                    <a:pt x="294" y="216"/>
                  </a:lnTo>
                  <a:lnTo>
                    <a:pt x="300" y="216"/>
                  </a:lnTo>
                  <a:lnTo>
                    <a:pt x="300" y="216"/>
                  </a:lnTo>
                  <a:lnTo>
                    <a:pt x="306" y="216"/>
                  </a:lnTo>
                  <a:lnTo>
                    <a:pt x="306" y="216"/>
                  </a:lnTo>
                  <a:lnTo>
                    <a:pt x="306" y="222"/>
                  </a:lnTo>
                  <a:lnTo>
                    <a:pt x="306" y="222"/>
                  </a:lnTo>
                  <a:lnTo>
                    <a:pt x="306" y="228"/>
                  </a:lnTo>
                  <a:lnTo>
                    <a:pt x="312" y="228"/>
                  </a:lnTo>
                  <a:lnTo>
                    <a:pt x="312" y="234"/>
                  </a:lnTo>
                  <a:lnTo>
                    <a:pt x="312" y="234"/>
                  </a:lnTo>
                  <a:lnTo>
                    <a:pt x="312" y="240"/>
                  </a:lnTo>
                  <a:lnTo>
                    <a:pt x="312" y="246"/>
                  </a:lnTo>
                  <a:lnTo>
                    <a:pt x="306" y="252"/>
                  </a:lnTo>
                  <a:lnTo>
                    <a:pt x="300" y="258"/>
                  </a:lnTo>
                  <a:lnTo>
                    <a:pt x="294" y="264"/>
                  </a:lnTo>
                  <a:lnTo>
                    <a:pt x="288" y="276"/>
                  </a:lnTo>
                  <a:lnTo>
                    <a:pt x="288" y="276"/>
                  </a:lnTo>
                  <a:lnTo>
                    <a:pt x="282" y="282"/>
                  </a:lnTo>
                  <a:lnTo>
                    <a:pt x="282" y="288"/>
                  </a:lnTo>
                  <a:lnTo>
                    <a:pt x="276" y="288"/>
                  </a:lnTo>
                  <a:lnTo>
                    <a:pt x="276" y="294"/>
                  </a:lnTo>
                  <a:lnTo>
                    <a:pt x="270" y="294"/>
                  </a:lnTo>
                  <a:lnTo>
                    <a:pt x="270" y="300"/>
                  </a:lnTo>
                  <a:lnTo>
                    <a:pt x="264" y="300"/>
                  </a:lnTo>
                  <a:lnTo>
                    <a:pt x="264" y="300"/>
                  </a:lnTo>
                  <a:lnTo>
                    <a:pt x="264" y="300"/>
                  </a:lnTo>
                  <a:lnTo>
                    <a:pt x="264" y="300"/>
                  </a:lnTo>
                  <a:lnTo>
                    <a:pt x="264" y="300"/>
                  </a:lnTo>
                  <a:lnTo>
                    <a:pt x="258" y="300"/>
                  </a:lnTo>
                  <a:lnTo>
                    <a:pt x="258" y="306"/>
                  </a:lnTo>
                  <a:lnTo>
                    <a:pt x="252" y="306"/>
                  </a:lnTo>
                  <a:lnTo>
                    <a:pt x="246" y="306"/>
                  </a:lnTo>
                  <a:lnTo>
                    <a:pt x="240" y="306"/>
                  </a:lnTo>
                  <a:lnTo>
                    <a:pt x="234" y="306"/>
                  </a:lnTo>
                  <a:lnTo>
                    <a:pt x="228" y="306"/>
                  </a:lnTo>
                  <a:lnTo>
                    <a:pt x="228" y="306"/>
                  </a:lnTo>
                  <a:lnTo>
                    <a:pt x="228" y="306"/>
                  </a:lnTo>
                  <a:lnTo>
                    <a:pt x="228" y="306"/>
                  </a:lnTo>
                  <a:lnTo>
                    <a:pt x="228" y="306"/>
                  </a:lnTo>
                  <a:lnTo>
                    <a:pt x="228" y="306"/>
                  </a:lnTo>
                  <a:lnTo>
                    <a:pt x="228" y="312"/>
                  </a:lnTo>
                  <a:lnTo>
                    <a:pt x="222" y="312"/>
                  </a:lnTo>
                  <a:lnTo>
                    <a:pt x="222" y="312"/>
                  </a:lnTo>
                  <a:lnTo>
                    <a:pt x="222" y="318"/>
                  </a:lnTo>
                  <a:lnTo>
                    <a:pt x="222" y="318"/>
                  </a:lnTo>
                  <a:lnTo>
                    <a:pt x="222" y="324"/>
                  </a:lnTo>
                  <a:lnTo>
                    <a:pt x="222" y="324"/>
                  </a:lnTo>
                  <a:lnTo>
                    <a:pt x="222" y="330"/>
                  </a:lnTo>
                  <a:lnTo>
                    <a:pt x="222" y="330"/>
                  </a:lnTo>
                  <a:lnTo>
                    <a:pt x="222" y="330"/>
                  </a:lnTo>
                  <a:lnTo>
                    <a:pt x="216" y="336"/>
                  </a:lnTo>
                  <a:lnTo>
                    <a:pt x="216" y="336"/>
                  </a:lnTo>
                  <a:lnTo>
                    <a:pt x="216" y="336"/>
                  </a:lnTo>
                  <a:lnTo>
                    <a:pt x="210" y="336"/>
                  </a:lnTo>
                  <a:lnTo>
                    <a:pt x="210" y="336"/>
                  </a:lnTo>
                  <a:lnTo>
                    <a:pt x="210" y="336"/>
                  </a:lnTo>
                  <a:lnTo>
                    <a:pt x="204" y="330"/>
                  </a:lnTo>
                  <a:lnTo>
                    <a:pt x="198" y="324"/>
                  </a:lnTo>
                  <a:lnTo>
                    <a:pt x="198" y="324"/>
                  </a:lnTo>
                  <a:lnTo>
                    <a:pt x="192" y="318"/>
                  </a:lnTo>
                  <a:lnTo>
                    <a:pt x="192" y="318"/>
                  </a:lnTo>
                  <a:lnTo>
                    <a:pt x="192" y="318"/>
                  </a:lnTo>
                  <a:lnTo>
                    <a:pt x="186" y="318"/>
                  </a:lnTo>
                  <a:lnTo>
                    <a:pt x="186" y="318"/>
                  </a:lnTo>
                  <a:lnTo>
                    <a:pt x="186" y="318"/>
                  </a:lnTo>
                  <a:lnTo>
                    <a:pt x="186" y="324"/>
                  </a:lnTo>
                  <a:lnTo>
                    <a:pt x="186" y="324"/>
                  </a:lnTo>
                  <a:lnTo>
                    <a:pt x="186" y="330"/>
                  </a:lnTo>
                  <a:lnTo>
                    <a:pt x="186" y="336"/>
                  </a:lnTo>
                  <a:lnTo>
                    <a:pt x="186" y="348"/>
                  </a:lnTo>
                  <a:lnTo>
                    <a:pt x="192" y="354"/>
                  </a:lnTo>
                  <a:lnTo>
                    <a:pt x="192" y="360"/>
                  </a:lnTo>
                  <a:lnTo>
                    <a:pt x="192" y="366"/>
                  </a:lnTo>
                  <a:lnTo>
                    <a:pt x="192" y="366"/>
                  </a:lnTo>
                  <a:lnTo>
                    <a:pt x="192" y="372"/>
                  </a:lnTo>
                  <a:lnTo>
                    <a:pt x="192" y="372"/>
                  </a:lnTo>
                  <a:lnTo>
                    <a:pt x="192" y="372"/>
                  </a:lnTo>
                  <a:lnTo>
                    <a:pt x="186" y="372"/>
                  </a:lnTo>
                  <a:lnTo>
                    <a:pt x="186" y="372"/>
                  </a:lnTo>
                  <a:lnTo>
                    <a:pt x="186" y="378"/>
                  </a:lnTo>
                  <a:lnTo>
                    <a:pt x="186" y="378"/>
                  </a:lnTo>
                  <a:lnTo>
                    <a:pt x="186" y="378"/>
                  </a:lnTo>
                  <a:lnTo>
                    <a:pt x="186" y="378"/>
                  </a:lnTo>
                  <a:lnTo>
                    <a:pt x="180" y="378"/>
                  </a:lnTo>
                  <a:lnTo>
                    <a:pt x="174" y="378"/>
                  </a:lnTo>
                  <a:lnTo>
                    <a:pt x="162" y="378"/>
                  </a:lnTo>
                  <a:lnTo>
                    <a:pt x="156" y="378"/>
                  </a:lnTo>
                  <a:lnTo>
                    <a:pt x="144" y="378"/>
                  </a:lnTo>
                  <a:lnTo>
                    <a:pt x="144" y="378"/>
                  </a:lnTo>
                  <a:lnTo>
                    <a:pt x="138" y="378"/>
                  </a:lnTo>
                  <a:lnTo>
                    <a:pt x="138" y="378"/>
                  </a:lnTo>
                  <a:lnTo>
                    <a:pt x="132" y="378"/>
                  </a:lnTo>
                  <a:lnTo>
                    <a:pt x="132" y="384"/>
                  </a:lnTo>
                  <a:lnTo>
                    <a:pt x="132" y="384"/>
                  </a:lnTo>
                  <a:lnTo>
                    <a:pt x="132" y="384"/>
                  </a:lnTo>
                  <a:lnTo>
                    <a:pt x="132" y="390"/>
                  </a:lnTo>
                  <a:lnTo>
                    <a:pt x="132" y="396"/>
                  </a:lnTo>
                  <a:lnTo>
                    <a:pt x="138" y="396"/>
                  </a:lnTo>
                  <a:lnTo>
                    <a:pt x="138" y="396"/>
                  </a:lnTo>
                  <a:lnTo>
                    <a:pt x="138" y="402"/>
                  </a:lnTo>
                  <a:lnTo>
                    <a:pt x="138" y="402"/>
                  </a:lnTo>
                  <a:lnTo>
                    <a:pt x="138" y="402"/>
                  </a:lnTo>
                  <a:lnTo>
                    <a:pt x="138" y="408"/>
                  </a:lnTo>
                  <a:lnTo>
                    <a:pt x="138" y="408"/>
                  </a:lnTo>
                  <a:lnTo>
                    <a:pt x="132" y="408"/>
                  </a:lnTo>
                  <a:lnTo>
                    <a:pt x="132" y="408"/>
                  </a:lnTo>
                  <a:lnTo>
                    <a:pt x="114" y="408"/>
                  </a:lnTo>
                  <a:lnTo>
                    <a:pt x="114" y="420"/>
                  </a:lnTo>
                  <a:lnTo>
                    <a:pt x="114" y="426"/>
                  </a:lnTo>
                  <a:lnTo>
                    <a:pt x="114" y="438"/>
                  </a:lnTo>
                  <a:lnTo>
                    <a:pt x="114" y="444"/>
                  </a:lnTo>
                  <a:lnTo>
                    <a:pt x="114" y="450"/>
                  </a:lnTo>
                  <a:lnTo>
                    <a:pt x="114" y="456"/>
                  </a:lnTo>
                  <a:lnTo>
                    <a:pt x="108" y="456"/>
                  </a:lnTo>
                  <a:lnTo>
                    <a:pt x="108" y="462"/>
                  </a:lnTo>
                  <a:lnTo>
                    <a:pt x="108" y="462"/>
                  </a:lnTo>
                  <a:lnTo>
                    <a:pt x="108" y="462"/>
                  </a:lnTo>
                  <a:lnTo>
                    <a:pt x="108" y="468"/>
                  </a:lnTo>
                  <a:lnTo>
                    <a:pt x="108" y="468"/>
                  </a:lnTo>
                  <a:lnTo>
                    <a:pt x="102" y="468"/>
                  </a:lnTo>
                  <a:lnTo>
                    <a:pt x="102" y="468"/>
                  </a:lnTo>
                  <a:lnTo>
                    <a:pt x="102" y="468"/>
                  </a:lnTo>
                  <a:lnTo>
                    <a:pt x="102" y="468"/>
                  </a:lnTo>
                  <a:lnTo>
                    <a:pt x="102" y="474"/>
                  </a:lnTo>
                  <a:lnTo>
                    <a:pt x="102" y="474"/>
                  </a:lnTo>
                  <a:lnTo>
                    <a:pt x="102" y="480"/>
                  </a:lnTo>
                  <a:lnTo>
                    <a:pt x="102" y="486"/>
                  </a:lnTo>
                  <a:lnTo>
                    <a:pt x="102" y="492"/>
                  </a:lnTo>
                  <a:lnTo>
                    <a:pt x="96" y="498"/>
                  </a:lnTo>
                  <a:lnTo>
                    <a:pt x="96" y="504"/>
                  </a:lnTo>
                  <a:lnTo>
                    <a:pt x="96" y="504"/>
                  </a:lnTo>
                  <a:lnTo>
                    <a:pt x="96" y="504"/>
                  </a:lnTo>
                  <a:lnTo>
                    <a:pt x="96" y="504"/>
                  </a:lnTo>
                  <a:lnTo>
                    <a:pt x="96" y="504"/>
                  </a:lnTo>
                  <a:lnTo>
                    <a:pt x="96" y="504"/>
                  </a:lnTo>
                  <a:lnTo>
                    <a:pt x="90" y="504"/>
                  </a:lnTo>
                  <a:lnTo>
                    <a:pt x="90" y="504"/>
                  </a:lnTo>
                  <a:lnTo>
                    <a:pt x="84" y="504"/>
                  </a:lnTo>
                  <a:lnTo>
                    <a:pt x="84" y="504"/>
                  </a:lnTo>
                  <a:lnTo>
                    <a:pt x="84" y="504"/>
                  </a:lnTo>
                  <a:lnTo>
                    <a:pt x="84" y="504"/>
                  </a:lnTo>
                  <a:lnTo>
                    <a:pt x="78" y="504"/>
                  </a:lnTo>
                  <a:lnTo>
                    <a:pt x="78" y="504"/>
                  </a:lnTo>
                  <a:lnTo>
                    <a:pt x="78" y="504"/>
                  </a:lnTo>
                  <a:lnTo>
                    <a:pt x="78" y="498"/>
                  </a:lnTo>
                  <a:lnTo>
                    <a:pt x="72" y="498"/>
                  </a:lnTo>
                  <a:lnTo>
                    <a:pt x="72" y="498"/>
                  </a:lnTo>
                  <a:lnTo>
                    <a:pt x="72" y="492"/>
                  </a:lnTo>
                  <a:lnTo>
                    <a:pt x="72" y="492"/>
                  </a:lnTo>
                  <a:lnTo>
                    <a:pt x="66" y="486"/>
                  </a:lnTo>
                  <a:lnTo>
                    <a:pt x="66" y="480"/>
                  </a:lnTo>
                  <a:lnTo>
                    <a:pt x="60" y="480"/>
                  </a:lnTo>
                  <a:lnTo>
                    <a:pt x="60" y="474"/>
                  </a:lnTo>
                  <a:lnTo>
                    <a:pt x="60" y="474"/>
                  </a:lnTo>
                  <a:lnTo>
                    <a:pt x="60" y="468"/>
                  </a:lnTo>
                  <a:lnTo>
                    <a:pt x="60" y="462"/>
                  </a:lnTo>
                  <a:lnTo>
                    <a:pt x="60" y="456"/>
                  </a:lnTo>
                  <a:lnTo>
                    <a:pt x="60" y="450"/>
                  </a:lnTo>
                  <a:lnTo>
                    <a:pt x="60" y="450"/>
                  </a:lnTo>
                  <a:lnTo>
                    <a:pt x="60" y="444"/>
                  </a:lnTo>
                  <a:lnTo>
                    <a:pt x="60" y="444"/>
                  </a:lnTo>
                  <a:lnTo>
                    <a:pt x="60" y="438"/>
                  </a:lnTo>
                  <a:lnTo>
                    <a:pt x="60" y="438"/>
                  </a:lnTo>
                  <a:lnTo>
                    <a:pt x="60" y="438"/>
                  </a:lnTo>
                  <a:lnTo>
                    <a:pt x="60" y="438"/>
                  </a:lnTo>
                  <a:lnTo>
                    <a:pt x="60" y="438"/>
                  </a:lnTo>
                  <a:lnTo>
                    <a:pt x="60" y="438"/>
                  </a:lnTo>
                  <a:lnTo>
                    <a:pt x="54" y="432"/>
                  </a:lnTo>
                  <a:lnTo>
                    <a:pt x="48" y="426"/>
                  </a:lnTo>
                  <a:lnTo>
                    <a:pt x="48" y="414"/>
                  </a:lnTo>
                  <a:lnTo>
                    <a:pt x="42" y="408"/>
                  </a:lnTo>
                  <a:lnTo>
                    <a:pt x="42" y="402"/>
                  </a:lnTo>
                  <a:lnTo>
                    <a:pt x="42" y="396"/>
                  </a:lnTo>
                  <a:lnTo>
                    <a:pt x="42" y="390"/>
                  </a:lnTo>
                  <a:lnTo>
                    <a:pt x="42" y="390"/>
                  </a:lnTo>
                  <a:lnTo>
                    <a:pt x="42" y="384"/>
                  </a:lnTo>
                  <a:lnTo>
                    <a:pt x="42" y="384"/>
                  </a:lnTo>
                  <a:lnTo>
                    <a:pt x="0" y="276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6" name=""/>
          <p:cNvSpPr/>
          <p:nvPr/>
        </p:nvSpPr>
        <p:spPr>
          <a:xfrm>
            <a:off x="7424640" y="2454120"/>
            <a:ext cx="212760" cy="486000"/>
          </a:xfrm>
          <a:custGeom>
            <a:avLst/>
            <a:gdLst/>
            <a:ahLst/>
            <a:rect l="l" t="t" r="r" b="b"/>
            <a:pathLst>
              <a:path w="150" h="306">
                <a:moveTo>
                  <a:pt x="54" y="6"/>
                </a:moveTo>
                <a:lnTo>
                  <a:pt x="90" y="114"/>
                </a:lnTo>
                <a:lnTo>
                  <a:pt x="90" y="114"/>
                </a:lnTo>
                <a:lnTo>
                  <a:pt x="90" y="120"/>
                </a:lnTo>
                <a:lnTo>
                  <a:pt x="96" y="126"/>
                </a:lnTo>
                <a:lnTo>
                  <a:pt x="96" y="132"/>
                </a:lnTo>
                <a:lnTo>
                  <a:pt x="96" y="138"/>
                </a:lnTo>
                <a:lnTo>
                  <a:pt x="96" y="138"/>
                </a:lnTo>
                <a:lnTo>
                  <a:pt x="96" y="144"/>
                </a:lnTo>
                <a:lnTo>
                  <a:pt x="102" y="150"/>
                </a:lnTo>
                <a:lnTo>
                  <a:pt x="102" y="150"/>
                </a:lnTo>
                <a:lnTo>
                  <a:pt x="102" y="156"/>
                </a:lnTo>
                <a:lnTo>
                  <a:pt x="108" y="156"/>
                </a:lnTo>
                <a:lnTo>
                  <a:pt x="108" y="162"/>
                </a:lnTo>
                <a:lnTo>
                  <a:pt x="108" y="162"/>
                </a:lnTo>
                <a:lnTo>
                  <a:pt x="108" y="168"/>
                </a:lnTo>
                <a:lnTo>
                  <a:pt x="114" y="168"/>
                </a:lnTo>
                <a:lnTo>
                  <a:pt x="114" y="174"/>
                </a:lnTo>
                <a:lnTo>
                  <a:pt x="114" y="174"/>
                </a:lnTo>
                <a:lnTo>
                  <a:pt x="114" y="174"/>
                </a:lnTo>
                <a:lnTo>
                  <a:pt x="114" y="174"/>
                </a:lnTo>
                <a:lnTo>
                  <a:pt x="114" y="174"/>
                </a:lnTo>
                <a:lnTo>
                  <a:pt x="114" y="180"/>
                </a:lnTo>
                <a:lnTo>
                  <a:pt x="114" y="180"/>
                </a:lnTo>
                <a:lnTo>
                  <a:pt x="114" y="180"/>
                </a:lnTo>
                <a:lnTo>
                  <a:pt x="114" y="186"/>
                </a:lnTo>
                <a:lnTo>
                  <a:pt x="114" y="192"/>
                </a:lnTo>
                <a:lnTo>
                  <a:pt x="114" y="192"/>
                </a:lnTo>
                <a:lnTo>
                  <a:pt x="114" y="192"/>
                </a:lnTo>
                <a:lnTo>
                  <a:pt x="114" y="198"/>
                </a:lnTo>
                <a:lnTo>
                  <a:pt x="114" y="198"/>
                </a:lnTo>
                <a:lnTo>
                  <a:pt x="108" y="198"/>
                </a:lnTo>
                <a:lnTo>
                  <a:pt x="108" y="204"/>
                </a:lnTo>
                <a:lnTo>
                  <a:pt x="108" y="204"/>
                </a:lnTo>
                <a:lnTo>
                  <a:pt x="114" y="210"/>
                </a:lnTo>
                <a:lnTo>
                  <a:pt x="114" y="210"/>
                </a:lnTo>
                <a:lnTo>
                  <a:pt x="120" y="216"/>
                </a:lnTo>
                <a:lnTo>
                  <a:pt x="120" y="216"/>
                </a:lnTo>
                <a:lnTo>
                  <a:pt x="126" y="222"/>
                </a:lnTo>
                <a:lnTo>
                  <a:pt x="126" y="228"/>
                </a:lnTo>
                <a:lnTo>
                  <a:pt x="126" y="228"/>
                </a:lnTo>
                <a:lnTo>
                  <a:pt x="126" y="228"/>
                </a:lnTo>
                <a:lnTo>
                  <a:pt x="126" y="234"/>
                </a:lnTo>
                <a:lnTo>
                  <a:pt x="126" y="234"/>
                </a:lnTo>
                <a:lnTo>
                  <a:pt x="132" y="234"/>
                </a:lnTo>
                <a:lnTo>
                  <a:pt x="132" y="234"/>
                </a:lnTo>
                <a:lnTo>
                  <a:pt x="132" y="234"/>
                </a:lnTo>
                <a:lnTo>
                  <a:pt x="132" y="234"/>
                </a:lnTo>
                <a:lnTo>
                  <a:pt x="132" y="240"/>
                </a:lnTo>
                <a:lnTo>
                  <a:pt x="132" y="240"/>
                </a:lnTo>
                <a:lnTo>
                  <a:pt x="138" y="234"/>
                </a:lnTo>
                <a:lnTo>
                  <a:pt x="138" y="234"/>
                </a:lnTo>
                <a:lnTo>
                  <a:pt x="144" y="234"/>
                </a:lnTo>
                <a:lnTo>
                  <a:pt x="144" y="234"/>
                </a:lnTo>
                <a:lnTo>
                  <a:pt x="144" y="234"/>
                </a:lnTo>
                <a:lnTo>
                  <a:pt x="150" y="234"/>
                </a:lnTo>
                <a:lnTo>
                  <a:pt x="150" y="234"/>
                </a:lnTo>
                <a:lnTo>
                  <a:pt x="150" y="240"/>
                </a:lnTo>
                <a:lnTo>
                  <a:pt x="150" y="240"/>
                </a:lnTo>
                <a:lnTo>
                  <a:pt x="150" y="240"/>
                </a:lnTo>
                <a:lnTo>
                  <a:pt x="150" y="246"/>
                </a:lnTo>
                <a:lnTo>
                  <a:pt x="150" y="246"/>
                </a:lnTo>
                <a:lnTo>
                  <a:pt x="150" y="252"/>
                </a:lnTo>
                <a:lnTo>
                  <a:pt x="150" y="252"/>
                </a:lnTo>
                <a:lnTo>
                  <a:pt x="150" y="252"/>
                </a:lnTo>
                <a:lnTo>
                  <a:pt x="144" y="258"/>
                </a:lnTo>
                <a:lnTo>
                  <a:pt x="144" y="258"/>
                </a:lnTo>
                <a:lnTo>
                  <a:pt x="138" y="258"/>
                </a:lnTo>
                <a:lnTo>
                  <a:pt x="138" y="258"/>
                </a:lnTo>
                <a:lnTo>
                  <a:pt x="132" y="264"/>
                </a:lnTo>
                <a:lnTo>
                  <a:pt x="132" y="264"/>
                </a:lnTo>
                <a:lnTo>
                  <a:pt x="126" y="264"/>
                </a:lnTo>
                <a:lnTo>
                  <a:pt x="126" y="270"/>
                </a:lnTo>
                <a:lnTo>
                  <a:pt x="126" y="270"/>
                </a:lnTo>
                <a:lnTo>
                  <a:pt x="120" y="270"/>
                </a:lnTo>
                <a:lnTo>
                  <a:pt x="120" y="270"/>
                </a:lnTo>
                <a:lnTo>
                  <a:pt x="120" y="270"/>
                </a:lnTo>
                <a:lnTo>
                  <a:pt x="120" y="270"/>
                </a:lnTo>
                <a:lnTo>
                  <a:pt x="114" y="270"/>
                </a:lnTo>
                <a:lnTo>
                  <a:pt x="114" y="270"/>
                </a:lnTo>
                <a:lnTo>
                  <a:pt x="108" y="270"/>
                </a:lnTo>
                <a:lnTo>
                  <a:pt x="108" y="276"/>
                </a:lnTo>
                <a:lnTo>
                  <a:pt x="108" y="276"/>
                </a:lnTo>
                <a:lnTo>
                  <a:pt x="108" y="282"/>
                </a:lnTo>
                <a:lnTo>
                  <a:pt x="108" y="282"/>
                </a:lnTo>
                <a:lnTo>
                  <a:pt x="108" y="288"/>
                </a:lnTo>
                <a:lnTo>
                  <a:pt x="108" y="288"/>
                </a:lnTo>
                <a:lnTo>
                  <a:pt x="108" y="288"/>
                </a:lnTo>
                <a:lnTo>
                  <a:pt x="108" y="294"/>
                </a:lnTo>
                <a:lnTo>
                  <a:pt x="108" y="294"/>
                </a:lnTo>
                <a:lnTo>
                  <a:pt x="108" y="294"/>
                </a:lnTo>
                <a:lnTo>
                  <a:pt x="108" y="294"/>
                </a:lnTo>
                <a:lnTo>
                  <a:pt x="108" y="300"/>
                </a:lnTo>
                <a:lnTo>
                  <a:pt x="102" y="288"/>
                </a:lnTo>
                <a:lnTo>
                  <a:pt x="24" y="306"/>
                </a:lnTo>
                <a:lnTo>
                  <a:pt x="24" y="306"/>
                </a:lnTo>
                <a:lnTo>
                  <a:pt x="18" y="300"/>
                </a:lnTo>
                <a:lnTo>
                  <a:pt x="18" y="300"/>
                </a:lnTo>
                <a:lnTo>
                  <a:pt x="18" y="294"/>
                </a:lnTo>
                <a:lnTo>
                  <a:pt x="12" y="288"/>
                </a:lnTo>
                <a:lnTo>
                  <a:pt x="12" y="288"/>
                </a:lnTo>
                <a:lnTo>
                  <a:pt x="12" y="282"/>
                </a:lnTo>
                <a:lnTo>
                  <a:pt x="6" y="282"/>
                </a:lnTo>
                <a:lnTo>
                  <a:pt x="6" y="276"/>
                </a:lnTo>
                <a:lnTo>
                  <a:pt x="6" y="270"/>
                </a:lnTo>
                <a:lnTo>
                  <a:pt x="6" y="270"/>
                </a:lnTo>
                <a:lnTo>
                  <a:pt x="6" y="270"/>
                </a:lnTo>
                <a:lnTo>
                  <a:pt x="6" y="264"/>
                </a:lnTo>
                <a:lnTo>
                  <a:pt x="6" y="264"/>
                </a:lnTo>
                <a:lnTo>
                  <a:pt x="6" y="258"/>
                </a:lnTo>
                <a:lnTo>
                  <a:pt x="6" y="258"/>
                </a:lnTo>
                <a:lnTo>
                  <a:pt x="12" y="252"/>
                </a:lnTo>
                <a:lnTo>
                  <a:pt x="12" y="246"/>
                </a:lnTo>
                <a:lnTo>
                  <a:pt x="12" y="240"/>
                </a:lnTo>
                <a:lnTo>
                  <a:pt x="18" y="240"/>
                </a:lnTo>
                <a:lnTo>
                  <a:pt x="18" y="234"/>
                </a:lnTo>
                <a:lnTo>
                  <a:pt x="18" y="234"/>
                </a:lnTo>
                <a:lnTo>
                  <a:pt x="18" y="228"/>
                </a:lnTo>
                <a:lnTo>
                  <a:pt x="18" y="228"/>
                </a:lnTo>
                <a:lnTo>
                  <a:pt x="12" y="228"/>
                </a:lnTo>
                <a:lnTo>
                  <a:pt x="12" y="222"/>
                </a:lnTo>
                <a:lnTo>
                  <a:pt x="12" y="222"/>
                </a:lnTo>
                <a:lnTo>
                  <a:pt x="6" y="216"/>
                </a:lnTo>
                <a:lnTo>
                  <a:pt x="6" y="210"/>
                </a:lnTo>
                <a:lnTo>
                  <a:pt x="0" y="210"/>
                </a:lnTo>
                <a:lnTo>
                  <a:pt x="0" y="204"/>
                </a:lnTo>
                <a:lnTo>
                  <a:pt x="0" y="204"/>
                </a:lnTo>
                <a:lnTo>
                  <a:pt x="0" y="204"/>
                </a:lnTo>
                <a:lnTo>
                  <a:pt x="0" y="198"/>
                </a:lnTo>
                <a:lnTo>
                  <a:pt x="6" y="198"/>
                </a:lnTo>
                <a:lnTo>
                  <a:pt x="6" y="192"/>
                </a:lnTo>
                <a:lnTo>
                  <a:pt x="6" y="192"/>
                </a:lnTo>
                <a:lnTo>
                  <a:pt x="12" y="186"/>
                </a:lnTo>
                <a:lnTo>
                  <a:pt x="12" y="186"/>
                </a:lnTo>
                <a:lnTo>
                  <a:pt x="18" y="180"/>
                </a:lnTo>
                <a:lnTo>
                  <a:pt x="18" y="180"/>
                </a:lnTo>
                <a:lnTo>
                  <a:pt x="18" y="180"/>
                </a:lnTo>
                <a:lnTo>
                  <a:pt x="18" y="180"/>
                </a:lnTo>
                <a:lnTo>
                  <a:pt x="18" y="174"/>
                </a:lnTo>
                <a:lnTo>
                  <a:pt x="18" y="174"/>
                </a:lnTo>
                <a:lnTo>
                  <a:pt x="18" y="174"/>
                </a:lnTo>
                <a:lnTo>
                  <a:pt x="18" y="174"/>
                </a:lnTo>
                <a:lnTo>
                  <a:pt x="18" y="168"/>
                </a:lnTo>
                <a:lnTo>
                  <a:pt x="12" y="168"/>
                </a:lnTo>
                <a:lnTo>
                  <a:pt x="12" y="162"/>
                </a:lnTo>
                <a:lnTo>
                  <a:pt x="12" y="156"/>
                </a:lnTo>
                <a:lnTo>
                  <a:pt x="12" y="150"/>
                </a:lnTo>
                <a:lnTo>
                  <a:pt x="6" y="150"/>
                </a:lnTo>
                <a:lnTo>
                  <a:pt x="6" y="144"/>
                </a:lnTo>
                <a:lnTo>
                  <a:pt x="6" y="144"/>
                </a:lnTo>
                <a:lnTo>
                  <a:pt x="6" y="138"/>
                </a:lnTo>
                <a:lnTo>
                  <a:pt x="12" y="138"/>
                </a:lnTo>
                <a:lnTo>
                  <a:pt x="12" y="138"/>
                </a:lnTo>
                <a:lnTo>
                  <a:pt x="12" y="132"/>
                </a:lnTo>
                <a:lnTo>
                  <a:pt x="12" y="132"/>
                </a:lnTo>
                <a:lnTo>
                  <a:pt x="18" y="132"/>
                </a:lnTo>
                <a:lnTo>
                  <a:pt x="24" y="132"/>
                </a:lnTo>
                <a:lnTo>
                  <a:pt x="24" y="132"/>
                </a:lnTo>
                <a:lnTo>
                  <a:pt x="30" y="132"/>
                </a:lnTo>
                <a:lnTo>
                  <a:pt x="30" y="132"/>
                </a:lnTo>
                <a:lnTo>
                  <a:pt x="36" y="132"/>
                </a:lnTo>
                <a:lnTo>
                  <a:pt x="36" y="126"/>
                </a:lnTo>
                <a:lnTo>
                  <a:pt x="36" y="120"/>
                </a:lnTo>
                <a:lnTo>
                  <a:pt x="36" y="120"/>
                </a:lnTo>
                <a:lnTo>
                  <a:pt x="30" y="114"/>
                </a:lnTo>
                <a:lnTo>
                  <a:pt x="30" y="114"/>
                </a:lnTo>
                <a:lnTo>
                  <a:pt x="30" y="108"/>
                </a:lnTo>
                <a:lnTo>
                  <a:pt x="30" y="108"/>
                </a:lnTo>
                <a:lnTo>
                  <a:pt x="30" y="108"/>
                </a:lnTo>
                <a:lnTo>
                  <a:pt x="30" y="108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42" y="102"/>
                </a:lnTo>
                <a:lnTo>
                  <a:pt x="42" y="102"/>
                </a:lnTo>
                <a:lnTo>
                  <a:pt x="42" y="96"/>
                </a:lnTo>
                <a:lnTo>
                  <a:pt x="42" y="96"/>
                </a:lnTo>
                <a:lnTo>
                  <a:pt x="42" y="96"/>
                </a:lnTo>
                <a:lnTo>
                  <a:pt x="42" y="96"/>
                </a:lnTo>
                <a:lnTo>
                  <a:pt x="36" y="96"/>
                </a:lnTo>
                <a:lnTo>
                  <a:pt x="36" y="96"/>
                </a:lnTo>
                <a:lnTo>
                  <a:pt x="36" y="90"/>
                </a:lnTo>
                <a:lnTo>
                  <a:pt x="36" y="90"/>
                </a:lnTo>
                <a:lnTo>
                  <a:pt x="36" y="90"/>
                </a:lnTo>
                <a:lnTo>
                  <a:pt x="36" y="90"/>
                </a:lnTo>
                <a:lnTo>
                  <a:pt x="30" y="84"/>
                </a:lnTo>
                <a:lnTo>
                  <a:pt x="30" y="84"/>
                </a:lnTo>
                <a:lnTo>
                  <a:pt x="30" y="78"/>
                </a:lnTo>
                <a:lnTo>
                  <a:pt x="30" y="78"/>
                </a:lnTo>
                <a:lnTo>
                  <a:pt x="30" y="78"/>
                </a:lnTo>
                <a:lnTo>
                  <a:pt x="30" y="72"/>
                </a:lnTo>
                <a:lnTo>
                  <a:pt x="30" y="72"/>
                </a:lnTo>
                <a:lnTo>
                  <a:pt x="30" y="72"/>
                </a:lnTo>
                <a:lnTo>
                  <a:pt x="30" y="66"/>
                </a:lnTo>
                <a:lnTo>
                  <a:pt x="30" y="60"/>
                </a:lnTo>
                <a:lnTo>
                  <a:pt x="30" y="60"/>
                </a:lnTo>
                <a:lnTo>
                  <a:pt x="30" y="60"/>
                </a:lnTo>
                <a:lnTo>
                  <a:pt x="30" y="54"/>
                </a:lnTo>
                <a:lnTo>
                  <a:pt x="30" y="54"/>
                </a:lnTo>
                <a:lnTo>
                  <a:pt x="30" y="54"/>
                </a:lnTo>
                <a:lnTo>
                  <a:pt x="30" y="48"/>
                </a:lnTo>
                <a:lnTo>
                  <a:pt x="30" y="48"/>
                </a:lnTo>
                <a:lnTo>
                  <a:pt x="30" y="48"/>
                </a:lnTo>
                <a:lnTo>
                  <a:pt x="30" y="42"/>
                </a:lnTo>
                <a:lnTo>
                  <a:pt x="30" y="42"/>
                </a:lnTo>
                <a:lnTo>
                  <a:pt x="24" y="42"/>
                </a:lnTo>
                <a:lnTo>
                  <a:pt x="24" y="42"/>
                </a:lnTo>
                <a:lnTo>
                  <a:pt x="24" y="36"/>
                </a:lnTo>
                <a:lnTo>
                  <a:pt x="24" y="36"/>
                </a:lnTo>
                <a:lnTo>
                  <a:pt x="18" y="30"/>
                </a:lnTo>
                <a:lnTo>
                  <a:pt x="18" y="30"/>
                </a:lnTo>
                <a:lnTo>
                  <a:pt x="18" y="24"/>
                </a:lnTo>
                <a:lnTo>
                  <a:pt x="18" y="24"/>
                </a:lnTo>
                <a:lnTo>
                  <a:pt x="18" y="24"/>
                </a:lnTo>
                <a:lnTo>
                  <a:pt x="18" y="24"/>
                </a:lnTo>
                <a:lnTo>
                  <a:pt x="18" y="18"/>
                </a:lnTo>
                <a:lnTo>
                  <a:pt x="18" y="18"/>
                </a:lnTo>
                <a:lnTo>
                  <a:pt x="18" y="18"/>
                </a:lnTo>
                <a:lnTo>
                  <a:pt x="18" y="12"/>
                </a:lnTo>
                <a:lnTo>
                  <a:pt x="18" y="12"/>
                </a:lnTo>
                <a:lnTo>
                  <a:pt x="18" y="12"/>
                </a:lnTo>
                <a:lnTo>
                  <a:pt x="18" y="12"/>
                </a:lnTo>
                <a:lnTo>
                  <a:pt x="24" y="12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30" y="6"/>
                </a:lnTo>
                <a:lnTo>
                  <a:pt x="30" y="6"/>
                </a:lnTo>
                <a:lnTo>
                  <a:pt x="30" y="6"/>
                </a:lnTo>
                <a:lnTo>
                  <a:pt x="30" y="6"/>
                </a:lnTo>
                <a:lnTo>
                  <a:pt x="36" y="6"/>
                </a:lnTo>
                <a:lnTo>
                  <a:pt x="36" y="6"/>
                </a:lnTo>
                <a:lnTo>
                  <a:pt x="36" y="0"/>
                </a:lnTo>
                <a:lnTo>
                  <a:pt x="42" y="0"/>
                </a:lnTo>
                <a:lnTo>
                  <a:pt x="42" y="6"/>
                </a:lnTo>
                <a:lnTo>
                  <a:pt x="48" y="6"/>
                </a:lnTo>
                <a:lnTo>
                  <a:pt x="48" y="6"/>
                </a:lnTo>
                <a:lnTo>
                  <a:pt x="54" y="6"/>
                </a:lnTo>
                <a:lnTo>
                  <a:pt x="54" y="6"/>
                </a:lnTo>
                <a:lnTo>
                  <a:pt x="54" y="6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7" name=""/>
          <p:cNvGrpSpPr/>
          <p:nvPr/>
        </p:nvGrpSpPr>
        <p:grpSpPr>
          <a:xfrm>
            <a:off x="7424640" y="2454120"/>
            <a:ext cx="212760" cy="485640"/>
            <a:chOff x="7424640" y="2454120"/>
            <a:chExt cx="212760" cy="485640"/>
          </a:xfrm>
        </p:grpSpPr>
        <p:sp>
          <p:nvSpPr>
            <p:cNvPr id="358" name=""/>
            <p:cNvSpPr/>
            <p:nvPr/>
          </p:nvSpPr>
          <p:spPr>
            <a:xfrm>
              <a:off x="7424640" y="2454120"/>
              <a:ext cx="212760" cy="485640"/>
            </a:xfrm>
            <a:custGeom>
              <a:avLst/>
              <a:gdLst/>
              <a:ahLst/>
              <a:rect l="l" t="t" r="r" b="b"/>
              <a:pathLst>
                <a:path w="150" h="306">
                  <a:moveTo>
                    <a:pt x="54" y="6"/>
                  </a:moveTo>
                  <a:lnTo>
                    <a:pt x="90" y="114"/>
                  </a:lnTo>
                  <a:lnTo>
                    <a:pt x="90" y="114"/>
                  </a:lnTo>
                  <a:lnTo>
                    <a:pt x="90" y="120"/>
                  </a:lnTo>
                  <a:lnTo>
                    <a:pt x="96" y="126"/>
                  </a:lnTo>
                  <a:lnTo>
                    <a:pt x="96" y="132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96" y="144"/>
                  </a:lnTo>
                  <a:lnTo>
                    <a:pt x="102" y="150"/>
                  </a:lnTo>
                  <a:lnTo>
                    <a:pt x="102" y="150"/>
                  </a:lnTo>
                  <a:lnTo>
                    <a:pt x="102" y="156"/>
                  </a:lnTo>
                  <a:lnTo>
                    <a:pt x="108" y="156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08" y="168"/>
                  </a:lnTo>
                  <a:lnTo>
                    <a:pt x="114" y="168"/>
                  </a:lnTo>
                  <a:lnTo>
                    <a:pt x="114" y="174"/>
                  </a:lnTo>
                  <a:lnTo>
                    <a:pt x="114" y="174"/>
                  </a:lnTo>
                  <a:lnTo>
                    <a:pt x="114" y="174"/>
                  </a:lnTo>
                  <a:lnTo>
                    <a:pt x="114" y="174"/>
                  </a:lnTo>
                  <a:lnTo>
                    <a:pt x="114" y="174"/>
                  </a:lnTo>
                  <a:lnTo>
                    <a:pt x="114" y="180"/>
                  </a:lnTo>
                  <a:lnTo>
                    <a:pt x="114" y="180"/>
                  </a:lnTo>
                  <a:lnTo>
                    <a:pt x="114" y="180"/>
                  </a:lnTo>
                  <a:lnTo>
                    <a:pt x="114" y="186"/>
                  </a:lnTo>
                  <a:lnTo>
                    <a:pt x="114" y="192"/>
                  </a:lnTo>
                  <a:lnTo>
                    <a:pt x="114" y="192"/>
                  </a:lnTo>
                  <a:lnTo>
                    <a:pt x="114" y="192"/>
                  </a:lnTo>
                  <a:lnTo>
                    <a:pt x="114" y="198"/>
                  </a:lnTo>
                  <a:lnTo>
                    <a:pt x="114" y="198"/>
                  </a:lnTo>
                  <a:lnTo>
                    <a:pt x="108" y="198"/>
                  </a:lnTo>
                  <a:lnTo>
                    <a:pt x="108" y="204"/>
                  </a:lnTo>
                  <a:lnTo>
                    <a:pt x="108" y="204"/>
                  </a:lnTo>
                  <a:lnTo>
                    <a:pt x="114" y="210"/>
                  </a:lnTo>
                  <a:lnTo>
                    <a:pt x="114" y="210"/>
                  </a:lnTo>
                  <a:lnTo>
                    <a:pt x="120" y="216"/>
                  </a:lnTo>
                  <a:lnTo>
                    <a:pt x="120" y="216"/>
                  </a:lnTo>
                  <a:lnTo>
                    <a:pt x="126" y="222"/>
                  </a:lnTo>
                  <a:lnTo>
                    <a:pt x="126" y="228"/>
                  </a:lnTo>
                  <a:lnTo>
                    <a:pt x="126" y="228"/>
                  </a:lnTo>
                  <a:lnTo>
                    <a:pt x="126" y="228"/>
                  </a:lnTo>
                  <a:lnTo>
                    <a:pt x="126" y="234"/>
                  </a:lnTo>
                  <a:lnTo>
                    <a:pt x="126" y="234"/>
                  </a:lnTo>
                  <a:lnTo>
                    <a:pt x="132" y="234"/>
                  </a:lnTo>
                  <a:lnTo>
                    <a:pt x="132" y="234"/>
                  </a:lnTo>
                  <a:lnTo>
                    <a:pt x="132" y="234"/>
                  </a:lnTo>
                  <a:lnTo>
                    <a:pt x="132" y="234"/>
                  </a:lnTo>
                  <a:lnTo>
                    <a:pt x="132" y="240"/>
                  </a:lnTo>
                  <a:lnTo>
                    <a:pt x="132" y="240"/>
                  </a:lnTo>
                  <a:lnTo>
                    <a:pt x="138" y="234"/>
                  </a:lnTo>
                  <a:lnTo>
                    <a:pt x="138" y="234"/>
                  </a:lnTo>
                  <a:lnTo>
                    <a:pt x="144" y="234"/>
                  </a:lnTo>
                  <a:lnTo>
                    <a:pt x="144" y="234"/>
                  </a:lnTo>
                  <a:lnTo>
                    <a:pt x="144" y="234"/>
                  </a:lnTo>
                  <a:lnTo>
                    <a:pt x="150" y="234"/>
                  </a:lnTo>
                  <a:lnTo>
                    <a:pt x="150" y="234"/>
                  </a:lnTo>
                  <a:lnTo>
                    <a:pt x="150" y="240"/>
                  </a:lnTo>
                  <a:lnTo>
                    <a:pt x="150" y="240"/>
                  </a:lnTo>
                  <a:lnTo>
                    <a:pt x="150" y="240"/>
                  </a:lnTo>
                  <a:lnTo>
                    <a:pt x="150" y="246"/>
                  </a:lnTo>
                  <a:lnTo>
                    <a:pt x="150" y="246"/>
                  </a:lnTo>
                  <a:lnTo>
                    <a:pt x="150" y="252"/>
                  </a:lnTo>
                  <a:lnTo>
                    <a:pt x="150" y="252"/>
                  </a:lnTo>
                  <a:lnTo>
                    <a:pt x="150" y="252"/>
                  </a:lnTo>
                  <a:lnTo>
                    <a:pt x="144" y="258"/>
                  </a:lnTo>
                  <a:lnTo>
                    <a:pt x="144" y="258"/>
                  </a:lnTo>
                  <a:lnTo>
                    <a:pt x="138" y="258"/>
                  </a:lnTo>
                  <a:lnTo>
                    <a:pt x="138" y="258"/>
                  </a:lnTo>
                  <a:lnTo>
                    <a:pt x="132" y="264"/>
                  </a:lnTo>
                  <a:lnTo>
                    <a:pt x="132" y="264"/>
                  </a:lnTo>
                  <a:lnTo>
                    <a:pt x="126" y="264"/>
                  </a:lnTo>
                  <a:lnTo>
                    <a:pt x="126" y="270"/>
                  </a:lnTo>
                  <a:lnTo>
                    <a:pt x="126" y="270"/>
                  </a:lnTo>
                  <a:lnTo>
                    <a:pt x="120" y="270"/>
                  </a:lnTo>
                  <a:lnTo>
                    <a:pt x="120" y="270"/>
                  </a:lnTo>
                  <a:lnTo>
                    <a:pt x="120" y="270"/>
                  </a:lnTo>
                  <a:lnTo>
                    <a:pt x="120" y="270"/>
                  </a:lnTo>
                  <a:lnTo>
                    <a:pt x="114" y="270"/>
                  </a:lnTo>
                  <a:lnTo>
                    <a:pt x="114" y="270"/>
                  </a:lnTo>
                  <a:lnTo>
                    <a:pt x="108" y="270"/>
                  </a:lnTo>
                  <a:lnTo>
                    <a:pt x="108" y="276"/>
                  </a:lnTo>
                  <a:lnTo>
                    <a:pt x="108" y="276"/>
                  </a:lnTo>
                  <a:lnTo>
                    <a:pt x="108" y="282"/>
                  </a:lnTo>
                  <a:lnTo>
                    <a:pt x="108" y="282"/>
                  </a:lnTo>
                  <a:lnTo>
                    <a:pt x="108" y="288"/>
                  </a:lnTo>
                  <a:lnTo>
                    <a:pt x="108" y="288"/>
                  </a:lnTo>
                  <a:lnTo>
                    <a:pt x="108" y="288"/>
                  </a:lnTo>
                  <a:lnTo>
                    <a:pt x="108" y="294"/>
                  </a:lnTo>
                  <a:lnTo>
                    <a:pt x="108" y="294"/>
                  </a:lnTo>
                  <a:lnTo>
                    <a:pt x="108" y="294"/>
                  </a:lnTo>
                  <a:lnTo>
                    <a:pt x="108" y="294"/>
                  </a:lnTo>
                  <a:lnTo>
                    <a:pt x="108" y="300"/>
                  </a:lnTo>
                  <a:lnTo>
                    <a:pt x="102" y="288"/>
                  </a:lnTo>
                  <a:lnTo>
                    <a:pt x="24" y="306"/>
                  </a:lnTo>
                  <a:lnTo>
                    <a:pt x="24" y="306"/>
                  </a:lnTo>
                  <a:lnTo>
                    <a:pt x="18" y="300"/>
                  </a:lnTo>
                  <a:lnTo>
                    <a:pt x="18" y="300"/>
                  </a:lnTo>
                  <a:lnTo>
                    <a:pt x="18" y="294"/>
                  </a:lnTo>
                  <a:lnTo>
                    <a:pt x="12" y="288"/>
                  </a:lnTo>
                  <a:lnTo>
                    <a:pt x="12" y="288"/>
                  </a:lnTo>
                  <a:lnTo>
                    <a:pt x="12" y="282"/>
                  </a:lnTo>
                  <a:lnTo>
                    <a:pt x="6" y="282"/>
                  </a:lnTo>
                  <a:lnTo>
                    <a:pt x="6" y="276"/>
                  </a:lnTo>
                  <a:lnTo>
                    <a:pt x="6" y="270"/>
                  </a:lnTo>
                  <a:lnTo>
                    <a:pt x="6" y="270"/>
                  </a:lnTo>
                  <a:lnTo>
                    <a:pt x="6" y="270"/>
                  </a:lnTo>
                  <a:lnTo>
                    <a:pt x="6" y="264"/>
                  </a:lnTo>
                  <a:lnTo>
                    <a:pt x="6" y="264"/>
                  </a:lnTo>
                  <a:lnTo>
                    <a:pt x="6" y="258"/>
                  </a:lnTo>
                  <a:lnTo>
                    <a:pt x="6" y="258"/>
                  </a:lnTo>
                  <a:lnTo>
                    <a:pt x="12" y="252"/>
                  </a:lnTo>
                  <a:lnTo>
                    <a:pt x="12" y="246"/>
                  </a:lnTo>
                  <a:lnTo>
                    <a:pt x="12" y="240"/>
                  </a:lnTo>
                  <a:lnTo>
                    <a:pt x="18" y="240"/>
                  </a:lnTo>
                  <a:lnTo>
                    <a:pt x="18" y="234"/>
                  </a:lnTo>
                  <a:lnTo>
                    <a:pt x="18" y="234"/>
                  </a:lnTo>
                  <a:lnTo>
                    <a:pt x="18" y="228"/>
                  </a:lnTo>
                  <a:lnTo>
                    <a:pt x="18" y="228"/>
                  </a:lnTo>
                  <a:lnTo>
                    <a:pt x="12" y="228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6" y="216"/>
                  </a:lnTo>
                  <a:lnTo>
                    <a:pt x="6" y="210"/>
                  </a:lnTo>
                  <a:lnTo>
                    <a:pt x="0" y="210"/>
                  </a:lnTo>
                  <a:lnTo>
                    <a:pt x="0" y="204"/>
                  </a:lnTo>
                  <a:lnTo>
                    <a:pt x="0" y="204"/>
                  </a:lnTo>
                  <a:lnTo>
                    <a:pt x="0" y="204"/>
                  </a:lnTo>
                  <a:lnTo>
                    <a:pt x="0" y="198"/>
                  </a:lnTo>
                  <a:lnTo>
                    <a:pt x="6" y="198"/>
                  </a:lnTo>
                  <a:lnTo>
                    <a:pt x="6" y="192"/>
                  </a:lnTo>
                  <a:lnTo>
                    <a:pt x="6" y="192"/>
                  </a:lnTo>
                  <a:lnTo>
                    <a:pt x="12" y="186"/>
                  </a:lnTo>
                  <a:lnTo>
                    <a:pt x="12" y="186"/>
                  </a:lnTo>
                  <a:lnTo>
                    <a:pt x="18" y="180"/>
                  </a:lnTo>
                  <a:lnTo>
                    <a:pt x="18" y="180"/>
                  </a:lnTo>
                  <a:lnTo>
                    <a:pt x="18" y="180"/>
                  </a:lnTo>
                  <a:lnTo>
                    <a:pt x="18" y="180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18" y="168"/>
                  </a:lnTo>
                  <a:lnTo>
                    <a:pt x="12" y="168"/>
                  </a:lnTo>
                  <a:lnTo>
                    <a:pt x="12" y="162"/>
                  </a:lnTo>
                  <a:lnTo>
                    <a:pt x="12" y="156"/>
                  </a:lnTo>
                  <a:lnTo>
                    <a:pt x="12" y="150"/>
                  </a:lnTo>
                  <a:lnTo>
                    <a:pt x="6" y="150"/>
                  </a:lnTo>
                  <a:lnTo>
                    <a:pt x="6" y="144"/>
                  </a:lnTo>
                  <a:lnTo>
                    <a:pt x="6" y="144"/>
                  </a:lnTo>
                  <a:lnTo>
                    <a:pt x="6" y="138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8" y="132"/>
                  </a:lnTo>
                  <a:lnTo>
                    <a:pt x="24" y="132"/>
                  </a:lnTo>
                  <a:lnTo>
                    <a:pt x="24" y="132"/>
                  </a:lnTo>
                  <a:lnTo>
                    <a:pt x="30" y="132"/>
                  </a:lnTo>
                  <a:lnTo>
                    <a:pt x="30" y="132"/>
                  </a:lnTo>
                  <a:lnTo>
                    <a:pt x="36" y="132"/>
                  </a:lnTo>
                  <a:lnTo>
                    <a:pt x="36" y="126"/>
                  </a:lnTo>
                  <a:lnTo>
                    <a:pt x="36" y="120"/>
                  </a:lnTo>
                  <a:lnTo>
                    <a:pt x="36" y="120"/>
                  </a:lnTo>
                  <a:lnTo>
                    <a:pt x="30" y="114"/>
                  </a:lnTo>
                  <a:lnTo>
                    <a:pt x="30" y="114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42" y="102"/>
                  </a:lnTo>
                  <a:lnTo>
                    <a:pt x="42" y="102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36" y="96"/>
                  </a:lnTo>
                  <a:lnTo>
                    <a:pt x="36" y="96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0" y="78"/>
                  </a:lnTo>
                  <a:lnTo>
                    <a:pt x="30" y="78"/>
                  </a:lnTo>
                  <a:lnTo>
                    <a:pt x="30" y="78"/>
                  </a:lnTo>
                  <a:lnTo>
                    <a:pt x="30" y="72"/>
                  </a:lnTo>
                  <a:lnTo>
                    <a:pt x="30" y="72"/>
                  </a:lnTo>
                  <a:lnTo>
                    <a:pt x="30" y="72"/>
                  </a:lnTo>
                  <a:lnTo>
                    <a:pt x="30" y="66"/>
                  </a:lnTo>
                  <a:lnTo>
                    <a:pt x="30" y="60"/>
                  </a:lnTo>
                  <a:lnTo>
                    <a:pt x="30" y="60"/>
                  </a:lnTo>
                  <a:lnTo>
                    <a:pt x="30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24"/>
                  </a:lnTo>
                  <a:lnTo>
                    <a:pt x="18" y="24"/>
                  </a:lnTo>
                  <a:lnTo>
                    <a:pt x="18" y="24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42" y="6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54" y="6"/>
                  </a:lnTo>
                  <a:lnTo>
                    <a:pt x="54" y="6"/>
                  </a:lnTo>
                  <a:lnTo>
                    <a:pt x="54" y="6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7424640" y="2454120"/>
              <a:ext cx="212760" cy="485640"/>
            </a:xfrm>
            <a:custGeom>
              <a:avLst/>
              <a:gdLst/>
              <a:ahLst/>
              <a:rect l="l" t="t" r="r" b="b"/>
              <a:pathLst>
                <a:path w="150" h="306">
                  <a:moveTo>
                    <a:pt x="54" y="6"/>
                  </a:moveTo>
                  <a:lnTo>
                    <a:pt x="90" y="114"/>
                  </a:lnTo>
                  <a:lnTo>
                    <a:pt x="90" y="114"/>
                  </a:lnTo>
                  <a:lnTo>
                    <a:pt x="90" y="120"/>
                  </a:lnTo>
                  <a:lnTo>
                    <a:pt x="96" y="126"/>
                  </a:lnTo>
                  <a:lnTo>
                    <a:pt x="96" y="132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96" y="144"/>
                  </a:lnTo>
                  <a:lnTo>
                    <a:pt x="102" y="150"/>
                  </a:lnTo>
                  <a:lnTo>
                    <a:pt x="102" y="150"/>
                  </a:lnTo>
                  <a:lnTo>
                    <a:pt x="102" y="156"/>
                  </a:lnTo>
                  <a:lnTo>
                    <a:pt x="108" y="156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08" y="168"/>
                  </a:lnTo>
                  <a:lnTo>
                    <a:pt x="114" y="168"/>
                  </a:lnTo>
                  <a:lnTo>
                    <a:pt x="114" y="174"/>
                  </a:lnTo>
                  <a:lnTo>
                    <a:pt x="114" y="174"/>
                  </a:lnTo>
                  <a:lnTo>
                    <a:pt x="114" y="174"/>
                  </a:lnTo>
                  <a:lnTo>
                    <a:pt x="114" y="174"/>
                  </a:lnTo>
                  <a:lnTo>
                    <a:pt x="114" y="174"/>
                  </a:lnTo>
                  <a:lnTo>
                    <a:pt x="114" y="180"/>
                  </a:lnTo>
                  <a:lnTo>
                    <a:pt x="114" y="180"/>
                  </a:lnTo>
                  <a:lnTo>
                    <a:pt x="114" y="180"/>
                  </a:lnTo>
                  <a:lnTo>
                    <a:pt x="114" y="186"/>
                  </a:lnTo>
                  <a:lnTo>
                    <a:pt x="114" y="192"/>
                  </a:lnTo>
                  <a:lnTo>
                    <a:pt x="114" y="192"/>
                  </a:lnTo>
                  <a:lnTo>
                    <a:pt x="114" y="192"/>
                  </a:lnTo>
                  <a:lnTo>
                    <a:pt x="114" y="198"/>
                  </a:lnTo>
                  <a:lnTo>
                    <a:pt x="114" y="198"/>
                  </a:lnTo>
                  <a:lnTo>
                    <a:pt x="108" y="198"/>
                  </a:lnTo>
                  <a:lnTo>
                    <a:pt x="108" y="204"/>
                  </a:lnTo>
                  <a:lnTo>
                    <a:pt x="108" y="204"/>
                  </a:lnTo>
                  <a:lnTo>
                    <a:pt x="114" y="210"/>
                  </a:lnTo>
                  <a:lnTo>
                    <a:pt x="114" y="210"/>
                  </a:lnTo>
                  <a:lnTo>
                    <a:pt x="120" y="216"/>
                  </a:lnTo>
                  <a:lnTo>
                    <a:pt x="120" y="216"/>
                  </a:lnTo>
                  <a:lnTo>
                    <a:pt x="126" y="222"/>
                  </a:lnTo>
                  <a:lnTo>
                    <a:pt x="126" y="228"/>
                  </a:lnTo>
                  <a:lnTo>
                    <a:pt x="126" y="228"/>
                  </a:lnTo>
                  <a:lnTo>
                    <a:pt x="126" y="228"/>
                  </a:lnTo>
                  <a:lnTo>
                    <a:pt x="126" y="234"/>
                  </a:lnTo>
                  <a:lnTo>
                    <a:pt x="126" y="234"/>
                  </a:lnTo>
                  <a:lnTo>
                    <a:pt x="132" y="234"/>
                  </a:lnTo>
                  <a:lnTo>
                    <a:pt x="132" y="234"/>
                  </a:lnTo>
                  <a:lnTo>
                    <a:pt x="132" y="234"/>
                  </a:lnTo>
                  <a:lnTo>
                    <a:pt x="132" y="234"/>
                  </a:lnTo>
                  <a:lnTo>
                    <a:pt x="132" y="240"/>
                  </a:lnTo>
                  <a:lnTo>
                    <a:pt x="132" y="240"/>
                  </a:lnTo>
                  <a:lnTo>
                    <a:pt x="138" y="234"/>
                  </a:lnTo>
                  <a:lnTo>
                    <a:pt x="138" y="234"/>
                  </a:lnTo>
                  <a:lnTo>
                    <a:pt x="144" y="234"/>
                  </a:lnTo>
                  <a:lnTo>
                    <a:pt x="144" y="234"/>
                  </a:lnTo>
                  <a:lnTo>
                    <a:pt x="144" y="234"/>
                  </a:lnTo>
                  <a:lnTo>
                    <a:pt x="150" y="234"/>
                  </a:lnTo>
                  <a:lnTo>
                    <a:pt x="150" y="234"/>
                  </a:lnTo>
                  <a:lnTo>
                    <a:pt x="150" y="240"/>
                  </a:lnTo>
                  <a:lnTo>
                    <a:pt x="150" y="240"/>
                  </a:lnTo>
                  <a:lnTo>
                    <a:pt x="150" y="240"/>
                  </a:lnTo>
                  <a:lnTo>
                    <a:pt x="150" y="246"/>
                  </a:lnTo>
                  <a:lnTo>
                    <a:pt x="150" y="246"/>
                  </a:lnTo>
                  <a:lnTo>
                    <a:pt x="150" y="252"/>
                  </a:lnTo>
                  <a:lnTo>
                    <a:pt x="150" y="252"/>
                  </a:lnTo>
                  <a:lnTo>
                    <a:pt x="150" y="252"/>
                  </a:lnTo>
                  <a:lnTo>
                    <a:pt x="144" y="258"/>
                  </a:lnTo>
                  <a:lnTo>
                    <a:pt x="144" y="258"/>
                  </a:lnTo>
                  <a:lnTo>
                    <a:pt x="138" y="258"/>
                  </a:lnTo>
                  <a:lnTo>
                    <a:pt x="138" y="258"/>
                  </a:lnTo>
                  <a:lnTo>
                    <a:pt x="132" y="264"/>
                  </a:lnTo>
                  <a:lnTo>
                    <a:pt x="132" y="264"/>
                  </a:lnTo>
                  <a:lnTo>
                    <a:pt x="126" y="264"/>
                  </a:lnTo>
                  <a:lnTo>
                    <a:pt x="126" y="270"/>
                  </a:lnTo>
                  <a:lnTo>
                    <a:pt x="126" y="270"/>
                  </a:lnTo>
                  <a:lnTo>
                    <a:pt x="120" y="270"/>
                  </a:lnTo>
                  <a:lnTo>
                    <a:pt x="120" y="270"/>
                  </a:lnTo>
                  <a:lnTo>
                    <a:pt x="120" y="270"/>
                  </a:lnTo>
                  <a:lnTo>
                    <a:pt x="120" y="270"/>
                  </a:lnTo>
                  <a:lnTo>
                    <a:pt x="114" y="270"/>
                  </a:lnTo>
                  <a:lnTo>
                    <a:pt x="114" y="270"/>
                  </a:lnTo>
                  <a:lnTo>
                    <a:pt x="108" y="270"/>
                  </a:lnTo>
                  <a:lnTo>
                    <a:pt x="108" y="276"/>
                  </a:lnTo>
                  <a:lnTo>
                    <a:pt x="108" y="276"/>
                  </a:lnTo>
                  <a:lnTo>
                    <a:pt x="108" y="282"/>
                  </a:lnTo>
                  <a:lnTo>
                    <a:pt x="108" y="282"/>
                  </a:lnTo>
                  <a:lnTo>
                    <a:pt x="108" y="288"/>
                  </a:lnTo>
                  <a:lnTo>
                    <a:pt x="108" y="288"/>
                  </a:lnTo>
                  <a:lnTo>
                    <a:pt x="108" y="288"/>
                  </a:lnTo>
                  <a:lnTo>
                    <a:pt x="108" y="294"/>
                  </a:lnTo>
                  <a:lnTo>
                    <a:pt x="108" y="294"/>
                  </a:lnTo>
                  <a:lnTo>
                    <a:pt x="108" y="294"/>
                  </a:lnTo>
                  <a:lnTo>
                    <a:pt x="108" y="294"/>
                  </a:lnTo>
                  <a:lnTo>
                    <a:pt x="108" y="300"/>
                  </a:lnTo>
                  <a:lnTo>
                    <a:pt x="102" y="288"/>
                  </a:lnTo>
                  <a:lnTo>
                    <a:pt x="24" y="306"/>
                  </a:lnTo>
                  <a:lnTo>
                    <a:pt x="24" y="306"/>
                  </a:lnTo>
                  <a:lnTo>
                    <a:pt x="18" y="300"/>
                  </a:lnTo>
                  <a:lnTo>
                    <a:pt x="18" y="300"/>
                  </a:lnTo>
                  <a:lnTo>
                    <a:pt x="18" y="294"/>
                  </a:lnTo>
                  <a:lnTo>
                    <a:pt x="12" y="288"/>
                  </a:lnTo>
                  <a:lnTo>
                    <a:pt x="12" y="288"/>
                  </a:lnTo>
                  <a:lnTo>
                    <a:pt x="12" y="282"/>
                  </a:lnTo>
                  <a:lnTo>
                    <a:pt x="6" y="282"/>
                  </a:lnTo>
                  <a:lnTo>
                    <a:pt x="6" y="276"/>
                  </a:lnTo>
                  <a:lnTo>
                    <a:pt x="6" y="270"/>
                  </a:lnTo>
                  <a:lnTo>
                    <a:pt x="6" y="270"/>
                  </a:lnTo>
                  <a:lnTo>
                    <a:pt x="6" y="270"/>
                  </a:lnTo>
                  <a:lnTo>
                    <a:pt x="6" y="264"/>
                  </a:lnTo>
                  <a:lnTo>
                    <a:pt x="6" y="264"/>
                  </a:lnTo>
                  <a:lnTo>
                    <a:pt x="6" y="258"/>
                  </a:lnTo>
                  <a:lnTo>
                    <a:pt x="6" y="258"/>
                  </a:lnTo>
                  <a:lnTo>
                    <a:pt x="12" y="252"/>
                  </a:lnTo>
                  <a:lnTo>
                    <a:pt x="12" y="246"/>
                  </a:lnTo>
                  <a:lnTo>
                    <a:pt x="12" y="240"/>
                  </a:lnTo>
                  <a:lnTo>
                    <a:pt x="18" y="240"/>
                  </a:lnTo>
                  <a:lnTo>
                    <a:pt x="18" y="234"/>
                  </a:lnTo>
                  <a:lnTo>
                    <a:pt x="18" y="234"/>
                  </a:lnTo>
                  <a:lnTo>
                    <a:pt x="18" y="228"/>
                  </a:lnTo>
                  <a:lnTo>
                    <a:pt x="18" y="228"/>
                  </a:lnTo>
                  <a:lnTo>
                    <a:pt x="12" y="228"/>
                  </a:lnTo>
                  <a:lnTo>
                    <a:pt x="12" y="222"/>
                  </a:lnTo>
                  <a:lnTo>
                    <a:pt x="12" y="222"/>
                  </a:lnTo>
                  <a:lnTo>
                    <a:pt x="6" y="216"/>
                  </a:lnTo>
                  <a:lnTo>
                    <a:pt x="6" y="210"/>
                  </a:lnTo>
                  <a:lnTo>
                    <a:pt x="0" y="210"/>
                  </a:lnTo>
                  <a:lnTo>
                    <a:pt x="0" y="204"/>
                  </a:lnTo>
                  <a:lnTo>
                    <a:pt x="0" y="204"/>
                  </a:lnTo>
                  <a:lnTo>
                    <a:pt x="0" y="204"/>
                  </a:lnTo>
                  <a:lnTo>
                    <a:pt x="0" y="198"/>
                  </a:lnTo>
                  <a:lnTo>
                    <a:pt x="6" y="198"/>
                  </a:lnTo>
                  <a:lnTo>
                    <a:pt x="6" y="192"/>
                  </a:lnTo>
                  <a:lnTo>
                    <a:pt x="6" y="192"/>
                  </a:lnTo>
                  <a:lnTo>
                    <a:pt x="12" y="186"/>
                  </a:lnTo>
                  <a:lnTo>
                    <a:pt x="12" y="186"/>
                  </a:lnTo>
                  <a:lnTo>
                    <a:pt x="18" y="180"/>
                  </a:lnTo>
                  <a:lnTo>
                    <a:pt x="18" y="180"/>
                  </a:lnTo>
                  <a:lnTo>
                    <a:pt x="18" y="180"/>
                  </a:lnTo>
                  <a:lnTo>
                    <a:pt x="18" y="180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18" y="168"/>
                  </a:lnTo>
                  <a:lnTo>
                    <a:pt x="12" y="168"/>
                  </a:lnTo>
                  <a:lnTo>
                    <a:pt x="12" y="162"/>
                  </a:lnTo>
                  <a:lnTo>
                    <a:pt x="12" y="156"/>
                  </a:lnTo>
                  <a:lnTo>
                    <a:pt x="12" y="150"/>
                  </a:lnTo>
                  <a:lnTo>
                    <a:pt x="6" y="150"/>
                  </a:lnTo>
                  <a:lnTo>
                    <a:pt x="6" y="144"/>
                  </a:lnTo>
                  <a:lnTo>
                    <a:pt x="6" y="144"/>
                  </a:lnTo>
                  <a:lnTo>
                    <a:pt x="6" y="138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8" y="132"/>
                  </a:lnTo>
                  <a:lnTo>
                    <a:pt x="24" y="132"/>
                  </a:lnTo>
                  <a:lnTo>
                    <a:pt x="24" y="132"/>
                  </a:lnTo>
                  <a:lnTo>
                    <a:pt x="30" y="132"/>
                  </a:lnTo>
                  <a:lnTo>
                    <a:pt x="30" y="132"/>
                  </a:lnTo>
                  <a:lnTo>
                    <a:pt x="36" y="132"/>
                  </a:lnTo>
                  <a:lnTo>
                    <a:pt x="36" y="126"/>
                  </a:lnTo>
                  <a:lnTo>
                    <a:pt x="36" y="120"/>
                  </a:lnTo>
                  <a:lnTo>
                    <a:pt x="36" y="120"/>
                  </a:lnTo>
                  <a:lnTo>
                    <a:pt x="30" y="114"/>
                  </a:lnTo>
                  <a:lnTo>
                    <a:pt x="30" y="114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36" y="102"/>
                  </a:lnTo>
                  <a:lnTo>
                    <a:pt x="42" y="102"/>
                  </a:lnTo>
                  <a:lnTo>
                    <a:pt x="42" y="102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36" y="96"/>
                  </a:lnTo>
                  <a:lnTo>
                    <a:pt x="36" y="96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0" y="78"/>
                  </a:lnTo>
                  <a:lnTo>
                    <a:pt x="30" y="78"/>
                  </a:lnTo>
                  <a:lnTo>
                    <a:pt x="30" y="78"/>
                  </a:lnTo>
                  <a:lnTo>
                    <a:pt x="30" y="72"/>
                  </a:lnTo>
                  <a:lnTo>
                    <a:pt x="30" y="72"/>
                  </a:lnTo>
                  <a:lnTo>
                    <a:pt x="30" y="72"/>
                  </a:lnTo>
                  <a:lnTo>
                    <a:pt x="30" y="66"/>
                  </a:lnTo>
                  <a:lnTo>
                    <a:pt x="30" y="60"/>
                  </a:lnTo>
                  <a:lnTo>
                    <a:pt x="30" y="60"/>
                  </a:lnTo>
                  <a:lnTo>
                    <a:pt x="30" y="60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30" y="54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30" y="42"/>
                  </a:lnTo>
                  <a:lnTo>
                    <a:pt x="30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18" y="30"/>
                  </a:lnTo>
                  <a:lnTo>
                    <a:pt x="18" y="30"/>
                  </a:lnTo>
                  <a:lnTo>
                    <a:pt x="18" y="24"/>
                  </a:lnTo>
                  <a:lnTo>
                    <a:pt x="18" y="24"/>
                  </a:lnTo>
                  <a:lnTo>
                    <a:pt x="18" y="24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42" y="6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54" y="6"/>
                  </a:lnTo>
                  <a:lnTo>
                    <a:pt x="54" y="6"/>
                  </a:lnTo>
                  <a:lnTo>
                    <a:pt x="54" y="6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0" name=""/>
          <p:cNvSpPr/>
          <p:nvPr/>
        </p:nvSpPr>
        <p:spPr>
          <a:xfrm>
            <a:off x="7272360" y="2749680"/>
            <a:ext cx="203040" cy="466560"/>
          </a:xfrm>
          <a:custGeom>
            <a:avLst/>
            <a:gdLst/>
            <a:ahLst/>
            <a:rect l="l" t="t" r="r" b="b"/>
            <a:pathLst>
              <a:path w="144" h="294">
                <a:moveTo>
                  <a:pt x="6" y="36"/>
                </a:moveTo>
                <a:lnTo>
                  <a:pt x="24" y="36"/>
                </a:lnTo>
                <a:lnTo>
                  <a:pt x="42" y="30"/>
                </a:lnTo>
                <a:lnTo>
                  <a:pt x="54" y="30"/>
                </a:lnTo>
                <a:lnTo>
                  <a:pt x="60" y="30"/>
                </a:lnTo>
                <a:lnTo>
                  <a:pt x="72" y="24"/>
                </a:lnTo>
                <a:lnTo>
                  <a:pt x="78" y="24"/>
                </a:lnTo>
                <a:lnTo>
                  <a:pt x="84" y="24"/>
                </a:lnTo>
                <a:lnTo>
                  <a:pt x="90" y="18"/>
                </a:lnTo>
                <a:lnTo>
                  <a:pt x="102" y="18"/>
                </a:lnTo>
                <a:lnTo>
                  <a:pt x="108" y="12"/>
                </a:lnTo>
                <a:lnTo>
                  <a:pt x="114" y="12"/>
                </a:lnTo>
                <a:lnTo>
                  <a:pt x="120" y="6"/>
                </a:lnTo>
                <a:lnTo>
                  <a:pt x="126" y="6"/>
                </a:lnTo>
                <a:lnTo>
                  <a:pt x="138" y="0"/>
                </a:lnTo>
                <a:lnTo>
                  <a:pt x="138" y="6"/>
                </a:lnTo>
                <a:lnTo>
                  <a:pt x="138" y="6"/>
                </a:lnTo>
                <a:lnTo>
                  <a:pt x="138" y="12"/>
                </a:lnTo>
                <a:lnTo>
                  <a:pt x="138" y="12"/>
                </a:lnTo>
                <a:lnTo>
                  <a:pt x="132" y="12"/>
                </a:lnTo>
                <a:lnTo>
                  <a:pt x="132" y="18"/>
                </a:lnTo>
                <a:lnTo>
                  <a:pt x="132" y="18"/>
                </a:lnTo>
                <a:lnTo>
                  <a:pt x="132" y="24"/>
                </a:lnTo>
                <a:lnTo>
                  <a:pt x="138" y="24"/>
                </a:lnTo>
                <a:lnTo>
                  <a:pt x="138" y="24"/>
                </a:lnTo>
                <a:lnTo>
                  <a:pt x="138" y="24"/>
                </a:lnTo>
                <a:lnTo>
                  <a:pt x="138" y="30"/>
                </a:lnTo>
                <a:lnTo>
                  <a:pt x="138" y="30"/>
                </a:lnTo>
                <a:lnTo>
                  <a:pt x="138" y="30"/>
                </a:lnTo>
                <a:lnTo>
                  <a:pt x="138" y="30"/>
                </a:lnTo>
                <a:lnTo>
                  <a:pt x="138" y="36"/>
                </a:lnTo>
                <a:lnTo>
                  <a:pt x="138" y="36"/>
                </a:lnTo>
                <a:lnTo>
                  <a:pt x="138" y="36"/>
                </a:lnTo>
                <a:lnTo>
                  <a:pt x="138" y="42"/>
                </a:lnTo>
                <a:lnTo>
                  <a:pt x="132" y="42"/>
                </a:lnTo>
                <a:lnTo>
                  <a:pt x="132" y="42"/>
                </a:lnTo>
                <a:lnTo>
                  <a:pt x="138" y="48"/>
                </a:lnTo>
                <a:lnTo>
                  <a:pt x="138" y="48"/>
                </a:lnTo>
                <a:lnTo>
                  <a:pt x="138" y="48"/>
                </a:lnTo>
                <a:lnTo>
                  <a:pt x="138" y="54"/>
                </a:lnTo>
                <a:lnTo>
                  <a:pt x="138" y="60"/>
                </a:lnTo>
                <a:lnTo>
                  <a:pt x="138" y="60"/>
                </a:lnTo>
                <a:lnTo>
                  <a:pt x="144" y="60"/>
                </a:lnTo>
                <a:lnTo>
                  <a:pt x="144" y="66"/>
                </a:lnTo>
                <a:lnTo>
                  <a:pt x="144" y="66"/>
                </a:lnTo>
                <a:lnTo>
                  <a:pt x="144" y="66"/>
                </a:lnTo>
                <a:lnTo>
                  <a:pt x="144" y="66"/>
                </a:lnTo>
                <a:lnTo>
                  <a:pt x="144" y="72"/>
                </a:lnTo>
                <a:lnTo>
                  <a:pt x="144" y="72"/>
                </a:lnTo>
                <a:lnTo>
                  <a:pt x="144" y="78"/>
                </a:lnTo>
                <a:lnTo>
                  <a:pt x="144" y="84"/>
                </a:lnTo>
                <a:lnTo>
                  <a:pt x="144" y="84"/>
                </a:lnTo>
                <a:lnTo>
                  <a:pt x="144" y="90"/>
                </a:lnTo>
                <a:lnTo>
                  <a:pt x="144" y="90"/>
                </a:lnTo>
                <a:lnTo>
                  <a:pt x="144" y="96"/>
                </a:lnTo>
                <a:lnTo>
                  <a:pt x="138" y="96"/>
                </a:lnTo>
                <a:lnTo>
                  <a:pt x="138" y="96"/>
                </a:lnTo>
                <a:lnTo>
                  <a:pt x="132" y="96"/>
                </a:lnTo>
                <a:lnTo>
                  <a:pt x="132" y="96"/>
                </a:lnTo>
                <a:lnTo>
                  <a:pt x="132" y="96"/>
                </a:lnTo>
                <a:lnTo>
                  <a:pt x="132" y="96"/>
                </a:lnTo>
                <a:lnTo>
                  <a:pt x="126" y="102"/>
                </a:lnTo>
                <a:lnTo>
                  <a:pt x="126" y="102"/>
                </a:lnTo>
                <a:lnTo>
                  <a:pt x="126" y="102"/>
                </a:lnTo>
                <a:lnTo>
                  <a:pt x="120" y="102"/>
                </a:lnTo>
                <a:lnTo>
                  <a:pt x="120" y="108"/>
                </a:lnTo>
                <a:lnTo>
                  <a:pt x="120" y="108"/>
                </a:lnTo>
                <a:lnTo>
                  <a:pt x="120" y="114"/>
                </a:lnTo>
                <a:lnTo>
                  <a:pt x="114" y="114"/>
                </a:lnTo>
                <a:lnTo>
                  <a:pt x="114" y="114"/>
                </a:lnTo>
                <a:lnTo>
                  <a:pt x="114" y="120"/>
                </a:lnTo>
                <a:lnTo>
                  <a:pt x="114" y="120"/>
                </a:lnTo>
                <a:lnTo>
                  <a:pt x="114" y="120"/>
                </a:lnTo>
                <a:lnTo>
                  <a:pt x="120" y="120"/>
                </a:lnTo>
                <a:lnTo>
                  <a:pt x="120" y="126"/>
                </a:lnTo>
                <a:lnTo>
                  <a:pt x="120" y="126"/>
                </a:lnTo>
                <a:lnTo>
                  <a:pt x="126" y="132"/>
                </a:lnTo>
                <a:lnTo>
                  <a:pt x="126" y="132"/>
                </a:lnTo>
                <a:lnTo>
                  <a:pt x="126" y="138"/>
                </a:lnTo>
                <a:lnTo>
                  <a:pt x="126" y="138"/>
                </a:lnTo>
                <a:lnTo>
                  <a:pt x="126" y="144"/>
                </a:lnTo>
                <a:lnTo>
                  <a:pt x="126" y="144"/>
                </a:lnTo>
                <a:lnTo>
                  <a:pt x="126" y="144"/>
                </a:lnTo>
                <a:lnTo>
                  <a:pt x="126" y="150"/>
                </a:lnTo>
                <a:lnTo>
                  <a:pt x="120" y="150"/>
                </a:lnTo>
                <a:lnTo>
                  <a:pt x="120" y="150"/>
                </a:lnTo>
                <a:lnTo>
                  <a:pt x="120" y="156"/>
                </a:lnTo>
                <a:lnTo>
                  <a:pt x="114" y="156"/>
                </a:lnTo>
                <a:lnTo>
                  <a:pt x="114" y="162"/>
                </a:lnTo>
                <a:lnTo>
                  <a:pt x="108" y="162"/>
                </a:lnTo>
                <a:lnTo>
                  <a:pt x="108" y="162"/>
                </a:lnTo>
                <a:lnTo>
                  <a:pt x="108" y="168"/>
                </a:lnTo>
                <a:lnTo>
                  <a:pt x="108" y="174"/>
                </a:lnTo>
                <a:lnTo>
                  <a:pt x="108" y="174"/>
                </a:lnTo>
                <a:lnTo>
                  <a:pt x="114" y="180"/>
                </a:lnTo>
                <a:lnTo>
                  <a:pt x="114" y="180"/>
                </a:lnTo>
                <a:lnTo>
                  <a:pt x="120" y="186"/>
                </a:lnTo>
                <a:lnTo>
                  <a:pt x="120" y="186"/>
                </a:lnTo>
                <a:lnTo>
                  <a:pt x="120" y="192"/>
                </a:lnTo>
                <a:lnTo>
                  <a:pt x="126" y="192"/>
                </a:lnTo>
                <a:lnTo>
                  <a:pt x="126" y="198"/>
                </a:lnTo>
                <a:lnTo>
                  <a:pt x="126" y="198"/>
                </a:lnTo>
                <a:lnTo>
                  <a:pt x="126" y="198"/>
                </a:lnTo>
                <a:lnTo>
                  <a:pt x="126" y="204"/>
                </a:lnTo>
                <a:lnTo>
                  <a:pt x="126" y="204"/>
                </a:lnTo>
                <a:lnTo>
                  <a:pt x="120" y="210"/>
                </a:lnTo>
                <a:lnTo>
                  <a:pt x="120" y="216"/>
                </a:lnTo>
                <a:lnTo>
                  <a:pt x="120" y="222"/>
                </a:lnTo>
                <a:lnTo>
                  <a:pt x="114" y="228"/>
                </a:lnTo>
                <a:lnTo>
                  <a:pt x="114" y="228"/>
                </a:lnTo>
                <a:lnTo>
                  <a:pt x="114" y="234"/>
                </a:lnTo>
                <a:lnTo>
                  <a:pt x="114" y="234"/>
                </a:lnTo>
                <a:lnTo>
                  <a:pt x="114" y="240"/>
                </a:lnTo>
                <a:lnTo>
                  <a:pt x="114" y="240"/>
                </a:lnTo>
                <a:lnTo>
                  <a:pt x="114" y="240"/>
                </a:lnTo>
                <a:lnTo>
                  <a:pt x="114" y="246"/>
                </a:lnTo>
                <a:lnTo>
                  <a:pt x="114" y="246"/>
                </a:lnTo>
                <a:lnTo>
                  <a:pt x="114" y="246"/>
                </a:lnTo>
                <a:lnTo>
                  <a:pt x="114" y="246"/>
                </a:lnTo>
                <a:lnTo>
                  <a:pt x="120" y="252"/>
                </a:lnTo>
                <a:lnTo>
                  <a:pt x="120" y="252"/>
                </a:lnTo>
                <a:lnTo>
                  <a:pt x="120" y="258"/>
                </a:lnTo>
                <a:lnTo>
                  <a:pt x="126" y="258"/>
                </a:lnTo>
                <a:lnTo>
                  <a:pt x="126" y="264"/>
                </a:lnTo>
                <a:lnTo>
                  <a:pt x="126" y="270"/>
                </a:lnTo>
                <a:lnTo>
                  <a:pt x="132" y="270"/>
                </a:lnTo>
                <a:lnTo>
                  <a:pt x="132" y="276"/>
                </a:lnTo>
                <a:lnTo>
                  <a:pt x="132" y="276"/>
                </a:lnTo>
                <a:lnTo>
                  <a:pt x="126" y="276"/>
                </a:lnTo>
                <a:lnTo>
                  <a:pt x="126" y="282"/>
                </a:lnTo>
                <a:lnTo>
                  <a:pt x="120" y="282"/>
                </a:lnTo>
                <a:lnTo>
                  <a:pt x="120" y="282"/>
                </a:lnTo>
                <a:lnTo>
                  <a:pt x="114" y="282"/>
                </a:lnTo>
                <a:lnTo>
                  <a:pt x="108" y="288"/>
                </a:lnTo>
                <a:lnTo>
                  <a:pt x="102" y="288"/>
                </a:lnTo>
                <a:lnTo>
                  <a:pt x="96" y="288"/>
                </a:lnTo>
                <a:lnTo>
                  <a:pt x="84" y="294"/>
                </a:lnTo>
                <a:lnTo>
                  <a:pt x="78" y="294"/>
                </a:lnTo>
                <a:lnTo>
                  <a:pt x="72" y="294"/>
                </a:lnTo>
                <a:lnTo>
                  <a:pt x="72" y="294"/>
                </a:lnTo>
                <a:lnTo>
                  <a:pt x="66" y="294"/>
                </a:lnTo>
                <a:lnTo>
                  <a:pt x="66" y="282"/>
                </a:lnTo>
                <a:lnTo>
                  <a:pt x="60" y="270"/>
                </a:lnTo>
                <a:lnTo>
                  <a:pt x="60" y="264"/>
                </a:lnTo>
                <a:lnTo>
                  <a:pt x="60" y="252"/>
                </a:lnTo>
                <a:lnTo>
                  <a:pt x="54" y="240"/>
                </a:lnTo>
                <a:lnTo>
                  <a:pt x="54" y="234"/>
                </a:lnTo>
                <a:lnTo>
                  <a:pt x="54" y="222"/>
                </a:lnTo>
                <a:lnTo>
                  <a:pt x="48" y="210"/>
                </a:lnTo>
                <a:lnTo>
                  <a:pt x="48" y="210"/>
                </a:lnTo>
                <a:lnTo>
                  <a:pt x="42" y="204"/>
                </a:lnTo>
                <a:lnTo>
                  <a:pt x="42" y="204"/>
                </a:lnTo>
                <a:lnTo>
                  <a:pt x="36" y="198"/>
                </a:lnTo>
                <a:lnTo>
                  <a:pt x="36" y="198"/>
                </a:lnTo>
                <a:lnTo>
                  <a:pt x="36" y="198"/>
                </a:lnTo>
                <a:lnTo>
                  <a:pt x="36" y="198"/>
                </a:lnTo>
                <a:lnTo>
                  <a:pt x="30" y="198"/>
                </a:lnTo>
                <a:lnTo>
                  <a:pt x="30" y="198"/>
                </a:lnTo>
                <a:lnTo>
                  <a:pt x="18" y="198"/>
                </a:lnTo>
                <a:lnTo>
                  <a:pt x="18" y="198"/>
                </a:lnTo>
                <a:lnTo>
                  <a:pt x="18" y="198"/>
                </a:lnTo>
                <a:lnTo>
                  <a:pt x="18" y="198"/>
                </a:lnTo>
                <a:lnTo>
                  <a:pt x="18" y="198"/>
                </a:lnTo>
                <a:lnTo>
                  <a:pt x="18" y="198"/>
                </a:lnTo>
                <a:lnTo>
                  <a:pt x="18" y="198"/>
                </a:lnTo>
                <a:lnTo>
                  <a:pt x="18" y="192"/>
                </a:lnTo>
                <a:lnTo>
                  <a:pt x="24" y="186"/>
                </a:lnTo>
                <a:lnTo>
                  <a:pt x="24" y="186"/>
                </a:lnTo>
                <a:lnTo>
                  <a:pt x="30" y="180"/>
                </a:lnTo>
                <a:lnTo>
                  <a:pt x="30" y="174"/>
                </a:lnTo>
                <a:lnTo>
                  <a:pt x="30" y="174"/>
                </a:lnTo>
                <a:lnTo>
                  <a:pt x="30" y="174"/>
                </a:lnTo>
                <a:lnTo>
                  <a:pt x="30" y="168"/>
                </a:lnTo>
                <a:lnTo>
                  <a:pt x="30" y="168"/>
                </a:lnTo>
                <a:lnTo>
                  <a:pt x="30" y="168"/>
                </a:lnTo>
                <a:lnTo>
                  <a:pt x="30" y="162"/>
                </a:lnTo>
                <a:lnTo>
                  <a:pt x="30" y="162"/>
                </a:lnTo>
                <a:lnTo>
                  <a:pt x="30" y="156"/>
                </a:lnTo>
                <a:lnTo>
                  <a:pt x="24" y="150"/>
                </a:lnTo>
                <a:lnTo>
                  <a:pt x="24" y="150"/>
                </a:lnTo>
                <a:lnTo>
                  <a:pt x="24" y="150"/>
                </a:lnTo>
                <a:lnTo>
                  <a:pt x="18" y="144"/>
                </a:lnTo>
                <a:lnTo>
                  <a:pt x="18" y="144"/>
                </a:lnTo>
                <a:lnTo>
                  <a:pt x="18" y="144"/>
                </a:lnTo>
                <a:lnTo>
                  <a:pt x="18" y="144"/>
                </a:lnTo>
                <a:lnTo>
                  <a:pt x="12" y="144"/>
                </a:lnTo>
                <a:lnTo>
                  <a:pt x="12" y="144"/>
                </a:lnTo>
                <a:lnTo>
                  <a:pt x="12" y="138"/>
                </a:lnTo>
                <a:lnTo>
                  <a:pt x="12" y="138"/>
                </a:lnTo>
                <a:lnTo>
                  <a:pt x="12" y="138"/>
                </a:lnTo>
                <a:lnTo>
                  <a:pt x="12" y="138"/>
                </a:lnTo>
                <a:lnTo>
                  <a:pt x="12" y="132"/>
                </a:lnTo>
                <a:lnTo>
                  <a:pt x="18" y="132"/>
                </a:lnTo>
                <a:lnTo>
                  <a:pt x="18" y="132"/>
                </a:lnTo>
                <a:lnTo>
                  <a:pt x="18" y="126"/>
                </a:lnTo>
                <a:lnTo>
                  <a:pt x="18" y="126"/>
                </a:lnTo>
                <a:lnTo>
                  <a:pt x="24" y="126"/>
                </a:lnTo>
                <a:lnTo>
                  <a:pt x="24" y="126"/>
                </a:lnTo>
                <a:lnTo>
                  <a:pt x="24" y="126"/>
                </a:lnTo>
                <a:lnTo>
                  <a:pt x="24" y="120"/>
                </a:lnTo>
                <a:lnTo>
                  <a:pt x="24" y="120"/>
                </a:lnTo>
                <a:lnTo>
                  <a:pt x="18" y="114"/>
                </a:lnTo>
                <a:lnTo>
                  <a:pt x="18" y="114"/>
                </a:lnTo>
                <a:lnTo>
                  <a:pt x="18" y="108"/>
                </a:lnTo>
                <a:lnTo>
                  <a:pt x="18" y="108"/>
                </a:lnTo>
                <a:lnTo>
                  <a:pt x="18" y="108"/>
                </a:lnTo>
                <a:lnTo>
                  <a:pt x="18" y="102"/>
                </a:lnTo>
                <a:lnTo>
                  <a:pt x="12" y="102"/>
                </a:lnTo>
                <a:lnTo>
                  <a:pt x="12" y="96"/>
                </a:lnTo>
                <a:lnTo>
                  <a:pt x="6" y="96"/>
                </a:lnTo>
                <a:lnTo>
                  <a:pt x="6" y="90"/>
                </a:lnTo>
                <a:lnTo>
                  <a:pt x="6" y="90"/>
                </a:lnTo>
                <a:lnTo>
                  <a:pt x="0" y="84"/>
                </a:lnTo>
                <a:lnTo>
                  <a:pt x="0" y="84"/>
                </a:lnTo>
                <a:lnTo>
                  <a:pt x="6" y="78"/>
                </a:lnTo>
                <a:lnTo>
                  <a:pt x="6" y="72"/>
                </a:lnTo>
                <a:lnTo>
                  <a:pt x="6" y="60"/>
                </a:lnTo>
                <a:lnTo>
                  <a:pt x="6" y="54"/>
                </a:lnTo>
                <a:lnTo>
                  <a:pt x="6" y="48"/>
                </a:lnTo>
                <a:lnTo>
                  <a:pt x="6" y="42"/>
                </a:lnTo>
                <a:lnTo>
                  <a:pt x="6" y="36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1" name=""/>
          <p:cNvGrpSpPr/>
          <p:nvPr/>
        </p:nvGrpSpPr>
        <p:grpSpPr>
          <a:xfrm>
            <a:off x="7272360" y="2749680"/>
            <a:ext cx="203040" cy="466560"/>
            <a:chOff x="7272360" y="2749680"/>
            <a:chExt cx="203040" cy="466560"/>
          </a:xfrm>
        </p:grpSpPr>
        <p:sp>
          <p:nvSpPr>
            <p:cNvPr id="362" name=""/>
            <p:cNvSpPr/>
            <p:nvPr/>
          </p:nvSpPr>
          <p:spPr>
            <a:xfrm>
              <a:off x="7272360" y="2749680"/>
              <a:ext cx="203040" cy="466560"/>
            </a:xfrm>
            <a:custGeom>
              <a:avLst/>
              <a:gdLst/>
              <a:ahLst/>
              <a:rect l="l" t="t" r="r" b="b"/>
              <a:pathLst>
                <a:path w="144" h="294">
                  <a:moveTo>
                    <a:pt x="6" y="36"/>
                  </a:moveTo>
                  <a:lnTo>
                    <a:pt x="24" y="36"/>
                  </a:lnTo>
                  <a:lnTo>
                    <a:pt x="42" y="30"/>
                  </a:lnTo>
                  <a:lnTo>
                    <a:pt x="54" y="30"/>
                  </a:lnTo>
                  <a:lnTo>
                    <a:pt x="60" y="30"/>
                  </a:lnTo>
                  <a:lnTo>
                    <a:pt x="72" y="24"/>
                  </a:lnTo>
                  <a:lnTo>
                    <a:pt x="78" y="24"/>
                  </a:lnTo>
                  <a:lnTo>
                    <a:pt x="84" y="24"/>
                  </a:lnTo>
                  <a:lnTo>
                    <a:pt x="90" y="18"/>
                  </a:lnTo>
                  <a:lnTo>
                    <a:pt x="102" y="18"/>
                  </a:lnTo>
                  <a:lnTo>
                    <a:pt x="108" y="12"/>
                  </a:lnTo>
                  <a:lnTo>
                    <a:pt x="114" y="12"/>
                  </a:lnTo>
                  <a:lnTo>
                    <a:pt x="120" y="6"/>
                  </a:lnTo>
                  <a:lnTo>
                    <a:pt x="126" y="6"/>
                  </a:lnTo>
                  <a:lnTo>
                    <a:pt x="138" y="0"/>
                  </a:lnTo>
                  <a:lnTo>
                    <a:pt x="138" y="6"/>
                  </a:lnTo>
                  <a:lnTo>
                    <a:pt x="138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32" y="12"/>
                  </a:lnTo>
                  <a:lnTo>
                    <a:pt x="132" y="18"/>
                  </a:lnTo>
                  <a:lnTo>
                    <a:pt x="132" y="18"/>
                  </a:lnTo>
                  <a:lnTo>
                    <a:pt x="132" y="24"/>
                  </a:lnTo>
                  <a:lnTo>
                    <a:pt x="138" y="24"/>
                  </a:lnTo>
                  <a:lnTo>
                    <a:pt x="138" y="24"/>
                  </a:lnTo>
                  <a:lnTo>
                    <a:pt x="138" y="24"/>
                  </a:lnTo>
                  <a:lnTo>
                    <a:pt x="138" y="30"/>
                  </a:lnTo>
                  <a:lnTo>
                    <a:pt x="138" y="30"/>
                  </a:lnTo>
                  <a:lnTo>
                    <a:pt x="138" y="30"/>
                  </a:lnTo>
                  <a:lnTo>
                    <a:pt x="138" y="30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4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54"/>
                  </a:lnTo>
                  <a:lnTo>
                    <a:pt x="138" y="60"/>
                  </a:lnTo>
                  <a:lnTo>
                    <a:pt x="138" y="60"/>
                  </a:lnTo>
                  <a:lnTo>
                    <a:pt x="144" y="60"/>
                  </a:lnTo>
                  <a:lnTo>
                    <a:pt x="144" y="66"/>
                  </a:lnTo>
                  <a:lnTo>
                    <a:pt x="144" y="66"/>
                  </a:lnTo>
                  <a:lnTo>
                    <a:pt x="144" y="66"/>
                  </a:lnTo>
                  <a:lnTo>
                    <a:pt x="144" y="66"/>
                  </a:lnTo>
                  <a:lnTo>
                    <a:pt x="144" y="72"/>
                  </a:lnTo>
                  <a:lnTo>
                    <a:pt x="144" y="72"/>
                  </a:lnTo>
                  <a:lnTo>
                    <a:pt x="144" y="78"/>
                  </a:lnTo>
                  <a:lnTo>
                    <a:pt x="144" y="84"/>
                  </a:lnTo>
                  <a:lnTo>
                    <a:pt x="144" y="84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44" y="96"/>
                  </a:lnTo>
                  <a:lnTo>
                    <a:pt x="138" y="96"/>
                  </a:lnTo>
                  <a:lnTo>
                    <a:pt x="138" y="96"/>
                  </a:lnTo>
                  <a:lnTo>
                    <a:pt x="132" y="96"/>
                  </a:lnTo>
                  <a:lnTo>
                    <a:pt x="132" y="96"/>
                  </a:lnTo>
                  <a:lnTo>
                    <a:pt x="132" y="96"/>
                  </a:lnTo>
                  <a:lnTo>
                    <a:pt x="132" y="96"/>
                  </a:lnTo>
                  <a:lnTo>
                    <a:pt x="126" y="102"/>
                  </a:lnTo>
                  <a:lnTo>
                    <a:pt x="126" y="102"/>
                  </a:lnTo>
                  <a:lnTo>
                    <a:pt x="126" y="102"/>
                  </a:lnTo>
                  <a:lnTo>
                    <a:pt x="120" y="102"/>
                  </a:lnTo>
                  <a:lnTo>
                    <a:pt x="120" y="108"/>
                  </a:lnTo>
                  <a:lnTo>
                    <a:pt x="120" y="108"/>
                  </a:lnTo>
                  <a:lnTo>
                    <a:pt x="120" y="114"/>
                  </a:lnTo>
                  <a:lnTo>
                    <a:pt x="114" y="114"/>
                  </a:lnTo>
                  <a:lnTo>
                    <a:pt x="114" y="114"/>
                  </a:lnTo>
                  <a:lnTo>
                    <a:pt x="114" y="120"/>
                  </a:lnTo>
                  <a:lnTo>
                    <a:pt x="114" y="120"/>
                  </a:lnTo>
                  <a:lnTo>
                    <a:pt x="114" y="120"/>
                  </a:lnTo>
                  <a:lnTo>
                    <a:pt x="120" y="120"/>
                  </a:lnTo>
                  <a:lnTo>
                    <a:pt x="120" y="126"/>
                  </a:lnTo>
                  <a:lnTo>
                    <a:pt x="120" y="126"/>
                  </a:lnTo>
                  <a:lnTo>
                    <a:pt x="126" y="132"/>
                  </a:lnTo>
                  <a:lnTo>
                    <a:pt x="126" y="132"/>
                  </a:lnTo>
                  <a:lnTo>
                    <a:pt x="126" y="138"/>
                  </a:lnTo>
                  <a:lnTo>
                    <a:pt x="126" y="138"/>
                  </a:lnTo>
                  <a:lnTo>
                    <a:pt x="126" y="144"/>
                  </a:lnTo>
                  <a:lnTo>
                    <a:pt x="126" y="144"/>
                  </a:lnTo>
                  <a:lnTo>
                    <a:pt x="126" y="144"/>
                  </a:lnTo>
                  <a:lnTo>
                    <a:pt x="126" y="150"/>
                  </a:lnTo>
                  <a:lnTo>
                    <a:pt x="120" y="150"/>
                  </a:lnTo>
                  <a:lnTo>
                    <a:pt x="120" y="150"/>
                  </a:lnTo>
                  <a:lnTo>
                    <a:pt x="120" y="156"/>
                  </a:lnTo>
                  <a:lnTo>
                    <a:pt x="114" y="156"/>
                  </a:lnTo>
                  <a:lnTo>
                    <a:pt x="114" y="162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08" y="168"/>
                  </a:lnTo>
                  <a:lnTo>
                    <a:pt x="108" y="174"/>
                  </a:lnTo>
                  <a:lnTo>
                    <a:pt x="108" y="174"/>
                  </a:lnTo>
                  <a:lnTo>
                    <a:pt x="114" y="180"/>
                  </a:lnTo>
                  <a:lnTo>
                    <a:pt x="114" y="180"/>
                  </a:lnTo>
                  <a:lnTo>
                    <a:pt x="120" y="186"/>
                  </a:lnTo>
                  <a:lnTo>
                    <a:pt x="120" y="186"/>
                  </a:lnTo>
                  <a:lnTo>
                    <a:pt x="120" y="192"/>
                  </a:lnTo>
                  <a:lnTo>
                    <a:pt x="126" y="192"/>
                  </a:lnTo>
                  <a:lnTo>
                    <a:pt x="126" y="198"/>
                  </a:lnTo>
                  <a:lnTo>
                    <a:pt x="126" y="198"/>
                  </a:lnTo>
                  <a:lnTo>
                    <a:pt x="126" y="198"/>
                  </a:lnTo>
                  <a:lnTo>
                    <a:pt x="126" y="204"/>
                  </a:lnTo>
                  <a:lnTo>
                    <a:pt x="126" y="204"/>
                  </a:lnTo>
                  <a:lnTo>
                    <a:pt x="120" y="210"/>
                  </a:lnTo>
                  <a:lnTo>
                    <a:pt x="120" y="216"/>
                  </a:lnTo>
                  <a:lnTo>
                    <a:pt x="120" y="222"/>
                  </a:lnTo>
                  <a:lnTo>
                    <a:pt x="114" y="228"/>
                  </a:lnTo>
                  <a:lnTo>
                    <a:pt x="114" y="228"/>
                  </a:lnTo>
                  <a:lnTo>
                    <a:pt x="114" y="234"/>
                  </a:lnTo>
                  <a:lnTo>
                    <a:pt x="114" y="234"/>
                  </a:lnTo>
                  <a:lnTo>
                    <a:pt x="114" y="240"/>
                  </a:lnTo>
                  <a:lnTo>
                    <a:pt x="114" y="240"/>
                  </a:lnTo>
                  <a:lnTo>
                    <a:pt x="114" y="240"/>
                  </a:lnTo>
                  <a:lnTo>
                    <a:pt x="114" y="246"/>
                  </a:lnTo>
                  <a:lnTo>
                    <a:pt x="114" y="246"/>
                  </a:lnTo>
                  <a:lnTo>
                    <a:pt x="114" y="246"/>
                  </a:lnTo>
                  <a:lnTo>
                    <a:pt x="114" y="246"/>
                  </a:lnTo>
                  <a:lnTo>
                    <a:pt x="120" y="252"/>
                  </a:lnTo>
                  <a:lnTo>
                    <a:pt x="120" y="252"/>
                  </a:lnTo>
                  <a:lnTo>
                    <a:pt x="120" y="258"/>
                  </a:lnTo>
                  <a:lnTo>
                    <a:pt x="126" y="258"/>
                  </a:lnTo>
                  <a:lnTo>
                    <a:pt x="126" y="264"/>
                  </a:lnTo>
                  <a:lnTo>
                    <a:pt x="126" y="270"/>
                  </a:lnTo>
                  <a:lnTo>
                    <a:pt x="132" y="270"/>
                  </a:lnTo>
                  <a:lnTo>
                    <a:pt x="132" y="276"/>
                  </a:lnTo>
                  <a:lnTo>
                    <a:pt x="132" y="276"/>
                  </a:lnTo>
                  <a:lnTo>
                    <a:pt x="126" y="276"/>
                  </a:lnTo>
                  <a:lnTo>
                    <a:pt x="126" y="282"/>
                  </a:lnTo>
                  <a:lnTo>
                    <a:pt x="120" y="282"/>
                  </a:lnTo>
                  <a:lnTo>
                    <a:pt x="120" y="282"/>
                  </a:lnTo>
                  <a:lnTo>
                    <a:pt x="114" y="282"/>
                  </a:lnTo>
                  <a:lnTo>
                    <a:pt x="108" y="288"/>
                  </a:lnTo>
                  <a:lnTo>
                    <a:pt x="102" y="288"/>
                  </a:lnTo>
                  <a:lnTo>
                    <a:pt x="96" y="288"/>
                  </a:lnTo>
                  <a:lnTo>
                    <a:pt x="84" y="294"/>
                  </a:lnTo>
                  <a:lnTo>
                    <a:pt x="78" y="294"/>
                  </a:lnTo>
                  <a:lnTo>
                    <a:pt x="72" y="294"/>
                  </a:lnTo>
                  <a:lnTo>
                    <a:pt x="72" y="294"/>
                  </a:lnTo>
                  <a:lnTo>
                    <a:pt x="66" y="294"/>
                  </a:lnTo>
                  <a:lnTo>
                    <a:pt x="66" y="282"/>
                  </a:lnTo>
                  <a:lnTo>
                    <a:pt x="60" y="270"/>
                  </a:lnTo>
                  <a:lnTo>
                    <a:pt x="60" y="264"/>
                  </a:lnTo>
                  <a:lnTo>
                    <a:pt x="60" y="252"/>
                  </a:lnTo>
                  <a:lnTo>
                    <a:pt x="54" y="240"/>
                  </a:lnTo>
                  <a:lnTo>
                    <a:pt x="54" y="234"/>
                  </a:lnTo>
                  <a:lnTo>
                    <a:pt x="54" y="222"/>
                  </a:lnTo>
                  <a:lnTo>
                    <a:pt x="48" y="210"/>
                  </a:lnTo>
                  <a:lnTo>
                    <a:pt x="48" y="210"/>
                  </a:lnTo>
                  <a:lnTo>
                    <a:pt x="42" y="204"/>
                  </a:lnTo>
                  <a:lnTo>
                    <a:pt x="42" y="204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0" y="198"/>
                  </a:lnTo>
                  <a:lnTo>
                    <a:pt x="30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30" y="180"/>
                  </a:lnTo>
                  <a:lnTo>
                    <a:pt x="30" y="174"/>
                  </a:lnTo>
                  <a:lnTo>
                    <a:pt x="30" y="174"/>
                  </a:lnTo>
                  <a:lnTo>
                    <a:pt x="30" y="174"/>
                  </a:lnTo>
                  <a:lnTo>
                    <a:pt x="30" y="168"/>
                  </a:lnTo>
                  <a:lnTo>
                    <a:pt x="30" y="168"/>
                  </a:lnTo>
                  <a:lnTo>
                    <a:pt x="30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30" y="156"/>
                  </a:lnTo>
                  <a:lnTo>
                    <a:pt x="24" y="150"/>
                  </a:lnTo>
                  <a:lnTo>
                    <a:pt x="24" y="150"/>
                  </a:lnTo>
                  <a:lnTo>
                    <a:pt x="24" y="150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12" y="144"/>
                  </a:lnTo>
                  <a:lnTo>
                    <a:pt x="12" y="144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32"/>
                  </a:lnTo>
                  <a:lnTo>
                    <a:pt x="18" y="132"/>
                  </a:lnTo>
                  <a:lnTo>
                    <a:pt x="18" y="132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24" y="126"/>
                  </a:lnTo>
                  <a:lnTo>
                    <a:pt x="24" y="126"/>
                  </a:lnTo>
                  <a:lnTo>
                    <a:pt x="24" y="126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18" y="114"/>
                  </a:lnTo>
                  <a:lnTo>
                    <a:pt x="18" y="114"/>
                  </a:lnTo>
                  <a:lnTo>
                    <a:pt x="18" y="108"/>
                  </a:lnTo>
                  <a:lnTo>
                    <a:pt x="18" y="108"/>
                  </a:lnTo>
                  <a:lnTo>
                    <a:pt x="18" y="108"/>
                  </a:lnTo>
                  <a:lnTo>
                    <a:pt x="18" y="102"/>
                  </a:lnTo>
                  <a:lnTo>
                    <a:pt x="12" y="102"/>
                  </a:lnTo>
                  <a:lnTo>
                    <a:pt x="12" y="96"/>
                  </a:lnTo>
                  <a:lnTo>
                    <a:pt x="6" y="96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6" y="60"/>
                  </a:lnTo>
                  <a:lnTo>
                    <a:pt x="6" y="54"/>
                  </a:lnTo>
                  <a:lnTo>
                    <a:pt x="6" y="48"/>
                  </a:lnTo>
                  <a:lnTo>
                    <a:pt x="6" y="42"/>
                  </a:lnTo>
                  <a:lnTo>
                    <a:pt x="6" y="36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7272360" y="2749680"/>
              <a:ext cx="203040" cy="466560"/>
            </a:xfrm>
            <a:custGeom>
              <a:avLst/>
              <a:gdLst/>
              <a:ahLst/>
              <a:rect l="l" t="t" r="r" b="b"/>
              <a:pathLst>
                <a:path w="144" h="294">
                  <a:moveTo>
                    <a:pt x="6" y="36"/>
                  </a:moveTo>
                  <a:lnTo>
                    <a:pt x="24" y="36"/>
                  </a:lnTo>
                  <a:lnTo>
                    <a:pt x="42" y="30"/>
                  </a:lnTo>
                  <a:lnTo>
                    <a:pt x="54" y="30"/>
                  </a:lnTo>
                  <a:lnTo>
                    <a:pt x="60" y="30"/>
                  </a:lnTo>
                  <a:lnTo>
                    <a:pt x="72" y="24"/>
                  </a:lnTo>
                  <a:lnTo>
                    <a:pt x="78" y="24"/>
                  </a:lnTo>
                  <a:lnTo>
                    <a:pt x="84" y="24"/>
                  </a:lnTo>
                  <a:lnTo>
                    <a:pt x="90" y="18"/>
                  </a:lnTo>
                  <a:lnTo>
                    <a:pt x="102" y="18"/>
                  </a:lnTo>
                  <a:lnTo>
                    <a:pt x="108" y="12"/>
                  </a:lnTo>
                  <a:lnTo>
                    <a:pt x="114" y="12"/>
                  </a:lnTo>
                  <a:lnTo>
                    <a:pt x="120" y="6"/>
                  </a:lnTo>
                  <a:lnTo>
                    <a:pt x="126" y="6"/>
                  </a:lnTo>
                  <a:lnTo>
                    <a:pt x="138" y="0"/>
                  </a:lnTo>
                  <a:lnTo>
                    <a:pt x="138" y="6"/>
                  </a:lnTo>
                  <a:lnTo>
                    <a:pt x="138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32" y="12"/>
                  </a:lnTo>
                  <a:lnTo>
                    <a:pt x="132" y="18"/>
                  </a:lnTo>
                  <a:lnTo>
                    <a:pt x="132" y="18"/>
                  </a:lnTo>
                  <a:lnTo>
                    <a:pt x="132" y="24"/>
                  </a:lnTo>
                  <a:lnTo>
                    <a:pt x="138" y="24"/>
                  </a:lnTo>
                  <a:lnTo>
                    <a:pt x="138" y="24"/>
                  </a:lnTo>
                  <a:lnTo>
                    <a:pt x="138" y="24"/>
                  </a:lnTo>
                  <a:lnTo>
                    <a:pt x="138" y="30"/>
                  </a:lnTo>
                  <a:lnTo>
                    <a:pt x="138" y="30"/>
                  </a:lnTo>
                  <a:lnTo>
                    <a:pt x="138" y="30"/>
                  </a:lnTo>
                  <a:lnTo>
                    <a:pt x="138" y="30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4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54"/>
                  </a:lnTo>
                  <a:lnTo>
                    <a:pt x="138" y="60"/>
                  </a:lnTo>
                  <a:lnTo>
                    <a:pt x="138" y="60"/>
                  </a:lnTo>
                  <a:lnTo>
                    <a:pt x="144" y="60"/>
                  </a:lnTo>
                  <a:lnTo>
                    <a:pt x="144" y="66"/>
                  </a:lnTo>
                  <a:lnTo>
                    <a:pt x="144" y="66"/>
                  </a:lnTo>
                  <a:lnTo>
                    <a:pt x="144" y="66"/>
                  </a:lnTo>
                  <a:lnTo>
                    <a:pt x="144" y="66"/>
                  </a:lnTo>
                  <a:lnTo>
                    <a:pt x="144" y="72"/>
                  </a:lnTo>
                  <a:lnTo>
                    <a:pt x="144" y="72"/>
                  </a:lnTo>
                  <a:lnTo>
                    <a:pt x="144" y="78"/>
                  </a:lnTo>
                  <a:lnTo>
                    <a:pt x="144" y="84"/>
                  </a:lnTo>
                  <a:lnTo>
                    <a:pt x="144" y="84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44" y="96"/>
                  </a:lnTo>
                  <a:lnTo>
                    <a:pt x="138" y="96"/>
                  </a:lnTo>
                  <a:lnTo>
                    <a:pt x="138" y="96"/>
                  </a:lnTo>
                  <a:lnTo>
                    <a:pt x="132" y="96"/>
                  </a:lnTo>
                  <a:lnTo>
                    <a:pt x="132" y="96"/>
                  </a:lnTo>
                  <a:lnTo>
                    <a:pt x="132" y="96"/>
                  </a:lnTo>
                  <a:lnTo>
                    <a:pt x="132" y="96"/>
                  </a:lnTo>
                  <a:lnTo>
                    <a:pt x="126" y="102"/>
                  </a:lnTo>
                  <a:lnTo>
                    <a:pt x="126" y="102"/>
                  </a:lnTo>
                  <a:lnTo>
                    <a:pt x="126" y="102"/>
                  </a:lnTo>
                  <a:lnTo>
                    <a:pt x="120" y="102"/>
                  </a:lnTo>
                  <a:lnTo>
                    <a:pt x="120" y="108"/>
                  </a:lnTo>
                  <a:lnTo>
                    <a:pt x="120" y="108"/>
                  </a:lnTo>
                  <a:lnTo>
                    <a:pt x="120" y="114"/>
                  </a:lnTo>
                  <a:lnTo>
                    <a:pt x="114" y="114"/>
                  </a:lnTo>
                  <a:lnTo>
                    <a:pt x="114" y="114"/>
                  </a:lnTo>
                  <a:lnTo>
                    <a:pt x="114" y="120"/>
                  </a:lnTo>
                  <a:lnTo>
                    <a:pt x="114" y="120"/>
                  </a:lnTo>
                  <a:lnTo>
                    <a:pt x="114" y="120"/>
                  </a:lnTo>
                  <a:lnTo>
                    <a:pt x="120" y="120"/>
                  </a:lnTo>
                  <a:lnTo>
                    <a:pt x="120" y="126"/>
                  </a:lnTo>
                  <a:lnTo>
                    <a:pt x="120" y="126"/>
                  </a:lnTo>
                  <a:lnTo>
                    <a:pt x="126" y="132"/>
                  </a:lnTo>
                  <a:lnTo>
                    <a:pt x="126" y="132"/>
                  </a:lnTo>
                  <a:lnTo>
                    <a:pt x="126" y="138"/>
                  </a:lnTo>
                  <a:lnTo>
                    <a:pt x="126" y="138"/>
                  </a:lnTo>
                  <a:lnTo>
                    <a:pt x="126" y="144"/>
                  </a:lnTo>
                  <a:lnTo>
                    <a:pt x="126" y="144"/>
                  </a:lnTo>
                  <a:lnTo>
                    <a:pt x="126" y="144"/>
                  </a:lnTo>
                  <a:lnTo>
                    <a:pt x="126" y="150"/>
                  </a:lnTo>
                  <a:lnTo>
                    <a:pt x="120" y="150"/>
                  </a:lnTo>
                  <a:lnTo>
                    <a:pt x="120" y="150"/>
                  </a:lnTo>
                  <a:lnTo>
                    <a:pt x="120" y="156"/>
                  </a:lnTo>
                  <a:lnTo>
                    <a:pt x="114" y="156"/>
                  </a:lnTo>
                  <a:lnTo>
                    <a:pt x="114" y="162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08" y="168"/>
                  </a:lnTo>
                  <a:lnTo>
                    <a:pt x="108" y="174"/>
                  </a:lnTo>
                  <a:lnTo>
                    <a:pt x="108" y="174"/>
                  </a:lnTo>
                  <a:lnTo>
                    <a:pt x="114" y="180"/>
                  </a:lnTo>
                  <a:lnTo>
                    <a:pt x="114" y="180"/>
                  </a:lnTo>
                  <a:lnTo>
                    <a:pt x="120" y="186"/>
                  </a:lnTo>
                  <a:lnTo>
                    <a:pt x="120" y="186"/>
                  </a:lnTo>
                  <a:lnTo>
                    <a:pt x="120" y="192"/>
                  </a:lnTo>
                  <a:lnTo>
                    <a:pt x="126" y="192"/>
                  </a:lnTo>
                  <a:lnTo>
                    <a:pt x="126" y="198"/>
                  </a:lnTo>
                  <a:lnTo>
                    <a:pt x="126" y="198"/>
                  </a:lnTo>
                  <a:lnTo>
                    <a:pt x="126" y="198"/>
                  </a:lnTo>
                  <a:lnTo>
                    <a:pt x="126" y="204"/>
                  </a:lnTo>
                  <a:lnTo>
                    <a:pt x="126" y="204"/>
                  </a:lnTo>
                  <a:lnTo>
                    <a:pt x="120" y="210"/>
                  </a:lnTo>
                  <a:lnTo>
                    <a:pt x="120" y="216"/>
                  </a:lnTo>
                  <a:lnTo>
                    <a:pt x="120" y="222"/>
                  </a:lnTo>
                  <a:lnTo>
                    <a:pt x="114" y="228"/>
                  </a:lnTo>
                  <a:lnTo>
                    <a:pt x="114" y="228"/>
                  </a:lnTo>
                  <a:lnTo>
                    <a:pt x="114" y="234"/>
                  </a:lnTo>
                  <a:lnTo>
                    <a:pt x="114" y="234"/>
                  </a:lnTo>
                  <a:lnTo>
                    <a:pt x="114" y="240"/>
                  </a:lnTo>
                  <a:lnTo>
                    <a:pt x="114" y="240"/>
                  </a:lnTo>
                  <a:lnTo>
                    <a:pt x="114" y="240"/>
                  </a:lnTo>
                  <a:lnTo>
                    <a:pt x="114" y="246"/>
                  </a:lnTo>
                  <a:lnTo>
                    <a:pt x="114" y="246"/>
                  </a:lnTo>
                  <a:lnTo>
                    <a:pt x="114" y="246"/>
                  </a:lnTo>
                  <a:lnTo>
                    <a:pt x="114" y="246"/>
                  </a:lnTo>
                  <a:lnTo>
                    <a:pt x="120" y="252"/>
                  </a:lnTo>
                  <a:lnTo>
                    <a:pt x="120" y="252"/>
                  </a:lnTo>
                  <a:lnTo>
                    <a:pt x="120" y="258"/>
                  </a:lnTo>
                  <a:lnTo>
                    <a:pt x="126" y="258"/>
                  </a:lnTo>
                  <a:lnTo>
                    <a:pt x="126" y="264"/>
                  </a:lnTo>
                  <a:lnTo>
                    <a:pt x="126" y="270"/>
                  </a:lnTo>
                  <a:lnTo>
                    <a:pt x="132" y="270"/>
                  </a:lnTo>
                  <a:lnTo>
                    <a:pt x="132" y="276"/>
                  </a:lnTo>
                  <a:lnTo>
                    <a:pt x="132" y="276"/>
                  </a:lnTo>
                  <a:lnTo>
                    <a:pt x="126" y="276"/>
                  </a:lnTo>
                  <a:lnTo>
                    <a:pt x="126" y="282"/>
                  </a:lnTo>
                  <a:lnTo>
                    <a:pt x="120" y="282"/>
                  </a:lnTo>
                  <a:lnTo>
                    <a:pt x="120" y="282"/>
                  </a:lnTo>
                  <a:lnTo>
                    <a:pt x="114" y="282"/>
                  </a:lnTo>
                  <a:lnTo>
                    <a:pt x="108" y="288"/>
                  </a:lnTo>
                  <a:lnTo>
                    <a:pt x="102" y="288"/>
                  </a:lnTo>
                  <a:lnTo>
                    <a:pt x="96" y="288"/>
                  </a:lnTo>
                  <a:lnTo>
                    <a:pt x="84" y="294"/>
                  </a:lnTo>
                  <a:lnTo>
                    <a:pt x="78" y="294"/>
                  </a:lnTo>
                  <a:lnTo>
                    <a:pt x="72" y="294"/>
                  </a:lnTo>
                  <a:lnTo>
                    <a:pt x="72" y="294"/>
                  </a:lnTo>
                  <a:lnTo>
                    <a:pt x="66" y="294"/>
                  </a:lnTo>
                  <a:lnTo>
                    <a:pt x="66" y="282"/>
                  </a:lnTo>
                  <a:lnTo>
                    <a:pt x="60" y="270"/>
                  </a:lnTo>
                  <a:lnTo>
                    <a:pt x="60" y="264"/>
                  </a:lnTo>
                  <a:lnTo>
                    <a:pt x="60" y="252"/>
                  </a:lnTo>
                  <a:lnTo>
                    <a:pt x="54" y="240"/>
                  </a:lnTo>
                  <a:lnTo>
                    <a:pt x="54" y="234"/>
                  </a:lnTo>
                  <a:lnTo>
                    <a:pt x="54" y="222"/>
                  </a:lnTo>
                  <a:lnTo>
                    <a:pt x="48" y="210"/>
                  </a:lnTo>
                  <a:lnTo>
                    <a:pt x="48" y="210"/>
                  </a:lnTo>
                  <a:lnTo>
                    <a:pt x="42" y="204"/>
                  </a:lnTo>
                  <a:lnTo>
                    <a:pt x="42" y="204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6" y="198"/>
                  </a:lnTo>
                  <a:lnTo>
                    <a:pt x="30" y="198"/>
                  </a:lnTo>
                  <a:lnTo>
                    <a:pt x="30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8"/>
                  </a:lnTo>
                  <a:lnTo>
                    <a:pt x="18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30" y="180"/>
                  </a:lnTo>
                  <a:lnTo>
                    <a:pt x="30" y="174"/>
                  </a:lnTo>
                  <a:lnTo>
                    <a:pt x="30" y="174"/>
                  </a:lnTo>
                  <a:lnTo>
                    <a:pt x="30" y="174"/>
                  </a:lnTo>
                  <a:lnTo>
                    <a:pt x="30" y="168"/>
                  </a:lnTo>
                  <a:lnTo>
                    <a:pt x="30" y="168"/>
                  </a:lnTo>
                  <a:lnTo>
                    <a:pt x="30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30" y="156"/>
                  </a:lnTo>
                  <a:lnTo>
                    <a:pt x="24" y="150"/>
                  </a:lnTo>
                  <a:lnTo>
                    <a:pt x="24" y="150"/>
                  </a:lnTo>
                  <a:lnTo>
                    <a:pt x="24" y="150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12" y="144"/>
                  </a:lnTo>
                  <a:lnTo>
                    <a:pt x="12" y="144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12" y="132"/>
                  </a:lnTo>
                  <a:lnTo>
                    <a:pt x="18" y="132"/>
                  </a:lnTo>
                  <a:lnTo>
                    <a:pt x="18" y="132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24" y="126"/>
                  </a:lnTo>
                  <a:lnTo>
                    <a:pt x="24" y="126"/>
                  </a:lnTo>
                  <a:lnTo>
                    <a:pt x="24" y="126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18" y="114"/>
                  </a:lnTo>
                  <a:lnTo>
                    <a:pt x="18" y="114"/>
                  </a:lnTo>
                  <a:lnTo>
                    <a:pt x="18" y="108"/>
                  </a:lnTo>
                  <a:lnTo>
                    <a:pt x="18" y="108"/>
                  </a:lnTo>
                  <a:lnTo>
                    <a:pt x="18" y="108"/>
                  </a:lnTo>
                  <a:lnTo>
                    <a:pt x="18" y="102"/>
                  </a:lnTo>
                  <a:lnTo>
                    <a:pt x="12" y="102"/>
                  </a:lnTo>
                  <a:lnTo>
                    <a:pt x="12" y="96"/>
                  </a:lnTo>
                  <a:lnTo>
                    <a:pt x="6" y="96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6" y="60"/>
                  </a:lnTo>
                  <a:lnTo>
                    <a:pt x="6" y="54"/>
                  </a:lnTo>
                  <a:lnTo>
                    <a:pt x="6" y="48"/>
                  </a:lnTo>
                  <a:lnTo>
                    <a:pt x="6" y="42"/>
                  </a:lnTo>
                  <a:lnTo>
                    <a:pt x="6" y="36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4" name=""/>
          <p:cNvSpPr/>
          <p:nvPr/>
        </p:nvSpPr>
        <p:spPr>
          <a:xfrm>
            <a:off x="6647040" y="2568600"/>
            <a:ext cx="752400" cy="733320"/>
          </a:xfrm>
          <a:custGeom>
            <a:avLst/>
            <a:gdLst/>
            <a:ahLst/>
            <a:rect l="l" t="t" r="r" b="b"/>
            <a:pathLst>
              <a:path w="534" h="462">
                <a:moveTo>
                  <a:pt x="240" y="138"/>
                </a:moveTo>
                <a:lnTo>
                  <a:pt x="240" y="138"/>
                </a:lnTo>
                <a:lnTo>
                  <a:pt x="240" y="138"/>
                </a:lnTo>
                <a:lnTo>
                  <a:pt x="240" y="132"/>
                </a:lnTo>
                <a:lnTo>
                  <a:pt x="240" y="132"/>
                </a:lnTo>
                <a:lnTo>
                  <a:pt x="240" y="132"/>
                </a:lnTo>
                <a:lnTo>
                  <a:pt x="240" y="126"/>
                </a:lnTo>
                <a:lnTo>
                  <a:pt x="246" y="126"/>
                </a:lnTo>
                <a:lnTo>
                  <a:pt x="246" y="120"/>
                </a:lnTo>
                <a:lnTo>
                  <a:pt x="246" y="120"/>
                </a:lnTo>
                <a:lnTo>
                  <a:pt x="246" y="120"/>
                </a:lnTo>
                <a:lnTo>
                  <a:pt x="252" y="120"/>
                </a:lnTo>
                <a:lnTo>
                  <a:pt x="252" y="114"/>
                </a:lnTo>
                <a:lnTo>
                  <a:pt x="252" y="114"/>
                </a:lnTo>
                <a:lnTo>
                  <a:pt x="252" y="114"/>
                </a:lnTo>
                <a:lnTo>
                  <a:pt x="258" y="114"/>
                </a:lnTo>
                <a:lnTo>
                  <a:pt x="258" y="108"/>
                </a:lnTo>
                <a:lnTo>
                  <a:pt x="264" y="108"/>
                </a:lnTo>
                <a:lnTo>
                  <a:pt x="270" y="102"/>
                </a:lnTo>
                <a:lnTo>
                  <a:pt x="276" y="96"/>
                </a:lnTo>
                <a:lnTo>
                  <a:pt x="276" y="90"/>
                </a:lnTo>
                <a:lnTo>
                  <a:pt x="282" y="90"/>
                </a:lnTo>
                <a:lnTo>
                  <a:pt x="282" y="90"/>
                </a:lnTo>
                <a:lnTo>
                  <a:pt x="282" y="90"/>
                </a:lnTo>
                <a:lnTo>
                  <a:pt x="282" y="84"/>
                </a:lnTo>
                <a:lnTo>
                  <a:pt x="282" y="78"/>
                </a:lnTo>
                <a:lnTo>
                  <a:pt x="282" y="78"/>
                </a:lnTo>
                <a:lnTo>
                  <a:pt x="282" y="72"/>
                </a:lnTo>
                <a:lnTo>
                  <a:pt x="282" y="72"/>
                </a:lnTo>
                <a:lnTo>
                  <a:pt x="282" y="72"/>
                </a:lnTo>
                <a:lnTo>
                  <a:pt x="282" y="66"/>
                </a:lnTo>
                <a:lnTo>
                  <a:pt x="288" y="66"/>
                </a:lnTo>
                <a:lnTo>
                  <a:pt x="288" y="60"/>
                </a:lnTo>
                <a:lnTo>
                  <a:pt x="294" y="60"/>
                </a:lnTo>
                <a:lnTo>
                  <a:pt x="300" y="54"/>
                </a:lnTo>
                <a:lnTo>
                  <a:pt x="300" y="54"/>
                </a:lnTo>
                <a:lnTo>
                  <a:pt x="306" y="48"/>
                </a:lnTo>
                <a:lnTo>
                  <a:pt x="306" y="48"/>
                </a:lnTo>
                <a:lnTo>
                  <a:pt x="312" y="42"/>
                </a:lnTo>
                <a:lnTo>
                  <a:pt x="312" y="36"/>
                </a:lnTo>
                <a:lnTo>
                  <a:pt x="324" y="30"/>
                </a:lnTo>
                <a:lnTo>
                  <a:pt x="330" y="30"/>
                </a:lnTo>
                <a:lnTo>
                  <a:pt x="342" y="24"/>
                </a:lnTo>
                <a:lnTo>
                  <a:pt x="348" y="18"/>
                </a:lnTo>
                <a:lnTo>
                  <a:pt x="354" y="18"/>
                </a:lnTo>
                <a:lnTo>
                  <a:pt x="360" y="18"/>
                </a:lnTo>
                <a:lnTo>
                  <a:pt x="372" y="12"/>
                </a:lnTo>
                <a:lnTo>
                  <a:pt x="378" y="12"/>
                </a:lnTo>
                <a:lnTo>
                  <a:pt x="390" y="12"/>
                </a:lnTo>
                <a:lnTo>
                  <a:pt x="396" y="12"/>
                </a:lnTo>
                <a:lnTo>
                  <a:pt x="408" y="12"/>
                </a:lnTo>
                <a:lnTo>
                  <a:pt x="420" y="12"/>
                </a:lnTo>
                <a:lnTo>
                  <a:pt x="420" y="12"/>
                </a:lnTo>
                <a:lnTo>
                  <a:pt x="426" y="6"/>
                </a:lnTo>
                <a:lnTo>
                  <a:pt x="432" y="6"/>
                </a:lnTo>
                <a:lnTo>
                  <a:pt x="432" y="6"/>
                </a:lnTo>
                <a:lnTo>
                  <a:pt x="438" y="6"/>
                </a:lnTo>
                <a:lnTo>
                  <a:pt x="444" y="6"/>
                </a:lnTo>
                <a:lnTo>
                  <a:pt x="444" y="6"/>
                </a:lnTo>
                <a:lnTo>
                  <a:pt x="444" y="0"/>
                </a:lnTo>
                <a:lnTo>
                  <a:pt x="444" y="6"/>
                </a:lnTo>
                <a:lnTo>
                  <a:pt x="444" y="12"/>
                </a:lnTo>
                <a:lnTo>
                  <a:pt x="444" y="18"/>
                </a:lnTo>
                <a:lnTo>
                  <a:pt x="444" y="24"/>
                </a:lnTo>
                <a:lnTo>
                  <a:pt x="444" y="30"/>
                </a:lnTo>
                <a:lnTo>
                  <a:pt x="444" y="36"/>
                </a:lnTo>
                <a:lnTo>
                  <a:pt x="444" y="42"/>
                </a:lnTo>
                <a:lnTo>
                  <a:pt x="444" y="48"/>
                </a:lnTo>
                <a:lnTo>
                  <a:pt x="450" y="54"/>
                </a:lnTo>
                <a:lnTo>
                  <a:pt x="450" y="54"/>
                </a:lnTo>
                <a:lnTo>
                  <a:pt x="456" y="60"/>
                </a:lnTo>
                <a:lnTo>
                  <a:pt x="456" y="66"/>
                </a:lnTo>
                <a:lnTo>
                  <a:pt x="462" y="66"/>
                </a:lnTo>
                <a:lnTo>
                  <a:pt x="462" y="66"/>
                </a:lnTo>
                <a:lnTo>
                  <a:pt x="462" y="72"/>
                </a:lnTo>
                <a:lnTo>
                  <a:pt x="462" y="72"/>
                </a:lnTo>
                <a:lnTo>
                  <a:pt x="462" y="78"/>
                </a:lnTo>
                <a:lnTo>
                  <a:pt x="462" y="78"/>
                </a:lnTo>
                <a:lnTo>
                  <a:pt x="462" y="84"/>
                </a:lnTo>
                <a:lnTo>
                  <a:pt x="462" y="84"/>
                </a:lnTo>
                <a:lnTo>
                  <a:pt x="462" y="90"/>
                </a:lnTo>
                <a:lnTo>
                  <a:pt x="462" y="90"/>
                </a:lnTo>
                <a:lnTo>
                  <a:pt x="462" y="90"/>
                </a:lnTo>
                <a:lnTo>
                  <a:pt x="462" y="96"/>
                </a:lnTo>
                <a:lnTo>
                  <a:pt x="462" y="96"/>
                </a:lnTo>
                <a:lnTo>
                  <a:pt x="462" y="96"/>
                </a:lnTo>
                <a:lnTo>
                  <a:pt x="456" y="102"/>
                </a:lnTo>
                <a:lnTo>
                  <a:pt x="456" y="102"/>
                </a:lnTo>
                <a:lnTo>
                  <a:pt x="456" y="102"/>
                </a:lnTo>
                <a:lnTo>
                  <a:pt x="456" y="108"/>
                </a:lnTo>
                <a:lnTo>
                  <a:pt x="456" y="108"/>
                </a:lnTo>
                <a:lnTo>
                  <a:pt x="462" y="108"/>
                </a:lnTo>
                <a:lnTo>
                  <a:pt x="462" y="108"/>
                </a:lnTo>
                <a:lnTo>
                  <a:pt x="462" y="108"/>
                </a:lnTo>
                <a:lnTo>
                  <a:pt x="462" y="108"/>
                </a:lnTo>
                <a:lnTo>
                  <a:pt x="462" y="108"/>
                </a:lnTo>
                <a:lnTo>
                  <a:pt x="462" y="114"/>
                </a:lnTo>
                <a:lnTo>
                  <a:pt x="462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20"/>
                </a:lnTo>
                <a:lnTo>
                  <a:pt x="474" y="120"/>
                </a:lnTo>
                <a:lnTo>
                  <a:pt x="474" y="120"/>
                </a:lnTo>
                <a:lnTo>
                  <a:pt x="474" y="120"/>
                </a:lnTo>
                <a:lnTo>
                  <a:pt x="474" y="126"/>
                </a:lnTo>
                <a:lnTo>
                  <a:pt x="474" y="126"/>
                </a:lnTo>
                <a:lnTo>
                  <a:pt x="474" y="132"/>
                </a:lnTo>
                <a:lnTo>
                  <a:pt x="474" y="132"/>
                </a:lnTo>
                <a:lnTo>
                  <a:pt x="474" y="138"/>
                </a:lnTo>
                <a:lnTo>
                  <a:pt x="474" y="138"/>
                </a:lnTo>
                <a:lnTo>
                  <a:pt x="474" y="138"/>
                </a:lnTo>
                <a:lnTo>
                  <a:pt x="474" y="138"/>
                </a:lnTo>
                <a:lnTo>
                  <a:pt x="468" y="144"/>
                </a:lnTo>
                <a:lnTo>
                  <a:pt x="468" y="150"/>
                </a:lnTo>
                <a:lnTo>
                  <a:pt x="468" y="150"/>
                </a:lnTo>
                <a:lnTo>
                  <a:pt x="468" y="156"/>
                </a:lnTo>
                <a:lnTo>
                  <a:pt x="468" y="156"/>
                </a:lnTo>
                <a:lnTo>
                  <a:pt x="462" y="156"/>
                </a:lnTo>
                <a:lnTo>
                  <a:pt x="462" y="162"/>
                </a:lnTo>
                <a:lnTo>
                  <a:pt x="462" y="162"/>
                </a:lnTo>
                <a:lnTo>
                  <a:pt x="468" y="162"/>
                </a:lnTo>
                <a:lnTo>
                  <a:pt x="468" y="162"/>
                </a:lnTo>
                <a:lnTo>
                  <a:pt x="474" y="162"/>
                </a:lnTo>
                <a:lnTo>
                  <a:pt x="474" y="162"/>
                </a:lnTo>
                <a:lnTo>
                  <a:pt x="480" y="162"/>
                </a:lnTo>
                <a:lnTo>
                  <a:pt x="480" y="162"/>
                </a:lnTo>
                <a:lnTo>
                  <a:pt x="480" y="162"/>
                </a:lnTo>
                <a:lnTo>
                  <a:pt x="480" y="162"/>
                </a:lnTo>
                <a:lnTo>
                  <a:pt x="486" y="162"/>
                </a:lnTo>
                <a:lnTo>
                  <a:pt x="486" y="162"/>
                </a:lnTo>
                <a:lnTo>
                  <a:pt x="486" y="168"/>
                </a:lnTo>
                <a:lnTo>
                  <a:pt x="486" y="174"/>
                </a:lnTo>
                <a:lnTo>
                  <a:pt x="492" y="180"/>
                </a:lnTo>
                <a:lnTo>
                  <a:pt x="492" y="186"/>
                </a:lnTo>
                <a:lnTo>
                  <a:pt x="498" y="192"/>
                </a:lnTo>
                <a:lnTo>
                  <a:pt x="498" y="198"/>
                </a:lnTo>
                <a:lnTo>
                  <a:pt x="498" y="204"/>
                </a:lnTo>
                <a:lnTo>
                  <a:pt x="504" y="210"/>
                </a:lnTo>
                <a:lnTo>
                  <a:pt x="504" y="216"/>
                </a:lnTo>
                <a:lnTo>
                  <a:pt x="504" y="216"/>
                </a:lnTo>
                <a:lnTo>
                  <a:pt x="504" y="222"/>
                </a:lnTo>
                <a:lnTo>
                  <a:pt x="504" y="228"/>
                </a:lnTo>
                <a:lnTo>
                  <a:pt x="504" y="234"/>
                </a:lnTo>
                <a:lnTo>
                  <a:pt x="504" y="240"/>
                </a:lnTo>
                <a:lnTo>
                  <a:pt x="510" y="246"/>
                </a:lnTo>
                <a:lnTo>
                  <a:pt x="510" y="246"/>
                </a:lnTo>
                <a:lnTo>
                  <a:pt x="510" y="252"/>
                </a:lnTo>
                <a:lnTo>
                  <a:pt x="510" y="252"/>
                </a:lnTo>
                <a:lnTo>
                  <a:pt x="510" y="252"/>
                </a:lnTo>
                <a:lnTo>
                  <a:pt x="510" y="258"/>
                </a:lnTo>
                <a:lnTo>
                  <a:pt x="510" y="258"/>
                </a:lnTo>
                <a:lnTo>
                  <a:pt x="510" y="264"/>
                </a:lnTo>
                <a:lnTo>
                  <a:pt x="510" y="270"/>
                </a:lnTo>
                <a:lnTo>
                  <a:pt x="504" y="276"/>
                </a:lnTo>
                <a:lnTo>
                  <a:pt x="504" y="288"/>
                </a:lnTo>
                <a:lnTo>
                  <a:pt x="504" y="294"/>
                </a:lnTo>
                <a:lnTo>
                  <a:pt x="498" y="306"/>
                </a:lnTo>
                <a:lnTo>
                  <a:pt x="498" y="312"/>
                </a:lnTo>
                <a:lnTo>
                  <a:pt x="498" y="312"/>
                </a:lnTo>
                <a:lnTo>
                  <a:pt x="498" y="312"/>
                </a:lnTo>
                <a:lnTo>
                  <a:pt x="504" y="318"/>
                </a:lnTo>
                <a:lnTo>
                  <a:pt x="504" y="318"/>
                </a:lnTo>
                <a:lnTo>
                  <a:pt x="504" y="318"/>
                </a:lnTo>
                <a:lnTo>
                  <a:pt x="504" y="324"/>
                </a:lnTo>
                <a:lnTo>
                  <a:pt x="504" y="324"/>
                </a:lnTo>
                <a:lnTo>
                  <a:pt x="510" y="324"/>
                </a:lnTo>
                <a:lnTo>
                  <a:pt x="510" y="324"/>
                </a:lnTo>
                <a:lnTo>
                  <a:pt x="510" y="330"/>
                </a:lnTo>
                <a:lnTo>
                  <a:pt x="510" y="330"/>
                </a:lnTo>
                <a:lnTo>
                  <a:pt x="510" y="330"/>
                </a:lnTo>
                <a:lnTo>
                  <a:pt x="516" y="384"/>
                </a:lnTo>
                <a:lnTo>
                  <a:pt x="516" y="390"/>
                </a:lnTo>
                <a:lnTo>
                  <a:pt x="516" y="396"/>
                </a:lnTo>
                <a:lnTo>
                  <a:pt x="522" y="396"/>
                </a:lnTo>
                <a:lnTo>
                  <a:pt x="522" y="396"/>
                </a:lnTo>
                <a:lnTo>
                  <a:pt x="522" y="402"/>
                </a:lnTo>
                <a:lnTo>
                  <a:pt x="522" y="402"/>
                </a:lnTo>
                <a:lnTo>
                  <a:pt x="522" y="402"/>
                </a:lnTo>
                <a:lnTo>
                  <a:pt x="522" y="402"/>
                </a:lnTo>
                <a:lnTo>
                  <a:pt x="528" y="408"/>
                </a:lnTo>
                <a:lnTo>
                  <a:pt x="528" y="408"/>
                </a:lnTo>
                <a:lnTo>
                  <a:pt x="534" y="414"/>
                </a:lnTo>
                <a:lnTo>
                  <a:pt x="534" y="414"/>
                </a:lnTo>
                <a:lnTo>
                  <a:pt x="534" y="414"/>
                </a:lnTo>
                <a:lnTo>
                  <a:pt x="534" y="414"/>
                </a:lnTo>
                <a:lnTo>
                  <a:pt x="528" y="414"/>
                </a:lnTo>
                <a:lnTo>
                  <a:pt x="528" y="414"/>
                </a:lnTo>
                <a:lnTo>
                  <a:pt x="528" y="420"/>
                </a:lnTo>
                <a:lnTo>
                  <a:pt x="522" y="420"/>
                </a:lnTo>
                <a:lnTo>
                  <a:pt x="522" y="420"/>
                </a:lnTo>
                <a:lnTo>
                  <a:pt x="516" y="426"/>
                </a:lnTo>
                <a:lnTo>
                  <a:pt x="522" y="426"/>
                </a:lnTo>
                <a:lnTo>
                  <a:pt x="522" y="426"/>
                </a:lnTo>
                <a:lnTo>
                  <a:pt x="522" y="426"/>
                </a:lnTo>
                <a:lnTo>
                  <a:pt x="522" y="426"/>
                </a:lnTo>
                <a:lnTo>
                  <a:pt x="528" y="426"/>
                </a:lnTo>
                <a:lnTo>
                  <a:pt x="528" y="432"/>
                </a:lnTo>
                <a:lnTo>
                  <a:pt x="528" y="432"/>
                </a:lnTo>
                <a:lnTo>
                  <a:pt x="534" y="432"/>
                </a:lnTo>
                <a:lnTo>
                  <a:pt x="534" y="432"/>
                </a:lnTo>
                <a:lnTo>
                  <a:pt x="534" y="432"/>
                </a:lnTo>
                <a:lnTo>
                  <a:pt x="534" y="432"/>
                </a:lnTo>
                <a:lnTo>
                  <a:pt x="534" y="432"/>
                </a:lnTo>
                <a:lnTo>
                  <a:pt x="534" y="438"/>
                </a:lnTo>
                <a:lnTo>
                  <a:pt x="534" y="438"/>
                </a:lnTo>
                <a:lnTo>
                  <a:pt x="534" y="444"/>
                </a:lnTo>
                <a:lnTo>
                  <a:pt x="528" y="444"/>
                </a:lnTo>
                <a:lnTo>
                  <a:pt x="528" y="450"/>
                </a:lnTo>
                <a:lnTo>
                  <a:pt x="522" y="450"/>
                </a:lnTo>
                <a:lnTo>
                  <a:pt x="516" y="456"/>
                </a:lnTo>
                <a:lnTo>
                  <a:pt x="516" y="456"/>
                </a:lnTo>
                <a:lnTo>
                  <a:pt x="510" y="456"/>
                </a:lnTo>
                <a:lnTo>
                  <a:pt x="510" y="462"/>
                </a:lnTo>
                <a:lnTo>
                  <a:pt x="504" y="456"/>
                </a:lnTo>
                <a:lnTo>
                  <a:pt x="504" y="456"/>
                </a:lnTo>
                <a:lnTo>
                  <a:pt x="504" y="450"/>
                </a:lnTo>
                <a:lnTo>
                  <a:pt x="498" y="450"/>
                </a:lnTo>
                <a:lnTo>
                  <a:pt x="498" y="444"/>
                </a:lnTo>
                <a:lnTo>
                  <a:pt x="498" y="444"/>
                </a:lnTo>
                <a:lnTo>
                  <a:pt x="498" y="444"/>
                </a:lnTo>
                <a:lnTo>
                  <a:pt x="498" y="444"/>
                </a:lnTo>
                <a:lnTo>
                  <a:pt x="498" y="444"/>
                </a:lnTo>
                <a:lnTo>
                  <a:pt x="492" y="438"/>
                </a:lnTo>
                <a:lnTo>
                  <a:pt x="486" y="438"/>
                </a:lnTo>
                <a:lnTo>
                  <a:pt x="480" y="438"/>
                </a:lnTo>
                <a:lnTo>
                  <a:pt x="474" y="438"/>
                </a:lnTo>
                <a:lnTo>
                  <a:pt x="462" y="432"/>
                </a:lnTo>
                <a:lnTo>
                  <a:pt x="450" y="432"/>
                </a:lnTo>
                <a:lnTo>
                  <a:pt x="444" y="432"/>
                </a:lnTo>
                <a:lnTo>
                  <a:pt x="438" y="426"/>
                </a:lnTo>
                <a:lnTo>
                  <a:pt x="432" y="426"/>
                </a:lnTo>
                <a:lnTo>
                  <a:pt x="426" y="426"/>
                </a:lnTo>
                <a:lnTo>
                  <a:pt x="426" y="426"/>
                </a:lnTo>
                <a:lnTo>
                  <a:pt x="426" y="420"/>
                </a:lnTo>
                <a:lnTo>
                  <a:pt x="426" y="420"/>
                </a:lnTo>
                <a:lnTo>
                  <a:pt x="426" y="414"/>
                </a:lnTo>
                <a:lnTo>
                  <a:pt x="420" y="414"/>
                </a:lnTo>
                <a:lnTo>
                  <a:pt x="420" y="408"/>
                </a:lnTo>
                <a:lnTo>
                  <a:pt x="420" y="408"/>
                </a:lnTo>
                <a:lnTo>
                  <a:pt x="420" y="408"/>
                </a:lnTo>
                <a:lnTo>
                  <a:pt x="420" y="408"/>
                </a:lnTo>
                <a:lnTo>
                  <a:pt x="420" y="408"/>
                </a:lnTo>
                <a:lnTo>
                  <a:pt x="414" y="408"/>
                </a:lnTo>
                <a:lnTo>
                  <a:pt x="414" y="408"/>
                </a:lnTo>
                <a:lnTo>
                  <a:pt x="414" y="408"/>
                </a:lnTo>
                <a:lnTo>
                  <a:pt x="408" y="402"/>
                </a:lnTo>
                <a:lnTo>
                  <a:pt x="408" y="402"/>
                </a:lnTo>
                <a:lnTo>
                  <a:pt x="402" y="402"/>
                </a:lnTo>
                <a:lnTo>
                  <a:pt x="402" y="402"/>
                </a:lnTo>
                <a:lnTo>
                  <a:pt x="402" y="402"/>
                </a:lnTo>
                <a:lnTo>
                  <a:pt x="402" y="396"/>
                </a:lnTo>
                <a:lnTo>
                  <a:pt x="396" y="396"/>
                </a:lnTo>
                <a:lnTo>
                  <a:pt x="396" y="390"/>
                </a:lnTo>
                <a:lnTo>
                  <a:pt x="396" y="390"/>
                </a:lnTo>
                <a:lnTo>
                  <a:pt x="396" y="384"/>
                </a:lnTo>
                <a:lnTo>
                  <a:pt x="396" y="378"/>
                </a:lnTo>
                <a:lnTo>
                  <a:pt x="396" y="378"/>
                </a:lnTo>
                <a:lnTo>
                  <a:pt x="390" y="372"/>
                </a:lnTo>
                <a:lnTo>
                  <a:pt x="384" y="372"/>
                </a:lnTo>
                <a:lnTo>
                  <a:pt x="384" y="366"/>
                </a:lnTo>
                <a:lnTo>
                  <a:pt x="378" y="366"/>
                </a:lnTo>
                <a:lnTo>
                  <a:pt x="378" y="366"/>
                </a:lnTo>
                <a:lnTo>
                  <a:pt x="372" y="366"/>
                </a:lnTo>
                <a:lnTo>
                  <a:pt x="372" y="360"/>
                </a:lnTo>
                <a:lnTo>
                  <a:pt x="366" y="360"/>
                </a:lnTo>
                <a:lnTo>
                  <a:pt x="342" y="366"/>
                </a:lnTo>
                <a:lnTo>
                  <a:pt x="294" y="372"/>
                </a:lnTo>
                <a:lnTo>
                  <a:pt x="240" y="384"/>
                </a:lnTo>
                <a:lnTo>
                  <a:pt x="174" y="396"/>
                </a:lnTo>
                <a:lnTo>
                  <a:pt x="114" y="408"/>
                </a:lnTo>
                <a:lnTo>
                  <a:pt x="60" y="420"/>
                </a:lnTo>
                <a:lnTo>
                  <a:pt x="24" y="426"/>
                </a:lnTo>
                <a:lnTo>
                  <a:pt x="12" y="432"/>
                </a:lnTo>
                <a:lnTo>
                  <a:pt x="12" y="426"/>
                </a:lnTo>
                <a:lnTo>
                  <a:pt x="12" y="426"/>
                </a:lnTo>
                <a:lnTo>
                  <a:pt x="12" y="426"/>
                </a:lnTo>
                <a:lnTo>
                  <a:pt x="12" y="420"/>
                </a:lnTo>
                <a:lnTo>
                  <a:pt x="6" y="414"/>
                </a:lnTo>
                <a:lnTo>
                  <a:pt x="6" y="408"/>
                </a:lnTo>
                <a:lnTo>
                  <a:pt x="6" y="408"/>
                </a:lnTo>
                <a:lnTo>
                  <a:pt x="6" y="408"/>
                </a:lnTo>
                <a:lnTo>
                  <a:pt x="6" y="402"/>
                </a:lnTo>
                <a:lnTo>
                  <a:pt x="0" y="402"/>
                </a:lnTo>
                <a:lnTo>
                  <a:pt x="12" y="396"/>
                </a:lnTo>
                <a:lnTo>
                  <a:pt x="18" y="390"/>
                </a:lnTo>
                <a:lnTo>
                  <a:pt x="24" y="384"/>
                </a:lnTo>
                <a:lnTo>
                  <a:pt x="30" y="384"/>
                </a:lnTo>
                <a:lnTo>
                  <a:pt x="30" y="378"/>
                </a:lnTo>
                <a:lnTo>
                  <a:pt x="36" y="378"/>
                </a:lnTo>
                <a:lnTo>
                  <a:pt x="36" y="372"/>
                </a:lnTo>
                <a:lnTo>
                  <a:pt x="42" y="372"/>
                </a:lnTo>
                <a:lnTo>
                  <a:pt x="42" y="366"/>
                </a:lnTo>
                <a:lnTo>
                  <a:pt x="48" y="366"/>
                </a:lnTo>
                <a:lnTo>
                  <a:pt x="54" y="354"/>
                </a:lnTo>
                <a:lnTo>
                  <a:pt x="60" y="348"/>
                </a:lnTo>
                <a:lnTo>
                  <a:pt x="60" y="342"/>
                </a:lnTo>
                <a:lnTo>
                  <a:pt x="60" y="342"/>
                </a:lnTo>
                <a:lnTo>
                  <a:pt x="66" y="342"/>
                </a:lnTo>
                <a:lnTo>
                  <a:pt x="66" y="336"/>
                </a:lnTo>
                <a:lnTo>
                  <a:pt x="66" y="336"/>
                </a:lnTo>
                <a:lnTo>
                  <a:pt x="66" y="336"/>
                </a:lnTo>
                <a:lnTo>
                  <a:pt x="66" y="336"/>
                </a:lnTo>
                <a:lnTo>
                  <a:pt x="66" y="330"/>
                </a:lnTo>
                <a:lnTo>
                  <a:pt x="66" y="330"/>
                </a:lnTo>
                <a:lnTo>
                  <a:pt x="66" y="330"/>
                </a:lnTo>
                <a:lnTo>
                  <a:pt x="66" y="324"/>
                </a:lnTo>
                <a:lnTo>
                  <a:pt x="66" y="324"/>
                </a:lnTo>
                <a:lnTo>
                  <a:pt x="66" y="324"/>
                </a:lnTo>
                <a:lnTo>
                  <a:pt x="60" y="324"/>
                </a:lnTo>
                <a:lnTo>
                  <a:pt x="60" y="318"/>
                </a:lnTo>
                <a:lnTo>
                  <a:pt x="60" y="318"/>
                </a:lnTo>
                <a:lnTo>
                  <a:pt x="54" y="312"/>
                </a:lnTo>
                <a:lnTo>
                  <a:pt x="54" y="312"/>
                </a:lnTo>
                <a:lnTo>
                  <a:pt x="48" y="312"/>
                </a:lnTo>
                <a:lnTo>
                  <a:pt x="48" y="306"/>
                </a:lnTo>
                <a:lnTo>
                  <a:pt x="48" y="306"/>
                </a:lnTo>
                <a:lnTo>
                  <a:pt x="42" y="306"/>
                </a:lnTo>
                <a:lnTo>
                  <a:pt x="42" y="300"/>
                </a:lnTo>
                <a:lnTo>
                  <a:pt x="42" y="300"/>
                </a:lnTo>
                <a:lnTo>
                  <a:pt x="42" y="300"/>
                </a:lnTo>
                <a:lnTo>
                  <a:pt x="42" y="294"/>
                </a:lnTo>
                <a:lnTo>
                  <a:pt x="42" y="294"/>
                </a:lnTo>
                <a:lnTo>
                  <a:pt x="42" y="288"/>
                </a:lnTo>
                <a:lnTo>
                  <a:pt x="42" y="288"/>
                </a:lnTo>
                <a:lnTo>
                  <a:pt x="42" y="288"/>
                </a:lnTo>
                <a:lnTo>
                  <a:pt x="42" y="282"/>
                </a:lnTo>
                <a:lnTo>
                  <a:pt x="42" y="282"/>
                </a:lnTo>
                <a:lnTo>
                  <a:pt x="42" y="276"/>
                </a:lnTo>
                <a:lnTo>
                  <a:pt x="48" y="276"/>
                </a:lnTo>
                <a:lnTo>
                  <a:pt x="48" y="270"/>
                </a:lnTo>
                <a:lnTo>
                  <a:pt x="54" y="270"/>
                </a:lnTo>
                <a:lnTo>
                  <a:pt x="54" y="264"/>
                </a:lnTo>
                <a:lnTo>
                  <a:pt x="60" y="264"/>
                </a:lnTo>
                <a:lnTo>
                  <a:pt x="66" y="264"/>
                </a:lnTo>
                <a:lnTo>
                  <a:pt x="78" y="264"/>
                </a:lnTo>
                <a:lnTo>
                  <a:pt x="84" y="264"/>
                </a:lnTo>
                <a:lnTo>
                  <a:pt x="96" y="264"/>
                </a:lnTo>
                <a:lnTo>
                  <a:pt x="102" y="264"/>
                </a:lnTo>
                <a:lnTo>
                  <a:pt x="108" y="264"/>
                </a:lnTo>
                <a:lnTo>
                  <a:pt x="108" y="264"/>
                </a:lnTo>
                <a:lnTo>
                  <a:pt x="114" y="264"/>
                </a:lnTo>
                <a:lnTo>
                  <a:pt x="114" y="264"/>
                </a:lnTo>
                <a:lnTo>
                  <a:pt x="120" y="258"/>
                </a:lnTo>
                <a:lnTo>
                  <a:pt x="120" y="258"/>
                </a:lnTo>
                <a:lnTo>
                  <a:pt x="120" y="258"/>
                </a:lnTo>
                <a:lnTo>
                  <a:pt x="120" y="258"/>
                </a:lnTo>
                <a:lnTo>
                  <a:pt x="120" y="258"/>
                </a:lnTo>
                <a:lnTo>
                  <a:pt x="126" y="252"/>
                </a:lnTo>
                <a:lnTo>
                  <a:pt x="126" y="252"/>
                </a:lnTo>
                <a:lnTo>
                  <a:pt x="138" y="252"/>
                </a:lnTo>
                <a:lnTo>
                  <a:pt x="144" y="252"/>
                </a:lnTo>
                <a:lnTo>
                  <a:pt x="150" y="252"/>
                </a:lnTo>
                <a:lnTo>
                  <a:pt x="156" y="252"/>
                </a:lnTo>
                <a:lnTo>
                  <a:pt x="168" y="252"/>
                </a:lnTo>
                <a:lnTo>
                  <a:pt x="174" y="252"/>
                </a:lnTo>
                <a:lnTo>
                  <a:pt x="180" y="252"/>
                </a:lnTo>
                <a:lnTo>
                  <a:pt x="192" y="252"/>
                </a:lnTo>
                <a:lnTo>
                  <a:pt x="198" y="252"/>
                </a:lnTo>
                <a:lnTo>
                  <a:pt x="204" y="246"/>
                </a:lnTo>
                <a:lnTo>
                  <a:pt x="210" y="240"/>
                </a:lnTo>
                <a:lnTo>
                  <a:pt x="216" y="240"/>
                </a:lnTo>
                <a:lnTo>
                  <a:pt x="222" y="234"/>
                </a:lnTo>
                <a:lnTo>
                  <a:pt x="222" y="234"/>
                </a:lnTo>
                <a:lnTo>
                  <a:pt x="228" y="228"/>
                </a:lnTo>
                <a:lnTo>
                  <a:pt x="228" y="228"/>
                </a:lnTo>
                <a:lnTo>
                  <a:pt x="234" y="228"/>
                </a:lnTo>
                <a:lnTo>
                  <a:pt x="234" y="222"/>
                </a:lnTo>
                <a:lnTo>
                  <a:pt x="234" y="222"/>
                </a:lnTo>
                <a:lnTo>
                  <a:pt x="240" y="216"/>
                </a:lnTo>
                <a:lnTo>
                  <a:pt x="240" y="216"/>
                </a:lnTo>
                <a:lnTo>
                  <a:pt x="246" y="216"/>
                </a:lnTo>
                <a:lnTo>
                  <a:pt x="246" y="216"/>
                </a:lnTo>
                <a:lnTo>
                  <a:pt x="252" y="216"/>
                </a:lnTo>
                <a:lnTo>
                  <a:pt x="252" y="216"/>
                </a:lnTo>
                <a:lnTo>
                  <a:pt x="252" y="216"/>
                </a:lnTo>
                <a:lnTo>
                  <a:pt x="252" y="210"/>
                </a:lnTo>
                <a:lnTo>
                  <a:pt x="258" y="210"/>
                </a:lnTo>
                <a:lnTo>
                  <a:pt x="258" y="210"/>
                </a:lnTo>
                <a:lnTo>
                  <a:pt x="258" y="210"/>
                </a:lnTo>
                <a:lnTo>
                  <a:pt x="258" y="210"/>
                </a:lnTo>
                <a:lnTo>
                  <a:pt x="258" y="204"/>
                </a:lnTo>
                <a:lnTo>
                  <a:pt x="258" y="204"/>
                </a:lnTo>
                <a:lnTo>
                  <a:pt x="258" y="204"/>
                </a:lnTo>
                <a:lnTo>
                  <a:pt x="258" y="204"/>
                </a:lnTo>
                <a:lnTo>
                  <a:pt x="258" y="198"/>
                </a:lnTo>
                <a:lnTo>
                  <a:pt x="258" y="198"/>
                </a:lnTo>
                <a:lnTo>
                  <a:pt x="258" y="198"/>
                </a:lnTo>
                <a:lnTo>
                  <a:pt x="258" y="192"/>
                </a:lnTo>
                <a:lnTo>
                  <a:pt x="258" y="192"/>
                </a:lnTo>
                <a:lnTo>
                  <a:pt x="252" y="192"/>
                </a:lnTo>
                <a:lnTo>
                  <a:pt x="252" y="186"/>
                </a:lnTo>
                <a:lnTo>
                  <a:pt x="252" y="186"/>
                </a:lnTo>
                <a:lnTo>
                  <a:pt x="246" y="180"/>
                </a:lnTo>
                <a:lnTo>
                  <a:pt x="246" y="180"/>
                </a:lnTo>
                <a:lnTo>
                  <a:pt x="246" y="180"/>
                </a:lnTo>
                <a:lnTo>
                  <a:pt x="246" y="174"/>
                </a:lnTo>
                <a:lnTo>
                  <a:pt x="246" y="174"/>
                </a:lnTo>
                <a:lnTo>
                  <a:pt x="246" y="174"/>
                </a:lnTo>
                <a:lnTo>
                  <a:pt x="252" y="174"/>
                </a:lnTo>
                <a:lnTo>
                  <a:pt x="252" y="168"/>
                </a:lnTo>
                <a:lnTo>
                  <a:pt x="252" y="168"/>
                </a:lnTo>
                <a:lnTo>
                  <a:pt x="252" y="168"/>
                </a:lnTo>
                <a:lnTo>
                  <a:pt x="258" y="168"/>
                </a:lnTo>
                <a:lnTo>
                  <a:pt x="258" y="162"/>
                </a:lnTo>
                <a:lnTo>
                  <a:pt x="258" y="162"/>
                </a:lnTo>
                <a:lnTo>
                  <a:pt x="258" y="162"/>
                </a:lnTo>
                <a:lnTo>
                  <a:pt x="258" y="162"/>
                </a:lnTo>
                <a:lnTo>
                  <a:pt x="252" y="156"/>
                </a:lnTo>
                <a:lnTo>
                  <a:pt x="252" y="156"/>
                </a:lnTo>
                <a:lnTo>
                  <a:pt x="246" y="150"/>
                </a:lnTo>
                <a:lnTo>
                  <a:pt x="246" y="150"/>
                </a:lnTo>
                <a:lnTo>
                  <a:pt x="240" y="150"/>
                </a:lnTo>
                <a:lnTo>
                  <a:pt x="240" y="144"/>
                </a:lnTo>
                <a:lnTo>
                  <a:pt x="240" y="144"/>
                </a:lnTo>
                <a:lnTo>
                  <a:pt x="240" y="144"/>
                </a:lnTo>
                <a:lnTo>
                  <a:pt x="240" y="144"/>
                </a:lnTo>
                <a:lnTo>
                  <a:pt x="240" y="138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6647040" y="2568600"/>
            <a:ext cx="752400" cy="733320"/>
          </a:xfrm>
          <a:custGeom>
            <a:avLst/>
            <a:gdLst/>
            <a:ahLst/>
            <a:rect l="l" t="t" r="r" b="b"/>
            <a:pathLst>
              <a:path w="534" h="462">
                <a:moveTo>
                  <a:pt x="240" y="138"/>
                </a:moveTo>
                <a:lnTo>
                  <a:pt x="240" y="138"/>
                </a:lnTo>
                <a:lnTo>
                  <a:pt x="240" y="138"/>
                </a:lnTo>
                <a:lnTo>
                  <a:pt x="240" y="132"/>
                </a:lnTo>
                <a:lnTo>
                  <a:pt x="240" y="132"/>
                </a:lnTo>
                <a:lnTo>
                  <a:pt x="240" y="132"/>
                </a:lnTo>
                <a:lnTo>
                  <a:pt x="240" y="126"/>
                </a:lnTo>
                <a:lnTo>
                  <a:pt x="246" y="126"/>
                </a:lnTo>
                <a:lnTo>
                  <a:pt x="246" y="120"/>
                </a:lnTo>
                <a:lnTo>
                  <a:pt x="246" y="120"/>
                </a:lnTo>
                <a:lnTo>
                  <a:pt x="246" y="120"/>
                </a:lnTo>
                <a:lnTo>
                  <a:pt x="252" y="120"/>
                </a:lnTo>
                <a:lnTo>
                  <a:pt x="252" y="114"/>
                </a:lnTo>
                <a:lnTo>
                  <a:pt x="252" y="114"/>
                </a:lnTo>
                <a:lnTo>
                  <a:pt x="252" y="114"/>
                </a:lnTo>
                <a:lnTo>
                  <a:pt x="258" y="114"/>
                </a:lnTo>
                <a:lnTo>
                  <a:pt x="258" y="108"/>
                </a:lnTo>
                <a:lnTo>
                  <a:pt x="264" y="108"/>
                </a:lnTo>
                <a:lnTo>
                  <a:pt x="270" y="102"/>
                </a:lnTo>
                <a:lnTo>
                  <a:pt x="276" y="96"/>
                </a:lnTo>
                <a:lnTo>
                  <a:pt x="276" y="90"/>
                </a:lnTo>
                <a:lnTo>
                  <a:pt x="282" y="90"/>
                </a:lnTo>
                <a:lnTo>
                  <a:pt x="282" y="90"/>
                </a:lnTo>
                <a:lnTo>
                  <a:pt x="282" y="90"/>
                </a:lnTo>
                <a:lnTo>
                  <a:pt x="282" y="84"/>
                </a:lnTo>
                <a:lnTo>
                  <a:pt x="282" y="78"/>
                </a:lnTo>
                <a:lnTo>
                  <a:pt x="282" y="78"/>
                </a:lnTo>
                <a:lnTo>
                  <a:pt x="282" y="72"/>
                </a:lnTo>
                <a:lnTo>
                  <a:pt x="282" y="72"/>
                </a:lnTo>
                <a:lnTo>
                  <a:pt x="282" y="72"/>
                </a:lnTo>
                <a:lnTo>
                  <a:pt x="282" y="66"/>
                </a:lnTo>
                <a:lnTo>
                  <a:pt x="288" y="66"/>
                </a:lnTo>
                <a:lnTo>
                  <a:pt x="288" y="60"/>
                </a:lnTo>
                <a:lnTo>
                  <a:pt x="294" y="60"/>
                </a:lnTo>
                <a:lnTo>
                  <a:pt x="300" y="54"/>
                </a:lnTo>
                <a:lnTo>
                  <a:pt x="300" y="54"/>
                </a:lnTo>
                <a:lnTo>
                  <a:pt x="306" y="48"/>
                </a:lnTo>
                <a:lnTo>
                  <a:pt x="306" y="48"/>
                </a:lnTo>
                <a:lnTo>
                  <a:pt x="312" y="42"/>
                </a:lnTo>
                <a:lnTo>
                  <a:pt x="312" y="36"/>
                </a:lnTo>
                <a:lnTo>
                  <a:pt x="324" y="30"/>
                </a:lnTo>
                <a:lnTo>
                  <a:pt x="330" y="30"/>
                </a:lnTo>
                <a:lnTo>
                  <a:pt x="342" y="24"/>
                </a:lnTo>
                <a:lnTo>
                  <a:pt x="348" y="18"/>
                </a:lnTo>
                <a:lnTo>
                  <a:pt x="354" y="18"/>
                </a:lnTo>
                <a:lnTo>
                  <a:pt x="360" y="18"/>
                </a:lnTo>
                <a:lnTo>
                  <a:pt x="372" y="12"/>
                </a:lnTo>
                <a:lnTo>
                  <a:pt x="378" y="12"/>
                </a:lnTo>
                <a:lnTo>
                  <a:pt x="390" y="12"/>
                </a:lnTo>
                <a:lnTo>
                  <a:pt x="396" y="12"/>
                </a:lnTo>
                <a:lnTo>
                  <a:pt x="408" y="12"/>
                </a:lnTo>
                <a:lnTo>
                  <a:pt x="420" y="12"/>
                </a:lnTo>
                <a:lnTo>
                  <a:pt x="420" y="12"/>
                </a:lnTo>
                <a:lnTo>
                  <a:pt x="426" y="6"/>
                </a:lnTo>
                <a:lnTo>
                  <a:pt x="432" y="6"/>
                </a:lnTo>
                <a:lnTo>
                  <a:pt x="432" y="6"/>
                </a:lnTo>
                <a:lnTo>
                  <a:pt x="438" y="6"/>
                </a:lnTo>
                <a:lnTo>
                  <a:pt x="444" y="6"/>
                </a:lnTo>
                <a:lnTo>
                  <a:pt x="444" y="6"/>
                </a:lnTo>
                <a:lnTo>
                  <a:pt x="444" y="0"/>
                </a:lnTo>
                <a:lnTo>
                  <a:pt x="444" y="6"/>
                </a:lnTo>
                <a:lnTo>
                  <a:pt x="444" y="12"/>
                </a:lnTo>
                <a:lnTo>
                  <a:pt x="444" y="18"/>
                </a:lnTo>
                <a:lnTo>
                  <a:pt x="444" y="24"/>
                </a:lnTo>
                <a:lnTo>
                  <a:pt x="444" y="30"/>
                </a:lnTo>
                <a:lnTo>
                  <a:pt x="444" y="36"/>
                </a:lnTo>
                <a:lnTo>
                  <a:pt x="444" y="42"/>
                </a:lnTo>
                <a:lnTo>
                  <a:pt x="444" y="48"/>
                </a:lnTo>
                <a:lnTo>
                  <a:pt x="450" y="54"/>
                </a:lnTo>
                <a:lnTo>
                  <a:pt x="450" y="54"/>
                </a:lnTo>
                <a:lnTo>
                  <a:pt x="456" y="60"/>
                </a:lnTo>
                <a:lnTo>
                  <a:pt x="456" y="66"/>
                </a:lnTo>
                <a:lnTo>
                  <a:pt x="462" y="66"/>
                </a:lnTo>
                <a:lnTo>
                  <a:pt x="462" y="66"/>
                </a:lnTo>
                <a:lnTo>
                  <a:pt x="462" y="72"/>
                </a:lnTo>
                <a:lnTo>
                  <a:pt x="462" y="72"/>
                </a:lnTo>
                <a:lnTo>
                  <a:pt x="462" y="78"/>
                </a:lnTo>
                <a:lnTo>
                  <a:pt x="462" y="78"/>
                </a:lnTo>
                <a:lnTo>
                  <a:pt x="462" y="84"/>
                </a:lnTo>
                <a:lnTo>
                  <a:pt x="462" y="84"/>
                </a:lnTo>
                <a:lnTo>
                  <a:pt x="462" y="90"/>
                </a:lnTo>
                <a:lnTo>
                  <a:pt x="462" y="90"/>
                </a:lnTo>
                <a:lnTo>
                  <a:pt x="462" y="90"/>
                </a:lnTo>
                <a:lnTo>
                  <a:pt x="462" y="96"/>
                </a:lnTo>
                <a:lnTo>
                  <a:pt x="462" y="96"/>
                </a:lnTo>
                <a:lnTo>
                  <a:pt x="462" y="96"/>
                </a:lnTo>
                <a:lnTo>
                  <a:pt x="456" y="102"/>
                </a:lnTo>
                <a:lnTo>
                  <a:pt x="456" y="102"/>
                </a:lnTo>
                <a:lnTo>
                  <a:pt x="456" y="102"/>
                </a:lnTo>
                <a:lnTo>
                  <a:pt x="456" y="108"/>
                </a:lnTo>
                <a:lnTo>
                  <a:pt x="456" y="108"/>
                </a:lnTo>
                <a:lnTo>
                  <a:pt x="462" y="108"/>
                </a:lnTo>
                <a:lnTo>
                  <a:pt x="462" y="108"/>
                </a:lnTo>
                <a:lnTo>
                  <a:pt x="462" y="108"/>
                </a:lnTo>
                <a:lnTo>
                  <a:pt x="462" y="108"/>
                </a:lnTo>
                <a:lnTo>
                  <a:pt x="462" y="108"/>
                </a:lnTo>
                <a:lnTo>
                  <a:pt x="462" y="114"/>
                </a:lnTo>
                <a:lnTo>
                  <a:pt x="462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14"/>
                </a:lnTo>
                <a:lnTo>
                  <a:pt x="468" y="120"/>
                </a:lnTo>
                <a:lnTo>
                  <a:pt x="474" y="120"/>
                </a:lnTo>
                <a:lnTo>
                  <a:pt x="474" y="120"/>
                </a:lnTo>
                <a:lnTo>
                  <a:pt x="474" y="120"/>
                </a:lnTo>
                <a:lnTo>
                  <a:pt x="474" y="126"/>
                </a:lnTo>
                <a:lnTo>
                  <a:pt x="474" y="126"/>
                </a:lnTo>
                <a:lnTo>
                  <a:pt x="474" y="132"/>
                </a:lnTo>
                <a:lnTo>
                  <a:pt x="474" y="132"/>
                </a:lnTo>
                <a:lnTo>
                  <a:pt x="474" y="138"/>
                </a:lnTo>
                <a:lnTo>
                  <a:pt x="474" y="138"/>
                </a:lnTo>
                <a:lnTo>
                  <a:pt x="474" y="138"/>
                </a:lnTo>
                <a:lnTo>
                  <a:pt x="474" y="138"/>
                </a:lnTo>
                <a:lnTo>
                  <a:pt x="468" y="144"/>
                </a:lnTo>
                <a:lnTo>
                  <a:pt x="468" y="150"/>
                </a:lnTo>
                <a:lnTo>
                  <a:pt x="468" y="150"/>
                </a:lnTo>
                <a:lnTo>
                  <a:pt x="468" y="156"/>
                </a:lnTo>
                <a:lnTo>
                  <a:pt x="468" y="156"/>
                </a:lnTo>
                <a:lnTo>
                  <a:pt x="462" y="156"/>
                </a:lnTo>
                <a:lnTo>
                  <a:pt x="462" y="162"/>
                </a:lnTo>
                <a:lnTo>
                  <a:pt x="462" y="162"/>
                </a:lnTo>
                <a:lnTo>
                  <a:pt x="468" y="162"/>
                </a:lnTo>
                <a:lnTo>
                  <a:pt x="468" y="162"/>
                </a:lnTo>
                <a:lnTo>
                  <a:pt x="474" y="162"/>
                </a:lnTo>
                <a:lnTo>
                  <a:pt x="474" y="162"/>
                </a:lnTo>
                <a:lnTo>
                  <a:pt x="480" y="162"/>
                </a:lnTo>
                <a:lnTo>
                  <a:pt x="480" y="162"/>
                </a:lnTo>
                <a:lnTo>
                  <a:pt x="480" y="162"/>
                </a:lnTo>
                <a:lnTo>
                  <a:pt x="480" y="162"/>
                </a:lnTo>
                <a:lnTo>
                  <a:pt x="486" y="162"/>
                </a:lnTo>
                <a:lnTo>
                  <a:pt x="486" y="162"/>
                </a:lnTo>
                <a:lnTo>
                  <a:pt x="486" y="168"/>
                </a:lnTo>
                <a:lnTo>
                  <a:pt x="486" y="174"/>
                </a:lnTo>
                <a:lnTo>
                  <a:pt x="492" y="180"/>
                </a:lnTo>
                <a:lnTo>
                  <a:pt x="492" y="186"/>
                </a:lnTo>
                <a:lnTo>
                  <a:pt x="498" y="192"/>
                </a:lnTo>
                <a:lnTo>
                  <a:pt x="498" y="198"/>
                </a:lnTo>
                <a:lnTo>
                  <a:pt x="498" y="204"/>
                </a:lnTo>
                <a:lnTo>
                  <a:pt x="504" y="210"/>
                </a:lnTo>
                <a:lnTo>
                  <a:pt x="504" y="216"/>
                </a:lnTo>
                <a:lnTo>
                  <a:pt x="504" y="216"/>
                </a:lnTo>
                <a:lnTo>
                  <a:pt x="504" y="222"/>
                </a:lnTo>
                <a:lnTo>
                  <a:pt x="504" y="228"/>
                </a:lnTo>
                <a:lnTo>
                  <a:pt x="504" y="234"/>
                </a:lnTo>
                <a:lnTo>
                  <a:pt x="504" y="240"/>
                </a:lnTo>
                <a:lnTo>
                  <a:pt x="510" y="246"/>
                </a:lnTo>
                <a:lnTo>
                  <a:pt x="510" y="246"/>
                </a:lnTo>
                <a:lnTo>
                  <a:pt x="510" y="252"/>
                </a:lnTo>
                <a:lnTo>
                  <a:pt x="510" y="252"/>
                </a:lnTo>
                <a:lnTo>
                  <a:pt x="510" y="252"/>
                </a:lnTo>
                <a:lnTo>
                  <a:pt x="510" y="258"/>
                </a:lnTo>
                <a:lnTo>
                  <a:pt x="510" y="258"/>
                </a:lnTo>
                <a:lnTo>
                  <a:pt x="510" y="264"/>
                </a:lnTo>
                <a:lnTo>
                  <a:pt x="510" y="270"/>
                </a:lnTo>
                <a:lnTo>
                  <a:pt x="504" y="276"/>
                </a:lnTo>
                <a:lnTo>
                  <a:pt x="504" y="288"/>
                </a:lnTo>
                <a:lnTo>
                  <a:pt x="504" y="294"/>
                </a:lnTo>
                <a:lnTo>
                  <a:pt x="498" y="306"/>
                </a:lnTo>
                <a:lnTo>
                  <a:pt x="498" y="312"/>
                </a:lnTo>
                <a:lnTo>
                  <a:pt x="498" y="312"/>
                </a:lnTo>
                <a:lnTo>
                  <a:pt x="498" y="312"/>
                </a:lnTo>
                <a:lnTo>
                  <a:pt x="504" y="318"/>
                </a:lnTo>
                <a:lnTo>
                  <a:pt x="504" y="318"/>
                </a:lnTo>
                <a:lnTo>
                  <a:pt x="504" y="318"/>
                </a:lnTo>
                <a:lnTo>
                  <a:pt x="504" y="324"/>
                </a:lnTo>
                <a:lnTo>
                  <a:pt x="504" y="324"/>
                </a:lnTo>
                <a:lnTo>
                  <a:pt x="510" y="324"/>
                </a:lnTo>
                <a:lnTo>
                  <a:pt x="510" y="324"/>
                </a:lnTo>
                <a:lnTo>
                  <a:pt x="510" y="330"/>
                </a:lnTo>
                <a:lnTo>
                  <a:pt x="510" y="330"/>
                </a:lnTo>
                <a:lnTo>
                  <a:pt x="510" y="330"/>
                </a:lnTo>
                <a:lnTo>
                  <a:pt x="516" y="384"/>
                </a:lnTo>
                <a:lnTo>
                  <a:pt x="516" y="390"/>
                </a:lnTo>
                <a:lnTo>
                  <a:pt x="516" y="396"/>
                </a:lnTo>
                <a:lnTo>
                  <a:pt x="522" y="396"/>
                </a:lnTo>
                <a:lnTo>
                  <a:pt x="522" y="396"/>
                </a:lnTo>
                <a:lnTo>
                  <a:pt x="522" y="402"/>
                </a:lnTo>
                <a:lnTo>
                  <a:pt x="522" y="402"/>
                </a:lnTo>
                <a:lnTo>
                  <a:pt x="522" y="402"/>
                </a:lnTo>
                <a:lnTo>
                  <a:pt x="522" y="402"/>
                </a:lnTo>
                <a:lnTo>
                  <a:pt x="528" y="408"/>
                </a:lnTo>
                <a:lnTo>
                  <a:pt x="528" y="408"/>
                </a:lnTo>
                <a:lnTo>
                  <a:pt x="534" y="414"/>
                </a:lnTo>
                <a:lnTo>
                  <a:pt x="534" y="414"/>
                </a:lnTo>
                <a:lnTo>
                  <a:pt x="534" y="414"/>
                </a:lnTo>
                <a:lnTo>
                  <a:pt x="534" y="414"/>
                </a:lnTo>
                <a:lnTo>
                  <a:pt x="528" y="414"/>
                </a:lnTo>
                <a:lnTo>
                  <a:pt x="528" y="414"/>
                </a:lnTo>
                <a:lnTo>
                  <a:pt x="528" y="420"/>
                </a:lnTo>
                <a:lnTo>
                  <a:pt x="522" y="420"/>
                </a:lnTo>
                <a:lnTo>
                  <a:pt x="522" y="420"/>
                </a:lnTo>
                <a:lnTo>
                  <a:pt x="516" y="426"/>
                </a:lnTo>
                <a:lnTo>
                  <a:pt x="522" y="426"/>
                </a:lnTo>
                <a:lnTo>
                  <a:pt x="522" y="426"/>
                </a:lnTo>
                <a:lnTo>
                  <a:pt x="522" y="426"/>
                </a:lnTo>
                <a:lnTo>
                  <a:pt x="522" y="426"/>
                </a:lnTo>
                <a:lnTo>
                  <a:pt x="528" y="426"/>
                </a:lnTo>
                <a:lnTo>
                  <a:pt x="528" y="432"/>
                </a:lnTo>
                <a:lnTo>
                  <a:pt x="528" y="432"/>
                </a:lnTo>
                <a:lnTo>
                  <a:pt x="534" y="432"/>
                </a:lnTo>
                <a:lnTo>
                  <a:pt x="534" y="432"/>
                </a:lnTo>
                <a:lnTo>
                  <a:pt x="534" y="432"/>
                </a:lnTo>
                <a:lnTo>
                  <a:pt x="534" y="432"/>
                </a:lnTo>
                <a:lnTo>
                  <a:pt x="534" y="432"/>
                </a:lnTo>
                <a:lnTo>
                  <a:pt x="534" y="438"/>
                </a:lnTo>
                <a:lnTo>
                  <a:pt x="534" y="438"/>
                </a:lnTo>
                <a:lnTo>
                  <a:pt x="534" y="444"/>
                </a:lnTo>
                <a:lnTo>
                  <a:pt x="528" y="444"/>
                </a:lnTo>
                <a:lnTo>
                  <a:pt x="528" y="450"/>
                </a:lnTo>
                <a:lnTo>
                  <a:pt x="522" y="450"/>
                </a:lnTo>
                <a:lnTo>
                  <a:pt x="516" y="456"/>
                </a:lnTo>
                <a:lnTo>
                  <a:pt x="516" y="456"/>
                </a:lnTo>
                <a:lnTo>
                  <a:pt x="510" y="456"/>
                </a:lnTo>
                <a:lnTo>
                  <a:pt x="510" y="462"/>
                </a:lnTo>
                <a:lnTo>
                  <a:pt x="504" y="456"/>
                </a:lnTo>
                <a:lnTo>
                  <a:pt x="504" y="456"/>
                </a:lnTo>
                <a:lnTo>
                  <a:pt x="504" y="450"/>
                </a:lnTo>
                <a:lnTo>
                  <a:pt x="498" y="450"/>
                </a:lnTo>
                <a:lnTo>
                  <a:pt x="498" y="444"/>
                </a:lnTo>
                <a:lnTo>
                  <a:pt x="498" y="444"/>
                </a:lnTo>
                <a:lnTo>
                  <a:pt x="498" y="444"/>
                </a:lnTo>
                <a:lnTo>
                  <a:pt x="498" y="444"/>
                </a:lnTo>
                <a:lnTo>
                  <a:pt x="498" y="444"/>
                </a:lnTo>
                <a:lnTo>
                  <a:pt x="492" y="438"/>
                </a:lnTo>
                <a:lnTo>
                  <a:pt x="486" y="438"/>
                </a:lnTo>
                <a:lnTo>
                  <a:pt x="480" y="438"/>
                </a:lnTo>
                <a:lnTo>
                  <a:pt x="474" y="438"/>
                </a:lnTo>
                <a:lnTo>
                  <a:pt x="462" y="432"/>
                </a:lnTo>
                <a:lnTo>
                  <a:pt x="450" y="432"/>
                </a:lnTo>
                <a:lnTo>
                  <a:pt x="444" y="432"/>
                </a:lnTo>
                <a:lnTo>
                  <a:pt x="438" y="426"/>
                </a:lnTo>
                <a:lnTo>
                  <a:pt x="432" y="426"/>
                </a:lnTo>
                <a:lnTo>
                  <a:pt x="426" y="426"/>
                </a:lnTo>
                <a:lnTo>
                  <a:pt x="426" y="426"/>
                </a:lnTo>
                <a:lnTo>
                  <a:pt x="426" y="420"/>
                </a:lnTo>
                <a:lnTo>
                  <a:pt x="426" y="420"/>
                </a:lnTo>
                <a:lnTo>
                  <a:pt x="426" y="414"/>
                </a:lnTo>
                <a:lnTo>
                  <a:pt x="420" y="414"/>
                </a:lnTo>
                <a:lnTo>
                  <a:pt x="420" y="408"/>
                </a:lnTo>
                <a:lnTo>
                  <a:pt x="420" y="408"/>
                </a:lnTo>
                <a:lnTo>
                  <a:pt x="420" y="408"/>
                </a:lnTo>
                <a:lnTo>
                  <a:pt x="420" y="408"/>
                </a:lnTo>
                <a:lnTo>
                  <a:pt x="420" y="408"/>
                </a:lnTo>
                <a:lnTo>
                  <a:pt x="414" y="408"/>
                </a:lnTo>
                <a:lnTo>
                  <a:pt x="414" y="408"/>
                </a:lnTo>
                <a:lnTo>
                  <a:pt x="414" y="408"/>
                </a:lnTo>
                <a:lnTo>
                  <a:pt x="408" y="402"/>
                </a:lnTo>
                <a:lnTo>
                  <a:pt x="408" y="402"/>
                </a:lnTo>
                <a:lnTo>
                  <a:pt x="402" y="402"/>
                </a:lnTo>
                <a:lnTo>
                  <a:pt x="402" y="402"/>
                </a:lnTo>
                <a:lnTo>
                  <a:pt x="402" y="402"/>
                </a:lnTo>
                <a:lnTo>
                  <a:pt x="402" y="396"/>
                </a:lnTo>
                <a:lnTo>
                  <a:pt x="396" y="396"/>
                </a:lnTo>
                <a:lnTo>
                  <a:pt x="396" y="390"/>
                </a:lnTo>
                <a:lnTo>
                  <a:pt x="396" y="390"/>
                </a:lnTo>
                <a:lnTo>
                  <a:pt x="396" y="384"/>
                </a:lnTo>
                <a:lnTo>
                  <a:pt x="396" y="378"/>
                </a:lnTo>
                <a:lnTo>
                  <a:pt x="396" y="378"/>
                </a:lnTo>
                <a:lnTo>
                  <a:pt x="390" y="372"/>
                </a:lnTo>
                <a:lnTo>
                  <a:pt x="384" y="372"/>
                </a:lnTo>
                <a:lnTo>
                  <a:pt x="384" y="366"/>
                </a:lnTo>
                <a:lnTo>
                  <a:pt x="378" y="366"/>
                </a:lnTo>
                <a:lnTo>
                  <a:pt x="378" y="366"/>
                </a:lnTo>
                <a:lnTo>
                  <a:pt x="372" y="366"/>
                </a:lnTo>
                <a:lnTo>
                  <a:pt x="372" y="360"/>
                </a:lnTo>
                <a:lnTo>
                  <a:pt x="366" y="360"/>
                </a:lnTo>
                <a:lnTo>
                  <a:pt x="342" y="366"/>
                </a:lnTo>
                <a:lnTo>
                  <a:pt x="294" y="372"/>
                </a:lnTo>
                <a:lnTo>
                  <a:pt x="240" y="384"/>
                </a:lnTo>
                <a:lnTo>
                  <a:pt x="174" y="396"/>
                </a:lnTo>
                <a:lnTo>
                  <a:pt x="114" y="408"/>
                </a:lnTo>
                <a:lnTo>
                  <a:pt x="60" y="420"/>
                </a:lnTo>
                <a:lnTo>
                  <a:pt x="24" y="426"/>
                </a:lnTo>
                <a:lnTo>
                  <a:pt x="12" y="432"/>
                </a:lnTo>
                <a:lnTo>
                  <a:pt x="12" y="426"/>
                </a:lnTo>
                <a:lnTo>
                  <a:pt x="12" y="426"/>
                </a:lnTo>
                <a:lnTo>
                  <a:pt x="12" y="426"/>
                </a:lnTo>
                <a:lnTo>
                  <a:pt x="12" y="420"/>
                </a:lnTo>
                <a:lnTo>
                  <a:pt x="6" y="414"/>
                </a:lnTo>
                <a:lnTo>
                  <a:pt x="6" y="408"/>
                </a:lnTo>
                <a:lnTo>
                  <a:pt x="6" y="408"/>
                </a:lnTo>
                <a:lnTo>
                  <a:pt x="6" y="408"/>
                </a:lnTo>
                <a:lnTo>
                  <a:pt x="6" y="402"/>
                </a:lnTo>
                <a:lnTo>
                  <a:pt x="0" y="402"/>
                </a:lnTo>
                <a:lnTo>
                  <a:pt x="12" y="396"/>
                </a:lnTo>
                <a:lnTo>
                  <a:pt x="18" y="390"/>
                </a:lnTo>
                <a:lnTo>
                  <a:pt x="24" y="384"/>
                </a:lnTo>
                <a:lnTo>
                  <a:pt x="30" y="384"/>
                </a:lnTo>
                <a:lnTo>
                  <a:pt x="30" y="378"/>
                </a:lnTo>
                <a:lnTo>
                  <a:pt x="36" y="378"/>
                </a:lnTo>
                <a:lnTo>
                  <a:pt x="36" y="372"/>
                </a:lnTo>
                <a:lnTo>
                  <a:pt x="42" y="372"/>
                </a:lnTo>
                <a:lnTo>
                  <a:pt x="42" y="366"/>
                </a:lnTo>
                <a:lnTo>
                  <a:pt x="48" y="366"/>
                </a:lnTo>
                <a:lnTo>
                  <a:pt x="54" y="354"/>
                </a:lnTo>
                <a:lnTo>
                  <a:pt x="60" y="348"/>
                </a:lnTo>
                <a:lnTo>
                  <a:pt x="60" y="342"/>
                </a:lnTo>
                <a:lnTo>
                  <a:pt x="60" y="342"/>
                </a:lnTo>
                <a:lnTo>
                  <a:pt x="66" y="342"/>
                </a:lnTo>
                <a:lnTo>
                  <a:pt x="66" y="336"/>
                </a:lnTo>
                <a:lnTo>
                  <a:pt x="66" y="336"/>
                </a:lnTo>
                <a:lnTo>
                  <a:pt x="66" y="336"/>
                </a:lnTo>
                <a:lnTo>
                  <a:pt x="66" y="336"/>
                </a:lnTo>
                <a:lnTo>
                  <a:pt x="66" y="330"/>
                </a:lnTo>
                <a:lnTo>
                  <a:pt x="66" y="330"/>
                </a:lnTo>
                <a:lnTo>
                  <a:pt x="66" y="330"/>
                </a:lnTo>
                <a:lnTo>
                  <a:pt x="66" y="324"/>
                </a:lnTo>
                <a:lnTo>
                  <a:pt x="66" y="324"/>
                </a:lnTo>
                <a:lnTo>
                  <a:pt x="66" y="324"/>
                </a:lnTo>
                <a:lnTo>
                  <a:pt x="60" y="324"/>
                </a:lnTo>
                <a:lnTo>
                  <a:pt x="60" y="318"/>
                </a:lnTo>
                <a:lnTo>
                  <a:pt x="60" y="318"/>
                </a:lnTo>
                <a:lnTo>
                  <a:pt x="54" y="312"/>
                </a:lnTo>
                <a:lnTo>
                  <a:pt x="54" y="312"/>
                </a:lnTo>
                <a:lnTo>
                  <a:pt x="48" y="312"/>
                </a:lnTo>
                <a:lnTo>
                  <a:pt x="48" y="306"/>
                </a:lnTo>
                <a:lnTo>
                  <a:pt x="48" y="306"/>
                </a:lnTo>
                <a:lnTo>
                  <a:pt x="42" y="306"/>
                </a:lnTo>
                <a:lnTo>
                  <a:pt x="42" y="300"/>
                </a:lnTo>
                <a:lnTo>
                  <a:pt x="42" y="300"/>
                </a:lnTo>
                <a:lnTo>
                  <a:pt x="42" y="300"/>
                </a:lnTo>
                <a:lnTo>
                  <a:pt x="42" y="294"/>
                </a:lnTo>
                <a:lnTo>
                  <a:pt x="42" y="294"/>
                </a:lnTo>
                <a:lnTo>
                  <a:pt x="42" y="288"/>
                </a:lnTo>
                <a:lnTo>
                  <a:pt x="42" y="288"/>
                </a:lnTo>
                <a:lnTo>
                  <a:pt x="42" y="288"/>
                </a:lnTo>
                <a:lnTo>
                  <a:pt x="42" y="282"/>
                </a:lnTo>
                <a:lnTo>
                  <a:pt x="42" y="282"/>
                </a:lnTo>
                <a:lnTo>
                  <a:pt x="42" y="276"/>
                </a:lnTo>
                <a:lnTo>
                  <a:pt x="48" y="276"/>
                </a:lnTo>
                <a:lnTo>
                  <a:pt x="48" y="270"/>
                </a:lnTo>
                <a:lnTo>
                  <a:pt x="54" y="270"/>
                </a:lnTo>
                <a:lnTo>
                  <a:pt x="54" y="264"/>
                </a:lnTo>
                <a:lnTo>
                  <a:pt x="60" y="264"/>
                </a:lnTo>
                <a:lnTo>
                  <a:pt x="66" y="264"/>
                </a:lnTo>
                <a:lnTo>
                  <a:pt x="78" y="264"/>
                </a:lnTo>
                <a:lnTo>
                  <a:pt x="84" y="264"/>
                </a:lnTo>
                <a:lnTo>
                  <a:pt x="96" y="264"/>
                </a:lnTo>
                <a:lnTo>
                  <a:pt x="102" y="264"/>
                </a:lnTo>
                <a:lnTo>
                  <a:pt x="108" y="264"/>
                </a:lnTo>
                <a:lnTo>
                  <a:pt x="108" y="264"/>
                </a:lnTo>
                <a:lnTo>
                  <a:pt x="114" y="264"/>
                </a:lnTo>
                <a:lnTo>
                  <a:pt x="114" y="264"/>
                </a:lnTo>
                <a:lnTo>
                  <a:pt x="120" y="258"/>
                </a:lnTo>
                <a:lnTo>
                  <a:pt x="120" y="258"/>
                </a:lnTo>
                <a:lnTo>
                  <a:pt x="120" y="258"/>
                </a:lnTo>
                <a:lnTo>
                  <a:pt x="120" y="258"/>
                </a:lnTo>
                <a:lnTo>
                  <a:pt x="120" y="258"/>
                </a:lnTo>
                <a:lnTo>
                  <a:pt x="126" y="252"/>
                </a:lnTo>
                <a:lnTo>
                  <a:pt x="126" y="252"/>
                </a:lnTo>
                <a:lnTo>
                  <a:pt x="138" y="252"/>
                </a:lnTo>
                <a:lnTo>
                  <a:pt x="144" y="252"/>
                </a:lnTo>
                <a:lnTo>
                  <a:pt x="150" y="252"/>
                </a:lnTo>
                <a:lnTo>
                  <a:pt x="156" y="252"/>
                </a:lnTo>
                <a:lnTo>
                  <a:pt x="168" y="252"/>
                </a:lnTo>
                <a:lnTo>
                  <a:pt x="174" y="252"/>
                </a:lnTo>
                <a:lnTo>
                  <a:pt x="180" y="252"/>
                </a:lnTo>
                <a:lnTo>
                  <a:pt x="192" y="252"/>
                </a:lnTo>
                <a:lnTo>
                  <a:pt x="198" y="252"/>
                </a:lnTo>
                <a:lnTo>
                  <a:pt x="204" y="246"/>
                </a:lnTo>
                <a:lnTo>
                  <a:pt x="210" y="240"/>
                </a:lnTo>
                <a:lnTo>
                  <a:pt x="216" y="240"/>
                </a:lnTo>
                <a:lnTo>
                  <a:pt x="222" y="234"/>
                </a:lnTo>
                <a:lnTo>
                  <a:pt x="222" y="234"/>
                </a:lnTo>
                <a:lnTo>
                  <a:pt x="228" y="228"/>
                </a:lnTo>
                <a:lnTo>
                  <a:pt x="228" y="228"/>
                </a:lnTo>
                <a:lnTo>
                  <a:pt x="234" y="228"/>
                </a:lnTo>
                <a:lnTo>
                  <a:pt x="234" y="222"/>
                </a:lnTo>
                <a:lnTo>
                  <a:pt x="234" y="222"/>
                </a:lnTo>
                <a:lnTo>
                  <a:pt x="240" y="216"/>
                </a:lnTo>
                <a:lnTo>
                  <a:pt x="240" y="216"/>
                </a:lnTo>
                <a:lnTo>
                  <a:pt x="246" y="216"/>
                </a:lnTo>
                <a:lnTo>
                  <a:pt x="246" y="216"/>
                </a:lnTo>
                <a:lnTo>
                  <a:pt x="252" y="216"/>
                </a:lnTo>
                <a:lnTo>
                  <a:pt x="252" y="216"/>
                </a:lnTo>
                <a:lnTo>
                  <a:pt x="252" y="216"/>
                </a:lnTo>
                <a:lnTo>
                  <a:pt x="252" y="210"/>
                </a:lnTo>
                <a:lnTo>
                  <a:pt x="258" y="210"/>
                </a:lnTo>
                <a:lnTo>
                  <a:pt x="258" y="210"/>
                </a:lnTo>
                <a:lnTo>
                  <a:pt x="258" y="210"/>
                </a:lnTo>
                <a:lnTo>
                  <a:pt x="258" y="210"/>
                </a:lnTo>
                <a:lnTo>
                  <a:pt x="258" y="204"/>
                </a:lnTo>
                <a:lnTo>
                  <a:pt x="258" y="204"/>
                </a:lnTo>
                <a:lnTo>
                  <a:pt x="258" y="204"/>
                </a:lnTo>
                <a:lnTo>
                  <a:pt x="258" y="204"/>
                </a:lnTo>
                <a:lnTo>
                  <a:pt x="258" y="198"/>
                </a:lnTo>
                <a:lnTo>
                  <a:pt x="258" y="198"/>
                </a:lnTo>
                <a:lnTo>
                  <a:pt x="258" y="198"/>
                </a:lnTo>
                <a:lnTo>
                  <a:pt x="258" y="192"/>
                </a:lnTo>
                <a:lnTo>
                  <a:pt x="258" y="192"/>
                </a:lnTo>
                <a:lnTo>
                  <a:pt x="252" y="192"/>
                </a:lnTo>
                <a:lnTo>
                  <a:pt x="252" y="186"/>
                </a:lnTo>
                <a:lnTo>
                  <a:pt x="252" y="186"/>
                </a:lnTo>
                <a:lnTo>
                  <a:pt x="246" y="180"/>
                </a:lnTo>
                <a:lnTo>
                  <a:pt x="246" y="180"/>
                </a:lnTo>
                <a:lnTo>
                  <a:pt x="246" y="180"/>
                </a:lnTo>
                <a:lnTo>
                  <a:pt x="246" y="174"/>
                </a:lnTo>
                <a:lnTo>
                  <a:pt x="246" y="174"/>
                </a:lnTo>
                <a:lnTo>
                  <a:pt x="246" y="174"/>
                </a:lnTo>
                <a:lnTo>
                  <a:pt x="252" y="174"/>
                </a:lnTo>
                <a:lnTo>
                  <a:pt x="252" y="168"/>
                </a:lnTo>
                <a:lnTo>
                  <a:pt x="252" y="168"/>
                </a:lnTo>
                <a:lnTo>
                  <a:pt x="252" y="168"/>
                </a:lnTo>
                <a:lnTo>
                  <a:pt x="258" y="168"/>
                </a:lnTo>
                <a:lnTo>
                  <a:pt x="258" y="162"/>
                </a:lnTo>
                <a:lnTo>
                  <a:pt x="258" y="162"/>
                </a:lnTo>
                <a:lnTo>
                  <a:pt x="258" y="162"/>
                </a:lnTo>
                <a:lnTo>
                  <a:pt x="258" y="162"/>
                </a:lnTo>
                <a:lnTo>
                  <a:pt x="252" y="156"/>
                </a:lnTo>
                <a:lnTo>
                  <a:pt x="252" y="156"/>
                </a:lnTo>
                <a:lnTo>
                  <a:pt x="246" y="150"/>
                </a:lnTo>
                <a:lnTo>
                  <a:pt x="246" y="150"/>
                </a:lnTo>
                <a:lnTo>
                  <a:pt x="240" y="150"/>
                </a:lnTo>
                <a:lnTo>
                  <a:pt x="240" y="144"/>
                </a:lnTo>
                <a:lnTo>
                  <a:pt x="240" y="144"/>
                </a:lnTo>
                <a:lnTo>
                  <a:pt x="240" y="144"/>
                </a:lnTo>
                <a:lnTo>
                  <a:pt x="240" y="144"/>
                </a:lnTo>
                <a:lnTo>
                  <a:pt x="240" y="138"/>
                </a:lnTo>
              </a:path>
            </a:pathLst>
          </a:custGeom>
          <a:solidFill>
            <a:srgbClr val="006600"/>
          </a:solidFill>
          <a:ln cap="rnd" w="936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7365960" y="3035160"/>
            <a:ext cx="211320" cy="219240"/>
          </a:xfrm>
          <a:custGeom>
            <a:avLst/>
            <a:gdLst/>
            <a:ahLst/>
            <a:rect l="l" t="t" r="r" b="b"/>
            <a:pathLst>
              <a:path w="150" h="138">
                <a:moveTo>
                  <a:pt x="30" y="138"/>
                </a:moveTo>
                <a:lnTo>
                  <a:pt x="30" y="138"/>
                </a:lnTo>
                <a:lnTo>
                  <a:pt x="36" y="132"/>
                </a:lnTo>
                <a:lnTo>
                  <a:pt x="36" y="132"/>
                </a:lnTo>
                <a:lnTo>
                  <a:pt x="36" y="132"/>
                </a:lnTo>
                <a:lnTo>
                  <a:pt x="36" y="126"/>
                </a:lnTo>
                <a:lnTo>
                  <a:pt x="42" y="126"/>
                </a:lnTo>
                <a:lnTo>
                  <a:pt x="42" y="126"/>
                </a:lnTo>
                <a:lnTo>
                  <a:pt x="48" y="120"/>
                </a:lnTo>
                <a:lnTo>
                  <a:pt x="48" y="120"/>
                </a:lnTo>
                <a:lnTo>
                  <a:pt x="54" y="120"/>
                </a:lnTo>
                <a:lnTo>
                  <a:pt x="60" y="120"/>
                </a:lnTo>
                <a:lnTo>
                  <a:pt x="60" y="120"/>
                </a:lnTo>
                <a:lnTo>
                  <a:pt x="60" y="114"/>
                </a:lnTo>
                <a:lnTo>
                  <a:pt x="66" y="114"/>
                </a:lnTo>
                <a:lnTo>
                  <a:pt x="66" y="114"/>
                </a:lnTo>
                <a:lnTo>
                  <a:pt x="66" y="114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8" y="120"/>
                </a:lnTo>
                <a:lnTo>
                  <a:pt x="78" y="114"/>
                </a:lnTo>
                <a:lnTo>
                  <a:pt x="78" y="114"/>
                </a:lnTo>
                <a:lnTo>
                  <a:pt x="78" y="114"/>
                </a:lnTo>
                <a:lnTo>
                  <a:pt x="84" y="108"/>
                </a:lnTo>
                <a:lnTo>
                  <a:pt x="84" y="108"/>
                </a:lnTo>
                <a:lnTo>
                  <a:pt x="84" y="108"/>
                </a:lnTo>
                <a:lnTo>
                  <a:pt x="90" y="108"/>
                </a:lnTo>
                <a:lnTo>
                  <a:pt x="96" y="102"/>
                </a:lnTo>
                <a:lnTo>
                  <a:pt x="102" y="102"/>
                </a:lnTo>
                <a:lnTo>
                  <a:pt x="108" y="102"/>
                </a:lnTo>
                <a:lnTo>
                  <a:pt x="114" y="96"/>
                </a:lnTo>
                <a:lnTo>
                  <a:pt x="120" y="96"/>
                </a:lnTo>
                <a:lnTo>
                  <a:pt x="126" y="96"/>
                </a:lnTo>
                <a:lnTo>
                  <a:pt x="132" y="90"/>
                </a:lnTo>
                <a:lnTo>
                  <a:pt x="138" y="90"/>
                </a:lnTo>
                <a:lnTo>
                  <a:pt x="138" y="90"/>
                </a:lnTo>
                <a:lnTo>
                  <a:pt x="138" y="84"/>
                </a:lnTo>
                <a:lnTo>
                  <a:pt x="144" y="84"/>
                </a:lnTo>
                <a:lnTo>
                  <a:pt x="144" y="84"/>
                </a:lnTo>
                <a:lnTo>
                  <a:pt x="144" y="84"/>
                </a:lnTo>
                <a:lnTo>
                  <a:pt x="150" y="78"/>
                </a:lnTo>
                <a:lnTo>
                  <a:pt x="150" y="78"/>
                </a:lnTo>
                <a:lnTo>
                  <a:pt x="150" y="72"/>
                </a:lnTo>
                <a:lnTo>
                  <a:pt x="150" y="72"/>
                </a:lnTo>
                <a:lnTo>
                  <a:pt x="150" y="66"/>
                </a:lnTo>
                <a:lnTo>
                  <a:pt x="150" y="66"/>
                </a:lnTo>
                <a:lnTo>
                  <a:pt x="150" y="60"/>
                </a:lnTo>
                <a:lnTo>
                  <a:pt x="150" y="60"/>
                </a:lnTo>
                <a:lnTo>
                  <a:pt x="150" y="54"/>
                </a:lnTo>
                <a:lnTo>
                  <a:pt x="150" y="48"/>
                </a:lnTo>
                <a:lnTo>
                  <a:pt x="150" y="48"/>
                </a:lnTo>
                <a:lnTo>
                  <a:pt x="150" y="42"/>
                </a:lnTo>
                <a:lnTo>
                  <a:pt x="150" y="42"/>
                </a:lnTo>
                <a:lnTo>
                  <a:pt x="150" y="36"/>
                </a:lnTo>
                <a:lnTo>
                  <a:pt x="144" y="36"/>
                </a:lnTo>
                <a:lnTo>
                  <a:pt x="144" y="30"/>
                </a:lnTo>
                <a:lnTo>
                  <a:pt x="144" y="24"/>
                </a:lnTo>
                <a:lnTo>
                  <a:pt x="144" y="18"/>
                </a:lnTo>
                <a:lnTo>
                  <a:pt x="144" y="12"/>
                </a:lnTo>
                <a:lnTo>
                  <a:pt x="144" y="12"/>
                </a:lnTo>
                <a:lnTo>
                  <a:pt x="144" y="6"/>
                </a:lnTo>
                <a:lnTo>
                  <a:pt x="144" y="6"/>
                </a:lnTo>
                <a:lnTo>
                  <a:pt x="144" y="0"/>
                </a:lnTo>
                <a:lnTo>
                  <a:pt x="66" y="18"/>
                </a:lnTo>
                <a:lnTo>
                  <a:pt x="66" y="24"/>
                </a:lnTo>
                <a:lnTo>
                  <a:pt x="60" y="24"/>
                </a:lnTo>
                <a:lnTo>
                  <a:pt x="60" y="30"/>
                </a:lnTo>
                <a:lnTo>
                  <a:pt x="54" y="30"/>
                </a:lnTo>
                <a:lnTo>
                  <a:pt x="54" y="36"/>
                </a:lnTo>
                <a:lnTo>
                  <a:pt x="54" y="36"/>
                </a:lnTo>
                <a:lnTo>
                  <a:pt x="54" y="36"/>
                </a:lnTo>
                <a:lnTo>
                  <a:pt x="48" y="36"/>
                </a:lnTo>
                <a:lnTo>
                  <a:pt x="48" y="36"/>
                </a:lnTo>
                <a:lnTo>
                  <a:pt x="48" y="36"/>
                </a:lnTo>
                <a:lnTo>
                  <a:pt x="36" y="18"/>
                </a:lnTo>
                <a:lnTo>
                  <a:pt x="36" y="18"/>
                </a:lnTo>
                <a:lnTo>
                  <a:pt x="36" y="24"/>
                </a:lnTo>
                <a:lnTo>
                  <a:pt x="36" y="24"/>
                </a:lnTo>
                <a:lnTo>
                  <a:pt x="36" y="30"/>
                </a:lnTo>
                <a:lnTo>
                  <a:pt x="36" y="30"/>
                </a:lnTo>
                <a:lnTo>
                  <a:pt x="36" y="30"/>
                </a:lnTo>
                <a:lnTo>
                  <a:pt x="30" y="36"/>
                </a:lnTo>
                <a:lnTo>
                  <a:pt x="30" y="36"/>
                </a:lnTo>
                <a:lnTo>
                  <a:pt x="0" y="36"/>
                </a:lnTo>
                <a:lnTo>
                  <a:pt x="6" y="102"/>
                </a:lnTo>
                <a:lnTo>
                  <a:pt x="12" y="102"/>
                </a:lnTo>
                <a:lnTo>
                  <a:pt x="12" y="108"/>
                </a:lnTo>
                <a:lnTo>
                  <a:pt x="18" y="108"/>
                </a:lnTo>
                <a:lnTo>
                  <a:pt x="18" y="114"/>
                </a:lnTo>
                <a:lnTo>
                  <a:pt x="18" y="114"/>
                </a:lnTo>
                <a:lnTo>
                  <a:pt x="24" y="114"/>
                </a:lnTo>
                <a:lnTo>
                  <a:pt x="24" y="120"/>
                </a:lnTo>
                <a:lnTo>
                  <a:pt x="30" y="120"/>
                </a:lnTo>
                <a:lnTo>
                  <a:pt x="24" y="120"/>
                </a:lnTo>
                <a:lnTo>
                  <a:pt x="24" y="120"/>
                </a:lnTo>
                <a:lnTo>
                  <a:pt x="18" y="120"/>
                </a:lnTo>
                <a:lnTo>
                  <a:pt x="18" y="126"/>
                </a:lnTo>
                <a:lnTo>
                  <a:pt x="18" y="126"/>
                </a:lnTo>
                <a:lnTo>
                  <a:pt x="12" y="126"/>
                </a:lnTo>
                <a:lnTo>
                  <a:pt x="12" y="126"/>
                </a:lnTo>
                <a:lnTo>
                  <a:pt x="12" y="126"/>
                </a:lnTo>
                <a:lnTo>
                  <a:pt x="12" y="126"/>
                </a:lnTo>
                <a:lnTo>
                  <a:pt x="12" y="132"/>
                </a:lnTo>
                <a:lnTo>
                  <a:pt x="12" y="132"/>
                </a:lnTo>
                <a:lnTo>
                  <a:pt x="12" y="132"/>
                </a:lnTo>
                <a:lnTo>
                  <a:pt x="12" y="132"/>
                </a:lnTo>
                <a:lnTo>
                  <a:pt x="18" y="138"/>
                </a:lnTo>
                <a:lnTo>
                  <a:pt x="18" y="138"/>
                </a:lnTo>
                <a:lnTo>
                  <a:pt x="18" y="138"/>
                </a:lnTo>
                <a:lnTo>
                  <a:pt x="24" y="138"/>
                </a:lnTo>
                <a:lnTo>
                  <a:pt x="24" y="138"/>
                </a:lnTo>
                <a:lnTo>
                  <a:pt x="24" y="138"/>
                </a:lnTo>
                <a:lnTo>
                  <a:pt x="30" y="138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7" name=""/>
          <p:cNvGrpSpPr/>
          <p:nvPr/>
        </p:nvGrpSpPr>
        <p:grpSpPr>
          <a:xfrm>
            <a:off x="7365960" y="3035160"/>
            <a:ext cx="211320" cy="218880"/>
            <a:chOff x="7365960" y="3035160"/>
            <a:chExt cx="211320" cy="218880"/>
          </a:xfrm>
        </p:grpSpPr>
        <p:sp>
          <p:nvSpPr>
            <p:cNvPr id="368" name=""/>
            <p:cNvSpPr/>
            <p:nvPr/>
          </p:nvSpPr>
          <p:spPr>
            <a:xfrm>
              <a:off x="7365960" y="3035160"/>
              <a:ext cx="211320" cy="218880"/>
            </a:xfrm>
            <a:custGeom>
              <a:avLst/>
              <a:gdLst/>
              <a:ahLst/>
              <a:rect l="l" t="t" r="r" b="b"/>
              <a:pathLst>
                <a:path w="150" h="138">
                  <a:moveTo>
                    <a:pt x="30" y="138"/>
                  </a:moveTo>
                  <a:lnTo>
                    <a:pt x="30" y="138"/>
                  </a:lnTo>
                  <a:lnTo>
                    <a:pt x="36" y="132"/>
                  </a:lnTo>
                  <a:lnTo>
                    <a:pt x="36" y="132"/>
                  </a:lnTo>
                  <a:lnTo>
                    <a:pt x="36" y="132"/>
                  </a:lnTo>
                  <a:lnTo>
                    <a:pt x="36" y="126"/>
                  </a:lnTo>
                  <a:lnTo>
                    <a:pt x="42" y="126"/>
                  </a:lnTo>
                  <a:lnTo>
                    <a:pt x="42" y="126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54" y="120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14"/>
                  </a:lnTo>
                  <a:lnTo>
                    <a:pt x="66" y="114"/>
                  </a:lnTo>
                  <a:lnTo>
                    <a:pt x="66" y="114"/>
                  </a:lnTo>
                  <a:lnTo>
                    <a:pt x="66" y="114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8" y="120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84" y="108"/>
                  </a:lnTo>
                  <a:lnTo>
                    <a:pt x="84" y="108"/>
                  </a:lnTo>
                  <a:lnTo>
                    <a:pt x="84" y="108"/>
                  </a:lnTo>
                  <a:lnTo>
                    <a:pt x="90" y="108"/>
                  </a:lnTo>
                  <a:lnTo>
                    <a:pt x="96" y="102"/>
                  </a:lnTo>
                  <a:lnTo>
                    <a:pt x="102" y="102"/>
                  </a:lnTo>
                  <a:lnTo>
                    <a:pt x="108" y="102"/>
                  </a:lnTo>
                  <a:lnTo>
                    <a:pt x="114" y="96"/>
                  </a:lnTo>
                  <a:lnTo>
                    <a:pt x="120" y="96"/>
                  </a:lnTo>
                  <a:lnTo>
                    <a:pt x="126" y="96"/>
                  </a:lnTo>
                  <a:lnTo>
                    <a:pt x="132" y="90"/>
                  </a:lnTo>
                  <a:lnTo>
                    <a:pt x="138" y="90"/>
                  </a:lnTo>
                  <a:lnTo>
                    <a:pt x="138" y="90"/>
                  </a:lnTo>
                  <a:lnTo>
                    <a:pt x="138" y="84"/>
                  </a:lnTo>
                  <a:lnTo>
                    <a:pt x="144" y="84"/>
                  </a:lnTo>
                  <a:lnTo>
                    <a:pt x="144" y="84"/>
                  </a:lnTo>
                  <a:lnTo>
                    <a:pt x="144" y="84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50" y="72"/>
                  </a:lnTo>
                  <a:lnTo>
                    <a:pt x="150" y="72"/>
                  </a:lnTo>
                  <a:lnTo>
                    <a:pt x="150" y="66"/>
                  </a:lnTo>
                  <a:lnTo>
                    <a:pt x="150" y="66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50" y="54"/>
                  </a:lnTo>
                  <a:lnTo>
                    <a:pt x="150" y="48"/>
                  </a:lnTo>
                  <a:lnTo>
                    <a:pt x="150" y="48"/>
                  </a:lnTo>
                  <a:lnTo>
                    <a:pt x="150" y="42"/>
                  </a:lnTo>
                  <a:lnTo>
                    <a:pt x="150" y="42"/>
                  </a:lnTo>
                  <a:lnTo>
                    <a:pt x="150" y="36"/>
                  </a:lnTo>
                  <a:lnTo>
                    <a:pt x="144" y="36"/>
                  </a:lnTo>
                  <a:lnTo>
                    <a:pt x="144" y="30"/>
                  </a:lnTo>
                  <a:lnTo>
                    <a:pt x="144" y="24"/>
                  </a:lnTo>
                  <a:lnTo>
                    <a:pt x="144" y="18"/>
                  </a:lnTo>
                  <a:lnTo>
                    <a:pt x="144" y="12"/>
                  </a:lnTo>
                  <a:lnTo>
                    <a:pt x="144" y="12"/>
                  </a:lnTo>
                  <a:lnTo>
                    <a:pt x="144" y="6"/>
                  </a:lnTo>
                  <a:lnTo>
                    <a:pt x="144" y="6"/>
                  </a:lnTo>
                  <a:lnTo>
                    <a:pt x="144" y="0"/>
                  </a:lnTo>
                  <a:lnTo>
                    <a:pt x="66" y="18"/>
                  </a:lnTo>
                  <a:lnTo>
                    <a:pt x="66" y="24"/>
                  </a:lnTo>
                  <a:lnTo>
                    <a:pt x="60" y="24"/>
                  </a:lnTo>
                  <a:lnTo>
                    <a:pt x="60" y="30"/>
                  </a:lnTo>
                  <a:lnTo>
                    <a:pt x="54" y="30"/>
                  </a:lnTo>
                  <a:lnTo>
                    <a:pt x="54" y="36"/>
                  </a:lnTo>
                  <a:lnTo>
                    <a:pt x="54" y="36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6" y="30"/>
                  </a:lnTo>
                  <a:lnTo>
                    <a:pt x="36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0" y="36"/>
                  </a:lnTo>
                  <a:lnTo>
                    <a:pt x="6" y="102"/>
                  </a:lnTo>
                  <a:lnTo>
                    <a:pt x="12" y="102"/>
                  </a:lnTo>
                  <a:lnTo>
                    <a:pt x="12" y="108"/>
                  </a:lnTo>
                  <a:lnTo>
                    <a:pt x="18" y="108"/>
                  </a:lnTo>
                  <a:lnTo>
                    <a:pt x="18" y="114"/>
                  </a:lnTo>
                  <a:lnTo>
                    <a:pt x="18" y="114"/>
                  </a:lnTo>
                  <a:lnTo>
                    <a:pt x="24" y="114"/>
                  </a:lnTo>
                  <a:lnTo>
                    <a:pt x="24" y="120"/>
                  </a:lnTo>
                  <a:lnTo>
                    <a:pt x="30" y="120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18" y="120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2" y="126"/>
                  </a:lnTo>
                  <a:lnTo>
                    <a:pt x="12" y="126"/>
                  </a:lnTo>
                  <a:lnTo>
                    <a:pt x="12" y="126"/>
                  </a:lnTo>
                  <a:lnTo>
                    <a:pt x="12" y="126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8" y="138"/>
                  </a:lnTo>
                  <a:lnTo>
                    <a:pt x="18" y="138"/>
                  </a:lnTo>
                  <a:lnTo>
                    <a:pt x="18" y="138"/>
                  </a:lnTo>
                  <a:lnTo>
                    <a:pt x="24" y="138"/>
                  </a:lnTo>
                  <a:lnTo>
                    <a:pt x="24" y="138"/>
                  </a:lnTo>
                  <a:lnTo>
                    <a:pt x="24" y="138"/>
                  </a:lnTo>
                  <a:lnTo>
                    <a:pt x="30" y="138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7365960" y="3035160"/>
              <a:ext cx="211320" cy="218880"/>
            </a:xfrm>
            <a:custGeom>
              <a:avLst/>
              <a:gdLst/>
              <a:ahLst/>
              <a:rect l="l" t="t" r="r" b="b"/>
              <a:pathLst>
                <a:path w="150" h="138">
                  <a:moveTo>
                    <a:pt x="30" y="138"/>
                  </a:moveTo>
                  <a:lnTo>
                    <a:pt x="30" y="138"/>
                  </a:lnTo>
                  <a:lnTo>
                    <a:pt x="36" y="132"/>
                  </a:lnTo>
                  <a:lnTo>
                    <a:pt x="36" y="132"/>
                  </a:lnTo>
                  <a:lnTo>
                    <a:pt x="36" y="132"/>
                  </a:lnTo>
                  <a:lnTo>
                    <a:pt x="36" y="126"/>
                  </a:lnTo>
                  <a:lnTo>
                    <a:pt x="42" y="126"/>
                  </a:lnTo>
                  <a:lnTo>
                    <a:pt x="42" y="126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54" y="120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14"/>
                  </a:lnTo>
                  <a:lnTo>
                    <a:pt x="66" y="114"/>
                  </a:lnTo>
                  <a:lnTo>
                    <a:pt x="66" y="114"/>
                  </a:lnTo>
                  <a:lnTo>
                    <a:pt x="66" y="114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8" y="120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84" y="108"/>
                  </a:lnTo>
                  <a:lnTo>
                    <a:pt x="84" y="108"/>
                  </a:lnTo>
                  <a:lnTo>
                    <a:pt x="84" y="108"/>
                  </a:lnTo>
                  <a:lnTo>
                    <a:pt x="90" y="108"/>
                  </a:lnTo>
                  <a:lnTo>
                    <a:pt x="96" y="102"/>
                  </a:lnTo>
                  <a:lnTo>
                    <a:pt x="102" y="102"/>
                  </a:lnTo>
                  <a:lnTo>
                    <a:pt x="108" y="102"/>
                  </a:lnTo>
                  <a:lnTo>
                    <a:pt x="114" y="96"/>
                  </a:lnTo>
                  <a:lnTo>
                    <a:pt x="120" y="96"/>
                  </a:lnTo>
                  <a:lnTo>
                    <a:pt x="126" y="96"/>
                  </a:lnTo>
                  <a:lnTo>
                    <a:pt x="132" y="90"/>
                  </a:lnTo>
                  <a:lnTo>
                    <a:pt x="138" y="90"/>
                  </a:lnTo>
                  <a:lnTo>
                    <a:pt x="138" y="90"/>
                  </a:lnTo>
                  <a:lnTo>
                    <a:pt x="138" y="84"/>
                  </a:lnTo>
                  <a:lnTo>
                    <a:pt x="144" y="84"/>
                  </a:lnTo>
                  <a:lnTo>
                    <a:pt x="144" y="84"/>
                  </a:lnTo>
                  <a:lnTo>
                    <a:pt x="144" y="84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50" y="72"/>
                  </a:lnTo>
                  <a:lnTo>
                    <a:pt x="150" y="72"/>
                  </a:lnTo>
                  <a:lnTo>
                    <a:pt x="150" y="66"/>
                  </a:lnTo>
                  <a:lnTo>
                    <a:pt x="150" y="66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50" y="54"/>
                  </a:lnTo>
                  <a:lnTo>
                    <a:pt x="150" y="48"/>
                  </a:lnTo>
                  <a:lnTo>
                    <a:pt x="150" y="48"/>
                  </a:lnTo>
                  <a:lnTo>
                    <a:pt x="150" y="42"/>
                  </a:lnTo>
                  <a:lnTo>
                    <a:pt x="150" y="42"/>
                  </a:lnTo>
                  <a:lnTo>
                    <a:pt x="150" y="36"/>
                  </a:lnTo>
                  <a:lnTo>
                    <a:pt x="144" y="36"/>
                  </a:lnTo>
                  <a:lnTo>
                    <a:pt x="144" y="30"/>
                  </a:lnTo>
                  <a:lnTo>
                    <a:pt x="144" y="24"/>
                  </a:lnTo>
                  <a:lnTo>
                    <a:pt x="144" y="18"/>
                  </a:lnTo>
                  <a:lnTo>
                    <a:pt x="144" y="12"/>
                  </a:lnTo>
                  <a:lnTo>
                    <a:pt x="144" y="12"/>
                  </a:lnTo>
                  <a:lnTo>
                    <a:pt x="144" y="6"/>
                  </a:lnTo>
                  <a:lnTo>
                    <a:pt x="144" y="6"/>
                  </a:lnTo>
                  <a:lnTo>
                    <a:pt x="144" y="0"/>
                  </a:lnTo>
                  <a:lnTo>
                    <a:pt x="66" y="18"/>
                  </a:lnTo>
                  <a:lnTo>
                    <a:pt x="66" y="24"/>
                  </a:lnTo>
                  <a:lnTo>
                    <a:pt x="60" y="24"/>
                  </a:lnTo>
                  <a:lnTo>
                    <a:pt x="60" y="30"/>
                  </a:lnTo>
                  <a:lnTo>
                    <a:pt x="54" y="30"/>
                  </a:lnTo>
                  <a:lnTo>
                    <a:pt x="54" y="36"/>
                  </a:lnTo>
                  <a:lnTo>
                    <a:pt x="54" y="36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6" y="30"/>
                  </a:lnTo>
                  <a:lnTo>
                    <a:pt x="36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0" y="36"/>
                  </a:lnTo>
                  <a:lnTo>
                    <a:pt x="6" y="102"/>
                  </a:lnTo>
                  <a:lnTo>
                    <a:pt x="12" y="102"/>
                  </a:lnTo>
                  <a:lnTo>
                    <a:pt x="12" y="108"/>
                  </a:lnTo>
                  <a:lnTo>
                    <a:pt x="18" y="108"/>
                  </a:lnTo>
                  <a:lnTo>
                    <a:pt x="18" y="114"/>
                  </a:lnTo>
                  <a:lnTo>
                    <a:pt x="18" y="114"/>
                  </a:lnTo>
                  <a:lnTo>
                    <a:pt x="24" y="114"/>
                  </a:lnTo>
                  <a:lnTo>
                    <a:pt x="24" y="120"/>
                  </a:lnTo>
                  <a:lnTo>
                    <a:pt x="30" y="120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18" y="120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2" y="126"/>
                  </a:lnTo>
                  <a:lnTo>
                    <a:pt x="12" y="126"/>
                  </a:lnTo>
                  <a:lnTo>
                    <a:pt x="12" y="126"/>
                  </a:lnTo>
                  <a:lnTo>
                    <a:pt x="12" y="126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8" y="138"/>
                  </a:lnTo>
                  <a:lnTo>
                    <a:pt x="18" y="138"/>
                  </a:lnTo>
                  <a:lnTo>
                    <a:pt x="18" y="138"/>
                  </a:lnTo>
                  <a:lnTo>
                    <a:pt x="24" y="138"/>
                  </a:lnTo>
                  <a:lnTo>
                    <a:pt x="24" y="138"/>
                  </a:lnTo>
                  <a:lnTo>
                    <a:pt x="24" y="138"/>
                  </a:lnTo>
                  <a:lnTo>
                    <a:pt x="30" y="138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0" name=""/>
          <p:cNvSpPr/>
          <p:nvPr/>
        </p:nvSpPr>
        <p:spPr>
          <a:xfrm>
            <a:off x="7348680" y="2873520"/>
            <a:ext cx="441360" cy="218880"/>
          </a:xfrm>
          <a:custGeom>
            <a:avLst/>
            <a:gdLst/>
            <a:ahLst/>
            <a:rect l="l" t="t" r="r" b="b"/>
            <a:pathLst>
              <a:path w="312" h="138">
                <a:moveTo>
                  <a:pt x="192" y="90"/>
                </a:moveTo>
                <a:lnTo>
                  <a:pt x="192" y="96"/>
                </a:lnTo>
                <a:lnTo>
                  <a:pt x="192" y="102"/>
                </a:lnTo>
                <a:lnTo>
                  <a:pt x="186" y="102"/>
                </a:lnTo>
                <a:lnTo>
                  <a:pt x="186" y="108"/>
                </a:lnTo>
                <a:lnTo>
                  <a:pt x="186" y="108"/>
                </a:lnTo>
                <a:lnTo>
                  <a:pt x="186" y="108"/>
                </a:lnTo>
                <a:lnTo>
                  <a:pt x="186" y="114"/>
                </a:lnTo>
                <a:lnTo>
                  <a:pt x="186" y="114"/>
                </a:lnTo>
                <a:lnTo>
                  <a:pt x="186" y="114"/>
                </a:lnTo>
                <a:lnTo>
                  <a:pt x="186" y="114"/>
                </a:lnTo>
                <a:lnTo>
                  <a:pt x="186" y="120"/>
                </a:lnTo>
                <a:lnTo>
                  <a:pt x="192" y="120"/>
                </a:lnTo>
                <a:lnTo>
                  <a:pt x="192" y="120"/>
                </a:lnTo>
                <a:lnTo>
                  <a:pt x="192" y="120"/>
                </a:lnTo>
                <a:lnTo>
                  <a:pt x="192" y="120"/>
                </a:lnTo>
                <a:lnTo>
                  <a:pt x="198" y="120"/>
                </a:lnTo>
                <a:lnTo>
                  <a:pt x="198" y="120"/>
                </a:lnTo>
                <a:lnTo>
                  <a:pt x="204" y="120"/>
                </a:lnTo>
                <a:lnTo>
                  <a:pt x="204" y="120"/>
                </a:lnTo>
                <a:lnTo>
                  <a:pt x="210" y="120"/>
                </a:lnTo>
                <a:lnTo>
                  <a:pt x="210" y="126"/>
                </a:lnTo>
                <a:lnTo>
                  <a:pt x="210" y="126"/>
                </a:lnTo>
                <a:lnTo>
                  <a:pt x="210" y="126"/>
                </a:lnTo>
                <a:lnTo>
                  <a:pt x="210" y="126"/>
                </a:lnTo>
                <a:lnTo>
                  <a:pt x="210" y="132"/>
                </a:lnTo>
                <a:lnTo>
                  <a:pt x="210" y="132"/>
                </a:lnTo>
                <a:lnTo>
                  <a:pt x="210" y="132"/>
                </a:lnTo>
                <a:lnTo>
                  <a:pt x="210" y="132"/>
                </a:lnTo>
                <a:lnTo>
                  <a:pt x="210" y="138"/>
                </a:lnTo>
                <a:lnTo>
                  <a:pt x="210" y="138"/>
                </a:lnTo>
                <a:lnTo>
                  <a:pt x="210" y="138"/>
                </a:lnTo>
                <a:lnTo>
                  <a:pt x="210" y="138"/>
                </a:lnTo>
                <a:lnTo>
                  <a:pt x="210" y="138"/>
                </a:lnTo>
                <a:lnTo>
                  <a:pt x="210" y="138"/>
                </a:lnTo>
                <a:lnTo>
                  <a:pt x="216" y="138"/>
                </a:lnTo>
                <a:lnTo>
                  <a:pt x="216" y="138"/>
                </a:lnTo>
                <a:lnTo>
                  <a:pt x="216" y="138"/>
                </a:lnTo>
                <a:lnTo>
                  <a:pt x="222" y="138"/>
                </a:lnTo>
                <a:lnTo>
                  <a:pt x="222" y="138"/>
                </a:lnTo>
                <a:lnTo>
                  <a:pt x="222" y="138"/>
                </a:lnTo>
                <a:lnTo>
                  <a:pt x="222" y="132"/>
                </a:lnTo>
                <a:lnTo>
                  <a:pt x="222" y="132"/>
                </a:lnTo>
                <a:lnTo>
                  <a:pt x="222" y="132"/>
                </a:lnTo>
                <a:lnTo>
                  <a:pt x="222" y="132"/>
                </a:lnTo>
                <a:lnTo>
                  <a:pt x="228" y="132"/>
                </a:lnTo>
                <a:lnTo>
                  <a:pt x="228" y="132"/>
                </a:lnTo>
                <a:lnTo>
                  <a:pt x="228" y="132"/>
                </a:lnTo>
                <a:lnTo>
                  <a:pt x="228" y="126"/>
                </a:lnTo>
                <a:lnTo>
                  <a:pt x="234" y="126"/>
                </a:lnTo>
                <a:lnTo>
                  <a:pt x="234" y="126"/>
                </a:lnTo>
                <a:lnTo>
                  <a:pt x="234" y="120"/>
                </a:lnTo>
                <a:lnTo>
                  <a:pt x="234" y="120"/>
                </a:lnTo>
                <a:lnTo>
                  <a:pt x="240" y="120"/>
                </a:lnTo>
                <a:lnTo>
                  <a:pt x="240" y="120"/>
                </a:lnTo>
                <a:lnTo>
                  <a:pt x="240" y="120"/>
                </a:lnTo>
                <a:lnTo>
                  <a:pt x="240" y="120"/>
                </a:lnTo>
                <a:lnTo>
                  <a:pt x="240" y="120"/>
                </a:lnTo>
                <a:lnTo>
                  <a:pt x="240" y="126"/>
                </a:lnTo>
                <a:lnTo>
                  <a:pt x="240" y="126"/>
                </a:lnTo>
                <a:lnTo>
                  <a:pt x="240" y="126"/>
                </a:lnTo>
                <a:lnTo>
                  <a:pt x="240" y="126"/>
                </a:lnTo>
                <a:lnTo>
                  <a:pt x="240" y="132"/>
                </a:lnTo>
                <a:lnTo>
                  <a:pt x="246" y="132"/>
                </a:lnTo>
                <a:lnTo>
                  <a:pt x="246" y="132"/>
                </a:lnTo>
                <a:lnTo>
                  <a:pt x="246" y="132"/>
                </a:lnTo>
                <a:lnTo>
                  <a:pt x="252" y="132"/>
                </a:lnTo>
                <a:lnTo>
                  <a:pt x="252" y="132"/>
                </a:lnTo>
                <a:lnTo>
                  <a:pt x="258" y="132"/>
                </a:lnTo>
                <a:lnTo>
                  <a:pt x="258" y="132"/>
                </a:lnTo>
                <a:lnTo>
                  <a:pt x="264" y="132"/>
                </a:lnTo>
                <a:lnTo>
                  <a:pt x="270" y="132"/>
                </a:lnTo>
                <a:lnTo>
                  <a:pt x="270" y="132"/>
                </a:lnTo>
                <a:lnTo>
                  <a:pt x="276" y="132"/>
                </a:lnTo>
                <a:lnTo>
                  <a:pt x="276" y="132"/>
                </a:lnTo>
                <a:lnTo>
                  <a:pt x="276" y="132"/>
                </a:lnTo>
                <a:lnTo>
                  <a:pt x="276" y="132"/>
                </a:lnTo>
                <a:lnTo>
                  <a:pt x="282" y="126"/>
                </a:lnTo>
                <a:lnTo>
                  <a:pt x="282" y="126"/>
                </a:lnTo>
                <a:lnTo>
                  <a:pt x="282" y="126"/>
                </a:lnTo>
                <a:lnTo>
                  <a:pt x="288" y="120"/>
                </a:lnTo>
                <a:lnTo>
                  <a:pt x="288" y="120"/>
                </a:lnTo>
                <a:lnTo>
                  <a:pt x="288" y="114"/>
                </a:lnTo>
                <a:lnTo>
                  <a:pt x="294" y="114"/>
                </a:lnTo>
                <a:lnTo>
                  <a:pt x="294" y="108"/>
                </a:lnTo>
                <a:lnTo>
                  <a:pt x="294" y="108"/>
                </a:lnTo>
                <a:lnTo>
                  <a:pt x="294" y="108"/>
                </a:lnTo>
                <a:lnTo>
                  <a:pt x="294" y="108"/>
                </a:lnTo>
                <a:lnTo>
                  <a:pt x="294" y="102"/>
                </a:lnTo>
                <a:lnTo>
                  <a:pt x="300" y="102"/>
                </a:lnTo>
                <a:lnTo>
                  <a:pt x="300" y="102"/>
                </a:lnTo>
                <a:lnTo>
                  <a:pt x="300" y="96"/>
                </a:lnTo>
                <a:lnTo>
                  <a:pt x="300" y="96"/>
                </a:lnTo>
                <a:lnTo>
                  <a:pt x="300" y="96"/>
                </a:lnTo>
                <a:lnTo>
                  <a:pt x="300" y="96"/>
                </a:lnTo>
                <a:lnTo>
                  <a:pt x="300" y="96"/>
                </a:lnTo>
                <a:lnTo>
                  <a:pt x="306" y="96"/>
                </a:lnTo>
                <a:lnTo>
                  <a:pt x="306" y="90"/>
                </a:lnTo>
                <a:lnTo>
                  <a:pt x="306" y="90"/>
                </a:lnTo>
                <a:lnTo>
                  <a:pt x="306" y="90"/>
                </a:lnTo>
                <a:lnTo>
                  <a:pt x="312" y="90"/>
                </a:lnTo>
                <a:lnTo>
                  <a:pt x="312" y="90"/>
                </a:lnTo>
                <a:lnTo>
                  <a:pt x="312" y="90"/>
                </a:lnTo>
                <a:lnTo>
                  <a:pt x="312" y="90"/>
                </a:lnTo>
                <a:lnTo>
                  <a:pt x="312" y="90"/>
                </a:lnTo>
                <a:lnTo>
                  <a:pt x="312" y="90"/>
                </a:lnTo>
                <a:lnTo>
                  <a:pt x="312" y="84"/>
                </a:lnTo>
                <a:lnTo>
                  <a:pt x="306" y="84"/>
                </a:lnTo>
                <a:lnTo>
                  <a:pt x="306" y="84"/>
                </a:lnTo>
                <a:lnTo>
                  <a:pt x="306" y="84"/>
                </a:lnTo>
                <a:lnTo>
                  <a:pt x="306" y="84"/>
                </a:lnTo>
                <a:lnTo>
                  <a:pt x="300" y="84"/>
                </a:lnTo>
                <a:lnTo>
                  <a:pt x="300" y="84"/>
                </a:lnTo>
                <a:lnTo>
                  <a:pt x="300" y="84"/>
                </a:lnTo>
                <a:lnTo>
                  <a:pt x="300" y="78"/>
                </a:lnTo>
                <a:lnTo>
                  <a:pt x="300" y="78"/>
                </a:lnTo>
                <a:lnTo>
                  <a:pt x="300" y="78"/>
                </a:lnTo>
                <a:lnTo>
                  <a:pt x="300" y="78"/>
                </a:lnTo>
                <a:lnTo>
                  <a:pt x="294" y="78"/>
                </a:lnTo>
                <a:lnTo>
                  <a:pt x="294" y="72"/>
                </a:lnTo>
                <a:lnTo>
                  <a:pt x="294" y="72"/>
                </a:lnTo>
                <a:lnTo>
                  <a:pt x="294" y="72"/>
                </a:lnTo>
                <a:lnTo>
                  <a:pt x="294" y="72"/>
                </a:lnTo>
                <a:lnTo>
                  <a:pt x="288" y="72"/>
                </a:lnTo>
                <a:lnTo>
                  <a:pt x="288" y="72"/>
                </a:lnTo>
                <a:lnTo>
                  <a:pt x="288" y="72"/>
                </a:lnTo>
                <a:lnTo>
                  <a:pt x="288" y="72"/>
                </a:lnTo>
                <a:lnTo>
                  <a:pt x="282" y="72"/>
                </a:lnTo>
                <a:lnTo>
                  <a:pt x="282" y="66"/>
                </a:lnTo>
                <a:lnTo>
                  <a:pt x="276" y="66"/>
                </a:lnTo>
                <a:lnTo>
                  <a:pt x="276" y="66"/>
                </a:lnTo>
                <a:lnTo>
                  <a:pt x="270" y="66"/>
                </a:lnTo>
                <a:lnTo>
                  <a:pt x="270" y="66"/>
                </a:lnTo>
                <a:lnTo>
                  <a:pt x="264" y="66"/>
                </a:lnTo>
                <a:lnTo>
                  <a:pt x="264" y="66"/>
                </a:lnTo>
                <a:lnTo>
                  <a:pt x="264" y="72"/>
                </a:lnTo>
                <a:lnTo>
                  <a:pt x="264" y="72"/>
                </a:lnTo>
                <a:lnTo>
                  <a:pt x="270" y="78"/>
                </a:lnTo>
                <a:lnTo>
                  <a:pt x="270" y="84"/>
                </a:lnTo>
                <a:lnTo>
                  <a:pt x="270" y="84"/>
                </a:lnTo>
                <a:lnTo>
                  <a:pt x="270" y="90"/>
                </a:lnTo>
                <a:lnTo>
                  <a:pt x="276" y="90"/>
                </a:lnTo>
                <a:lnTo>
                  <a:pt x="276" y="90"/>
                </a:lnTo>
                <a:lnTo>
                  <a:pt x="276" y="96"/>
                </a:lnTo>
                <a:lnTo>
                  <a:pt x="276" y="96"/>
                </a:lnTo>
                <a:lnTo>
                  <a:pt x="276" y="96"/>
                </a:lnTo>
                <a:lnTo>
                  <a:pt x="276" y="96"/>
                </a:lnTo>
                <a:lnTo>
                  <a:pt x="276" y="96"/>
                </a:lnTo>
                <a:lnTo>
                  <a:pt x="270" y="102"/>
                </a:lnTo>
                <a:lnTo>
                  <a:pt x="270" y="102"/>
                </a:lnTo>
                <a:lnTo>
                  <a:pt x="270" y="102"/>
                </a:lnTo>
                <a:lnTo>
                  <a:pt x="270" y="102"/>
                </a:lnTo>
                <a:lnTo>
                  <a:pt x="264" y="102"/>
                </a:lnTo>
                <a:lnTo>
                  <a:pt x="264" y="102"/>
                </a:lnTo>
                <a:lnTo>
                  <a:pt x="258" y="102"/>
                </a:lnTo>
                <a:lnTo>
                  <a:pt x="258" y="102"/>
                </a:lnTo>
                <a:lnTo>
                  <a:pt x="258" y="102"/>
                </a:lnTo>
                <a:lnTo>
                  <a:pt x="252" y="102"/>
                </a:lnTo>
                <a:lnTo>
                  <a:pt x="252" y="102"/>
                </a:lnTo>
                <a:lnTo>
                  <a:pt x="252" y="102"/>
                </a:lnTo>
                <a:lnTo>
                  <a:pt x="246" y="102"/>
                </a:lnTo>
                <a:lnTo>
                  <a:pt x="246" y="102"/>
                </a:lnTo>
                <a:lnTo>
                  <a:pt x="240" y="102"/>
                </a:lnTo>
                <a:lnTo>
                  <a:pt x="240" y="102"/>
                </a:lnTo>
                <a:lnTo>
                  <a:pt x="240" y="96"/>
                </a:lnTo>
                <a:lnTo>
                  <a:pt x="234" y="96"/>
                </a:lnTo>
                <a:lnTo>
                  <a:pt x="234" y="90"/>
                </a:lnTo>
                <a:lnTo>
                  <a:pt x="234" y="90"/>
                </a:lnTo>
                <a:lnTo>
                  <a:pt x="234" y="84"/>
                </a:lnTo>
                <a:lnTo>
                  <a:pt x="234" y="84"/>
                </a:lnTo>
                <a:lnTo>
                  <a:pt x="228" y="78"/>
                </a:lnTo>
                <a:lnTo>
                  <a:pt x="228" y="78"/>
                </a:lnTo>
                <a:lnTo>
                  <a:pt x="222" y="72"/>
                </a:lnTo>
                <a:lnTo>
                  <a:pt x="216" y="66"/>
                </a:lnTo>
                <a:lnTo>
                  <a:pt x="216" y="60"/>
                </a:lnTo>
                <a:lnTo>
                  <a:pt x="210" y="54"/>
                </a:lnTo>
                <a:lnTo>
                  <a:pt x="210" y="42"/>
                </a:lnTo>
                <a:lnTo>
                  <a:pt x="210" y="30"/>
                </a:lnTo>
                <a:lnTo>
                  <a:pt x="210" y="24"/>
                </a:lnTo>
                <a:lnTo>
                  <a:pt x="210" y="12"/>
                </a:lnTo>
                <a:lnTo>
                  <a:pt x="210" y="12"/>
                </a:lnTo>
                <a:lnTo>
                  <a:pt x="210" y="6"/>
                </a:lnTo>
                <a:lnTo>
                  <a:pt x="210" y="6"/>
                </a:lnTo>
                <a:lnTo>
                  <a:pt x="204" y="6"/>
                </a:lnTo>
                <a:lnTo>
                  <a:pt x="204" y="0"/>
                </a:lnTo>
                <a:lnTo>
                  <a:pt x="204" y="0"/>
                </a:lnTo>
                <a:lnTo>
                  <a:pt x="204" y="0"/>
                </a:lnTo>
                <a:lnTo>
                  <a:pt x="198" y="0"/>
                </a:lnTo>
                <a:lnTo>
                  <a:pt x="198" y="0"/>
                </a:lnTo>
                <a:lnTo>
                  <a:pt x="192" y="0"/>
                </a:lnTo>
                <a:lnTo>
                  <a:pt x="192" y="0"/>
                </a:lnTo>
                <a:lnTo>
                  <a:pt x="192" y="0"/>
                </a:lnTo>
                <a:lnTo>
                  <a:pt x="192" y="0"/>
                </a:lnTo>
                <a:lnTo>
                  <a:pt x="186" y="0"/>
                </a:lnTo>
                <a:lnTo>
                  <a:pt x="186" y="0"/>
                </a:lnTo>
                <a:lnTo>
                  <a:pt x="180" y="0"/>
                </a:lnTo>
                <a:lnTo>
                  <a:pt x="180" y="6"/>
                </a:lnTo>
                <a:lnTo>
                  <a:pt x="180" y="6"/>
                </a:lnTo>
                <a:lnTo>
                  <a:pt x="180" y="6"/>
                </a:lnTo>
                <a:lnTo>
                  <a:pt x="180" y="6"/>
                </a:lnTo>
                <a:lnTo>
                  <a:pt x="180" y="6"/>
                </a:lnTo>
                <a:lnTo>
                  <a:pt x="180" y="12"/>
                </a:lnTo>
                <a:lnTo>
                  <a:pt x="180" y="12"/>
                </a:lnTo>
                <a:lnTo>
                  <a:pt x="180" y="12"/>
                </a:lnTo>
                <a:lnTo>
                  <a:pt x="180" y="12"/>
                </a:lnTo>
                <a:lnTo>
                  <a:pt x="174" y="12"/>
                </a:lnTo>
                <a:lnTo>
                  <a:pt x="174" y="12"/>
                </a:lnTo>
                <a:lnTo>
                  <a:pt x="168" y="12"/>
                </a:lnTo>
                <a:lnTo>
                  <a:pt x="168" y="12"/>
                </a:lnTo>
                <a:lnTo>
                  <a:pt x="162" y="12"/>
                </a:lnTo>
                <a:lnTo>
                  <a:pt x="162" y="12"/>
                </a:lnTo>
                <a:lnTo>
                  <a:pt x="162" y="18"/>
                </a:lnTo>
                <a:lnTo>
                  <a:pt x="168" y="18"/>
                </a:lnTo>
                <a:lnTo>
                  <a:pt x="168" y="24"/>
                </a:lnTo>
                <a:lnTo>
                  <a:pt x="168" y="24"/>
                </a:lnTo>
                <a:lnTo>
                  <a:pt x="168" y="24"/>
                </a:lnTo>
                <a:lnTo>
                  <a:pt x="168" y="24"/>
                </a:lnTo>
                <a:lnTo>
                  <a:pt x="168" y="24"/>
                </a:lnTo>
                <a:lnTo>
                  <a:pt x="168" y="24"/>
                </a:lnTo>
                <a:lnTo>
                  <a:pt x="168" y="30"/>
                </a:lnTo>
                <a:lnTo>
                  <a:pt x="162" y="30"/>
                </a:lnTo>
                <a:lnTo>
                  <a:pt x="162" y="30"/>
                </a:lnTo>
                <a:lnTo>
                  <a:pt x="162" y="30"/>
                </a:lnTo>
                <a:lnTo>
                  <a:pt x="162" y="30"/>
                </a:lnTo>
                <a:lnTo>
                  <a:pt x="162" y="30"/>
                </a:lnTo>
                <a:lnTo>
                  <a:pt x="162" y="30"/>
                </a:lnTo>
                <a:lnTo>
                  <a:pt x="162" y="36"/>
                </a:lnTo>
                <a:lnTo>
                  <a:pt x="162" y="36"/>
                </a:lnTo>
                <a:lnTo>
                  <a:pt x="156" y="36"/>
                </a:lnTo>
                <a:lnTo>
                  <a:pt x="156" y="36"/>
                </a:lnTo>
                <a:lnTo>
                  <a:pt x="156" y="36"/>
                </a:lnTo>
                <a:lnTo>
                  <a:pt x="156" y="36"/>
                </a:lnTo>
                <a:lnTo>
                  <a:pt x="156" y="36"/>
                </a:lnTo>
                <a:lnTo>
                  <a:pt x="156" y="30"/>
                </a:lnTo>
                <a:lnTo>
                  <a:pt x="156" y="30"/>
                </a:lnTo>
                <a:lnTo>
                  <a:pt x="156" y="30"/>
                </a:lnTo>
                <a:lnTo>
                  <a:pt x="156" y="30"/>
                </a:lnTo>
                <a:lnTo>
                  <a:pt x="156" y="30"/>
                </a:lnTo>
                <a:lnTo>
                  <a:pt x="78" y="48"/>
                </a:lnTo>
                <a:lnTo>
                  <a:pt x="78" y="48"/>
                </a:lnTo>
                <a:lnTo>
                  <a:pt x="78" y="48"/>
                </a:lnTo>
                <a:lnTo>
                  <a:pt x="72" y="48"/>
                </a:lnTo>
                <a:lnTo>
                  <a:pt x="72" y="48"/>
                </a:lnTo>
                <a:lnTo>
                  <a:pt x="66" y="48"/>
                </a:lnTo>
                <a:lnTo>
                  <a:pt x="60" y="54"/>
                </a:lnTo>
                <a:lnTo>
                  <a:pt x="54" y="54"/>
                </a:lnTo>
                <a:lnTo>
                  <a:pt x="48" y="60"/>
                </a:lnTo>
                <a:lnTo>
                  <a:pt x="42" y="60"/>
                </a:lnTo>
                <a:lnTo>
                  <a:pt x="36" y="60"/>
                </a:lnTo>
                <a:lnTo>
                  <a:pt x="30" y="60"/>
                </a:lnTo>
                <a:lnTo>
                  <a:pt x="30" y="60"/>
                </a:lnTo>
                <a:lnTo>
                  <a:pt x="24" y="60"/>
                </a:lnTo>
                <a:lnTo>
                  <a:pt x="18" y="60"/>
                </a:lnTo>
                <a:lnTo>
                  <a:pt x="18" y="66"/>
                </a:lnTo>
                <a:lnTo>
                  <a:pt x="12" y="66"/>
                </a:lnTo>
                <a:lnTo>
                  <a:pt x="12" y="66"/>
                </a:lnTo>
                <a:lnTo>
                  <a:pt x="12" y="72"/>
                </a:lnTo>
                <a:lnTo>
                  <a:pt x="12" y="78"/>
                </a:lnTo>
                <a:lnTo>
                  <a:pt x="12" y="84"/>
                </a:lnTo>
                <a:lnTo>
                  <a:pt x="12" y="90"/>
                </a:lnTo>
                <a:lnTo>
                  <a:pt x="6" y="96"/>
                </a:lnTo>
                <a:lnTo>
                  <a:pt x="6" y="102"/>
                </a:lnTo>
                <a:lnTo>
                  <a:pt x="6" y="108"/>
                </a:lnTo>
                <a:lnTo>
                  <a:pt x="6" y="108"/>
                </a:lnTo>
                <a:lnTo>
                  <a:pt x="6" y="114"/>
                </a:lnTo>
                <a:lnTo>
                  <a:pt x="0" y="114"/>
                </a:lnTo>
                <a:lnTo>
                  <a:pt x="0" y="120"/>
                </a:lnTo>
                <a:lnTo>
                  <a:pt x="0" y="120"/>
                </a:lnTo>
                <a:lnTo>
                  <a:pt x="6" y="120"/>
                </a:lnTo>
                <a:lnTo>
                  <a:pt x="6" y="126"/>
                </a:lnTo>
                <a:lnTo>
                  <a:pt x="6" y="126"/>
                </a:lnTo>
                <a:lnTo>
                  <a:pt x="6" y="126"/>
                </a:lnTo>
                <a:lnTo>
                  <a:pt x="6" y="126"/>
                </a:lnTo>
                <a:lnTo>
                  <a:pt x="12" y="132"/>
                </a:lnTo>
                <a:lnTo>
                  <a:pt x="12" y="132"/>
                </a:lnTo>
                <a:lnTo>
                  <a:pt x="12" y="132"/>
                </a:lnTo>
                <a:lnTo>
                  <a:pt x="12" y="132"/>
                </a:lnTo>
                <a:lnTo>
                  <a:pt x="12" y="138"/>
                </a:lnTo>
                <a:lnTo>
                  <a:pt x="12" y="138"/>
                </a:lnTo>
                <a:lnTo>
                  <a:pt x="36" y="138"/>
                </a:lnTo>
                <a:lnTo>
                  <a:pt x="42" y="138"/>
                </a:lnTo>
                <a:lnTo>
                  <a:pt x="42" y="138"/>
                </a:lnTo>
                <a:lnTo>
                  <a:pt x="42" y="138"/>
                </a:lnTo>
                <a:lnTo>
                  <a:pt x="42" y="138"/>
                </a:lnTo>
                <a:lnTo>
                  <a:pt x="48" y="138"/>
                </a:lnTo>
                <a:lnTo>
                  <a:pt x="48" y="132"/>
                </a:lnTo>
                <a:lnTo>
                  <a:pt x="48" y="132"/>
                </a:lnTo>
                <a:lnTo>
                  <a:pt x="48" y="132"/>
                </a:lnTo>
                <a:lnTo>
                  <a:pt x="48" y="132"/>
                </a:lnTo>
                <a:lnTo>
                  <a:pt x="48" y="126"/>
                </a:lnTo>
                <a:lnTo>
                  <a:pt x="48" y="120"/>
                </a:lnTo>
                <a:lnTo>
                  <a:pt x="48" y="120"/>
                </a:lnTo>
                <a:lnTo>
                  <a:pt x="60" y="138"/>
                </a:lnTo>
                <a:lnTo>
                  <a:pt x="66" y="138"/>
                </a:lnTo>
                <a:lnTo>
                  <a:pt x="66" y="132"/>
                </a:lnTo>
                <a:lnTo>
                  <a:pt x="66" y="132"/>
                </a:lnTo>
                <a:lnTo>
                  <a:pt x="66" y="132"/>
                </a:lnTo>
                <a:lnTo>
                  <a:pt x="66" y="126"/>
                </a:lnTo>
                <a:lnTo>
                  <a:pt x="72" y="126"/>
                </a:lnTo>
                <a:lnTo>
                  <a:pt x="72" y="126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8" y="120"/>
                </a:lnTo>
                <a:lnTo>
                  <a:pt x="78" y="120"/>
                </a:lnTo>
                <a:lnTo>
                  <a:pt x="150" y="102"/>
                </a:lnTo>
                <a:lnTo>
                  <a:pt x="156" y="102"/>
                </a:lnTo>
                <a:lnTo>
                  <a:pt x="162" y="102"/>
                </a:lnTo>
                <a:lnTo>
                  <a:pt x="168" y="102"/>
                </a:lnTo>
                <a:lnTo>
                  <a:pt x="174" y="102"/>
                </a:lnTo>
                <a:lnTo>
                  <a:pt x="174" y="102"/>
                </a:lnTo>
                <a:lnTo>
                  <a:pt x="174" y="102"/>
                </a:lnTo>
                <a:lnTo>
                  <a:pt x="180" y="96"/>
                </a:lnTo>
                <a:lnTo>
                  <a:pt x="180" y="96"/>
                </a:lnTo>
                <a:lnTo>
                  <a:pt x="186" y="96"/>
                </a:lnTo>
                <a:lnTo>
                  <a:pt x="186" y="96"/>
                </a:lnTo>
                <a:lnTo>
                  <a:pt x="186" y="96"/>
                </a:lnTo>
                <a:lnTo>
                  <a:pt x="192" y="90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1" name=""/>
          <p:cNvGrpSpPr/>
          <p:nvPr/>
        </p:nvGrpSpPr>
        <p:grpSpPr>
          <a:xfrm>
            <a:off x="7348680" y="2873520"/>
            <a:ext cx="441360" cy="218880"/>
            <a:chOff x="7348680" y="2873520"/>
            <a:chExt cx="441360" cy="218880"/>
          </a:xfrm>
        </p:grpSpPr>
        <p:sp>
          <p:nvSpPr>
            <p:cNvPr id="372" name=""/>
            <p:cNvSpPr/>
            <p:nvPr/>
          </p:nvSpPr>
          <p:spPr>
            <a:xfrm>
              <a:off x="7348680" y="2873520"/>
              <a:ext cx="441360" cy="218880"/>
            </a:xfrm>
            <a:custGeom>
              <a:avLst/>
              <a:gdLst/>
              <a:ahLst/>
              <a:rect l="l" t="t" r="r" b="b"/>
              <a:pathLst>
                <a:path w="312" h="138">
                  <a:moveTo>
                    <a:pt x="192" y="90"/>
                  </a:moveTo>
                  <a:lnTo>
                    <a:pt x="192" y="96"/>
                  </a:lnTo>
                  <a:lnTo>
                    <a:pt x="192" y="102"/>
                  </a:lnTo>
                  <a:lnTo>
                    <a:pt x="186" y="102"/>
                  </a:lnTo>
                  <a:lnTo>
                    <a:pt x="186" y="108"/>
                  </a:lnTo>
                  <a:lnTo>
                    <a:pt x="186" y="108"/>
                  </a:lnTo>
                  <a:lnTo>
                    <a:pt x="186" y="108"/>
                  </a:lnTo>
                  <a:lnTo>
                    <a:pt x="186" y="114"/>
                  </a:lnTo>
                  <a:lnTo>
                    <a:pt x="186" y="114"/>
                  </a:lnTo>
                  <a:lnTo>
                    <a:pt x="186" y="114"/>
                  </a:lnTo>
                  <a:lnTo>
                    <a:pt x="186" y="114"/>
                  </a:lnTo>
                  <a:lnTo>
                    <a:pt x="186" y="120"/>
                  </a:lnTo>
                  <a:lnTo>
                    <a:pt x="192" y="120"/>
                  </a:lnTo>
                  <a:lnTo>
                    <a:pt x="192" y="120"/>
                  </a:lnTo>
                  <a:lnTo>
                    <a:pt x="192" y="120"/>
                  </a:lnTo>
                  <a:lnTo>
                    <a:pt x="192" y="120"/>
                  </a:lnTo>
                  <a:lnTo>
                    <a:pt x="198" y="120"/>
                  </a:lnTo>
                  <a:lnTo>
                    <a:pt x="198" y="120"/>
                  </a:lnTo>
                  <a:lnTo>
                    <a:pt x="204" y="120"/>
                  </a:lnTo>
                  <a:lnTo>
                    <a:pt x="204" y="120"/>
                  </a:lnTo>
                  <a:lnTo>
                    <a:pt x="210" y="120"/>
                  </a:lnTo>
                  <a:lnTo>
                    <a:pt x="210" y="126"/>
                  </a:lnTo>
                  <a:lnTo>
                    <a:pt x="210" y="126"/>
                  </a:lnTo>
                  <a:lnTo>
                    <a:pt x="210" y="126"/>
                  </a:lnTo>
                  <a:lnTo>
                    <a:pt x="210" y="126"/>
                  </a:lnTo>
                  <a:lnTo>
                    <a:pt x="210" y="132"/>
                  </a:lnTo>
                  <a:lnTo>
                    <a:pt x="210" y="132"/>
                  </a:lnTo>
                  <a:lnTo>
                    <a:pt x="210" y="132"/>
                  </a:lnTo>
                  <a:lnTo>
                    <a:pt x="210" y="132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6" y="138"/>
                  </a:lnTo>
                  <a:lnTo>
                    <a:pt x="216" y="138"/>
                  </a:lnTo>
                  <a:lnTo>
                    <a:pt x="216" y="138"/>
                  </a:lnTo>
                  <a:lnTo>
                    <a:pt x="222" y="138"/>
                  </a:lnTo>
                  <a:lnTo>
                    <a:pt x="222" y="138"/>
                  </a:lnTo>
                  <a:lnTo>
                    <a:pt x="222" y="138"/>
                  </a:lnTo>
                  <a:lnTo>
                    <a:pt x="222" y="132"/>
                  </a:lnTo>
                  <a:lnTo>
                    <a:pt x="222" y="132"/>
                  </a:lnTo>
                  <a:lnTo>
                    <a:pt x="222" y="132"/>
                  </a:lnTo>
                  <a:lnTo>
                    <a:pt x="222" y="132"/>
                  </a:lnTo>
                  <a:lnTo>
                    <a:pt x="228" y="132"/>
                  </a:lnTo>
                  <a:lnTo>
                    <a:pt x="228" y="132"/>
                  </a:lnTo>
                  <a:lnTo>
                    <a:pt x="228" y="132"/>
                  </a:lnTo>
                  <a:lnTo>
                    <a:pt x="228" y="126"/>
                  </a:lnTo>
                  <a:lnTo>
                    <a:pt x="234" y="126"/>
                  </a:lnTo>
                  <a:lnTo>
                    <a:pt x="234" y="126"/>
                  </a:lnTo>
                  <a:lnTo>
                    <a:pt x="234" y="120"/>
                  </a:lnTo>
                  <a:lnTo>
                    <a:pt x="234" y="120"/>
                  </a:lnTo>
                  <a:lnTo>
                    <a:pt x="240" y="120"/>
                  </a:lnTo>
                  <a:lnTo>
                    <a:pt x="240" y="120"/>
                  </a:lnTo>
                  <a:lnTo>
                    <a:pt x="240" y="120"/>
                  </a:lnTo>
                  <a:lnTo>
                    <a:pt x="240" y="120"/>
                  </a:lnTo>
                  <a:lnTo>
                    <a:pt x="240" y="120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40" y="132"/>
                  </a:lnTo>
                  <a:lnTo>
                    <a:pt x="246" y="132"/>
                  </a:lnTo>
                  <a:lnTo>
                    <a:pt x="246" y="132"/>
                  </a:lnTo>
                  <a:lnTo>
                    <a:pt x="246" y="132"/>
                  </a:lnTo>
                  <a:lnTo>
                    <a:pt x="252" y="132"/>
                  </a:lnTo>
                  <a:lnTo>
                    <a:pt x="252" y="132"/>
                  </a:lnTo>
                  <a:lnTo>
                    <a:pt x="258" y="132"/>
                  </a:lnTo>
                  <a:lnTo>
                    <a:pt x="258" y="132"/>
                  </a:lnTo>
                  <a:lnTo>
                    <a:pt x="264" y="132"/>
                  </a:lnTo>
                  <a:lnTo>
                    <a:pt x="270" y="132"/>
                  </a:lnTo>
                  <a:lnTo>
                    <a:pt x="270" y="132"/>
                  </a:lnTo>
                  <a:lnTo>
                    <a:pt x="276" y="132"/>
                  </a:lnTo>
                  <a:lnTo>
                    <a:pt x="276" y="132"/>
                  </a:lnTo>
                  <a:lnTo>
                    <a:pt x="276" y="132"/>
                  </a:lnTo>
                  <a:lnTo>
                    <a:pt x="276" y="132"/>
                  </a:lnTo>
                  <a:lnTo>
                    <a:pt x="282" y="126"/>
                  </a:lnTo>
                  <a:lnTo>
                    <a:pt x="282" y="126"/>
                  </a:lnTo>
                  <a:lnTo>
                    <a:pt x="282" y="126"/>
                  </a:lnTo>
                  <a:lnTo>
                    <a:pt x="288" y="120"/>
                  </a:lnTo>
                  <a:lnTo>
                    <a:pt x="288" y="120"/>
                  </a:lnTo>
                  <a:lnTo>
                    <a:pt x="288" y="114"/>
                  </a:lnTo>
                  <a:lnTo>
                    <a:pt x="294" y="114"/>
                  </a:lnTo>
                  <a:lnTo>
                    <a:pt x="294" y="108"/>
                  </a:lnTo>
                  <a:lnTo>
                    <a:pt x="294" y="108"/>
                  </a:lnTo>
                  <a:lnTo>
                    <a:pt x="294" y="108"/>
                  </a:lnTo>
                  <a:lnTo>
                    <a:pt x="294" y="108"/>
                  </a:lnTo>
                  <a:lnTo>
                    <a:pt x="294" y="102"/>
                  </a:lnTo>
                  <a:lnTo>
                    <a:pt x="300" y="102"/>
                  </a:lnTo>
                  <a:lnTo>
                    <a:pt x="300" y="102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06" y="96"/>
                  </a:lnTo>
                  <a:lnTo>
                    <a:pt x="306" y="90"/>
                  </a:lnTo>
                  <a:lnTo>
                    <a:pt x="306" y="90"/>
                  </a:lnTo>
                  <a:lnTo>
                    <a:pt x="306" y="90"/>
                  </a:lnTo>
                  <a:lnTo>
                    <a:pt x="312" y="90"/>
                  </a:lnTo>
                  <a:lnTo>
                    <a:pt x="312" y="90"/>
                  </a:lnTo>
                  <a:lnTo>
                    <a:pt x="312" y="90"/>
                  </a:lnTo>
                  <a:lnTo>
                    <a:pt x="312" y="90"/>
                  </a:lnTo>
                  <a:lnTo>
                    <a:pt x="312" y="90"/>
                  </a:lnTo>
                  <a:lnTo>
                    <a:pt x="312" y="90"/>
                  </a:lnTo>
                  <a:lnTo>
                    <a:pt x="312" y="84"/>
                  </a:lnTo>
                  <a:lnTo>
                    <a:pt x="306" y="84"/>
                  </a:lnTo>
                  <a:lnTo>
                    <a:pt x="306" y="84"/>
                  </a:lnTo>
                  <a:lnTo>
                    <a:pt x="306" y="84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0" y="84"/>
                  </a:lnTo>
                  <a:lnTo>
                    <a:pt x="300" y="84"/>
                  </a:lnTo>
                  <a:lnTo>
                    <a:pt x="300" y="78"/>
                  </a:lnTo>
                  <a:lnTo>
                    <a:pt x="300" y="78"/>
                  </a:lnTo>
                  <a:lnTo>
                    <a:pt x="300" y="78"/>
                  </a:lnTo>
                  <a:lnTo>
                    <a:pt x="300" y="78"/>
                  </a:lnTo>
                  <a:lnTo>
                    <a:pt x="294" y="78"/>
                  </a:lnTo>
                  <a:lnTo>
                    <a:pt x="294" y="72"/>
                  </a:lnTo>
                  <a:lnTo>
                    <a:pt x="294" y="72"/>
                  </a:lnTo>
                  <a:lnTo>
                    <a:pt x="294" y="72"/>
                  </a:lnTo>
                  <a:lnTo>
                    <a:pt x="294" y="72"/>
                  </a:lnTo>
                  <a:lnTo>
                    <a:pt x="288" y="72"/>
                  </a:lnTo>
                  <a:lnTo>
                    <a:pt x="288" y="72"/>
                  </a:lnTo>
                  <a:lnTo>
                    <a:pt x="288" y="72"/>
                  </a:lnTo>
                  <a:lnTo>
                    <a:pt x="288" y="72"/>
                  </a:lnTo>
                  <a:lnTo>
                    <a:pt x="282" y="72"/>
                  </a:lnTo>
                  <a:lnTo>
                    <a:pt x="282" y="66"/>
                  </a:lnTo>
                  <a:lnTo>
                    <a:pt x="276" y="66"/>
                  </a:lnTo>
                  <a:lnTo>
                    <a:pt x="276" y="66"/>
                  </a:lnTo>
                  <a:lnTo>
                    <a:pt x="270" y="66"/>
                  </a:lnTo>
                  <a:lnTo>
                    <a:pt x="270" y="66"/>
                  </a:lnTo>
                  <a:lnTo>
                    <a:pt x="264" y="66"/>
                  </a:lnTo>
                  <a:lnTo>
                    <a:pt x="264" y="66"/>
                  </a:lnTo>
                  <a:lnTo>
                    <a:pt x="264" y="72"/>
                  </a:lnTo>
                  <a:lnTo>
                    <a:pt x="264" y="72"/>
                  </a:lnTo>
                  <a:lnTo>
                    <a:pt x="270" y="78"/>
                  </a:lnTo>
                  <a:lnTo>
                    <a:pt x="270" y="84"/>
                  </a:lnTo>
                  <a:lnTo>
                    <a:pt x="270" y="84"/>
                  </a:lnTo>
                  <a:lnTo>
                    <a:pt x="270" y="90"/>
                  </a:lnTo>
                  <a:lnTo>
                    <a:pt x="276" y="90"/>
                  </a:lnTo>
                  <a:lnTo>
                    <a:pt x="276" y="90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0" y="102"/>
                  </a:lnTo>
                  <a:lnTo>
                    <a:pt x="270" y="102"/>
                  </a:lnTo>
                  <a:lnTo>
                    <a:pt x="270" y="102"/>
                  </a:lnTo>
                  <a:lnTo>
                    <a:pt x="270" y="102"/>
                  </a:lnTo>
                  <a:lnTo>
                    <a:pt x="264" y="102"/>
                  </a:lnTo>
                  <a:lnTo>
                    <a:pt x="264" y="102"/>
                  </a:lnTo>
                  <a:lnTo>
                    <a:pt x="258" y="102"/>
                  </a:lnTo>
                  <a:lnTo>
                    <a:pt x="258" y="102"/>
                  </a:lnTo>
                  <a:lnTo>
                    <a:pt x="258" y="102"/>
                  </a:lnTo>
                  <a:lnTo>
                    <a:pt x="252" y="102"/>
                  </a:lnTo>
                  <a:lnTo>
                    <a:pt x="252" y="102"/>
                  </a:lnTo>
                  <a:lnTo>
                    <a:pt x="252" y="102"/>
                  </a:lnTo>
                  <a:lnTo>
                    <a:pt x="246" y="102"/>
                  </a:lnTo>
                  <a:lnTo>
                    <a:pt x="246" y="102"/>
                  </a:lnTo>
                  <a:lnTo>
                    <a:pt x="240" y="102"/>
                  </a:lnTo>
                  <a:lnTo>
                    <a:pt x="240" y="102"/>
                  </a:lnTo>
                  <a:lnTo>
                    <a:pt x="240" y="96"/>
                  </a:lnTo>
                  <a:lnTo>
                    <a:pt x="234" y="96"/>
                  </a:lnTo>
                  <a:lnTo>
                    <a:pt x="234" y="90"/>
                  </a:lnTo>
                  <a:lnTo>
                    <a:pt x="234" y="90"/>
                  </a:lnTo>
                  <a:lnTo>
                    <a:pt x="234" y="84"/>
                  </a:lnTo>
                  <a:lnTo>
                    <a:pt x="234" y="84"/>
                  </a:lnTo>
                  <a:lnTo>
                    <a:pt x="228" y="78"/>
                  </a:lnTo>
                  <a:lnTo>
                    <a:pt x="228" y="78"/>
                  </a:lnTo>
                  <a:lnTo>
                    <a:pt x="222" y="72"/>
                  </a:lnTo>
                  <a:lnTo>
                    <a:pt x="216" y="66"/>
                  </a:lnTo>
                  <a:lnTo>
                    <a:pt x="216" y="60"/>
                  </a:lnTo>
                  <a:lnTo>
                    <a:pt x="210" y="54"/>
                  </a:lnTo>
                  <a:lnTo>
                    <a:pt x="210" y="42"/>
                  </a:lnTo>
                  <a:lnTo>
                    <a:pt x="210" y="30"/>
                  </a:lnTo>
                  <a:lnTo>
                    <a:pt x="210" y="24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10" y="6"/>
                  </a:lnTo>
                  <a:lnTo>
                    <a:pt x="210" y="6"/>
                  </a:lnTo>
                  <a:lnTo>
                    <a:pt x="204" y="6"/>
                  </a:lnTo>
                  <a:lnTo>
                    <a:pt x="204" y="0"/>
                  </a:lnTo>
                  <a:lnTo>
                    <a:pt x="204" y="0"/>
                  </a:lnTo>
                  <a:lnTo>
                    <a:pt x="204" y="0"/>
                  </a:lnTo>
                  <a:lnTo>
                    <a:pt x="198" y="0"/>
                  </a:lnTo>
                  <a:lnTo>
                    <a:pt x="198" y="0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86" y="0"/>
                  </a:lnTo>
                  <a:lnTo>
                    <a:pt x="186" y="0"/>
                  </a:lnTo>
                  <a:lnTo>
                    <a:pt x="180" y="0"/>
                  </a:lnTo>
                  <a:lnTo>
                    <a:pt x="180" y="6"/>
                  </a:lnTo>
                  <a:lnTo>
                    <a:pt x="180" y="6"/>
                  </a:lnTo>
                  <a:lnTo>
                    <a:pt x="180" y="6"/>
                  </a:lnTo>
                  <a:lnTo>
                    <a:pt x="180" y="6"/>
                  </a:lnTo>
                  <a:lnTo>
                    <a:pt x="180" y="6"/>
                  </a:lnTo>
                  <a:lnTo>
                    <a:pt x="180" y="12"/>
                  </a:lnTo>
                  <a:lnTo>
                    <a:pt x="180" y="12"/>
                  </a:lnTo>
                  <a:lnTo>
                    <a:pt x="180" y="12"/>
                  </a:lnTo>
                  <a:lnTo>
                    <a:pt x="180" y="12"/>
                  </a:lnTo>
                  <a:lnTo>
                    <a:pt x="174" y="12"/>
                  </a:lnTo>
                  <a:lnTo>
                    <a:pt x="174" y="12"/>
                  </a:lnTo>
                  <a:lnTo>
                    <a:pt x="168" y="12"/>
                  </a:lnTo>
                  <a:lnTo>
                    <a:pt x="168" y="12"/>
                  </a:lnTo>
                  <a:lnTo>
                    <a:pt x="162" y="12"/>
                  </a:lnTo>
                  <a:lnTo>
                    <a:pt x="162" y="12"/>
                  </a:lnTo>
                  <a:lnTo>
                    <a:pt x="162" y="18"/>
                  </a:lnTo>
                  <a:lnTo>
                    <a:pt x="168" y="18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8" y="30"/>
                  </a:lnTo>
                  <a:lnTo>
                    <a:pt x="162" y="30"/>
                  </a:lnTo>
                  <a:lnTo>
                    <a:pt x="162" y="30"/>
                  </a:lnTo>
                  <a:lnTo>
                    <a:pt x="162" y="30"/>
                  </a:lnTo>
                  <a:lnTo>
                    <a:pt x="162" y="30"/>
                  </a:lnTo>
                  <a:lnTo>
                    <a:pt x="162" y="30"/>
                  </a:lnTo>
                  <a:lnTo>
                    <a:pt x="162" y="30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56" y="36"/>
                  </a:lnTo>
                  <a:lnTo>
                    <a:pt x="156" y="36"/>
                  </a:lnTo>
                  <a:lnTo>
                    <a:pt x="156" y="36"/>
                  </a:lnTo>
                  <a:lnTo>
                    <a:pt x="156" y="36"/>
                  </a:lnTo>
                  <a:lnTo>
                    <a:pt x="156" y="36"/>
                  </a:lnTo>
                  <a:lnTo>
                    <a:pt x="156" y="30"/>
                  </a:lnTo>
                  <a:lnTo>
                    <a:pt x="156" y="30"/>
                  </a:lnTo>
                  <a:lnTo>
                    <a:pt x="156" y="30"/>
                  </a:lnTo>
                  <a:lnTo>
                    <a:pt x="156" y="30"/>
                  </a:lnTo>
                  <a:lnTo>
                    <a:pt x="156" y="30"/>
                  </a:lnTo>
                  <a:lnTo>
                    <a:pt x="78" y="48"/>
                  </a:lnTo>
                  <a:lnTo>
                    <a:pt x="78" y="48"/>
                  </a:lnTo>
                  <a:lnTo>
                    <a:pt x="78" y="4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66" y="48"/>
                  </a:lnTo>
                  <a:lnTo>
                    <a:pt x="60" y="54"/>
                  </a:lnTo>
                  <a:lnTo>
                    <a:pt x="54" y="54"/>
                  </a:lnTo>
                  <a:lnTo>
                    <a:pt x="48" y="60"/>
                  </a:lnTo>
                  <a:lnTo>
                    <a:pt x="42" y="60"/>
                  </a:lnTo>
                  <a:lnTo>
                    <a:pt x="36" y="60"/>
                  </a:lnTo>
                  <a:lnTo>
                    <a:pt x="30" y="60"/>
                  </a:lnTo>
                  <a:lnTo>
                    <a:pt x="30" y="60"/>
                  </a:lnTo>
                  <a:lnTo>
                    <a:pt x="24" y="60"/>
                  </a:lnTo>
                  <a:lnTo>
                    <a:pt x="18" y="60"/>
                  </a:lnTo>
                  <a:lnTo>
                    <a:pt x="18" y="66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2" y="72"/>
                  </a:lnTo>
                  <a:lnTo>
                    <a:pt x="12" y="78"/>
                  </a:lnTo>
                  <a:lnTo>
                    <a:pt x="12" y="84"/>
                  </a:lnTo>
                  <a:lnTo>
                    <a:pt x="12" y="90"/>
                  </a:lnTo>
                  <a:lnTo>
                    <a:pt x="6" y="96"/>
                  </a:lnTo>
                  <a:lnTo>
                    <a:pt x="6" y="102"/>
                  </a:lnTo>
                  <a:lnTo>
                    <a:pt x="6" y="108"/>
                  </a:lnTo>
                  <a:lnTo>
                    <a:pt x="6" y="108"/>
                  </a:lnTo>
                  <a:lnTo>
                    <a:pt x="6" y="114"/>
                  </a:lnTo>
                  <a:lnTo>
                    <a:pt x="0" y="114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6" y="120"/>
                  </a:lnTo>
                  <a:lnTo>
                    <a:pt x="6" y="126"/>
                  </a:lnTo>
                  <a:lnTo>
                    <a:pt x="6" y="126"/>
                  </a:lnTo>
                  <a:lnTo>
                    <a:pt x="6" y="126"/>
                  </a:lnTo>
                  <a:lnTo>
                    <a:pt x="6" y="126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36" y="138"/>
                  </a:lnTo>
                  <a:lnTo>
                    <a:pt x="42" y="138"/>
                  </a:lnTo>
                  <a:lnTo>
                    <a:pt x="42" y="138"/>
                  </a:lnTo>
                  <a:lnTo>
                    <a:pt x="42" y="138"/>
                  </a:lnTo>
                  <a:lnTo>
                    <a:pt x="42" y="138"/>
                  </a:lnTo>
                  <a:lnTo>
                    <a:pt x="48" y="138"/>
                  </a:lnTo>
                  <a:lnTo>
                    <a:pt x="48" y="132"/>
                  </a:lnTo>
                  <a:lnTo>
                    <a:pt x="48" y="132"/>
                  </a:lnTo>
                  <a:lnTo>
                    <a:pt x="48" y="132"/>
                  </a:lnTo>
                  <a:lnTo>
                    <a:pt x="48" y="132"/>
                  </a:lnTo>
                  <a:lnTo>
                    <a:pt x="48" y="126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60" y="138"/>
                  </a:lnTo>
                  <a:lnTo>
                    <a:pt x="66" y="138"/>
                  </a:lnTo>
                  <a:lnTo>
                    <a:pt x="66" y="132"/>
                  </a:lnTo>
                  <a:lnTo>
                    <a:pt x="66" y="132"/>
                  </a:lnTo>
                  <a:lnTo>
                    <a:pt x="66" y="132"/>
                  </a:lnTo>
                  <a:lnTo>
                    <a:pt x="66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8" y="120"/>
                  </a:lnTo>
                  <a:lnTo>
                    <a:pt x="78" y="120"/>
                  </a:lnTo>
                  <a:lnTo>
                    <a:pt x="150" y="102"/>
                  </a:lnTo>
                  <a:lnTo>
                    <a:pt x="156" y="102"/>
                  </a:lnTo>
                  <a:lnTo>
                    <a:pt x="162" y="102"/>
                  </a:lnTo>
                  <a:lnTo>
                    <a:pt x="168" y="102"/>
                  </a:lnTo>
                  <a:lnTo>
                    <a:pt x="174" y="102"/>
                  </a:lnTo>
                  <a:lnTo>
                    <a:pt x="174" y="102"/>
                  </a:lnTo>
                  <a:lnTo>
                    <a:pt x="174" y="102"/>
                  </a:lnTo>
                  <a:lnTo>
                    <a:pt x="180" y="96"/>
                  </a:lnTo>
                  <a:lnTo>
                    <a:pt x="180" y="96"/>
                  </a:lnTo>
                  <a:lnTo>
                    <a:pt x="186" y="96"/>
                  </a:lnTo>
                  <a:lnTo>
                    <a:pt x="186" y="96"/>
                  </a:lnTo>
                  <a:lnTo>
                    <a:pt x="186" y="96"/>
                  </a:lnTo>
                  <a:lnTo>
                    <a:pt x="192" y="9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7348680" y="2873520"/>
              <a:ext cx="441360" cy="218880"/>
            </a:xfrm>
            <a:custGeom>
              <a:avLst/>
              <a:gdLst/>
              <a:ahLst/>
              <a:rect l="l" t="t" r="r" b="b"/>
              <a:pathLst>
                <a:path w="312" h="138">
                  <a:moveTo>
                    <a:pt x="192" y="90"/>
                  </a:moveTo>
                  <a:lnTo>
                    <a:pt x="192" y="96"/>
                  </a:lnTo>
                  <a:lnTo>
                    <a:pt x="192" y="102"/>
                  </a:lnTo>
                  <a:lnTo>
                    <a:pt x="186" y="102"/>
                  </a:lnTo>
                  <a:lnTo>
                    <a:pt x="186" y="108"/>
                  </a:lnTo>
                  <a:lnTo>
                    <a:pt x="186" y="108"/>
                  </a:lnTo>
                  <a:lnTo>
                    <a:pt x="186" y="108"/>
                  </a:lnTo>
                  <a:lnTo>
                    <a:pt x="186" y="114"/>
                  </a:lnTo>
                  <a:lnTo>
                    <a:pt x="186" y="114"/>
                  </a:lnTo>
                  <a:lnTo>
                    <a:pt x="186" y="114"/>
                  </a:lnTo>
                  <a:lnTo>
                    <a:pt x="186" y="114"/>
                  </a:lnTo>
                  <a:lnTo>
                    <a:pt x="186" y="120"/>
                  </a:lnTo>
                  <a:lnTo>
                    <a:pt x="192" y="120"/>
                  </a:lnTo>
                  <a:lnTo>
                    <a:pt x="192" y="120"/>
                  </a:lnTo>
                  <a:lnTo>
                    <a:pt x="192" y="120"/>
                  </a:lnTo>
                  <a:lnTo>
                    <a:pt x="192" y="120"/>
                  </a:lnTo>
                  <a:lnTo>
                    <a:pt x="198" y="120"/>
                  </a:lnTo>
                  <a:lnTo>
                    <a:pt x="198" y="120"/>
                  </a:lnTo>
                  <a:lnTo>
                    <a:pt x="204" y="120"/>
                  </a:lnTo>
                  <a:lnTo>
                    <a:pt x="204" y="120"/>
                  </a:lnTo>
                  <a:lnTo>
                    <a:pt x="210" y="120"/>
                  </a:lnTo>
                  <a:lnTo>
                    <a:pt x="210" y="126"/>
                  </a:lnTo>
                  <a:lnTo>
                    <a:pt x="210" y="126"/>
                  </a:lnTo>
                  <a:lnTo>
                    <a:pt x="210" y="126"/>
                  </a:lnTo>
                  <a:lnTo>
                    <a:pt x="210" y="126"/>
                  </a:lnTo>
                  <a:lnTo>
                    <a:pt x="210" y="132"/>
                  </a:lnTo>
                  <a:lnTo>
                    <a:pt x="210" y="132"/>
                  </a:lnTo>
                  <a:lnTo>
                    <a:pt x="210" y="132"/>
                  </a:lnTo>
                  <a:lnTo>
                    <a:pt x="210" y="132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6" y="138"/>
                  </a:lnTo>
                  <a:lnTo>
                    <a:pt x="216" y="138"/>
                  </a:lnTo>
                  <a:lnTo>
                    <a:pt x="216" y="138"/>
                  </a:lnTo>
                  <a:lnTo>
                    <a:pt x="222" y="138"/>
                  </a:lnTo>
                  <a:lnTo>
                    <a:pt x="222" y="138"/>
                  </a:lnTo>
                  <a:lnTo>
                    <a:pt x="222" y="138"/>
                  </a:lnTo>
                  <a:lnTo>
                    <a:pt x="222" y="132"/>
                  </a:lnTo>
                  <a:lnTo>
                    <a:pt x="222" y="132"/>
                  </a:lnTo>
                  <a:lnTo>
                    <a:pt x="222" y="132"/>
                  </a:lnTo>
                  <a:lnTo>
                    <a:pt x="222" y="132"/>
                  </a:lnTo>
                  <a:lnTo>
                    <a:pt x="228" y="132"/>
                  </a:lnTo>
                  <a:lnTo>
                    <a:pt x="228" y="132"/>
                  </a:lnTo>
                  <a:lnTo>
                    <a:pt x="228" y="132"/>
                  </a:lnTo>
                  <a:lnTo>
                    <a:pt x="228" y="126"/>
                  </a:lnTo>
                  <a:lnTo>
                    <a:pt x="234" y="126"/>
                  </a:lnTo>
                  <a:lnTo>
                    <a:pt x="234" y="126"/>
                  </a:lnTo>
                  <a:lnTo>
                    <a:pt x="234" y="120"/>
                  </a:lnTo>
                  <a:lnTo>
                    <a:pt x="234" y="120"/>
                  </a:lnTo>
                  <a:lnTo>
                    <a:pt x="240" y="120"/>
                  </a:lnTo>
                  <a:lnTo>
                    <a:pt x="240" y="120"/>
                  </a:lnTo>
                  <a:lnTo>
                    <a:pt x="240" y="120"/>
                  </a:lnTo>
                  <a:lnTo>
                    <a:pt x="240" y="120"/>
                  </a:lnTo>
                  <a:lnTo>
                    <a:pt x="240" y="120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40" y="132"/>
                  </a:lnTo>
                  <a:lnTo>
                    <a:pt x="246" y="132"/>
                  </a:lnTo>
                  <a:lnTo>
                    <a:pt x="246" y="132"/>
                  </a:lnTo>
                  <a:lnTo>
                    <a:pt x="246" y="132"/>
                  </a:lnTo>
                  <a:lnTo>
                    <a:pt x="252" y="132"/>
                  </a:lnTo>
                  <a:lnTo>
                    <a:pt x="252" y="132"/>
                  </a:lnTo>
                  <a:lnTo>
                    <a:pt x="258" y="132"/>
                  </a:lnTo>
                  <a:lnTo>
                    <a:pt x="258" y="132"/>
                  </a:lnTo>
                  <a:lnTo>
                    <a:pt x="264" y="132"/>
                  </a:lnTo>
                  <a:lnTo>
                    <a:pt x="270" y="132"/>
                  </a:lnTo>
                  <a:lnTo>
                    <a:pt x="270" y="132"/>
                  </a:lnTo>
                  <a:lnTo>
                    <a:pt x="276" y="132"/>
                  </a:lnTo>
                  <a:lnTo>
                    <a:pt x="276" y="132"/>
                  </a:lnTo>
                  <a:lnTo>
                    <a:pt x="276" y="132"/>
                  </a:lnTo>
                  <a:lnTo>
                    <a:pt x="276" y="132"/>
                  </a:lnTo>
                  <a:lnTo>
                    <a:pt x="282" y="126"/>
                  </a:lnTo>
                  <a:lnTo>
                    <a:pt x="282" y="126"/>
                  </a:lnTo>
                  <a:lnTo>
                    <a:pt x="282" y="126"/>
                  </a:lnTo>
                  <a:lnTo>
                    <a:pt x="288" y="120"/>
                  </a:lnTo>
                  <a:lnTo>
                    <a:pt x="288" y="120"/>
                  </a:lnTo>
                  <a:lnTo>
                    <a:pt x="288" y="114"/>
                  </a:lnTo>
                  <a:lnTo>
                    <a:pt x="294" y="114"/>
                  </a:lnTo>
                  <a:lnTo>
                    <a:pt x="294" y="108"/>
                  </a:lnTo>
                  <a:lnTo>
                    <a:pt x="294" y="108"/>
                  </a:lnTo>
                  <a:lnTo>
                    <a:pt x="294" y="108"/>
                  </a:lnTo>
                  <a:lnTo>
                    <a:pt x="294" y="108"/>
                  </a:lnTo>
                  <a:lnTo>
                    <a:pt x="294" y="102"/>
                  </a:lnTo>
                  <a:lnTo>
                    <a:pt x="300" y="102"/>
                  </a:lnTo>
                  <a:lnTo>
                    <a:pt x="300" y="102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00" y="96"/>
                  </a:lnTo>
                  <a:lnTo>
                    <a:pt x="306" y="96"/>
                  </a:lnTo>
                  <a:lnTo>
                    <a:pt x="306" y="90"/>
                  </a:lnTo>
                  <a:lnTo>
                    <a:pt x="306" y="90"/>
                  </a:lnTo>
                  <a:lnTo>
                    <a:pt x="306" y="90"/>
                  </a:lnTo>
                  <a:lnTo>
                    <a:pt x="312" y="90"/>
                  </a:lnTo>
                  <a:lnTo>
                    <a:pt x="312" y="90"/>
                  </a:lnTo>
                  <a:lnTo>
                    <a:pt x="312" y="90"/>
                  </a:lnTo>
                  <a:lnTo>
                    <a:pt x="312" y="90"/>
                  </a:lnTo>
                  <a:lnTo>
                    <a:pt x="312" y="90"/>
                  </a:lnTo>
                  <a:lnTo>
                    <a:pt x="312" y="90"/>
                  </a:lnTo>
                  <a:lnTo>
                    <a:pt x="312" y="84"/>
                  </a:lnTo>
                  <a:lnTo>
                    <a:pt x="306" y="84"/>
                  </a:lnTo>
                  <a:lnTo>
                    <a:pt x="306" y="84"/>
                  </a:lnTo>
                  <a:lnTo>
                    <a:pt x="306" y="84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0" y="84"/>
                  </a:lnTo>
                  <a:lnTo>
                    <a:pt x="300" y="84"/>
                  </a:lnTo>
                  <a:lnTo>
                    <a:pt x="300" y="78"/>
                  </a:lnTo>
                  <a:lnTo>
                    <a:pt x="300" y="78"/>
                  </a:lnTo>
                  <a:lnTo>
                    <a:pt x="300" y="78"/>
                  </a:lnTo>
                  <a:lnTo>
                    <a:pt x="300" y="78"/>
                  </a:lnTo>
                  <a:lnTo>
                    <a:pt x="294" y="78"/>
                  </a:lnTo>
                  <a:lnTo>
                    <a:pt x="294" y="72"/>
                  </a:lnTo>
                  <a:lnTo>
                    <a:pt x="294" y="72"/>
                  </a:lnTo>
                  <a:lnTo>
                    <a:pt x="294" y="72"/>
                  </a:lnTo>
                  <a:lnTo>
                    <a:pt x="294" y="72"/>
                  </a:lnTo>
                  <a:lnTo>
                    <a:pt x="288" y="72"/>
                  </a:lnTo>
                  <a:lnTo>
                    <a:pt x="288" y="72"/>
                  </a:lnTo>
                  <a:lnTo>
                    <a:pt x="288" y="72"/>
                  </a:lnTo>
                  <a:lnTo>
                    <a:pt x="288" y="72"/>
                  </a:lnTo>
                  <a:lnTo>
                    <a:pt x="282" y="72"/>
                  </a:lnTo>
                  <a:lnTo>
                    <a:pt x="282" y="66"/>
                  </a:lnTo>
                  <a:lnTo>
                    <a:pt x="276" y="66"/>
                  </a:lnTo>
                  <a:lnTo>
                    <a:pt x="276" y="66"/>
                  </a:lnTo>
                  <a:lnTo>
                    <a:pt x="270" y="66"/>
                  </a:lnTo>
                  <a:lnTo>
                    <a:pt x="270" y="66"/>
                  </a:lnTo>
                  <a:lnTo>
                    <a:pt x="264" y="66"/>
                  </a:lnTo>
                  <a:lnTo>
                    <a:pt x="264" y="66"/>
                  </a:lnTo>
                  <a:lnTo>
                    <a:pt x="264" y="72"/>
                  </a:lnTo>
                  <a:lnTo>
                    <a:pt x="264" y="72"/>
                  </a:lnTo>
                  <a:lnTo>
                    <a:pt x="270" y="78"/>
                  </a:lnTo>
                  <a:lnTo>
                    <a:pt x="270" y="84"/>
                  </a:lnTo>
                  <a:lnTo>
                    <a:pt x="270" y="84"/>
                  </a:lnTo>
                  <a:lnTo>
                    <a:pt x="270" y="90"/>
                  </a:lnTo>
                  <a:lnTo>
                    <a:pt x="276" y="90"/>
                  </a:lnTo>
                  <a:lnTo>
                    <a:pt x="276" y="90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0" y="102"/>
                  </a:lnTo>
                  <a:lnTo>
                    <a:pt x="270" y="102"/>
                  </a:lnTo>
                  <a:lnTo>
                    <a:pt x="270" y="102"/>
                  </a:lnTo>
                  <a:lnTo>
                    <a:pt x="270" y="102"/>
                  </a:lnTo>
                  <a:lnTo>
                    <a:pt x="264" y="102"/>
                  </a:lnTo>
                  <a:lnTo>
                    <a:pt x="264" y="102"/>
                  </a:lnTo>
                  <a:lnTo>
                    <a:pt x="258" y="102"/>
                  </a:lnTo>
                  <a:lnTo>
                    <a:pt x="258" y="102"/>
                  </a:lnTo>
                  <a:lnTo>
                    <a:pt x="258" y="102"/>
                  </a:lnTo>
                  <a:lnTo>
                    <a:pt x="252" y="102"/>
                  </a:lnTo>
                  <a:lnTo>
                    <a:pt x="252" y="102"/>
                  </a:lnTo>
                  <a:lnTo>
                    <a:pt x="252" y="102"/>
                  </a:lnTo>
                  <a:lnTo>
                    <a:pt x="246" y="102"/>
                  </a:lnTo>
                  <a:lnTo>
                    <a:pt x="246" y="102"/>
                  </a:lnTo>
                  <a:lnTo>
                    <a:pt x="240" y="102"/>
                  </a:lnTo>
                  <a:lnTo>
                    <a:pt x="240" y="102"/>
                  </a:lnTo>
                  <a:lnTo>
                    <a:pt x="240" y="96"/>
                  </a:lnTo>
                  <a:lnTo>
                    <a:pt x="234" y="96"/>
                  </a:lnTo>
                  <a:lnTo>
                    <a:pt x="234" y="90"/>
                  </a:lnTo>
                  <a:lnTo>
                    <a:pt x="234" y="90"/>
                  </a:lnTo>
                  <a:lnTo>
                    <a:pt x="234" y="84"/>
                  </a:lnTo>
                  <a:lnTo>
                    <a:pt x="234" y="84"/>
                  </a:lnTo>
                  <a:lnTo>
                    <a:pt x="228" y="78"/>
                  </a:lnTo>
                  <a:lnTo>
                    <a:pt x="228" y="78"/>
                  </a:lnTo>
                  <a:lnTo>
                    <a:pt x="222" y="72"/>
                  </a:lnTo>
                  <a:lnTo>
                    <a:pt x="216" y="66"/>
                  </a:lnTo>
                  <a:lnTo>
                    <a:pt x="216" y="60"/>
                  </a:lnTo>
                  <a:lnTo>
                    <a:pt x="210" y="54"/>
                  </a:lnTo>
                  <a:lnTo>
                    <a:pt x="210" y="42"/>
                  </a:lnTo>
                  <a:lnTo>
                    <a:pt x="210" y="30"/>
                  </a:lnTo>
                  <a:lnTo>
                    <a:pt x="210" y="24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10" y="6"/>
                  </a:lnTo>
                  <a:lnTo>
                    <a:pt x="210" y="6"/>
                  </a:lnTo>
                  <a:lnTo>
                    <a:pt x="204" y="6"/>
                  </a:lnTo>
                  <a:lnTo>
                    <a:pt x="204" y="0"/>
                  </a:lnTo>
                  <a:lnTo>
                    <a:pt x="204" y="0"/>
                  </a:lnTo>
                  <a:lnTo>
                    <a:pt x="204" y="0"/>
                  </a:lnTo>
                  <a:lnTo>
                    <a:pt x="198" y="0"/>
                  </a:lnTo>
                  <a:lnTo>
                    <a:pt x="198" y="0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86" y="0"/>
                  </a:lnTo>
                  <a:lnTo>
                    <a:pt x="186" y="0"/>
                  </a:lnTo>
                  <a:lnTo>
                    <a:pt x="180" y="0"/>
                  </a:lnTo>
                  <a:lnTo>
                    <a:pt x="180" y="6"/>
                  </a:lnTo>
                  <a:lnTo>
                    <a:pt x="180" y="6"/>
                  </a:lnTo>
                  <a:lnTo>
                    <a:pt x="180" y="6"/>
                  </a:lnTo>
                  <a:lnTo>
                    <a:pt x="180" y="6"/>
                  </a:lnTo>
                  <a:lnTo>
                    <a:pt x="180" y="6"/>
                  </a:lnTo>
                  <a:lnTo>
                    <a:pt x="180" y="12"/>
                  </a:lnTo>
                  <a:lnTo>
                    <a:pt x="180" y="12"/>
                  </a:lnTo>
                  <a:lnTo>
                    <a:pt x="180" y="12"/>
                  </a:lnTo>
                  <a:lnTo>
                    <a:pt x="180" y="12"/>
                  </a:lnTo>
                  <a:lnTo>
                    <a:pt x="174" y="12"/>
                  </a:lnTo>
                  <a:lnTo>
                    <a:pt x="174" y="12"/>
                  </a:lnTo>
                  <a:lnTo>
                    <a:pt x="168" y="12"/>
                  </a:lnTo>
                  <a:lnTo>
                    <a:pt x="168" y="12"/>
                  </a:lnTo>
                  <a:lnTo>
                    <a:pt x="162" y="12"/>
                  </a:lnTo>
                  <a:lnTo>
                    <a:pt x="162" y="12"/>
                  </a:lnTo>
                  <a:lnTo>
                    <a:pt x="162" y="18"/>
                  </a:lnTo>
                  <a:lnTo>
                    <a:pt x="168" y="18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8" y="24"/>
                  </a:lnTo>
                  <a:lnTo>
                    <a:pt x="168" y="30"/>
                  </a:lnTo>
                  <a:lnTo>
                    <a:pt x="162" y="30"/>
                  </a:lnTo>
                  <a:lnTo>
                    <a:pt x="162" y="30"/>
                  </a:lnTo>
                  <a:lnTo>
                    <a:pt x="162" y="30"/>
                  </a:lnTo>
                  <a:lnTo>
                    <a:pt x="162" y="30"/>
                  </a:lnTo>
                  <a:lnTo>
                    <a:pt x="162" y="30"/>
                  </a:lnTo>
                  <a:lnTo>
                    <a:pt x="162" y="30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56" y="36"/>
                  </a:lnTo>
                  <a:lnTo>
                    <a:pt x="156" y="36"/>
                  </a:lnTo>
                  <a:lnTo>
                    <a:pt x="156" y="36"/>
                  </a:lnTo>
                  <a:lnTo>
                    <a:pt x="156" y="36"/>
                  </a:lnTo>
                  <a:lnTo>
                    <a:pt x="156" y="36"/>
                  </a:lnTo>
                  <a:lnTo>
                    <a:pt x="156" y="30"/>
                  </a:lnTo>
                  <a:lnTo>
                    <a:pt x="156" y="30"/>
                  </a:lnTo>
                  <a:lnTo>
                    <a:pt x="156" y="30"/>
                  </a:lnTo>
                  <a:lnTo>
                    <a:pt x="156" y="30"/>
                  </a:lnTo>
                  <a:lnTo>
                    <a:pt x="156" y="30"/>
                  </a:lnTo>
                  <a:lnTo>
                    <a:pt x="78" y="48"/>
                  </a:lnTo>
                  <a:lnTo>
                    <a:pt x="78" y="48"/>
                  </a:lnTo>
                  <a:lnTo>
                    <a:pt x="78" y="4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66" y="48"/>
                  </a:lnTo>
                  <a:lnTo>
                    <a:pt x="60" y="54"/>
                  </a:lnTo>
                  <a:lnTo>
                    <a:pt x="54" y="54"/>
                  </a:lnTo>
                  <a:lnTo>
                    <a:pt x="48" y="60"/>
                  </a:lnTo>
                  <a:lnTo>
                    <a:pt x="42" y="60"/>
                  </a:lnTo>
                  <a:lnTo>
                    <a:pt x="36" y="60"/>
                  </a:lnTo>
                  <a:lnTo>
                    <a:pt x="30" y="60"/>
                  </a:lnTo>
                  <a:lnTo>
                    <a:pt x="30" y="60"/>
                  </a:lnTo>
                  <a:lnTo>
                    <a:pt x="24" y="60"/>
                  </a:lnTo>
                  <a:lnTo>
                    <a:pt x="18" y="60"/>
                  </a:lnTo>
                  <a:lnTo>
                    <a:pt x="18" y="66"/>
                  </a:lnTo>
                  <a:lnTo>
                    <a:pt x="12" y="66"/>
                  </a:lnTo>
                  <a:lnTo>
                    <a:pt x="12" y="66"/>
                  </a:lnTo>
                  <a:lnTo>
                    <a:pt x="12" y="72"/>
                  </a:lnTo>
                  <a:lnTo>
                    <a:pt x="12" y="78"/>
                  </a:lnTo>
                  <a:lnTo>
                    <a:pt x="12" y="84"/>
                  </a:lnTo>
                  <a:lnTo>
                    <a:pt x="12" y="90"/>
                  </a:lnTo>
                  <a:lnTo>
                    <a:pt x="6" y="96"/>
                  </a:lnTo>
                  <a:lnTo>
                    <a:pt x="6" y="102"/>
                  </a:lnTo>
                  <a:lnTo>
                    <a:pt x="6" y="108"/>
                  </a:lnTo>
                  <a:lnTo>
                    <a:pt x="6" y="108"/>
                  </a:lnTo>
                  <a:lnTo>
                    <a:pt x="6" y="114"/>
                  </a:lnTo>
                  <a:lnTo>
                    <a:pt x="0" y="114"/>
                  </a:lnTo>
                  <a:lnTo>
                    <a:pt x="0" y="120"/>
                  </a:lnTo>
                  <a:lnTo>
                    <a:pt x="0" y="120"/>
                  </a:lnTo>
                  <a:lnTo>
                    <a:pt x="6" y="120"/>
                  </a:lnTo>
                  <a:lnTo>
                    <a:pt x="6" y="126"/>
                  </a:lnTo>
                  <a:lnTo>
                    <a:pt x="6" y="126"/>
                  </a:lnTo>
                  <a:lnTo>
                    <a:pt x="6" y="126"/>
                  </a:lnTo>
                  <a:lnTo>
                    <a:pt x="6" y="126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38"/>
                  </a:lnTo>
                  <a:lnTo>
                    <a:pt x="12" y="138"/>
                  </a:lnTo>
                  <a:lnTo>
                    <a:pt x="36" y="138"/>
                  </a:lnTo>
                  <a:lnTo>
                    <a:pt x="42" y="138"/>
                  </a:lnTo>
                  <a:lnTo>
                    <a:pt x="42" y="138"/>
                  </a:lnTo>
                  <a:lnTo>
                    <a:pt x="42" y="138"/>
                  </a:lnTo>
                  <a:lnTo>
                    <a:pt x="42" y="138"/>
                  </a:lnTo>
                  <a:lnTo>
                    <a:pt x="48" y="138"/>
                  </a:lnTo>
                  <a:lnTo>
                    <a:pt x="48" y="132"/>
                  </a:lnTo>
                  <a:lnTo>
                    <a:pt x="48" y="132"/>
                  </a:lnTo>
                  <a:lnTo>
                    <a:pt x="48" y="132"/>
                  </a:lnTo>
                  <a:lnTo>
                    <a:pt x="48" y="132"/>
                  </a:lnTo>
                  <a:lnTo>
                    <a:pt x="48" y="126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60" y="138"/>
                  </a:lnTo>
                  <a:lnTo>
                    <a:pt x="66" y="138"/>
                  </a:lnTo>
                  <a:lnTo>
                    <a:pt x="66" y="132"/>
                  </a:lnTo>
                  <a:lnTo>
                    <a:pt x="66" y="132"/>
                  </a:lnTo>
                  <a:lnTo>
                    <a:pt x="66" y="132"/>
                  </a:lnTo>
                  <a:lnTo>
                    <a:pt x="66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8" y="120"/>
                  </a:lnTo>
                  <a:lnTo>
                    <a:pt x="78" y="120"/>
                  </a:lnTo>
                  <a:lnTo>
                    <a:pt x="150" y="102"/>
                  </a:lnTo>
                  <a:lnTo>
                    <a:pt x="156" y="102"/>
                  </a:lnTo>
                  <a:lnTo>
                    <a:pt x="162" y="102"/>
                  </a:lnTo>
                  <a:lnTo>
                    <a:pt x="168" y="102"/>
                  </a:lnTo>
                  <a:lnTo>
                    <a:pt x="174" y="102"/>
                  </a:lnTo>
                  <a:lnTo>
                    <a:pt x="174" y="102"/>
                  </a:lnTo>
                  <a:lnTo>
                    <a:pt x="174" y="102"/>
                  </a:lnTo>
                  <a:lnTo>
                    <a:pt x="180" y="96"/>
                  </a:lnTo>
                  <a:lnTo>
                    <a:pt x="180" y="96"/>
                  </a:lnTo>
                  <a:lnTo>
                    <a:pt x="186" y="96"/>
                  </a:lnTo>
                  <a:lnTo>
                    <a:pt x="186" y="96"/>
                  </a:lnTo>
                  <a:lnTo>
                    <a:pt x="186" y="96"/>
                  </a:lnTo>
                  <a:lnTo>
                    <a:pt x="192" y="90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4" name=""/>
          <p:cNvSpPr/>
          <p:nvPr/>
        </p:nvSpPr>
        <p:spPr>
          <a:xfrm>
            <a:off x="7569360" y="3016080"/>
            <a:ext cx="75960" cy="133560"/>
          </a:xfrm>
          <a:custGeom>
            <a:avLst/>
            <a:gdLst/>
            <a:ahLst/>
            <a:rect l="l" t="t" r="r" b="b"/>
            <a:pathLst>
              <a:path w="54" h="84">
                <a:moveTo>
                  <a:pt x="0" y="12"/>
                </a:moveTo>
                <a:lnTo>
                  <a:pt x="36" y="0"/>
                </a:lnTo>
                <a:lnTo>
                  <a:pt x="36" y="0"/>
                </a:lnTo>
                <a:lnTo>
                  <a:pt x="36" y="6"/>
                </a:lnTo>
                <a:lnTo>
                  <a:pt x="30" y="6"/>
                </a:lnTo>
                <a:lnTo>
                  <a:pt x="30" y="6"/>
                </a:lnTo>
                <a:lnTo>
                  <a:pt x="30" y="6"/>
                </a:lnTo>
                <a:lnTo>
                  <a:pt x="30" y="12"/>
                </a:lnTo>
                <a:lnTo>
                  <a:pt x="30" y="12"/>
                </a:lnTo>
                <a:lnTo>
                  <a:pt x="30" y="12"/>
                </a:lnTo>
                <a:lnTo>
                  <a:pt x="30" y="18"/>
                </a:lnTo>
                <a:lnTo>
                  <a:pt x="30" y="18"/>
                </a:lnTo>
                <a:lnTo>
                  <a:pt x="36" y="18"/>
                </a:lnTo>
                <a:lnTo>
                  <a:pt x="36" y="18"/>
                </a:lnTo>
                <a:lnTo>
                  <a:pt x="36" y="24"/>
                </a:lnTo>
                <a:lnTo>
                  <a:pt x="36" y="24"/>
                </a:lnTo>
                <a:lnTo>
                  <a:pt x="36" y="24"/>
                </a:lnTo>
                <a:lnTo>
                  <a:pt x="36" y="24"/>
                </a:lnTo>
                <a:lnTo>
                  <a:pt x="36" y="30"/>
                </a:lnTo>
                <a:lnTo>
                  <a:pt x="36" y="30"/>
                </a:lnTo>
                <a:lnTo>
                  <a:pt x="42" y="30"/>
                </a:lnTo>
                <a:lnTo>
                  <a:pt x="42" y="30"/>
                </a:lnTo>
                <a:lnTo>
                  <a:pt x="42" y="30"/>
                </a:lnTo>
                <a:lnTo>
                  <a:pt x="48" y="30"/>
                </a:lnTo>
                <a:lnTo>
                  <a:pt x="48" y="30"/>
                </a:lnTo>
                <a:lnTo>
                  <a:pt x="54" y="30"/>
                </a:lnTo>
                <a:lnTo>
                  <a:pt x="54" y="42"/>
                </a:lnTo>
                <a:lnTo>
                  <a:pt x="54" y="42"/>
                </a:lnTo>
                <a:lnTo>
                  <a:pt x="54" y="48"/>
                </a:lnTo>
                <a:lnTo>
                  <a:pt x="54" y="48"/>
                </a:lnTo>
                <a:lnTo>
                  <a:pt x="54" y="48"/>
                </a:lnTo>
                <a:lnTo>
                  <a:pt x="54" y="48"/>
                </a:lnTo>
                <a:lnTo>
                  <a:pt x="54" y="48"/>
                </a:lnTo>
                <a:lnTo>
                  <a:pt x="54" y="54"/>
                </a:lnTo>
                <a:lnTo>
                  <a:pt x="54" y="54"/>
                </a:lnTo>
                <a:lnTo>
                  <a:pt x="54" y="54"/>
                </a:lnTo>
                <a:lnTo>
                  <a:pt x="54" y="60"/>
                </a:lnTo>
                <a:lnTo>
                  <a:pt x="48" y="60"/>
                </a:lnTo>
                <a:lnTo>
                  <a:pt x="48" y="60"/>
                </a:lnTo>
                <a:lnTo>
                  <a:pt x="48" y="66"/>
                </a:lnTo>
                <a:lnTo>
                  <a:pt x="48" y="66"/>
                </a:lnTo>
                <a:lnTo>
                  <a:pt x="48" y="66"/>
                </a:lnTo>
                <a:lnTo>
                  <a:pt x="48" y="66"/>
                </a:lnTo>
                <a:lnTo>
                  <a:pt x="42" y="66"/>
                </a:lnTo>
                <a:lnTo>
                  <a:pt x="42" y="72"/>
                </a:lnTo>
                <a:lnTo>
                  <a:pt x="42" y="72"/>
                </a:lnTo>
                <a:lnTo>
                  <a:pt x="42" y="78"/>
                </a:lnTo>
                <a:lnTo>
                  <a:pt x="42" y="78"/>
                </a:lnTo>
                <a:lnTo>
                  <a:pt x="42" y="78"/>
                </a:lnTo>
                <a:lnTo>
                  <a:pt x="36" y="78"/>
                </a:lnTo>
                <a:lnTo>
                  <a:pt x="30" y="84"/>
                </a:lnTo>
                <a:lnTo>
                  <a:pt x="24" y="84"/>
                </a:lnTo>
                <a:lnTo>
                  <a:pt x="18" y="84"/>
                </a:lnTo>
                <a:lnTo>
                  <a:pt x="12" y="84"/>
                </a:lnTo>
                <a:lnTo>
                  <a:pt x="6" y="84"/>
                </a:lnTo>
                <a:lnTo>
                  <a:pt x="6" y="84"/>
                </a:lnTo>
                <a:lnTo>
                  <a:pt x="6" y="78"/>
                </a:lnTo>
                <a:lnTo>
                  <a:pt x="6" y="78"/>
                </a:lnTo>
                <a:lnTo>
                  <a:pt x="6" y="72"/>
                </a:lnTo>
                <a:lnTo>
                  <a:pt x="6" y="66"/>
                </a:lnTo>
                <a:lnTo>
                  <a:pt x="6" y="66"/>
                </a:lnTo>
                <a:lnTo>
                  <a:pt x="0" y="66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48"/>
                </a:lnTo>
                <a:lnTo>
                  <a:pt x="0" y="48"/>
                </a:lnTo>
                <a:lnTo>
                  <a:pt x="0" y="42"/>
                </a:lnTo>
                <a:lnTo>
                  <a:pt x="0" y="36"/>
                </a:lnTo>
                <a:lnTo>
                  <a:pt x="0" y="30"/>
                </a:lnTo>
                <a:lnTo>
                  <a:pt x="0" y="24"/>
                </a:lnTo>
                <a:lnTo>
                  <a:pt x="0" y="18"/>
                </a:lnTo>
                <a:lnTo>
                  <a:pt x="0" y="12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5" name=""/>
          <p:cNvGrpSpPr/>
          <p:nvPr/>
        </p:nvGrpSpPr>
        <p:grpSpPr>
          <a:xfrm>
            <a:off x="7569360" y="3016080"/>
            <a:ext cx="75960" cy="133200"/>
            <a:chOff x="7569360" y="3016080"/>
            <a:chExt cx="75960" cy="133200"/>
          </a:xfrm>
        </p:grpSpPr>
        <p:sp>
          <p:nvSpPr>
            <p:cNvPr id="376" name=""/>
            <p:cNvSpPr/>
            <p:nvPr/>
          </p:nvSpPr>
          <p:spPr>
            <a:xfrm>
              <a:off x="7569360" y="3016080"/>
              <a:ext cx="75960" cy="133200"/>
            </a:xfrm>
            <a:custGeom>
              <a:avLst/>
              <a:gdLst/>
              <a:ahLst/>
              <a:rect l="l" t="t" r="r" b="b"/>
              <a:pathLst>
                <a:path w="54" h="84">
                  <a:moveTo>
                    <a:pt x="0" y="12"/>
                  </a:moveTo>
                  <a:lnTo>
                    <a:pt x="36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6" y="30"/>
                  </a:lnTo>
                  <a:lnTo>
                    <a:pt x="42" y="30"/>
                  </a:lnTo>
                  <a:lnTo>
                    <a:pt x="42" y="30"/>
                  </a:lnTo>
                  <a:lnTo>
                    <a:pt x="42" y="30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54" y="30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54" y="54"/>
                  </a:lnTo>
                  <a:lnTo>
                    <a:pt x="54" y="54"/>
                  </a:lnTo>
                  <a:lnTo>
                    <a:pt x="54" y="54"/>
                  </a:lnTo>
                  <a:lnTo>
                    <a:pt x="54" y="60"/>
                  </a:lnTo>
                  <a:lnTo>
                    <a:pt x="48" y="60"/>
                  </a:lnTo>
                  <a:lnTo>
                    <a:pt x="48" y="60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42" y="66"/>
                  </a:lnTo>
                  <a:lnTo>
                    <a:pt x="42" y="72"/>
                  </a:lnTo>
                  <a:lnTo>
                    <a:pt x="42" y="72"/>
                  </a:lnTo>
                  <a:lnTo>
                    <a:pt x="42" y="78"/>
                  </a:lnTo>
                  <a:lnTo>
                    <a:pt x="42" y="78"/>
                  </a:lnTo>
                  <a:lnTo>
                    <a:pt x="42" y="78"/>
                  </a:lnTo>
                  <a:lnTo>
                    <a:pt x="36" y="78"/>
                  </a:lnTo>
                  <a:lnTo>
                    <a:pt x="30" y="84"/>
                  </a:lnTo>
                  <a:lnTo>
                    <a:pt x="24" y="84"/>
                  </a:lnTo>
                  <a:lnTo>
                    <a:pt x="18" y="84"/>
                  </a:lnTo>
                  <a:lnTo>
                    <a:pt x="12" y="84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6" y="78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6" y="66"/>
                  </a:lnTo>
                  <a:lnTo>
                    <a:pt x="0" y="66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7569360" y="3016080"/>
              <a:ext cx="75960" cy="133200"/>
            </a:xfrm>
            <a:custGeom>
              <a:avLst/>
              <a:gdLst/>
              <a:ahLst/>
              <a:rect l="l" t="t" r="r" b="b"/>
              <a:pathLst>
                <a:path w="54" h="84">
                  <a:moveTo>
                    <a:pt x="0" y="12"/>
                  </a:moveTo>
                  <a:lnTo>
                    <a:pt x="36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30" y="12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6" y="30"/>
                  </a:lnTo>
                  <a:lnTo>
                    <a:pt x="42" y="30"/>
                  </a:lnTo>
                  <a:lnTo>
                    <a:pt x="42" y="30"/>
                  </a:lnTo>
                  <a:lnTo>
                    <a:pt x="42" y="30"/>
                  </a:lnTo>
                  <a:lnTo>
                    <a:pt x="48" y="30"/>
                  </a:lnTo>
                  <a:lnTo>
                    <a:pt x="48" y="30"/>
                  </a:lnTo>
                  <a:lnTo>
                    <a:pt x="54" y="30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54" y="54"/>
                  </a:lnTo>
                  <a:lnTo>
                    <a:pt x="54" y="54"/>
                  </a:lnTo>
                  <a:lnTo>
                    <a:pt x="54" y="54"/>
                  </a:lnTo>
                  <a:lnTo>
                    <a:pt x="54" y="60"/>
                  </a:lnTo>
                  <a:lnTo>
                    <a:pt x="48" y="60"/>
                  </a:lnTo>
                  <a:lnTo>
                    <a:pt x="48" y="60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42" y="66"/>
                  </a:lnTo>
                  <a:lnTo>
                    <a:pt x="42" y="72"/>
                  </a:lnTo>
                  <a:lnTo>
                    <a:pt x="42" y="72"/>
                  </a:lnTo>
                  <a:lnTo>
                    <a:pt x="42" y="78"/>
                  </a:lnTo>
                  <a:lnTo>
                    <a:pt x="42" y="78"/>
                  </a:lnTo>
                  <a:lnTo>
                    <a:pt x="42" y="78"/>
                  </a:lnTo>
                  <a:lnTo>
                    <a:pt x="36" y="78"/>
                  </a:lnTo>
                  <a:lnTo>
                    <a:pt x="30" y="84"/>
                  </a:lnTo>
                  <a:lnTo>
                    <a:pt x="24" y="84"/>
                  </a:lnTo>
                  <a:lnTo>
                    <a:pt x="18" y="84"/>
                  </a:lnTo>
                  <a:lnTo>
                    <a:pt x="12" y="84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6" y="78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6" y="66"/>
                  </a:lnTo>
                  <a:lnTo>
                    <a:pt x="0" y="66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0" y="12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8" name=""/>
          <p:cNvSpPr/>
          <p:nvPr/>
        </p:nvSpPr>
        <p:spPr>
          <a:xfrm>
            <a:off x="7688160" y="3111480"/>
            <a:ext cx="33480" cy="9720"/>
          </a:xfrm>
          <a:custGeom>
            <a:avLst/>
            <a:gdLst/>
            <a:ahLst/>
            <a:rect l="l" t="t" r="r" b="b"/>
            <a:pathLst>
              <a:path w="24" h="6">
                <a:moveTo>
                  <a:pt x="6" y="6"/>
                </a:moveTo>
                <a:lnTo>
                  <a:pt x="12" y="6"/>
                </a:lnTo>
                <a:lnTo>
                  <a:pt x="12" y="6"/>
                </a:lnTo>
                <a:lnTo>
                  <a:pt x="18" y="6"/>
                </a:lnTo>
                <a:lnTo>
                  <a:pt x="18" y="6"/>
                </a:lnTo>
                <a:lnTo>
                  <a:pt x="18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18" y="0"/>
                </a:lnTo>
                <a:lnTo>
                  <a:pt x="18" y="0"/>
                </a:lnTo>
                <a:lnTo>
                  <a:pt x="12" y="0"/>
                </a:lnTo>
                <a:lnTo>
                  <a:pt x="12" y="0"/>
                </a:ln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6" y="6"/>
                </a:lnTo>
                <a:lnTo>
                  <a:pt x="6" y="6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9" name=""/>
          <p:cNvGrpSpPr/>
          <p:nvPr/>
        </p:nvGrpSpPr>
        <p:grpSpPr>
          <a:xfrm>
            <a:off x="7688160" y="3111480"/>
            <a:ext cx="33480" cy="9720"/>
            <a:chOff x="7688160" y="3111480"/>
            <a:chExt cx="33480" cy="9720"/>
          </a:xfrm>
        </p:grpSpPr>
        <p:sp>
          <p:nvSpPr>
            <p:cNvPr id="380" name=""/>
            <p:cNvSpPr/>
            <p:nvPr/>
          </p:nvSpPr>
          <p:spPr>
            <a:xfrm>
              <a:off x="7688160" y="3111480"/>
              <a:ext cx="33480" cy="9720"/>
            </a:xfrm>
            <a:custGeom>
              <a:avLst/>
              <a:gdLst/>
              <a:ahLst/>
              <a:rect l="l" t="t" r="r" b="b"/>
              <a:pathLst>
                <a:path w="24" h="6">
                  <a:moveTo>
                    <a:pt x="6" y="6"/>
                  </a:moveTo>
                  <a:lnTo>
                    <a:pt x="12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7688160" y="3111480"/>
              <a:ext cx="33480" cy="9720"/>
            </a:xfrm>
            <a:custGeom>
              <a:avLst/>
              <a:gdLst/>
              <a:ahLst/>
              <a:rect l="l" t="t" r="r" b="b"/>
              <a:pathLst>
                <a:path w="24" h="6">
                  <a:moveTo>
                    <a:pt x="6" y="6"/>
                  </a:moveTo>
                  <a:lnTo>
                    <a:pt x="12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</a:path>
              </a:pathLst>
            </a:custGeom>
            <a:solidFill>
              <a:srgbClr val="ff00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2" name=""/>
          <p:cNvSpPr/>
          <p:nvPr/>
        </p:nvSpPr>
        <p:spPr>
          <a:xfrm>
            <a:off x="7754760" y="3054240"/>
            <a:ext cx="35280" cy="57240"/>
          </a:xfrm>
          <a:custGeom>
            <a:avLst/>
            <a:gdLst/>
            <a:ahLst/>
            <a:rect l="l" t="t" r="r" b="b"/>
            <a:pathLst>
              <a:path w="24" h="36">
                <a:moveTo>
                  <a:pt x="24" y="6"/>
                </a:move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24" y="6"/>
                </a:lnTo>
                <a:lnTo>
                  <a:pt x="18" y="0"/>
                </a:lnTo>
                <a:lnTo>
                  <a:pt x="18" y="0"/>
                </a:lnTo>
                <a:lnTo>
                  <a:pt x="18" y="6"/>
                </a:lnTo>
                <a:lnTo>
                  <a:pt x="18" y="6"/>
                </a:lnTo>
                <a:lnTo>
                  <a:pt x="12" y="6"/>
                </a:lnTo>
                <a:lnTo>
                  <a:pt x="12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0" y="12"/>
                </a:lnTo>
                <a:lnTo>
                  <a:pt x="0" y="12"/>
                </a:lnTo>
                <a:lnTo>
                  <a:pt x="0" y="12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24"/>
                </a:lnTo>
                <a:lnTo>
                  <a:pt x="0" y="24"/>
                </a:lnTo>
                <a:lnTo>
                  <a:pt x="0" y="24"/>
                </a:lnTo>
                <a:lnTo>
                  <a:pt x="0" y="24"/>
                </a:lnTo>
                <a:lnTo>
                  <a:pt x="0" y="30"/>
                </a:lnTo>
                <a:lnTo>
                  <a:pt x="0" y="30"/>
                </a:lnTo>
                <a:lnTo>
                  <a:pt x="0" y="30"/>
                </a:lnTo>
                <a:lnTo>
                  <a:pt x="6" y="36"/>
                </a:lnTo>
                <a:lnTo>
                  <a:pt x="6" y="36"/>
                </a:lnTo>
                <a:lnTo>
                  <a:pt x="12" y="24"/>
                </a:lnTo>
                <a:lnTo>
                  <a:pt x="18" y="24"/>
                </a:lnTo>
                <a:lnTo>
                  <a:pt x="18" y="18"/>
                </a:lnTo>
                <a:lnTo>
                  <a:pt x="18" y="18"/>
                </a:lnTo>
                <a:lnTo>
                  <a:pt x="24" y="12"/>
                </a:lnTo>
                <a:lnTo>
                  <a:pt x="24" y="12"/>
                </a:lnTo>
                <a:lnTo>
                  <a:pt x="24" y="12"/>
                </a:lnTo>
                <a:lnTo>
                  <a:pt x="24" y="6"/>
                </a:lnTo>
                <a:lnTo>
                  <a:pt x="24" y="6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3" name=""/>
          <p:cNvGrpSpPr/>
          <p:nvPr/>
        </p:nvGrpSpPr>
        <p:grpSpPr>
          <a:xfrm>
            <a:off x="7754760" y="3054240"/>
            <a:ext cx="35280" cy="56880"/>
            <a:chOff x="7754760" y="3054240"/>
            <a:chExt cx="35280" cy="56880"/>
          </a:xfrm>
        </p:grpSpPr>
        <p:sp>
          <p:nvSpPr>
            <p:cNvPr id="384" name=""/>
            <p:cNvSpPr/>
            <p:nvPr/>
          </p:nvSpPr>
          <p:spPr>
            <a:xfrm>
              <a:off x="7754760" y="3054240"/>
              <a:ext cx="35280" cy="56880"/>
            </a:xfrm>
            <a:custGeom>
              <a:avLst/>
              <a:gdLst/>
              <a:ahLst/>
              <a:rect l="l" t="t" r="r" b="b"/>
              <a:pathLst>
                <a:path w="24" h="36">
                  <a:moveTo>
                    <a:pt x="24" y="6"/>
                  </a:move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12" y="24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7754760" y="3054240"/>
              <a:ext cx="35280" cy="56880"/>
            </a:xfrm>
            <a:custGeom>
              <a:avLst/>
              <a:gdLst/>
              <a:ahLst/>
              <a:rect l="l" t="t" r="r" b="b"/>
              <a:pathLst>
                <a:path w="24" h="36">
                  <a:moveTo>
                    <a:pt x="24" y="6"/>
                  </a:move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12" y="24"/>
                  </a:lnTo>
                  <a:lnTo>
                    <a:pt x="18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24" y="6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6" name=""/>
          <p:cNvSpPr/>
          <p:nvPr/>
        </p:nvSpPr>
        <p:spPr>
          <a:xfrm>
            <a:off x="7365960" y="3197160"/>
            <a:ext cx="195480" cy="152640"/>
          </a:xfrm>
          <a:custGeom>
            <a:avLst/>
            <a:gdLst/>
            <a:ahLst/>
            <a:rect l="l" t="t" r="r" b="b"/>
            <a:pathLst>
              <a:path w="138" h="96">
                <a:moveTo>
                  <a:pt x="54" y="36"/>
                </a:moveTo>
                <a:lnTo>
                  <a:pt x="60" y="36"/>
                </a:lnTo>
                <a:lnTo>
                  <a:pt x="60" y="30"/>
                </a:lnTo>
                <a:lnTo>
                  <a:pt x="66" y="30"/>
                </a:lnTo>
                <a:lnTo>
                  <a:pt x="72" y="24"/>
                </a:lnTo>
                <a:lnTo>
                  <a:pt x="72" y="24"/>
                </a:lnTo>
                <a:lnTo>
                  <a:pt x="78" y="24"/>
                </a:lnTo>
                <a:lnTo>
                  <a:pt x="78" y="24"/>
                </a:lnTo>
                <a:lnTo>
                  <a:pt x="78" y="18"/>
                </a:lnTo>
                <a:lnTo>
                  <a:pt x="84" y="18"/>
                </a:lnTo>
                <a:lnTo>
                  <a:pt x="84" y="18"/>
                </a:lnTo>
                <a:lnTo>
                  <a:pt x="90" y="18"/>
                </a:lnTo>
                <a:lnTo>
                  <a:pt x="96" y="18"/>
                </a:lnTo>
                <a:lnTo>
                  <a:pt x="96" y="18"/>
                </a:lnTo>
                <a:lnTo>
                  <a:pt x="102" y="18"/>
                </a:lnTo>
                <a:lnTo>
                  <a:pt x="102" y="18"/>
                </a:lnTo>
                <a:lnTo>
                  <a:pt x="102" y="18"/>
                </a:lnTo>
                <a:lnTo>
                  <a:pt x="108" y="12"/>
                </a:lnTo>
                <a:lnTo>
                  <a:pt x="114" y="12"/>
                </a:lnTo>
                <a:lnTo>
                  <a:pt x="114" y="6"/>
                </a:lnTo>
                <a:lnTo>
                  <a:pt x="120" y="6"/>
                </a:lnTo>
                <a:lnTo>
                  <a:pt x="120" y="6"/>
                </a:lnTo>
                <a:lnTo>
                  <a:pt x="126" y="6"/>
                </a:lnTo>
                <a:lnTo>
                  <a:pt x="126" y="0"/>
                </a:lnTo>
                <a:lnTo>
                  <a:pt x="132" y="0"/>
                </a:lnTo>
                <a:lnTo>
                  <a:pt x="138" y="0"/>
                </a:lnTo>
                <a:lnTo>
                  <a:pt x="138" y="0"/>
                </a:lnTo>
                <a:lnTo>
                  <a:pt x="138" y="6"/>
                </a:lnTo>
                <a:lnTo>
                  <a:pt x="138" y="6"/>
                </a:lnTo>
                <a:lnTo>
                  <a:pt x="138" y="12"/>
                </a:lnTo>
                <a:lnTo>
                  <a:pt x="138" y="12"/>
                </a:lnTo>
                <a:lnTo>
                  <a:pt x="138" y="12"/>
                </a:lnTo>
                <a:lnTo>
                  <a:pt x="138" y="18"/>
                </a:lnTo>
                <a:lnTo>
                  <a:pt x="138" y="18"/>
                </a:lnTo>
                <a:lnTo>
                  <a:pt x="132" y="18"/>
                </a:lnTo>
                <a:lnTo>
                  <a:pt x="132" y="24"/>
                </a:lnTo>
                <a:lnTo>
                  <a:pt x="126" y="24"/>
                </a:lnTo>
                <a:lnTo>
                  <a:pt x="126" y="24"/>
                </a:lnTo>
                <a:lnTo>
                  <a:pt x="120" y="30"/>
                </a:lnTo>
                <a:lnTo>
                  <a:pt x="120" y="30"/>
                </a:lnTo>
                <a:lnTo>
                  <a:pt x="114" y="36"/>
                </a:lnTo>
                <a:lnTo>
                  <a:pt x="114" y="36"/>
                </a:lnTo>
                <a:lnTo>
                  <a:pt x="114" y="42"/>
                </a:lnTo>
                <a:lnTo>
                  <a:pt x="114" y="42"/>
                </a:lnTo>
                <a:lnTo>
                  <a:pt x="114" y="48"/>
                </a:lnTo>
                <a:lnTo>
                  <a:pt x="114" y="48"/>
                </a:lnTo>
                <a:lnTo>
                  <a:pt x="114" y="48"/>
                </a:lnTo>
                <a:lnTo>
                  <a:pt x="114" y="48"/>
                </a:lnTo>
                <a:lnTo>
                  <a:pt x="114" y="48"/>
                </a:lnTo>
                <a:lnTo>
                  <a:pt x="114" y="48"/>
                </a:lnTo>
                <a:lnTo>
                  <a:pt x="114" y="54"/>
                </a:lnTo>
                <a:lnTo>
                  <a:pt x="114" y="54"/>
                </a:lnTo>
                <a:lnTo>
                  <a:pt x="114" y="60"/>
                </a:lnTo>
                <a:lnTo>
                  <a:pt x="102" y="60"/>
                </a:lnTo>
                <a:lnTo>
                  <a:pt x="96" y="60"/>
                </a:lnTo>
                <a:lnTo>
                  <a:pt x="90" y="66"/>
                </a:lnTo>
                <a:lnTo>
                  <a:pt x="84" y="66"/>
                </a:lnTo>
                <a:lnTo>
                  <a:pt x="72" y="72"/>
                </a:lnTo>
                <a:lnTo>
                  <a:pt x="66" y="72"/>
                </a:lnTo>
                <a:lnTo>
                  <a:pt x="60" y="72"/>
                </a:lnTo>
                <a:lnTo>
                  <a:pt x="54" y="72"/>
                </a:lnTo>
                <a:lnTo>
                  <a:pt x="54" y="78"/>
                </a:lnTo>
                <a:lnTo>
                  <a:pt x="48" y="78"/>
                </a:lnTo>
                <a:lnTo>
                  <a:pt x="48" y="78"/>
                </a:lnTo>
                <a:lnTo>
                  <a:pt x="42" y="78"/>
                </a:lnTo>
                <a:lnTo>
                  <a:pt x="36" y="84"/>
                </a:lnTo>
                <a:lnTo>
                  <a:pt x="30" y="84"/>
                </a:lnTo>
                <a:lnTo>
                  <a:pt x="30" y="90"/>
                </a:lnTo>
                <a:lnTo>
                  <a:pt x="24" y="90"/>
                </a:lnTo>
                <a:lnTo>
                  <a:pt x="18" y="90"/>
                </a:lnTo>
                <a:lnTo>
                  <a:pt x="12" y="96"/>
                </a:lnTo>
                <a:lnTo>
                  <a:pt x="12" y="96"/>
                </a:lnTo>
                <a:lnTo>
                  <a:pt x="12" y="96"/>
                </a:lnTo>
                <a:lnTo>
                  <a:pt x="6" y="96"/>
                </a:lnTo>
                <a:lnTo>
                  <a:pt x="6" y="90"/>
                </a:lnTo>
                <a:lnTo>
                  <a:pt x="6" y="90"/>
                </a:lnTo>
                <a:lnTo>
                  <a:pt x="6" y="90"/>
                </a:lnTo>
                <a:lnTo>
                  <a:pt x="6" y="90"/>
                </a:lnTo>
                <a:lnTo>
                  <a:pt x="6" y="84"/>
                </a:lnTo>
                <a:lnTo>
                  <a:pt x="6" y="78"/>
                </a:lnTo>
                <a:lnTo>
                  <a:pt x="0" y="78"/>
                </a:lnTo>
                <a:lnTo>
                  <a:pt x="0" y="72"/>
                </a:lnTo>
                <a:lnTo>
                  <a:pt x="0" y="72"/>
                </a:lnTo>
                <a:lnTo>
                  <a:pt x="0" y="72"/>
                </a:lnTo>
                <a:lnTo>
                  <a:pt x="0" y="66"/>
                </a:lnTo>
                <a:lnTo>
                  <a:pt x="0" y="66"/>
                </a:lnTo>
                <a:lnTo>
                  <a:pt x="12" y="60"/>
                </a:lnTo>
                <a:lnTo>
                  <a:pt x="18" y="54"/>
                </a:lnTo>
                <a:lnTo>
                  <a:pt x="24" y="48"/>
                </a:lnTo>
                <a:lnTo>
                  <a:pt x="30" y="42"/>
                </a:lnTo>
                <a:lnTo>
                  <a:pt x="36" y="42"/>
                </a:lnTo>
                <a:lnTo>
                  <a:pt x="36" y="42"/>
                </a:lnTo>
                <a:lnTo>
                  <a:pt x="42" y="42"/>
                </a:lnTo>
                <a:lnTo>
                  <a:pt x="42" y="42"/>
                </a:lnTo>
                <a:lnTo>
                  <a:pt x="48" y="36"/>
                </a:lnTo>
                <a:lnTo>
                  <a:pt x="48" y="36"/>
                </a:lnTo>
                <a:lnTo>
                  <a:pt x="54" y="36"/>
                </a:lnTo>
                <a:lnTo>
                  <a:pt x="54" y="36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7" name=""/>
          <p:cNvGrpSpPr/>
          <p:nvPr/>
        </p:nvGrpSpPr>
        <p:grpSpPr>
          <a:xfrm>
            <a:off x="7365960" y="3197160"/>
            <a:ext cx="195480" cy="152280"/>
            <a:chOff x="7365960" y="3197160"/>
            <a:chExt cx="195480" cy="152280"/>
          </a:xfrm>
        </p:grpSpPr>
        <p:sp>
          <p:nvSpPr>
            <p:cNvPr id="388" name=""/>
            <p:cNvSpPr/>
            <p:nvPr/>
          </p:nvSpPr>
          <p:spPr>
            <a:xfrm>
              <a:off x="7365960" y="3197160"/>
              <a:ext cx="195480" cy="152280"/>
            </a:xfrm>
            <a:custGeom>
              <a:avLst/>
              <a:gdLst/>
              <a:ahLst/>
              <a:rect l="l" t="t" r="r" b="b"/>
              <a:pathLst>
                <a:path w="138" h="96">
                  <a:moveTo>
                    <a:pt x="54" y="36"/>
                  </a:moveTo>
                  <a:lnTo>
                    <a:pt x="60" y="36"/>
                  </a:lnTo>
                  <a:lnTo>
                    <a:pt x="60" y="30"/>
                  </a:lnTo>
                  <a:lnTo>
                    <a:pt x="66" y="30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78" y="18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90" y="18"/>
                  </a:lnTo>
                  <a:lnTo>
                    <a:pt x="96" y="18"/>
                  </a:lnTo>
                  <a:lnTo>
                    <a:pt x="96" y="18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8" y="12"/>
                  </a:lnTo>
                  <a:lnTo>
                    <a:pt x="114" y="12"/>
                  </a:lnTo>
                  <a:lnTo>
                    <a:pt x="114" y="6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26" y="6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38" y="6"/>
                  </a:lnTo>
                  <a:lnTo>
                    <a:pt x="138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38" y="18"/>
                  </a:lnTo>
                  <a:lnTo>
                    <a:pt x="138" y="18"/>
                  </a:lnTo>
                  <a:lnTo>
                    <a:pt x="132" y="18"/>
                  </a:lnTo>
                  <a:lnTo>
                    <a:pt x="132" y="24"/>
                  </a:lnTo>
                  <a:lnTo>
                    <a:pt x="126" y="24"/>
                  </a:lnTo>
                  <a:lnTo>
                    <a:pt x="126" y="24"/>
                  </a:lnTo>
                  <a:lnTo>
                    <a:pt x="120" y="30"/>
                  </a:lnTo>
                  <a:lnTo>
                    <a:pt x="120" y="30"/>
                  </a:lnTo>
                  <a:lnTo>
                    <a:pt x="114" y="36"/>
                  </a:lnTo>
                  <a:lnTo>
                    <a:pt x="114" y="36"/>
                  </a:lnTo>
                  <a:lnTo>
                    <a:pt x="114" y="42"/>
                  </a:lnTo>
                  <a:lnTo>
                    <a:pt x="114" y="42"/>
                  </a:lnTo>
                  <a:lnTo>
                    <a:pt x="114" y="48"/>
                  </a:lnTo>
                  <a:lnTo>
                    <a:pt x="114" y="48"/>
                  </a:lnTo>
                  <a:lnTo>
                    <a:pt x="114" y="48"/>
                  </a:lnTo>
                  <a:lnTo>
                    <a:pt x="114" y="48"/>
                  </a:lnTo>
                  <a:lnTo>
                    <a:pt x="114" y="48"/>
                  </a:lnTo>
                  <a:lnTo>
                    <a:pt x="114" y="48"/>
                  </a:lnTo>
                  <a:lnTo>
                    <a:pt x="114" y="54"/>
                  </a:lnTo>
                  <a:lnTo>
                    <a:pt x="114" y="54"/>
                  </a:lnTo>
                  <a:lnTo>
                    <a:pt x="114" y="60"/>
                  </a:lnTo>
                  <a:lnTo>
                    <a:pt x="102" y="60"/>
                  </a:lnTo>
                  <a:lnTo>
                    <a:pt x="96" y="60"/>
                  </a:lnTo>
                  <a:lnTo>
                    <a:pt x="90" y="66"/>
                  </a:lnTo>
                  <a:lnTo>
                    <a:pt x="84" y="66"/>
                  </a:lnTo>
                  <a:lnTo>
                    <a:pt x="72" y="72"/>
                  </a:lnTo>
                  <a:lnTo>
                    <a:pt x="66" y="72"/>
                  </a:lnTo>
                  <a:lnTo>
                    <a:pt x="60" y="72"/>
                  </a:lnTo>
                  <a:lnTo>
                    <a:pt x="54" y="72"/>
                  </a:lnTo>
                  <a:lnTo>
                    <a:pt x="54" y="78"/>
                  </a:lnTo>
                  <a:lnTo>
                    <a:pt x="48" y="78"/>
                  </a:lnTo>
                  <a:lnTo>
                    <a:pt x="48" y="78"/>
                  </a:lnTo>
                  <a:lnTo>
                    <a:pt x="42" y="78"/>
                  </a:lnTo>
                  <a:lnTo>
                    <a:pt x="36" y="84"/>
                  </a:lnTo>
                  <a:lnTo>
                    <a:pt x="30" y="84"/>
                  </a:lnTo>
                  <a:lnTo>
                    <a:pt x="30" y="90"/>
                  </a:lnTo>
                  <a:lnTo>
                    <a:pt x="24" y="90"/>
                  </a:lnTo>
                  <a:lnTo>
                    <a:pt x="18" y="90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6" y="96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6" y="84"/>
                  </a:lnTo>
                  <a:lnTo>
                    <a:pt x="6" y="78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" y="60"/>
                  </a:lnTo>
                  <a:lnTo>
                    <a:pt x="18" y="54"/>
                  </a:lnTo>
                  <a:lnTo>
                    <a:pt x="24" y="48"/>
                  </a:lnTo>
                  <a:lnTo>
                    <a:pt x="30" y="42"/>
                  </a:lnTo>
                  <a:lnTo>
                    <a:pt x="36" y="42"/>
                  </a:lnTo>
                  <a:lnTo>
                    <a:pt x="36" y="42"/>
                  </a:lnTo>
                  <a:lnTo>
                    <a:pt x="42" y="42"/>
                  </a:lnTo>
                  <a:lnTo>
                    <a:pt x="42" y="42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54" y="36"/>
                  </a:lnTo>
                  <a:lnTo>
                    <a:pt x="54" y="36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7365960" y="3197160"/>
              <a:ext cx="195480" cy="152280"/>
            </a:xfrm>
            <a:custGeom>
              <a:avLst/>
              <a:gdLst/>
              <a:ahLst/>
              <a:rect l="l" t="t" r="r" b="b"/>
              <a:pathLst>
                <a:path w="138" h="96">
                  <a:moveTo>
                    <a:pt x="54" y="36"/>
                  </a:moveTo>
                  <a:lnTo>
                    <a:pt x="60" y="36"/>
                  </a:lnTo>
                  <a:lnTo>
                    <a:pt x="60" y="30"/>
                  </a:lnTo>
                  <a:lnTo>
                    <a:pt x="66" y="30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78" y="18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90" y="18"/>
                  </a:lnTo>
                  <a:lnTo>
                    <a:pt x="96" y="18"/>
                  </a:lnTo>
                  <a:lnTo>
                    <a:pt x="96" y="18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8" y="12"/>
                  </a:lnTo>
                  <a:lnTo>
                    <a:pt x="114" y="12"/>
                  </a:lnTo>
                  <a:lnTo>
                    <a:pt x="114" y="6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26" y="6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38" y="6"/>
                  </a:lnTo>
                  <a:lnTo>
                    <a:pt x="138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38" y="18"/>
                  </a:lnTo>
                  <a:lnTo>
                    <a:pt x="138" y="18"/>
                  </a:lnTo>
                  <a:lnTo>
                    <a:pt x="132" y="18"/>
                  </a:lnTo>
                  <a:lnTo>
                    <a:pt x="132" y="24"/>
                  </a:lnTo>
                  <a:lnTo>
                    <a:pt x="126" y="24"/>
                  </a:lnTo>
                  <a:lnTo>
                    <a:pt x="126" y="24"/>
                  </a:lnTo>
                  <a:lnTo>
                    <a:pt x="120" y="30"/>
                  </a:lnTo>
                  <a:lnTo>
                    <a:pt x="120" y="30"/>
                  </a:lnTo>
                  <a:lnTo>
                    <a:pt x="114" y="36"/>
                  </a:lnTo>
                  <a:lnTo>
                    <a:pt x="114" y="36"/>
                  </a:lnTo>
                  <a:lnTo>
                    <a:pt x="114" y="42"/>
                  </a:lnTo>
                  <a:lnTo>
                    <a:pt x="114" y="42"/>
                  </a:lnTo>
                  <a:lnTo>
                    <a:pt x="114" y="48"/>
                  </a:lnTo>
                  <a:lnTo>
                    <a:pt x="114" y="48"/>
                  </a:lnTo>
                  <a:lnTo>
                    <a:pt x="114" y="48"/>
                  </a:lnTo>
                  <a:lnTo>
                    <a:pt x="114" y="48"/>
                  </a:lnTo>
                  <a:lnTo>
                    <a:pt x="114" y="48"/>
                  </a:lnTo>
                  <a:lnTo>
                    <a:pt x="114" y="48"/>
                  </a:lnTo>
                  <a:lnTo>
                    <a:pt x="114" y="54"/>
                  </a:lnTo>
                  <a:lnTo>
                    <a:pt x="114" y="54"/>
                  </a:lnTo>
                  <a:lnTo>
                    <a:pt x="114" y="60"/>
                  </a:lnTo>
                  <a:lnTo>
                    <a:pt x="102" y="60"/>
                  </a:lnTo>
                  <a:lnTo>
                    <a:pt x="96" y="60"/>
                  </a:lnTo>
                  <a:lnTo>
                    <a:pt x="90" y="66"/>
                  </a:lnTo>
                  <a:lnTo>
                    <a:pt x="84" y="66"/>
                  </a:lnTo>
                  <a:lnTo>
                    <a:pt x="72" y="72"/>
                  </a:lnTo>
                  <a:lnTo>
                    <a:pt x="66" y="72"/>
                  </a:lnTo>
                  <a:lnTo>
                    <a:pt x="60" y="72"/>
                  </a:lnTo>
                  <a:lnTo>
                    <a:pt x="54" y="72"/>
                  </a:lnTo>
                  <a:lnTo>
                    <a:pt x="54" y="78"/>
                  </a:lnTo>
                  <a:lnTo>
                    <a:pt x="48" y="78"/>
                  </a:lnTo>
                  <a:lnTo>
                    <a:pt x="48" y="78"/>
                  </a:lnTo>
                  <a:lnTo>
                    <a:pt x="42" y="78"/>
                  </a:lnTo>
                  <a:lnTo>
                    <a:pt x="36" y="84"/>
                  </a:lnTo>
                  <a:lnTo>
                    <a:pt x="30" y="84"/>
                  </a:lnTo>
                  <a:lnTo>
                    <a:pt x="30" y="90"/>
                  </a:lnTo>
                  <a:lnTo>
                    <a:pt x="24" y="90"/>
                  </a:lnTo>
                  <a:lnTo>
                    <a:pt x="18" y="90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6" y="96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6" y="84"/>
                  </a:lnTo>
                  <a:lnTo>
                    <a:pt x="6" y="78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2" y="60"/>
                  </a:lnTo>
                  <a:lnTo>
                    <a:pt x="18" y="54"/>
                  </a:lnTo>
                  <a:lnTo>
                    <a:pt x="24" y="48"/>
                  </a:lnTo>
                  <a:lnTo>
                    <a:pt x="30" y="42"/>
                  </a:lnTo>
                  <a:lnTo>
                    <a:pt x="36" y="42"/>
                  </a:lnTo>
                  <a:lnTo>
                    <a:pt x="36" y="42"/>
                  </a:lnTo>
                  <a:lnTo>
                    <a:pt x="42" y="42"/>
                  </a:lnTo>
                  <a:lnTo>
                    <a:pt x="42" y="42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54" y="36"/>
                  </a:lnTo>
                  <a:lnTo>
                    <a:pt x="54" y="36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0" name=""/>
          <p:cNvSpPr/>
          <p:nvPr/>
        </p:nvSpPr>
        <p:spPr>
          <a:xfrm>
            <a:off x="7213680" y="3483000"/>
            <a:ext cx="177840" cy="399960"/>
          </a:xfrm>
          <a:custGeom>
            <a:avLst/>
            <a:gdLst/>
            <a:ahLst/>
            <a:rect l="l" t="t" r="r" b="b"/>
            <a:pathLst>
              <a:path w="126" h="252">
                <a:moveTo>
                  <a:pt x="48" y="120"/>
                </a:moveTo>
                <a:lnTo>
                  <a:pt x="48" y="120"/>
                </a:lnTo>
                <a:lnTo>
                  <a:pt x="48" y="120"/>
                </a:lnTo>
                <a:lnTo>
                  <a:pt x="48" y="120"/>
                </a:lnTo>
                <a:lnTo>
                  <a:pt x="48" y="120"/>
                </a:lnTo>
                <a:lnTo>
                  <a:pt x="42" y="120"/>
                </a:lnTo>
                <a:lnTo>
                  <a:pt x="42" y="114"/>
                </a:lnTo>
                <a:lnTo>
                  <a:pt x="42" y="114"/>
                </a:lnTo>
                <a:lnTo>
                  <a:pt x="42" y="114"/>
                </a:lnTo>
                <a:lnTo>
                  <a:pt x="42" y="114"/>
                </a:lnTo>
                <a:lnTo>
                  <a:pt x="42" y="114"/>
                </a:lnTo>
                <a:lnTo>
                  <a:pt x="42" y="114"/>
                </a:lnTo>
                <a:lnTo>
                  <a:pt x="36" y="114"/>
                </a:lnTo>
                <a:lnTo>
                  <a:pt x="36" y="114"/>
                </a:lnTo>
                <a:lnTo>
                  <a:pt x="36" y="108"/>
                </a:lnTo>
                <a:lnTo>
                  <a:pt x="36" y="108"/>
                </a:lnTo>
                <a:lnTo>
                  <a:pt x="36" y="108"/>
                </a:lnTo>
                <a:lnTo>
                  <a:pt x="36" y="108"/>
                </a:lnTo>
                <a:lnTo>
                  <a:pt x="36" y="108"/>
                </a:lnTo>
                <a:lnTo>
                  <a:pt x="30" y="102"/>
                </a:lnTo>
                <a:lnTo>
                  <a:pt x="30" y="102"/>
                </a:lnTo>
                <a:lnTo>
                  <a:pt x="30" y="96"/>
                </a:lnTo>
                <a:lnTo>
                  <a:pt x="30" y="96"/>
                </a:lnTo>
                <a:lnTo>
                  <a:pt x="30" y="96"/>
                </a:lnTo>
                <a:lnTo>
                  <a:pt x="24" y="96"/>
                </a:lnTo>
                <a:lnTo>
                  <a:pt x="24" y="96"/>
                </a:lnTo>
                <a:lnTo>
                  <a:pt x="18" y="96"/>
                </a:lnTo>
                <a:lnTo>
                  <a:pt x="18" y="96"/>
                </a:lnTo>
                <a:lnTo>
                  <a:pt x="18" y="96"/>
                </a:lnTo>
                <a:lnTo>
                  <a:pt x="18" y="96"/>
                </a:lnTo>
                <a:lnTo>
                  <a:pt x="12" y="96"/>
                </a:lnTo>
                <a:lnTo>
                  <a:pt x="12" y="96"/>
                </a:lnTo>
                <a:lnTo>
                  <a:pt x="12" y="96"/>
                </a:lnTo>
                <a:lnTo>
                  <a:pt x="12" y="96"/>
                </a:lnTo>
                <a:lnTo>
                  <a:pt x="12" y="96"/>
                </a:lnTo>
                <a:lnTo>
                  <a:pt x="12" y="90"/>
                </a:lnTo>
                <a:lnTo>
                  <a:pt x="12" y="90"/>
                </a:lnTo>
                <a:lnTo>
                  <a:pt x="12" y="90"/>
                </a:lnTo>
                <a:lnTo>
                  <a:pt x="12" y="84"/>
                </a:lnTo>
                <a:lnTo>
                  <a:pt x="12" y="84"/>
                </a:lnTo>
                <a:lnTo>
                  <a:pt x="6" y="78"/>
                </a:lnTo>
                <a:lnTo>
                  <a:pt x="6" y="78"/>
                </a:lnTo>
                <a:lnTo>
                  <a:pt x="6" y="78"/>
                </a:lnTo>
                <a:lnTo>
                  <a:pt x="6" y="72"/>
                </a:lnTo>
                <a:lnTo>
                  <a:pt x="6" y="72"/>
                </a:lnTo>
                <a:lnTo>
                  <a:pt x="6" y="72"/>
                </a:lnTo>
                <a:lnTo>
                  <a:pt x="6" y="72"/>
                </a:lnTo>
                <a:lnTo>
                  <a:pt x="6" y="72"/>
                </a:lnTo>
                <a:lnTo>
                  <a:pt x="6" y="66"/>
                </a:lnTo>
                <a:lnTo>
                  <a:pt x="6" y="66"/>
                </a:lnTo>
                <a:lnTo>
                  <a:pt x="6" y="60"/>
                </a:lnTo>
                <a:lnTo>
                  <a:pt x="12" y="60"/>
                </a:lnTo>
                <a:lnTo>
                  <a:pt x="12" y="60"/>
                </a:lnTo>
                <a:lnTo>
                  <a:pt x="12" y="54"/>
                </a:lnTo>
                <a:lnTo>
                  <a:pt x="12" y="54"/>
                </a:lnTo>
                <a:lnTo>
                  <a:pt x="12" y="54"/>
                </a:lnTo>
                <a:lnTo>
                  <a:pt x="12" y="54"/>
                </a:lnTo>
                <a:lnTo>
                  <a:pt x="12" y="54"/>
                </a:lnTo>
                <a:lnTo>
                  <a:pt x="12" y="48"/>
                </a:lnTo>
                <a:lnTo>
                  <a:pt x="12" y="48"/>
                </a:lnTo>
                <a:lnTo>
                  <a:pt x="6" y="48"/>
                </a:lnTo>
                <a:lnTo>
                  <a:pt x="6" y="42"/>
                </a:lnTo>
                <a:lnTo>
                  <a:pt x="6" y="42"/>
                </a:lnTo>
                <a:lnTo>
                  <a:pt x="6" y="42"/>
                </a:lnTo>
                <a:lnTo>
                  <a:pt x="6" y="42"/>
                </a:lnTo>
                <a:lnTo>
                  <a:pt x="6" y="36"/>
                </a:lnTo>
                <a:lnTo>
                  <a:pt x="6" y="36"/>
                </a:lnTo>
                <a:lnTo>
                  <a:pt x="6" y="36"/>
                </a:lnTo>
                <a:lnTo>
                  <a:pt x="6" y="36"/>
                </a:lnTo>
                <a:lnTo>
                  <a:pt x="6" y="30"/>
                </a:lnTo>
                <a:lnTo>
                  <a:pt x="12" y="30"/>
                </a:lnTo>
                <a:lnTo>
                  <a:pt x="12" y="24"/>
                </a:lnTo>
                <a:lnTo>
                  <a:pt x="12" y="24"/>
                </a:lnTo>
                <a:lnTo>
                  <a:pt x="12" y="18"/>
                </a:lnTo>
                <a:lnTo>
                  <a:pt x="12" y="18"/>
                </a:lnTo>
                <a:lnTo>
                  <a:pt x="12" y="12"/>
                </a:lnTo>
                <a:lnTo>
                  <a:pt x="12" y="12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8" y="6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24" y="0"/>
                </a:lnTo>
                <a:lnTo>
                  <a:pt x="30" y="6"/>
                </a:lnTo>
                <a:lnTo>
                  <a:pt x="36" y="6"/>
                </a:lnTo>
                <a:lnTo>
                  <a:pt x="36" y="6"/>
                </a:lnTo>
                <a:lnTo>
                  <a:pt x="48" y="6"/>
                </a:lnTo>
                <a:lnTo>
                  <a:pt x="54" y="12"/>
                </a:lnTo>
                <a:lnTo>
                  <a:pt x="66" y="12"/>
                </a:lnTo>
                <a:lnTo>
                  <a:pt x="72" y="12"/>
                </a:lnTo>
                <a:lnTo>
                  <a:pt x="84" y="18"/>
                </a:lnTo>
                <a:lnTo>
                  <a:pt x="96" y="18"/>
                </a:lnTo>
                <a:lnTo>
                  <a:pt x="102" y="18"/>
                </a:lnTo>
                <a:lnTo>
                  <a:pt x="102" y="18"/>
                </a:lnTo>
                <a:lnTo>
                  <a:pt x="102" y="18"/>
                </a:lnTo>
                <a:lnTo>
                  <a:pt x="102" y="24"/>
                </a:lnTo>
                <a:lnTo>
                  <a:pt x="102" y="24"/>
                </a:lnTo>
                <a:lnTo>
                  <a:pt x="102" y="24"/>
                </a:lnTo>
                <a:lnTo>
                  <a:pt x="102" y="30"/>
                </a:lnTo>
                <a:lnTo>
                  <a:pt x="102" y="30"/>
                </a:lnTo>
                <a:lnTo>
                  <a:pt x="102" y="30"/>
                </a:lnTo>
                <a:lnTo>
                  <a:pt x="108" y="36"/>
                </a:lnTo>
                <a:lnTo>
                  <a:pt x="108" y="36"/>
                </a:lnTo>
                <a:lnTo>
                  <a:pt x="108" y="36"/>
                </a:lnTo>
                <a:lnTo>
                  <a:pt x="108" y="48"/>
                </a:lnTo>
                <a:lnTo>
                  <a:pt x="108" y="48"/>
                </a:lnTo>
                <a:lnTo>
                  <a:pt x="102" y="48"/>
                </a:lnTo>
                <a:lnTo>
                  <a:pt x="102" y="54"/>
                </a:lnTo>
                <a:lnTo>
                  <a:pt x="102" y="54"/>
                </a:lnTo>
                <a:lnTo>
                  <a:pt x="102" y="60"/>
                </a:lnTo>
                <a:lnTo>
                  <a:pt x="102" y="60"/>
                </a:lnTo>
                <a:lnTo>
                  <a:pt x="96" y="66"/>
                </a:lnTo>
                <a:lnTo>
                  <a:pt x="96" y="66"/>
                </a:lnTo>
                <a:lnTo>
                  <a:pt x="96" y="72"/>
                </a:lnTo>
                <a:lnTo>
                  <a:pt x="96" y="78"/>
                </a:lnTo>
                <a:lnTo>
                  <a:pt x="102" y="78"/>
                </a:lnTo>
                <a:lnTo>
                  <a:pt x="108" y="78"/>
                </a:lnTo>
                <a:lnTo>
                  <a:pt x="108" y="78"/>
                </a:lnTo>
                <a:lnTo>
                  <a:pt x="108" y="78"/>
                </a:lnTo>
                <a:lnTo>
                  <a:pt x="114" y="78"/>
                </a:lnTo>
                <a:lnTo>
                  <a:pt x="114" y="78"/>
                </a:lnTo>
                <a:lnTo>
                  <a:pt x="120" y="78"/>
                </a:lnTo>
                <a:lnTo>
                  <a:pt x="120" y="84"/>
                </a:lnTo>
                <a:lnTo>
                  <a:pt x="120" y="84"/>
                </a:lnTo>
                <a:lnTo>
                  <a:pt x="120" y="84"/>
                </a:lnTo>
                <a:lnTo>
                  <a:pt x="126" y="90"/>
                </a:lnTo>
                <a:lnTo>
                  <a:pt x="126" y="96"/>
                </a:lnTo>
                <a:lnTo>
                  <a:pt x="126" y="102"/>
                </a:lnTo>
                <a:lnTo>
                  <a:pt x="126" y="108"/>
                </a:lnTo>
                <a:lnTo>
                  <a:pt x="126" y="114"/>
                </a:lnTo>
                <a:lnTo>
                  <a:pt x="126" y="120"/>
                </a:lnTo>
                <a:lnTo>
                  <a:pt x="126" y="126"/>
                </a:lnTo>
                <a:lnTo>
                  <a:pt x="126" y="132"/>
                </a:lnTo>
                <a:lnTo>
                  <a:pt x="126" y="132"/>
                </a:lnTo>
                <a:lnTo>
                  <a:pt x="126" y="138"/>
                </a:lnTo>
                <a:lnTo>
                  <a:pt x="126" y="138"/>
                </a:lnTo>
                <a:lnTo>
                  <a:pt x="120" y="144"/>
                </a:lnTo>
                <a:lnTo>
                  <a:pt x="120" y="144"/>
                </a:lnTo>
                <a:lnTo>
                  <a:pt x="120" y="144"/>
                </a:lnTo>
                <a:lnTo>
                  <a:pt x="120" y="150"/>
                </a:lnTo>
                <a:lnTo>
                  <a:pt x="114" y="150"/>
                </a:lnTo>
                <a:lnTo>
                  <a:pt x="114" y="156"/>
                </a:lnTo>
                <a:lnTo>
                  <a:pt x="114" y="156"/>
                </a:lnTo>
                <a:lnTo>
                  <a:pt x="114" y="162"/>
                </a:lnTo>
                <a:lnTo>
                  <a:pt x="114" y="168"/>
                </a:lnTo>
                <a:lnTo>
                  <a:pt x="114" y="174"/>
                </a:lnTo>
                <a:lnTo>
                  <a:pt x="114" y="174"/>
                </a:lnTo>
                <a:lnTo>
                  <a:pt x="114" y="180"/>
                </a:lnTo>
                <a:lnTo>
                  <a:pt x="114" y="180"/>
                </a:lnTo>
                <a:lnTo>
                  <a:pt x="114" y="180"/>
                </a:lnTo>
                <a:lnTo>
                  <a:pt x="114" y="186"/>
                </a:lnTo>
                <a:lnTo>
                  <a:pt x="114" y="186"/>
                </a:lnTo>
                <a:lnTo>
                  <a:pt x="114" y="192"/>
                </a:lnTo>
                <a:lnTo>
                  <a:pt x="114" y="198"/>
                </a:lnTo>
                <a:lnTo>
                  <a:pt x="114" y="198"/>
                </a:lnTo>
                <a:lnTo>
                  <a:pt x="114" y="204"/>
                </a:lnTo>
                <a:lnTo>
                  <a:pt x="108" y="204"/>
                </a:lnTo>
                <a:lnTo>
                  <a:pt x="108" y="204"/>
                </a:lnTo>
                <a:lnTo>
                  <a:pt x="108" y="204"/>
                </a:lnTo>
                <a:lnTo>
                  <a:pt x="108" y="210"/>
                </a:lnTo>
                <a:lnTo>
                  <a:pt x="108" y="210"/>
                </a:lnTo>
                <a:lnTo>
                  <a:pt x="108" y="210"/>
                </a:lnTo>
                <a:lnTo>
                  <a:pt x="108" y="210"/>
                </a:lnTo>
                <a:lnTo>
                  <a:pt x="102" y="216"/>
                </a:lnTo>
                <a:lnTo>
                  <a:pt x="102" y="216"/>
                </a:lnTo>
                <a:lnTo>
                  <a:pt x="96" y="216"/>
                </a:lnTo>
                <a:lnTo>
                  <a:pt x="96" y="222"/>
                </a:lnTo>
                <a:lnTo>
                  <a:pt x="90" y="222"/>
                </a:lnTo>
                <a:lnTo>
                  <a:pt x="90" y="222"/>
                </a:lnTo>
                <a:lnTo>
                  <a:pt x="90" y="228"/>
                </a:lnTo>
                <a:lnTo>
                  <a:pt x="90" y="234"/>
                </a:lnTo>
                <a:lnTo>
                  <a:pt x="90" y="240"/>
                </a:lnTo>
                <a:lnTo>
                  <a:pt x="84" y="240"/>
                </a:lnTo>
                <a:lnTo>
                  <a:pt x="84" y="246"/>
                </a:lnTo>
                <a:lnTo>
                  <a:pt x="84" y="246"/>
                </a:lnTo>
                <a:lnTo>
                  <a:pt x="84" y="246"/>
                </a:lnTo>
                <a:lnTo>
                  <a:pt x="84" y="252"/>
                </a:lnTo>
                <a:lnTo>
                  <a:pt x="84" y="252"/>
                </a:lnTo>
                <a:lnTo>
                  <a:pt x="78" y="252"/>
                </a:lnTo>
                <a:lnTo>
                  <a:pt x="78" y="252"/>
                </a:lnTo>
                <a:lnTo>
                  <a:pt x="78" y="252"/>
                </a:lnTo>
                <a:lnTo>
                  <a:pt x="78" y="252"/>
                </a:lnTo>
                <a:lnTo>
                  <a:pt x="72" y="246"/>
                </a:lnTo>
                <a:lnTo>
                  <a:pt x="72" y="246"/>
                </a:lnTo>
                <a:lnTo>
                  <a:pt x="72" y="246"/>
                </a:lnTo>
                <a:lnTo>
                  <a:pt x="72" y="240"/>
                </a:lnTo>
                <a:lnTo>
                  <a:pt x="66" y="234"/>
                </a:lnTo>
                <a:lnTo>
                  <a:pt x="66" y="234"/>
                </a:lnTo>
                <a:lnTo>
                  <a:pt x="66" y="234"/>
                </a:lnTo>
                <a:lnTo>
                  <a:pt x="60" y="234"/>
                </a:lnTo>
                <a:lnTo>
                  <a:pt x="60" y="234"/>
                </a:lnTo>
                <a:lnTo>
                  <a:pt x="60" y="234"/>
                </a:lnTo>
                <a:lnTo>
                  <a:pt x="54" y="234"/>
                </a:lnTo>
                <a:lnTo>
                  <a:pt x="54" y="234"/>
                </a:lnTo>
                <a:lnTo>
                  <a:pt x="48" y="234"/>
                </a:lnTo>
                <a:lnTo>
                  <a:pt x="48" y="228"/>
                </a:lnTo>
                <a:lnTo>
                  <a:pt x="48" y="228"/>
                </a:lnTo>
                <a:lnTo>
                  <a:pt x="48" y="228"/>
                </a:lnTo>
                <a:lnTo>
                  <a:pt x="48" y="228"/>
                </a:lnTo>
                <a:lnTo>
                  <a:pt x="48" y="222"/>
                </a:lnTo>
                <a:lnTo>
                  <a:pt x="48" y="222"/>
                </a:lnTo>
                <a:lnTo>
                  <a:pt x="48" y="222"/>
                </a:lnTo>
                <a:lnTo>
                  <a:pt x="42" y="222"/>
                </a:lnTo>
                <a:lnTo>
                  <a:pt x="42" y="222"/>
                </a:lnTo>
                <a:lnTo>
                  <a:pt x="36" y="222"/>
                </a:lnTo>
                <a:lnTo>
                  <a:pt x="36" y="222"/>
                </a:lnTo>
                <a:lnTo>
                  <a:pt x="30" y="222"/>
                </a:lnTo>
                <a:lnTo>
                  <a:pt x="30" y="222"/>
                </a:lnTo>
                <a:lnTo>
                  <a:pt x="30" y="222"/>
                </a:lnTo>
                <a:lnTo>
                  <a:pt x="24" y="222"/>
                </a:lnTo>
                <a:lnTo>
                  <a:pt x="24" y="222"/>
                </a:lnTo>
                <a:lnTo>
                  <a:pt x="24" y="222"/>
                </a:lnTo>
                <a:lnTo>
                  <a:pt x="24" y="222"/>
                </a:lnTo>
                <a:lnTo>
                  <a:pt x="18" y="222"/>
                </a:lnTo>
                <a:lnTo>
                  <a:pt x="18" y="222"/>
                </a:lnTo>
                <a:lnTo>
                  <a:pt x="18" y="216"/>
                </a:lnTo>
                <a:lnTo>
                  <a:pt x="18" y="216"/>
                </a:lnTo>
                <a:lnTo>
                  <a:pt x="12" y="216"/>
                </a:lnTo>
                <a:lnTo>
                  <a:pt x="12" y="210"/>
                </a:lnTo>
                <a:lnTo>
                  <a:pt x="12" y="204"/>
                </a:lnTo>
                <a:lnTo>
                  <a:pt x="12" y="204"/>
                </a:lnTo>
                <a:lnTo>
                  <a:pt x="12" y="198"/>
                </a:lnTo>
                <a:lnTo>
                  <a:pt x="12" y="198"/>
                </a:lnTo>
                <a:lnTo>
                  <a:pt x="12" y="198"/>
                </a:lnTo>
                <a:lnTo>
                  <a:pt x="12" y="198"/>
                </a:lnTo>
                <a:lnTo>
                  <a:pt x="6" y="198"/>
                </a:lnTo>
                <a:lnTo>
                  <a:pt x="6" y="192"/>
                </a:lnTo>
                <a:lnTo>
                  <a:pt x="6" y="192"/>
                </a:lnTo>
                <a:lnTo>
                  <a:pt x="6" y="192"/>
                </a:lnTo>
                <a:lnTo>
                  <a:pt x="6" y="192"/>
                </a:lnTo>
                <a:lnTo>
                  <a:pt x="6" y="192"/>
                </a:lnTo>
                <a:lnTo>
                  <a:pt x="6" y="186"/>
                </a:lnTo>
                <a:lnTo>
                  <a:pt x="6" y="186"/>
                </a:lnTo>
                <a:lnTo>
                  <a:pt x="0" y="180"/>
                </a:lnTo>
                <a:lnTo>
                  <a:pt x="0" y="180"/>
                </a:lnTo>
                <a:lnTo>
                  <a:pt x="6" y="174"/>
                </a:lnTo>
                <a:lnTo>
                  <a:pt x="6" y="174"/>
                </a:lnTo>
                <a:lnTo>
                  <a:pt x="6" y="174"/>
                </a:lnTo>
                <a:lnTo>
                  <a:pt x="6" y="174"/>
                </a:lnTo>
                <a:lnTo>
                  <a:pt x="6" y="168"/>
                </a:lnTo>
                <a:lnTo>
                  <a:pt x="6" y="168"/>
                </a:lnTo>
                <a:lnTo>
                  <a:pt x="6" y="168"/>
                </a:lnTo>
                <a:lnTo>
                  <a:pt x="12" y="168"/>
                </a:lnTo>
                <a:lnTo>
                  <a:pt x="12" y="168"/>
                </a:lnTo>
                <a:lnTo>
                  <a:pt x="18" y="162"/>
                </a:lnTo>
                <a:lnTo>
                  <a:pt x="24" y="162"/>
                </a:lnTo>
                <a:lnTo>
                  <a:pt x="30" y="156"/>
                </a:lnTo>
                <a:lnTo>
                  <a:pt x="36" y="156"/>
                </a:lnTo>
                <a:lnTo>
                  <a:pt x="36" y="156"/>
                </a:lnTo>
                <a:lnTo>
                  <a:pt x="36" y="150"/>
                </a:lnTo>
                <a:lnTo>
                  <a:pt x="36" y="150"/>
                </a:lnTo>
                <a:lnTo>
                  <a:pt x="42" y="144"/>
                </a:lnTo>
                <a:lnTo>
                  <a:pt x="42" y="138"/>
                </a:lnTo>
                <a:lnTo>
                  <a:pt x="48" y="132"/>
                </a:lnTo>
                <a:lnTo>
                  <a:pt x="48" y="126"/>
                </a:lnTo>
                <a:lnTo>
                  <a:pt x="48" y="120"/>
                </a:lnTo>
                <a:lnTo>
                  <a:pt x="48" y="120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1" name=""/>
          <p:cNvGrpSpPr/>
          <p:nvPr/>
        </p:nvGrpSpPr>
        <p:grpSpPr>
          <a:xfrm>
            <a:off x="7213680" y="3483000"/>
            <a:ext cx="177840" cy="399960"/>
            <a:chOff x="7213680" y="3483000"/>
            <a:chExt cx="177840" cy="399960"/>
          </a:xfrm>
        </p:grpSpPr>
        <p:sp>
          <p:nvSpPr>
            <p:cNvPr id="392" name=""/>
            <p:cNvSpPr/>
            <p:nvPr/>
          </p:nvSpPr>
          <p:spPr>
            <a:xfrm>
              <a:off x="7213680" y="3483000"/>
              <a:ext cx="177840" cy="399960"/>
            </a:xfrm>
            <a:custGeom>
              <a:avLst/>
              <a:gdLst/>
              <a:ahLst/>
              <a:rect l="l" t="t" r="r" b="b"/>
              <a:pathLst>
                <a:path w="126" h="252">
                  <a:moveTo>
                    <a:pt x="48" y="120"/>
                  </a:moveTo>
                  <a:lnTo>
                    <a:pt x="48" y="120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42" y="120"/>
                  </a:lnTo>
                  <a:lnTo>
                    <a:pt x="42" y="114"/>
                  </a:lnTo>
                  <a:lnTo>
                    <a:pt x="42" y="114"/>
                  </a:lnTo>
                  <a:lnTo>
                    <a:pt x="42" y="114"/>
                  </a:lnTo>
                  <a:lnTo>
                    <a:pt x="42" y="114"/>
                  </a:lnTo>
                  <a:lnTo>
                    <a:pt x="42" y="114"/>
                  </a:lnTo>
                  <a:lnTo>
                    <a:pt x="42" y="114"/>
                  </a:lnTo>
                  <a:lnTo>
                    <a:pt x="36" y="114"/>
                  </a:lnTo>
                  <a:lnTo>
                    <a:pt x="36" y="114"/>
                  </a:lnTo>
                  <a:lnTo>
                    <a:pt x="36" y="108"/>
                  </a:lnTo>
                  <a:lnTo>
                    <a:pt x="36" y="108"/>
                  </a:lnTo>
                  <a:lnTo>
                    <a:pt x="36" y="108"/>
                  </a:lnTo>
                  <a:lnTo>
                    <a:pt x="36" y="108"/>
                  </a:lnTo>
                  <a:lnTo>
                    <a:pt x="36" y="108"/>
                  </a:lnTo>
                  <a:lnTo>
                    <a:pt x="30" y="102"/>
                  </a:lnTo>
                  <a:lnTo>
                    <a:pt x="30" y="102"/>
                  </a:lnTo>
                  <a:lnTo>
                    <a:pt x="30" y="96"/>
                  </a:lnTo>
                  <a:lnTo>
                    <a:pt x="30" y="96"/>
                  </a:lnTo>
                  <a:lnTo>
                    <a:pt x="30" y="96"/>
                  </a:lnTo>
                  <a:lnTo>
                    <a:pt x="24" y="96"/>
                  </a:lnTo>
                  <a:lnTo>
                    <a:pt x="24" y="96"/>
                  </a:lnTo>
                  <a:lnTo>
                    <a:pt x="18" y="96"/>
                  </a:lnTo>
                  <a:lnTo>
                    <a:pt x="18" y="96"/>
                  </a:lnTo>
                  <a:lnTo>
                    <a:pt x="18" y="96"/>
                  </a:lnTo>
                  <a:lnTo>
                    <a:pt x="18" y="96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6" y="78"/>
                  </a:lnTo>
                  <a:lnTo>
                    <a:pt x="6" y="78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6" y="66"/>
                  </a:lnTo>
                  <a:lnTo>
                    <a:pt x="6" y="60"/>
                  </a:lnTo>
                  <a:lnTo>
                    <a:pt x="12" y="60"/>
                  </a:lnTo>
                  <a:lnTo>
                    <a:pt x="12" y="60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48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2"/>
                  </a:lnTo>
                  <a:lnTo>
                    <a:pt x="6" y="42"/>
                  </a:lnTo>
                  <a:lnTo>
                    <a:pt x="6" y="42"/>
                  </a:lnTo>
                  <a:lnTo>
                    <a:pt x="6" y="42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12" y="30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48" y="6"/>
                  </a:lnTo>
                  <a:lnTo>
                    <a:pt x="54" y="12"/>
                  </a:lnTo>
                  <a:lnTo>
                    <a:pt x="66" y="12"/>
                  </a:lnTo>
                  <a:lnTo>
                    <a:pt x="72" y="12"/>
                  </a:lnTo>
                  <a:lnTo>
                    <a:pt x="84" y="18"/>
                  </a:lnTo>
                  <a:lnTo>
                    <a:pt x="96" y="18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102" y="30"/>
                  </a:lnTo>
                  <a:lnTo>
                    <a:pt x="102" y="30"/>
                  </a:lnTo>
                  <a:lnTo>
                    <a:pt x="102" y="30"/>
                  </a:lnTo>
                  <a:lnTo>
                    <a:pt x="108" y="36"/>
                  </a:lnTo>
                  <a:lnTo>
                    <a:pt x="108" y="36"/>
                  </a:lnTo>
                  <a:lnTo>
                    <a:pt x="108" y="36"/>
                  </a:lnTo>
                  <a:lnTo>
                    <a:pt x="108" y="48"/>
                  </a:lnTo>
                  <a:lnTo>
                    <a:pt x="108" y="48"/>
                  </a:lnTo>
                  <a:lnTo>
                    <a:pt x="102" y="48"/>
                  </a:lnTo>
                  <a:lnTo>
                    <a:pt x="102" y="54"/>
                  </a:lnTo>
                  <a:lnTo>
                    <a:pt x="102" y="54"/>
                  </a:lnTo>
                  <a:lnTo>
                    <a:pt x="102" y="60"/>
                  </a:lnTo>
                  <a:lnTo>
                    <a:pt x="102" y="60"/>
                  </a:lnTo>
                  <a:lnTo>
                    <a:pt x="96" y="66"/>
                  </a:lnTo>
                  <a:lnTo>
                    <a:pt x="96" y="66"/>
                  </a:lnTo>
                  <a:lnTo>
                    <a:pt x="96" y="72"/>
                  </a:lnTo>
                  <a:lnTo>
                    <a:pt x="96" y="78"/>
                  </a:lnTo>
                  <a:lnTo>
                    <a:pt x="102" y="78"/>
                  </a:lnTo>
                  <a:lnTo>
                    <a:pt x="108" y="78"/>
                  </a:lnTo>
                  <a:lnTo>
                    <a:pt x="108" y="78"/>
                  </a:lnTo>
                  <a:lnTo>
                    <a:pt x="108" y="78"/>
                  </a:lnTo>
                  <a:lnTo>
                    <a:pt x="114" y="78"/>
                  </a:lnTo>
                  <a:lnTo>
                    <a:pt x="114" y="78"/>
                  </a:lnTo>
                  <a:lnTo>
                    <a:pt x="120" y="78"/>
                  </a:lnTo>
                  <a:lnTo>
                    <a:pt x="120" y="84"/>
                  </a:lnTo>
                  <a:lnTo>
                    <a:pt x="120" y="84"/>
                  </a:lnTo>
                  <a:lnTo>
                    <a:pt x="120" y="84"/>
                  </a:lnTo>
                  <a:lnTo>
                    <a:pt x="126" y="90"/>
                  </a:lnTo>
                  <a:lnTo>
                    <a:pt x="126" y="96"/>
                  </a:lnTo>
                  <a:lnTo>
                    <a:pt x="126" y="102"/>
                  </a:lnTo>
                  <a:lnTo>
                    <a:pt x="126" y="108"/>
                  </a:lnTo>
                  <a:lnTo>
                    <a:pt x="126" y="114"/>
                  </a:lnTo>
                  <a:lnTo>
                    <a:pt x="126" y="120"/>
                  </a:lnTo>
                  <a:lnTo>
                    <a:pt x="126" y="126"/>
                  </a:lnTo>
                  <a:lnTo>
                    <a:pt x="126" y="132"/>
                  </a:lnTo>
                  <a:lnTo>
                    <a:pt x="126" y="132"/>
                  </a:lnTo>
                  <a:lnTo>
                    <a:pt x="126" y="138"/>
                  </a:lnTo>
                  <a:lnTo>
                    <a:pt x="126" y="138"/>
                  </a:lnTo>
                  <a:lnTo>
                    <a:pt x="120" y="144"/>
                  </a:lnTo>
                  <a:lnTo>
                    <a:pt x="120" y="144"/>
                  </a:lnTo>
                  <a:lnTo>
                    <a:pt x="120" y="144"/>
                  </a:lnTo>
                  <a:lnTo>
                    <a:pt x="120" y="150"/>
                  </a:lnTo>
                  <a:lnTo>
                    <a:pt x="114" y="150"/>
                  </a:lnTo>
                  <a:lnTo>
                    <a:pt x="114" y="156"/>
                  </a:lnTo>
                  <a:lnTo>
                    <a:pt x="114" y="156"/>
                  </a:lnTo>
                  <a:lnTo>
                    <a:pt x="114" y="162"/>
                  </a:lnTo>
                  <a:lnTo>
                    <a:pt x="114" y="168"/>
                  </a:lnTo>
                  <a:lnTo>
                    <a:pt x="114" y="174"/>
                  </a:lnTo>
                  <a:lnTo>
                    <a:pt x="114" y="174"/>
                  </a:lnTo>
                  <a:lnTo>
                    <a:pt x="114" y="180"/>
                  </a:lnTo>
                  <a:lnTo>
                    <a:pt x="114" y="180"/>
                  </a:lnTo>
                  <a:lnTo>
                    <a:pt x="114" y="180"/>
                  </a:lnTo>
                  <a:lnTo>
                    <a:pt x="114" y="186"/>
                  </a:lnTo>
                  <a:lnTo>
                    <a:pt x="114" y="186"/>
                  </a:lnTo>
                  <a:lnTo>
                    <a:pt x="114" y="192"/>
                  </a:lnTo>
                  <a:lnTo>
                    <a:pt x="114" y="198"/>
                  </a:lnTo>
                  <a:lnTo>
                    <a:pt x="114" y="198"/>
                  </a:lnTo>
                  <a:lnTo>
                    <a:pt x="114" y="204"/>
                  </a:lnTo>
                  <a:lnTo>
                    <a:pt x="108" y="204"/>
                  </a:lnTo>
                  <a:lnTo>
                    <a:pt x="108" y="204"/>
                  </a:lnTo>
                  <a:lnTo>
                    <a:pt x="108" y="204"/>
                  </a:lnTo>
                  <a:lnTo>
                    <a:pt x="108" y="210"/>
                  </a:lnTo>
                  <a:lnTo>
                    <a:pt x="108" y="210"/>
                  </a:lnTo>
                  <a:lnTo>
                    <a:pt x="108" y="210"/>
                  </a:lnTo>
                  <a:lnTo>
                    <a:pt x="108" y="210"/>
                  </a:lnTo>
                  <a:lnTo>
                    <a:pt x="102" y="216"/>
                  </a:lnTo>
                  <a:lnTo>
                    <a:pt x="102" y="216"/>
                  </a:lnTo>
                  <a:lnTo>
                    <a:pt x="96" y="216"/>
                  </a:lnTo>
                  <a:lnTo>
                    <a:pt x="96" y="222"/>
                  </a:lnTo>
                  <a:lnTo>
                    <a:pt x="90" y="222"/>
                  </a:lnTo>
                  <a:lnTo>
                    <a:pt x="90" y="222"/>
                  </a:lnTo>
                  <a:lnTo>
                    <a:pt x="90" y="228"/>
                  </a:lnTo>
                  <a:lnTo>
                    <a:pt x="90" y="234"/>
                  </a:lnTo>
                  <a:lnTo>
                    <a:pt x="90" y="240"/>
                  </a:lnTo>
                  <a:lnTo>
                    <a:pt x="84" y="240"/>
                  </a:lnTo>
                  <a:lnTo>
                    <a:pt x="84" y="246"/>
                  </a:lnTo>
                  <a:lnTo>
                    <a:pt x="84" y="246"/>
                  </a:lnTo>
                  <a:lnTo>
                    <a:pt x="84" y="246"/>
                  </a:lnTo>
                  <a:lnTo>
                    <a:pt x="84" y="252"/>
                  </a:lnTo>
                  <a:lnTo>
                    <a:pt x="84" y="252"/>
                  </a:lnTo>
                  <a:lnTo>
                    <a:pt x="78" y="252"/>
                  </a:lnTo>
                  <a:lnTo>
                    <a:pt x="78" y="252"/>
                  </a:lnTo>
                  <a:lnTo>
                    <a:pt x="78" y="252"/>
                  </a:lnTo>
                  <a:lnTo>
                    <a:pt x="78" y="252"/>
                  </a:lnTo>
                  <a:lnTo>
                    <a:pt x="72" y="246"/>
                  </a:lnTo>
                  <a:lnTo>
                    <a:pt x="72" y="246"/>
                  </a:lnTo>
                  <a:lnTo>
                    <a:pt x="72" y="246"/>
                  </a:lnTo>
                  <a:lnTo>
                    <a:pt x="72" y="240"/>
                  </a:lnTo>
                  <a:lnTo>
                    <a:pt x="66" y="234"/>
                  </a:lnTo>
                  <a:lnTo>
                    <a:pt x="66" y="234"/>
                  </a:lnTo>
                  <a:lnTo>
                    <a:pt x="66" y="234"/>
                  </a:lnTo>
                  <a:lnTo>
                    <a:pt x="60" y="234"/>
                  </a:lnTo>
                  <a:lnTo>
                    <a:pt x="60" y="234"/>
                  </a:lnTo>
                  <a:lnTo>
                    <a:pt x="60" y="234"/>
                  </a:lnTo>
                  <a:lnTo>
                    <a:pt x="54" y="234"/>
                  </a:lnTo>
                  <a:lnTo>
                    <a:pt x="54" y="234"/>
                  </a:lnTo>
                  <a:lnTo>
                    <a:pt x="48" y="234"/>
                  </a:lnTo>
                  <a:lnTo>
                    <a:pt x="48" y="228"/>
                  </a:lnTo>
                  <a:lnTo>
                    <a:pt x="48" y="228"/>
                  </a:lnTo>
                  <a:lnTo>
                    <a:pt x="48" y="228"/>
                  </a:lnTo>
                  <a:lnTo>
                    <a:pt x="48" y="228"/>
                  </a:lnTo>
                  <a:lnTo>
                    <a:pt x="48" y="222"/>
                  </a:lnTo>
                  <a:lnTo>
                    <a:pt x="48" y="222"/>
                  </a:lnTo>
                  <a:lnTo>
                    <a:pt x="48" y="222"/>
                  </a:lnTo>
                  <a:lnTo>
                    <a:pt x="42" y="222"/>
                  </a:lnTo>
                  <a:lnTo>
                    <a:pt x="42" y="222"/>
                  </a:lnTo>
                  <a:lnTo>
                    <a:pt x="36" y="222"/>
                  </a:lnTo>
                  <a:lnTo>
                    <a:pt x="36" y="222"/>
                  </a:lnTo>
                  <a:lnTo>
                    <a:pt x="30" y="222"/>
                  </a:lnTo>
                  <a:lnTo>
                    <a:pt x="30" y="222"/>
                  </a:lnTo>
                  <a:lnTo>
                    <a:pt x="30" y="222"/>
                  </a:lnTo>
                  <a:lnTo>
                    <a:pt x="24" y="222"/>
                  </a:lnTo>
                  <a:lnTo>
                    <a:pt x="24" y="222"/>
                  </a:lnTo>
                  <a:lnTo>
                    <a:pt x="24" y="222"/>
                  </a:lnTo>
                  <a:lnTo>
                    <a:pt x="24" y="222"/>
                  </a:lnTo>
                  <a:lnTo>
                    <a:pt x="18" y="222"/>
                  </a:lnTo>
                  <a:lnTo>
                    <a:pt x="18" y="222"/>
                  </a:lnTo>
                  <a:lnTo>
                    <a:pt x="18" y="216"/>
                  </a:lnTo>
                  <a:lnTo>
                    <a:pt x="18" y="216"/>
                  </a:lnTo>
                  <a:lnTo>
                    <a:pt x="12" y="216"/>
                  </a:lnTo>
                  <a:lnTo>
                    <a:pt x="12" y="210"/>
                  </a:lnTo>
                  <a:lnTo>
                    <a:pt x="12" y="204"/>
                  </a:lnTo>
                  <a:lnTo>
                    <a:pt x="12" y="204"/>
                  </a:lnTo>
                  <a:lnTo>
                    <a:pt x="12" y="198"/>
                  </a:lnTo>
                  <a:lnTo>
                    <a:pt x="12" y="198"/>
                  </a:lnTo>
                  <a:lnTo>
                    <a:pt x="12" y="198"/>
                  </a:lnTo>
                  <a:lnTo>
                    <a:pt x="12" y="198"/>
                  </a:lnTo>
                  <a:lnTo>
                    <a:pt x="6" y="198"/>
                  </a:lnTo>
                  <a:lnTo>
                    <a:pt x="6" y="192"/>
                  </a:lnTo>
                  <a:lnTo>
                    <a:pt x="6" y="192"/>
                  </a:lnTo>
                  <a:lnTo>
                    <a:pt x="6" y="192"/>
                  </a:lnTo>
                  <a:lnTo>
                    <a:pt x="6" y="192"/>
                  </a:lnTo>
                  <a:lnTo>
                    <a:pt x="6" y="192"/>
                  </a:lnTo>
                  <a:lnTo>
                    <a:pt x="6" y="186"/>
                  </a:lnTo>
                  <a:lnTo>
                    <a:pt x="6" y="186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6" y="174"/>
                  </a:lnTo>
                  <a:lnTo>
                    <a:pt x="6" y="174"/>
                  </a:lnTo>
                  <a:lnTo>
                    <a:pt x="6" y="174"/>
                  </a:lnTo>
                  <a:lnTo>
                    <a:pt x="6" y="174"/>
                  </a:lnTo>
                  <a:lnTo>
                    <a:pt x="6" y="168"/>
                  </a:lnTo>
                  <a:lnTo>
                    <a:pt x="6" y="168"/>
                  </a:lnTo>
                  <a:lnTo>
                    <a:pt x="6" y="168"/>
                  </a:lnTo>
                  <a:lnTo>
                    <a:pt x="12" y="168"/>
                  </a:lnTo>
                  <a:lnTo>
                    <a:pt x="12" y="168"/>
                  </a:lnTo>
                  <a:lnTo>
                    <a:pt x="18" y="162"/>
                  </a:lnTo>
                  <a:lnTo>
                    <a:pt x="24" y="162"/>
                  </a:lnTo>
                  <a:lnTo>
                    <a:pt x="30" y="156"/>
                  </a:lnTo>
                  <a:lnTo>
                    <a:pt x="36" y="156"/>
                  </a:lnTo>
                  <a:lnTo>
                    <a:pt x="36" y="156"/>
                  </a:lnTo>
                  <a:lnTo>
                    <a:pt x="36" y="150"/>
                  </a:lnTo>
                  <a:lnTo>
                    <a:pt x="36" y="150"/>
                  </a:lnTo>
                  <a:lnTo>
                    <a:pt x="42" y="144"/>
                  </a:lnTo>
                  <a:lnTo>
                    <a:pt x="42" y="138"/>
                  </a:lnTo>
                  <a:lnTo>
                    <a:pt x="48" y="132"/>
                  </a:lnTo>
                  <a:lnTo>
                    <a:pt x="48" y="126"/>
                  </a:lnTo>
                  <a:lnTo>
                    <a:pt x="48" y="120"/>
                  </a:lnTo>
                  <a:lnTo>
                    <a:pt x="48" y="12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7213680" y="3483000"/>
              <a:ext cx="177840" cy="399960"/>
            </a:xfrm>
            <a:custGeom>
              <a:avLst/>
              <a:gdLst/>
              <a:ahLst/>
              <a:rect l="l" t="t" r="r" b="b"/>
              <a:pathLst>
                <a:path w="126" h="252">
                  <a:moveTo>
                    <a:pt x="48" y="120"/>
                  </a:moveTo>
                  <a:lnTo>
                    <a:pt x="48" y="120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42" y="120"/>
                  </a:lnTo>
                  <a:lnTo>
                    <a:pt x="42" y="114"/>
                  </a:lnTo>
                  <a:lnTo>
                    <a:pt x="42" y="114"/>
                  </a:lnTo>
                  <a:lnTo>
                    <a:pt x="42" y="114"/>
                  </a:lnTo>
                  <a:lnTo>
                    <a:pt x="42" y="114"/>
                  </a:lnTo>
                  <a:lnTo>
                    <a:pt x="42" y="114"/>
                  </a:lnTo>
                  <a:lnTo>
                    <a:pt x="42" y="114"/>
                  </a:lnTo>
                  <a:lnTo>
                    <a:pt x="36" y="114"/>
                  </a:lnTo>
                  <a:lnTo>
                    <a:pt x="36" y="114"/>
                  </a:lnTo>
                  <a:lnTo>
                    <a:pt x="36" y="108"/>
                  </a:lnTo>
                  <a:lnTo>
                    <a:pt x="36" y="108"/>
                  </a:lnTo>
                  <a:lnTo>
                    <a:pt x="36" y="108"/>
                  </a:lnTo>
                  <a:lnTo>
                    <a:pt x="36" y="108"/>
                  </a:lnTo>
                  <a:lnTo>
                    <a:pt x="36" y="108"/>
                  </a:lnTo>
                  <a:lnTo>
                    <a:pt x="30" y="102"/>
                  </a:lnTo>
                  <a:lnTo>
                    <a:pt x="30" y="102"/>
                  </a:lnTo>
                  <a:lnTo>
                    <a:pt x="30" y="96"/>
                  </a:lnTo>
                  <a:lnTo>
                    <a:pt x="30" y="96"/>
                  </a:lnTo>
                  <a:lnTo>
                    <a:pt x="30" y="96"/>
                  </a:lnTo>
                  <a:lnTo>
                    <a:pt x="24" y="96"/>
                  </a:lnTo>
                  <a:lnTo>
                    <a:pt x="24" y="96"/>
                  </a:lnTo>
                  <a:lnTo>
                    <a:pt x="18" y="96"/>
                  </a:lnTo>
                  <a:lnTo>
                    <a:pt x="18" y="96"/>
                  </a:lnTo>
                  <a:lnTo>
                    <a:pt x="18" y="96"/>
                  </a:lnTo>
                  <a:lnTo>
                    <a:pt x="18" y="96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12" y="96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6" y="78"/>
                  </a:lnTo>
                  <a:lnTo>
                    <a:pt x="6" y="78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72"/>
                  </a:lnTo>
                  <a:lnTo>
                    <a:pt x="6" y="66"/>
                  </a:lnTo>
                  <a:lnTo>
                    <a:pt x="6" y="66"/>
                  </a:lnTo>
                  <a:lnTo>
                    <a:pt x="6" y="60"/>
                  </a:lnTo>
                  <a:lnTo>
                    <a:pt x="12" y="60"/>
                  </a:lnTo>
                  <a:lnTo>
                    <a:pt x="12" y="60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48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2"/>
                  </a:lnTo>
                  <a:lnTo>
                    <a:pt x="6" y="42"/>
                  </a:lnTo>
                  <a:lnTo>
                    <a:pt x="6" y="42"/>
                  </a:lnTo>
                  <a:lnTo>
                    <a:pt x="6" y="42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12" y="30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8" y="6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30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48" y="6"/>
                  </a:lnTo>
                  <a:lnTo>
                    <a:pt x="54" y="12"/>
                  </a:lnTo>
                  <a:lnTo>
                    <a:pt x="66" y="12"/>
                  </a:lnTo>
                  <a:lnTo>
                    <a:pt x="72" y="12"/>
                  </a:lnTo>
                  <a:lnTo>
                    <a:pt x="84" y="18"/>
                  </a:lnTo>
                  <a:lnTo>
                    <a:pt x="96" y="18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102" y="24"/>
                  </a:lnTo>
                  <a:lnTo>
                    <a:pt x="102" y="30"/>
                  </a:lnTo>
                  <a:lnTo>
                    <a:pt x="102" y="30"/>
                  </a:lnTo>
                  <a:lnTo>
                    <a:pt x="102" y="30"/>
                  </a:lnTo>
                  <a:lnTo>
                    <a:pt x="108" y="36"/>
                  </a:lnTo>
                  <a:lnTo>
                    <a:pt x="108" y="36"/>
                  </a:lnTo>
                  <a:lnTo>
                    <a:pt x="108" y="36"/>
                  </a:lnTo>
                  <a:lnTo>
                    <a:pt x="108" y="48"/>
                  </a:lnTo>
                  <a:lnTo>
                    <a:pt x="108" y="48"/>
                  </a:lnTo>
                  <a:lnTo>
                    <a:pt x="102" y="48"/>
                  </a:lnTo>
                  <a:lnTo>
                    <a:pt x="102" y="54"/>
                  </a:lnTo>
                  <a:lnTo>
                    <a:pt x="102" y="54"/>
                  </a:lnTo>
                  <a:lnTo>
                    <a:pt x="102" y="60"/>
                  </a:lnTo>
                  <a:lnTo>
                    <a:pt x="102" y="60"/>
                  </a:lnTo>
                  <a:lnTo>
                    <a:pt x="96" y="66"/>
                  </a:lnTo>
                  <a:lnTo>
                    <a:pt x="96" y="66"/>
                  </a:lnTo>
                  <a:lnTo>
                    <a:pt x="96" y="72"/>
                  </a:lnTo>
                  <a:lnTo>
                    <a:pt x="96" y="78"/>
                  </a:lnTo>
                  <a:lnTo>
                    <a:pt x="102" y="78"/>
                  </a:lnTo>
                  <a:lnTo>
                    <a:pt x="108" y="78"/>
                  </a:lnTo>
                  <a:lnTo>
                    <a:pt x="108" y="78"/>
                  </a:lnTo>
                  <a:lnTo>
                    <a:pt x="108" y="78"/>
                  </a:lnTo>
                  <a:lnTo>
                    <a:pt x="114" y="78"/>
                  </a:lnTo>
                  <a:lnTo>
                    <a:pt x="114" y="78"/>
                  </a:lnTo>
                  <a:lnTo>
                    <a:pt x="120" y="78"/>
                  </a:lnTo>
                  <a:lnTo>
                    <a:pt x="120" y="84"/>
                  </a:lnTo>
                  <a:lnTo>
                    <a:pt x="120" y="84"/>
                  </a:lnTo>
                  <a:lnTo>
                    <a:pt x="120" y="84"/>
                  </a:lnTo>
                  <a:lnTo>
                    <a:pt x="126" y="90"/>
                  </a:lnTo>
                  <a:lnTo>
                    <a:pt x="126" y="96"/>
                  </a:lnTo>
                  <a:lnTo>
                    <a:pt x="126" y="102"/>
                  </a:lnTo>
                  <a:lnTo>
                    <a:pt x="126" y="108"/>
                  </a:lnTo>
                  <a:lnTo>
                    <a:pt x="126" y="114"/>
                  </a:lnTo>
                  <a:lnTo>
                    <a:pt x="126" y="120"/>
                  </a:lnTo>
                  <a:lnTo>
                    <a:pt x="126" y="126"/>
                  </a:lnTo>
                  <a:lnTo>
                    <a:pt x="126" y="132"/>
                  </a:lnTo>
                  <a:lnTo>
                    <a:pt x="126" y="132"/>
                  </a:lnTo>
                  <a:lnTo>
                    <a:pt x="126" y="138"/>
                  </a:lnTo>
                  <a:lnTo>
                    <a:pt x="126" y="138"/>
                  </a:lnTo>
                  <a:lnTo>
                    <a:pt x="120" y="144"/>
                  </a:lnTo>
                  <a:lnTo>
                    <a:pt x="120" y="144"/>
                  </a:lnTo>
                  <a:lnTo>
                    <a:pt x="120" y="144"/>
                  </a:lnTo>
                  <a:lnTo>
                    <a:pt x="120" y="150"/>
                  </a:lnTo>
                  <a:lnTo>
                    <a:pt x="114" y="150"/>
                  </a:lnTo>
                  <a:lnTo>
                    <a:pt x="114" y="156"/>
                  </a:lnTo>
                  <a:lnTo>
                    <a:pt x="114" y="156"/>
                  </a:lnTo>
                  <a:lnTo>
                    <a:pt x="114" y="162"/>
                  </a:lnTo>
                  <a:lnTo>
                    <a:pt x="114" y="168"/>
                  </a:lnTo>
                  <a:lnTo>
                    <a:pt x="114" y="174"/>
                  </a:lnTo>
                  <a:lnTo>
                    <a:pt x="114" y="174"/>
                  </a:lnTo>
                  <a:lnTo>
                    <a:pt x="114" y="180"/>
                  </a:lnTo>
                  <a:lnTo>
                    <a:pt x="114" y="180"/>
                  </a:lnTo>
                  <a:lnTo>
                    <a:pt x="114" y="180"/>
                  </a:lnTo>
                  <a:lnTo>
                    <a:pt x="114" y="186"/>
                  </a:lnTo>
                  <a:lnTo>
                    <a:pt x="114" y="186"/>
                  </a:lnTo>
                  <a:lnTo>
                    <a:pt x="114" y="192"/>
                  </a:lnTo>
                  <a:lnTo>
                    <a:pt x="114" y="198"/>
                  </a:lnTo>
                  <a:lnTo>
                    <a:pt x="114" y="198"/>
                  </a:lnTo>
                  <a:lnTo>
                    <a:pt x="114" y="204"/>
                  </a:lnTo>
                  <a:lnTo>
                    <a:pt x="108" y="204"/>
                  </a:lnTo>
                  <a:lnTo>
                    <a:pt x="108" y="204"/>
                  </a:lnTo>
                  <a:lnTo>
                    <a:pt x="108" y="204"/>
                  </a:lnTo>
                  <a:lnTo>
                    <a:pt x="108" y="210"/>
                  </a:lnTo>
                  <a:lnTo>
                    <a:pt x="108" y="210"/>
                  </a:lnTo>
                  <a:lnTo>
                    <a:pt x="108" y="210"/>
                  </a:lnTo>
                  <a:lnTo>
                    <a:pt x="108" y="210"/>
                  </a:lnTo>
                  <a:lnTo>
                    <a:pt x="102" y="216"/>
                  </a:lnTo>
                  <a:lnTo>
                    <a:pt x="102" y="216"/>
                  </a:lnTo>
                  <a:lnTo>
                    <a:pt x="96" y="216"/>
                  </a:lnTo>
                  <a:lnTo>
                    <a:pt x="96" y="222"/>
                  </a:lnTo>
                  <a:lnTo>
                    <a:pt x="90" y="222"/>
                  </a:lnTo>
                  <a:lnTo>
                    <a:pt x="90" y="222"/>
                  </a:lnTo>
                  <a:lnTo>
                    <a:pt x="90" y="228"/>
                  </a:lnTo>
                  <a:lnTo>
                    <a:pt x="90" y="234"/>
                  </a:lnTo>
                  <a:lnTo>
                    <a:pt x="90" y="240"/>
                  </a:lnTo>
                  <a:lnTo>
                    <a:pt x="84" y="240"/>
                  </a:lnTo>
                  <a:lnTo>
                    <a:pt x="84" y="246"/>
                  </a:lnTo>
                  <a:lnTo>
                    <a:pt x="84" y="246"/>
                  </a:lnTo>
                  <a:lnTo>
                    <a:pt x="84" y="246"/>
                  </a:lnTo>
                  <a:lnTo>
                    <a:pt x="84" y="252"/>
                  </a:lnTo>
                  <a:lnTo>
                    <a:pt x="84" y="252"/>
                  </a:lnTo>
                  <a:lnTo>
                    <a:pt x="78" y="252"/>
                  </a:lnTo>
                  <a:lnTo>
                    <a:pt x="78" y="252"/>
                  </a:lnTo>
                  <a:lnTo>
                    <a:pt x="78" y="252"/>
                  </a:lnTo>
                  <a:lnTo>
                    <a:pt x="78" y="252"/>
                  </a:lnTo>
                  <a:lnTo>
                    <a:pt x="72" y="246"/>
                  </a:lnTo>
                  <a:lnTo>
                    <a:pt x="72" y="246"/>
                  </a:lnTo>
                  <a:lnTo>
                    <a:pt x="72" y="246"/>
                  </a:lnTo>
                  <a:lnTo>
                    <a:pt x="72" y="240"/>
                  </a:lnTo>
                  <a:lnTo>
                    <a:pt x="66" y="234"/>
                  </a:lnTo>
                  <a:lnTo>
                    <a:pt x="66" y="234"/>
                  </a:lnTo>
                  <a:lnTo>
                    <a:pt x="66" y="234"/>
                  </a:lnTo>
                  <a:lnTo>
                    <a:pt x="60" y="234"/>
                  </a:lnTo>
                  <a:lnTo>
                    <a:pt x="60" y="234"/>
                  </a:lnTo>
                  <a:lnTo>
                    <a:pt x="60" y="234"/>
                  </a:lnTo>
                  <a:lnTo>
                    <a:pt x="54" y="234"/>
                  </a:lnTo>
                  <a:lnTo>
                    <a:pt x="54" y="234"/>
                  </a:lnTo>
                  <a:lnTo>
                    <a:pt x="48" y="234"/>
                  </a:lnTo>
                  <a:lnTo>
                    <a:pt x="48" y="228"/>
                  </a:lnTo>
                  <a:lnTo>
                    <a:pt x="48" y="228"/>
                  </a:lnTo>
                  <a:lnTo>
                    <a:pt x="48" y="228"/>
                  </a:lnTo>
                  <a:lnTo>
                    <a:pt x="48" y="228"/>
                  </a:lnTo>
                  <a:lnTo>
                    <a:pt x="48" y="222"/>
                  </a:lnTo>
                  <a:lnTo>
                    <a:pt x="48" y="222"/>
                  </a:lnTo>
                  <a:lnTo>
                    <a:pt x="48" y="222"/>
                  </a:lnTo>
                  <a:lnTo>
                    <a:pt x="42" y="222"/>
                  </a:lnTo>
                  <a:lnTo>
                    <a:pt x="42" y="222"/>
                  </a:lnTo>
                  <a:lnTo>
                    <a:pt x="36" y="222"/>
                  </a:lnTo>
                  <a:lnTo>
                    <a:pt x="36" y="222"/>
                  </a:lnTo>
                  <a:lnTo>
                    <a:pt x="30" y="222"/>
                  </a:lnTo>
                  <a:lnTo>
                    <a:pt x="30" y="222"/>
                  </a:lnTo>
                  <a:lnTo>
                    <a:pt x="30" y="222"/>
                  </a:lnTo>
                  <a:lnTo>
                    <a:pt x="24" y="222"/>
                  </a:lnTo>
                  <a:lnTo>
                    <a:pt x="24" y="222"/>
                  </a:lnTo>
                  <a:lnTo>
                    <a:pt x="24" y="222"/>
                  </a:lnTo>
                  <a:lnTo>
                    <a:pt x="24" y="222"/>
                  </a:lnTo>
                  <a:lnTo>
                    <a:pt x="18" y="222"/>
                  </a:lnTo>
                  <a:lnTo>
                    <a:pt x="18" y="222"/>
                  </a:lnTo>
                  <a:lnTo>
                    <a:pt x="18" y="216"/>
                  </a:lnTo>
                  <a:lnTo>
                    <a:pt x="18" y="216"/>
                  </a:lnTo>
                  <a:lnTo>
                    <a:pt x="12" y="216"/>
                  </a:lnTo>
                  <a:lnTo>
                    <a:pt x="12" y="210"/>
                  </a:lnTo>
                  <a:lnTo>
                    <a:pt x="12" y="204"/>
                  </a:lnTo>
                  <a:lnTo>
                    <a:pt x="12" y="204"/>
                  </a:lnTo>
                  <a:lnTo>
                    <a:pt x="12" y="198"/>
                  </a:lnTo>
                  <a:lnTo>
                    <a:pt x="12" y="198"/>
                  </a:lnTo>
                  <a:lnTo>
                    <a:pt x="12" y="198"/>
                  </a:lnTo>
                  <a:lnTo>
                    <a:pt x="12" y="198"/>
                  </a:lnTo>
                  <a:lnTo>
                    <a:pt x="6" y="198"/>
                  </a:lnTo>
                  <a:lnTo>
                    <a:pt x="6" y="192"/>
                  </a:lnTo>
                  <a:lnTo>
                    <a:pt x="6" y="192"/>
                  </a:lnTo>
                  <a:lnTo>
                    <a:pt x="6" y="192"/>
                  </a:lnTo>
                  <a:lnTo>
                    <a:pt x="6" y="192"/>
                  </a:lnTo>
                  <a:lnTo>
                    <a:pt x="6" y="192"/>
                  </a:lnTo>
                  <a:lnTo>
                    <a:pt x="6" y="186"/>
                  </a:lnTo>
                  <a:lnTo>
                    <a:pt x="6" y="186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6" y="174"/>
                  </a:lnTo>
                  <a:lnTo>
                    <a:pt x="6" y="174"/>
                  </a:lnTo>
                  <a:lnTo>
                    <a:pt x="6" y="174"/>
                  </a:lnTo>
                  <a:lnTo>
                    <a:pt x="6" y="174"/>
                  </a:lnTo>
                  <a:lnTo>
                    <a:pt x="6" y="168"/>
                  </a:lnTo>
                  <a:lnTo>
                    <a:pt x="6" y="168"/>
                  </a:lnTo>
                  <a:lnTo>
                    <a:pt x="6" y="168"/>
                  </a:lnTo>
                  <a:lnTo>
                    <a:pt x="12" y="168"/>
                  </a:lnTo>
                  <a:lnTo>
                    <a:pt x="12" y="168"/>
                  </a:lnTo>
                  <a:lnTo>
                    <a:pt x="18" y="162"/>
                  </a:lnTo>
                  <a:lnTo>
                    <a:pt x="24" y="162"/>
                  </a:lnTo>
                  <a:lnTo>
                    <a:pt x="30" y="156"/>
                  </a:lnTo>
                  <a:lnTo>
                    <a:pt x="36" y="156"/>
                  </a:lnTo>
                  <a:lnTo>
                    <a:pt x="36" y="156"/>
                  </a:lnTo>
                  <a:lnTo>
                    <a:pt x="36" y="150"/>
                  </a:lnTo>
                  <a:lnTo>
                    <a:pt x="36" y="150"/>
                  </a:lnTo>
                  <a:lnTo>
                    <a:pt x="42" y="144"/>
                  </a:lnTo>
                  <a:lnTo>
                    <a:pt x="42" y="138"/>
                  </a:lnTo>
                  <a:lnTo>
                    <a:pt x="48" y="132"/>
                  </a:lnTo>
                  <a:lnTo>
                    <a:pt x="48" y="126"/>
                  </a:lnTo>
                  <a:lnTo>
                    <a:pt x="48" y="120"/>
                  </a:lnTo>
                  <a:lnTo>
                    <a:pt x="48" y="120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4" name=""/>
          <p:cNvSpPr/>
          <p:nvPr/>
        </p:nvSpPr>
        <p:spPr>
          <a:xfrm>
            <a:off x="6121440" y="3263760"/>
            <a:ext cx="500040" cy="676440"/>
          </a:xfrm>
          <a:custGeom>
            <a:avLst/>
            <a:gdLst/>
            <a:ahLst/>
            <a:rect l="l" t="t" r="r" b="b"/>
            <a:pathLst>
              <a:path w="354" h="426">
                <a:moveTo>
                  <a:pt x="102" y="72"/>
                </a:moveTo>
                <a:lnTo>
                  <a:pt x="108" y="72"/>
                </a:lnTo>
                <a:lnTo>
                  <a:pt x="114" y="72"/>
                </a:lnTo>
                <a:lnTo>
                  <a:pt x="120" y="72"/>
                </a:lnTo>
                <a:lnTo>
                  <a:pt x="126" y="72"/>
                </a:lnTo>
                <a:lnTo>
                  <a:pt x="132" y="72"/>
                </a:lnTo>
                <a:lnTo>
                  <a:pt x="138" y="72"/>
                </a:lnTo>
                <a:lnTo>
                  <a:pt x="144" y="72"/>
                </a:lnTo>
                <a:lnTo>
                  <a:pt x="150" y="72"/>
                </a:lnTo>
                <a:lnTo>
                  <a:pt x="150" y="78"/>
                </a:lnTo>
                <a:lnTo>
                  <a:pt x="156" y="78"/>
                </a:lnTo>
                <a:lnTo>
                  <a:pt x="156" y="84"/>
                </a:lnTo>
                <a:lnTo>
                  <a:pt x="156" y="84"/>
                </a:lnTo>
                <a:lnTo>
                  <a:pt x="162" y="84"/>
                </a:lnTo>
                <a:lnTo>
                  <a:pt x="162" y="84"/>
                </a:lnTo>
                <a:lnTo>
                  <a:pt x="162" y="84"/>
                </a:lnTo>
                <a:lnTo>
                  <a:pt x="168" y="84"/>
                </a:lnTo>
                <a:lnTo>
                  <a:pt x="180" y="84"/>
                </a:lnTo>
                <a:lnTo>
                  <a:pt x="186" y="84"/>
                </a:lnTo>
                <a:lnTo>
                  <a:pt x="192" y="84"/>
                </a:lnTo>
                <a:lnTo>
                  <a:pt x="198" y="84"/>
                </a:lnTo>
                <a:lnTo>
                  <a:pt x="204" y="84"/>
                </a:lnTo>
                <a:lnTo>
                  <a:pt x="210" y="78"/>
                </a:lnTo>
                <a:lnTo>
                  <a:pt x="216" y="78"/>
                </a:lnTo>
                <a:lnTo>
                  <a:pt x="222" y="72"/>
                </a:lnTo>
                <a:lnTo>
                  <a:pt x="228" y="72"/>
                </a:lnTo>
                <a:lnTo>
                  <a:pt x="234" y="72"/>
                </a:lnTo>
                <a:lnTo>
                  <a:pt x="234" y="72"/>
                </a:lnTo>
                <a:lnTo>
                  <a:pt x="240" y="72"/>
                </a:lnTo>
                <a:lnTo>
                  <a:pt x="240" y="72"/>
                </a:lnTo>
                <a:lnTo>
                  <a:pt x="246" y="72"/>
                </a:lnTo>
                <a:lnTo>
                  <a:pt x="246" y="72"/>
                </a:lnTo>
                <a:lnTo>
                  <a:pt x="246" y="66"/>
                </a:lnTo>
                <a:lnTo>
                  <a:pt x="252" y="66"/>
                </a:lnTo>
                <a:lnTo>
                  <a:pt x="252" y="66"/>
                </a:lnTo>
                <a:lnTo>
                  <a:pt x="258" y="60"/>
                </a:lnTo>
                <a:lnTo>
                  <a:pt x="258" y="60"/>
                </a:lnTo>
                <a:lnTo>
                  <a:pt x="258" y="54"/>
                </a:lnTo>
                <a:lnTo>
                  <a:pt x="264" y="54"/>
                </a:lnTo>
                <a:lnTo>
                  <a:pt x="264" y="48"/>
                </a:lnTo>
                <a:lnTo>
                  <a:pt x="264" y="42"/>
                </a:lnTo>
                <a:lnTo>
                  <a:pt x="270" y="42"/>
                </a:lnTo>
                <a:lnTo>
                  <a:pt x="270" y="36"/>
                </a:lnTo>
                <a:lnTo>
                  <a:pt x="276" y="36"/>
                </a:lnTo>
                <a:lnTo>
                  <a:pt x="276" y="30"/>
                </a:lnTo>
                <a:lnTo>
                  <a:pt x="282" y="30"/>
                </a:lnTo>
                <a:lnTo>
                  <a:pt x="288" y="30"/>
                </a:lnTo>
                <a:lnTo>
                  <a:pt x="288" y="24"/>
                </a:lnTo>
                <a:lnTo>
                  <a:pt x="294" y="24"/>
                </a:lnTo>
                <a:lnTo>
                  <a:pt x="294" y="24"/>
                </a:lnTo>
                <a:lnTo>
                  <a:pt x="300" y="18"/>
                </a:lnTo>
                <a:lnTo>
                  <a:pt x="306" y="18"/>
                </a:lnTo>
                <a:lnTo>
                  <a:pt x="306" y="12"/>
                </a:lnTo>
                <a:lnTo>
                  <a:pt x="312" y="12"/>
                </a:lnTo>
                <a:lnTo>
                  <a:pt x="312" y="12"/>
                </a:lnTo>
                <a:lnTo>
                  <a:pt x="318" y="6"/>
                </a:lnTo>
                <a:lnTo>
                  <a:pt x="324" y="6"/>
                </a:lnTo>
                <a:lnTo>
                  <a:pt x="324" y="6"/>
                </a:lnTo>
                <a:lnTo>
                  <a:pt x="330" y="0"/>
                </a:lnTo>
                <a:lnTo>
                  <a:pt x="354" y="150"/>
                </a:lnTo>
                <a:lnTo>
                  <a:pt x="354" y="150"/>
                </a:lnTo>
                <a:lnTo>
                  <a:pt x="354" y="156"/>
                </a:lnTo>
                <a:lnTo>
                  <a:pt x="348" y="156"/>
                </a:lnTo>
                <a:lnTo>
                  <a:pt x="348" y="156"/>
                </a:lnTo>
                <a:lnTo>
                  <a:pt x="348" y="162"/>
                </a:lnTo>
                <a:lnTo>
                  <a:pt x="348" y="162"/>
                </a:lnTo>
                <a:lnTo>
                  <a:pt x="348" y="162"/>
                </a:lnTo>
                <a:lnTo>
                  <a:pt x="348" y="168"/>
                </a:lnTo>
                <a:lnTo>
                  <a:pt x="348" y="168"/>
                </a:lnTo>
                <a:lnTo>
                  <a:pt x="348" y="168"/>
                </a:lnTo>
                <a:lnTo>
                  <a:pt x="348" y="168"/>
                </a:lnTo>
                <a:lnTo>
                  <a:pt x="348" y="174"/>
                </a:lnTo>
                <a:lnTo>
                  <a:pt x="348" y="174"/>
                </a:lnTo>
                <a:lnTo>
                  <a:pt x="354" y="174"/>
                </a:lnTo>
                <a:lnTo>
                  <a:pt x="354" y="180"/>
                </a:lnTo>
                <a:lnTo>
                  <a:pt x="354" y="180"/>
                </a:lnTo>
                <a:lnTo>
                  <a:pt x="354" y="180"/>
                </a:lnTo>
                <a:lnTo>
                  <a:pt x="354" y="186"/>
                </a:lnTo>
                <a:lnTo>
                  <a:pt x="354" y="186"/>
                </a:lnTo>
                <a:lnTo>
                  <a:pt x="354" y="192"/>
                </a:lnTo>
                <a:lnTo>
                  <a:pt x="354" y="192"/>
                </a:lnTo>
                <a:lnTo>
                  <a:pt x="348" y="198"/>
                </a:lnTo>
                <a:lnTo>
                  <a:pt x="348" y="198"/>
                </a:lnTo>
                <a:lnTo>
                  <a:pt x="348" y="204"/>
                </a:lnTo>
                <a:lnTo>
                  <a:pt x="348" y="204"/>
                </a:lnTo>
                <a:lnTo>
                  <a:pt x="348" y="204"/>
                </a:lnTo>
                <a:lnTo>
                  <a:pt x="348" y="204"/>
                </a:lnTo>
                <a:lnTo>
                  <a:pt x="348" y="210"/>
                </a:lnTo>
                <a:lnTo>
                  <a:pt x="342" y="252"/>
                </a:lnTo>
                <a:lnTo>
                  <a:pt x="342" y="258"/>
                </a:lnTo>
                <a:lnTo>
                  <a:pt x="342" y="258"/>
                </a:lnTo>
                <a:lnTo>
                  <a:pt x="342" y="264"/>
                </a:lnTo>
                <a:lnTo>
                  <a:pt x="342" y="264"/>
                </a:lnTo>
                <a:lnTo>
                  <a:pt x="342" y="270"/>
                </a:lnTo>
                <a:lnTo>
                  <a:pt x="336" y="270"/>
                </a:lnTo>
                <a:lnTo>
                  <a:pt x="336" y="270"/>
                </a:lnTo>
                <a:lnTo>
                  <a:pt x="336" y="270"/>
                </a:lnTo>
                <a:lnTo>
                  <a:pt x="330" y="276"/>
                </a:lnTo>
                <a:lnTo>
                  <a:pt x="330" y="276"/>
                </a:lnTo>
                <a:lnTo>
                  <a:pt x="330" y="276"/>
                </a:lnTo>
                <a:lnTo>
                  <a:pt x="324" y="276"/>
                </a:lnTo>
                <a:lnTo>
                  <a:pt x="324" y="282"/>
                </a:lnTo>
                <a:lnTo>
                  <a:pt x="324" y="282"/>
                </a:lnTo>
                <a:lnTo>
                  <a:pt x="324" y="282"/>
                </a:lnTo>
                <a:lnTo>
                  <a:pt x="324" y="282"/>
                </a:lnTo>
                <a:lnTo>
                  <a:pt x="324" y="282"/>
                </a:lnTo>
                <a:lnTo>
                  <a:pt x="324" y="288"/>
                </a:lnTo>
                <a:lnTo>
                  <a:pt x="324" y="288"/>
                </a:lnTo>
                <a:lnTo>
                  <a:pt x="324" y="294"/>
                </a:lnTo>
                <a:lnTo>
                  <a:pt x="318" y="300"/>
                </a:lnTo>
                <a:lnTo>
                  <a:pt x="318" y="300"/>
                </a:lnTo>
                <a:lnTo>
                  <a:pt x="318" y="306"/>
                </a:lnTo>
                <a:lnTo>
                  <a:pt x="318" y="306"/>
                </a:lnTo>
                <a:lnTo>
                  <a:pt x="318" y="306"/>
                </a:lnTo>
                <a:lnTo>
                  <a:pt x="318" y="312"/>
                </a:lnTo>
                <a:lnTo>
                  <a:pt x="312" y="312"/>
                </a:lnTo>
                <a:lnTo>
                  <a:pt x="306" y="306"/>
                </a:lnTo>
                <a:lnTo>
                  <a:pt x="306" y="306"/>
                </a:lnTo>
                <a:lnTo>
                  <a:pt x="300" y="306"/>
                </a:lnTo>
                <a:lnTo>
                  <a:pt x="294" y="306"/>
                </a:lnTo>
                <a:lnTo>
                  <a:pt x="294" y="300"/>
                </a:lnTo>
                <a:lnTo>
                  <a:pt x="288" y="300"/>
                </a:lnTo>
                <a:lnTo>
                  <a:pt x="288" y="300"/>
                </a:lnTo>
                <a:lnTo>
                  <a:pt x="288" y="312"/>
                </a:lnTo>
                <a:lnTo>
                  <a:pt x="282" y="312"/>
                </a:lnTo>
                <a:lnTo>
                  <a:pt x="282" y="312"/>
                </a:lnTo>
                <a:lnTo>
                  <a:pt x="282" y="312"/>
                </a:lnTo>
                <a:lnTo>
                  <a:pt x="282" y="312"/>
                </a:lnTo>
                <a:lnTo>
                  <a:pt x="282" y="312"/>
                </a:lnTo>
                <a:lnTo>
                  <a:pt x="276" y="312"/>
                </a:lnTo>
                <a:lnTo>
                  <a:pt x="276" y="318"/>
                </a:lnTo>
                <a:lnTo>
                  <a:pt x="276" y="318"/>
                </a:lnTo>
                <a:lnTo>
                  <a:pt x="288" y="318"/>
                </a:lnTo>
                <a:lnTo>
                  <a:pt x="288" y="318"/>
                </a:lnTo>
                <a:lnTo>
                  <a:pt x="288" y="324"/>
                </a:lnTo>
                <a:lnTo>
                  <a:pt x="288" y="324"/>
                </a:lnTo>
                <a:lnTo>
                  <a:pt x="288" y="324"/>
                </a:lnTo>
                <a:lnTo>
                  <a:pt x="282" y="330"/>
                </a:lnTo>
                <a:lnTo>
                  <a:pt x="282" y="330"/>
                </a:lnTo>
                <a:lnTo>
                  <a:pt x="282" y="336"/>
                </a:lnTo>
                <a:lnTo>
                  <a:pt x="282" y="336"/>
                </a:lnTo>
                <a:lnTo>
                  <a:pt x="276" y="336"/>
                </a:lnTo>
                <a:lnTo>
                  <a:pt x="276" y="336"/>
                </a:lnTo>
                <a:lnTo>
                  <a:pt x="276" y="342"/>
                </a:lnTo>
                <a:lnTo>
                  <a:pt x="276" y="342"/>
                </a:lnTo>
                <a:lnTo>
                  <a:pt x="282" y="342"/>
                </a:lnTo>
                <a:lnTo>
                  <a:pt x="282" y="342"/>
                </a:lnTo>
                <a:lnTo>
                  <a:pt x="282" y="348"/>
                </a:lnTo>
                <a:lnTo>
                  <a:pt x="282" y="348"/>
                </a:lnTo>
                <a:lnTo>
                  <a:pt x="282" y="348"/>
                </a:lnTo>
                <a:lnTo>
                  <a:pt x="288" y="348"/>
                </a:lnTo>
                <a:lnTo>
                  <a:pt x="288" y="348"/>
                </a:lnTo>
                <a:lnTo>
                  <a:pt x="288" y="348"/>
                </a:lnTo>
                <a:lnTo>
                  <a:pt x="288" y="348"/>
                </a:lnTo>
                <a:lnTo>
                  <a:pt x="288" y="348"/>
                </a:lnTo>
                <a:lnTo>
                  <a:pt x="288" y="354"/>
                </a:lnTo>
                <a:lnTo>
                  <a:pt x="288" y="354"/>
                </a:lnTo>
                <a:lnTo>
                  <a:pt x="294" y="354"/>
                </a:lnTo>
                <a:lnTo>
                  <a:pt x="294" y="354"/>
                </a:lnTo>
                <a:lnTo>
                  <a:pt x="294" y="360"/>
                </a:lnTo>
                <a:lnTo>
                  <a:pt x="294" y="360"/>
                </a:lnTo>
                <a:lnTo>
                  <a:pt x="294" y="360"/>
                </a:lnTo>
                <a:lnTo>
                  <a:pt x="294" y="360"/>
                </a:lnTo>
                <a:lnTo>
                  <a:pt x="294" y="360"/>
                </a:lnTo>
                <a:lnTo>
                  <a:pt x="294" y="366"/>
                </a:lnTo>
                <a:lnTo>
                  <a:pt x="294" y="366"/>
                </a:lnTo>
                <a:lnTo>
                  <a:pt x="294" y="366"/>
                </a:lnTo>
                <a:lnTo>
                  <a:pt x="276" y="354"/>
                </a:lnTo>
                <a:lnTo>
                  <a:pt x="276" y="360"/>
                </a:lnTo>
                <a:lnTo>
                  <a:pt x="276" y="360"/>
                </a:lnTo>
                <a:lnTo>
                  <a:pt x="270" y="360"/>
                </a:lnTo>
                <a:lnTo>
                  <a:pt x="270" y="360"/>
                </a:lnTo>
                <a:lnTo>
                  <a:pt x="270" y="360"/>
                </a:lnTo>
                <a:lnTo>
                  <a:pt x="270" y="360"/>
                </a:lnTo>
                <a:lnTo>
                  <a:pt x="264" y="360"/>
                </a:lnTo>
                <a:lnTo>
                  <a:pt x="264" y="360"/>
                </a:lnTo>
                <a:lnTo>
                  <a:pt x="264" y="360"/>
                </a:lnTo>
                <a:lnTo>
                  <a:pt x="258" y="360"/>
                </a:lnTo>
                <a:lnTo>
                  <a:pt x="258" y="354"/>
                </a:lnTo>
                <a:lnTo>
                  <a:pt x="258" y="354"/>
                </a:lnTo>
                <a:lnTo>
                  <a:pt x="258" y="354"/>
                </a:lnTo>
                <a:lnTo>
                  <a:pt x="258" y="354"/>
                </a:lnTo>
                <a:lnTo>
                  <a:pt x="252" y="360"/>
                </a:lnTo>
                <a:lnTo>
                  <a:pt x="252" y="360"/>
                </a:lnTo>
                <a:lnTo>
                  <a:pt x="252" y="360"/>
                </a:lnTo>
                <a:lnTo>
                  <a:pt x="252" y="360"/>
                </a:lnTo>
                <a:lnTo>
                  <a:pt x="252" y="360"/>
                </a:lnTo>
                <a:lnTo>
                  <a:pt x="252" y="360"/>
                </a:lnTo>
                <a:lnTo>
                  <a:pt x="252" y="366"/>
                </a:lnTo>
                <a:lnTo>
                  <a:pt x="252" y="366"/>
                </a:lnTo>
                <a:lnTo>
                  <a:pt x="252" y="372"/>
                </a:lnTo>
                <a:lnTo>
                  <a:pt x="252" y="372"/>
                </a:lnTo>
                <a:lnTo>
                  <a:pt x="252" y="378"/>
                </a:lnTo>
                <a:lnTo>
                  <a:pt x="252" y="378"/>
                </a:lnTo>
                <a:lnTo>
                  <a:pt x="252" y="384"/>
                </a:lnTo>
                <a:lnTo>
                  <a:pt x="252" y="384"/>
                </a:lnTo>
                <a:lnTo>
                  <a:pt x="252" y="390"/>
                </a:lnTo>
                <a:lnTo>
                  <a:pt x="252" y="396"/>
                </a:lnTo>
                <a:lnTo>
                  <a:pt x="252" y="402"/>
                </a:lnTo>
                <a:lnTo>
                  <a:pt x="252" y="402"/>
                </a:lnTo>
                <a:lnTo>
                  <a:pt x="246" y="402"/>
                </a:lnTo>
                <a:lnTo>
                  <a:pt x="246" y="402"/>
                </a:lnTo>
                <a:lnTo>
                  <a:pt x="246" y="402"/>
                </a:lnTo>
                <a:lnTo>
                  <a:pt x="246" y="402"/>
                </a:lnTo>
                <a:lnTo>
                  <a:pt x="246" y="408"/>
                </a:lnTo>
                <a:lnTo>
                  <a:pt x="240" y="408"/>
                </a:lnTo>
                <a:lnTo>
                  <a:pt x="240" y="408"/>
                </a:lnTo>
                <a:lnTo>
                  <a:pt x="240" y="408"/>
                </a:lnTo>
                <a:lnTo>
                  <a:pt x="240" y="414"/>
                </a:lnTo>
                <a:lnTo>
                  <a:pt x="240" y="414"/>
                </a:lnTo>
                <a:lnTo>
                  <a:pt x="240" y="420"/>
                </a:lnTo>
                <a:lnTo>
                  <a:pt x="240" y="420"/>
                </a:lnTo>
                <a:lnTo>
                  <a:pt x="240" y="420"/>
                </a:lnTo>
                <a:lnTo>
                  <a:pt x="240" y="426"/>
                </a:lnTo>
                <a:lnTo>
                  <a:pt x="234" y="426"/>
                </a:lnTo>
                <a:lnTo>
                  <a:pt x="234" y="426"/>
                </a:lnTo>
                <a:lnTo>
                  <a:pt x="234" y="426"/>
                </a:lnTo>
                <a:lnTo>
                  <a:pt x="234" y="426"/>
                </a:lnTo>
                <a:lnTo>
                  <a:pt x="228" y="426"/>
                </a:lnTo>
                <a:lnTo>
                  <a:pt x="228" y="426"/>
                </a:lnTo>
                <a:lnTo>
                  <a:pt x="228" y="426"/>
                </a:lnTo>
                <a:lnTo>
                  <a:pt x="222" y="426"/>
                </a:lnTo>
                <a:lnTo>
                  <a:pt x="222" y="426"/>
                </a:lnTo>
                <a:lnTo>
                  <a:pt x="222" y="420"/>
                </a:lnTo>
                <a:lnTo>
                  <a:pt x="222" y="420"/>
                </a:lnTo>
                <a:lnTo>
                  <a:pt x="222" y="420"/>
                </a:lnTo>
                <a:lnTo>
                  <a:pt x="222" y="414"/>
                </a:lnTo>
                <a:lnTo>
                  <a:pt x="222" y="414"/>
                </a:lnTo>
                <a:lnTo>
                  <a:pt x="222" y="408"/>
                </a:lnTo>
                <a:lnTo>
                  <a:pt x="222" y="408"/>
                </a:lnTo>
                <a:lnTo>
                  <a:pt x="216" y="408"/>
                </a:lnTo>
                <a:lnTo>
                  <a:pt x="216" y="408"/>
                </a:lnTo>
                <a:lnTo>
                  <a:pt x="216" y="402"/>
                </a:lnTo>
                <a:lnTo>
                  <a:pt x="216" y="402"/>
                </a:lnTo>
                <a:lnTo>
                  <a:pt x="216" y="402"/>
                </a:lnTo>
                <a:lnTo>
                  <a:pt x="210" y="402"/>
                </a:lnTo>
                <a:lnTo>
                  <a:pt x="210" y="402"/>
                </a:lnTo>
                <a:lnTo>
                  <a:pt x="210" y="402"/>
                </a:lnTo>
                <a:lnTo>
                  <a:pt x="210" y="402"/>
                </a:lnTo>
                <a:lnTo>
                  <a:pt x="210" y="402"/>
                </a:lnTo>
                <a:lnTo>
                  <a:pt x="204" y="396"/>
                </a:lnTo>
                <a:lnTo>
                  <a:pt x="204" y="396"/>
                </a:lnTo>
                <a:lnTo>
                  <a:pt x="198" y="390"/>
                </a:lnTo>
                <a:lnTo>
                  <a:pt x="198" y="390"/>
                </a:lnTo>
                <a:lnTo>
                  <a:pt x="198" y="390"/>
                </a:lnTo>
                <a:lnTo>
                  <a:pt x="198" y="390"/>
                </a:lnTo>
                <a:lnTo>
                  <a:pt x="198" y="384"/>
                </a:lnTo>
                <a:lnTo>
                  <a:pt x="198" y="384"/>
                </a:lnTo>
                <a:lnTo>
                  <a:pt x="198" y="384"/>
                </a:lnTo>
                <a:lnTo>
                  <a:pt x="198" y="378"/>
                </a:lnTo>
                <a:lnTo>
                  <a:pt x="198" y="378"/>
                </a:lnTo>
                <a:lnTo>
                  <a:pt x="198" y="378"/>
                </a:lnTo>
                <a:lnTo>
                  <a:pt x="192" y="378"/>
                </a:lnTo>
                <a:lnTo>
                  <a:pt x="192" y="372"/>
                </a:lnTo>
                <a:lnTo>
                  <a:pt x="192" y="372"/>
                </a:lnTo>
                <a:lnTo>
                  <a:pt x="192" y="372"/>
                </a:lnTo>
                <a:lnTo>
                  <a:pt x="192" y="372"/>
                </a:lnTo>
                <a:lnTo>
                  <a:pt x="186" y="378"/>
                </a:lnTo>
                <a:lnTo>
                  <a:pt x="186" y="378"/>
                </a:lnTo>
                <a:lnTo>
                  <a:pt x="180" y="378"/>
                </a:lnTo>
                <a:lnTo>
                  <a:pt x="180" y="378"/>
                </a:lnTo>
                <a:lnTo>
                  <a:pt x="174" y="384"/>
                </a:lnTo>
                <a:lnTo>
                  <a:pt x="174" y="384"/>
                </a:lnTo>
                <a:lnTo>
                  <a:pt x="174" y="384"/>
                </a:lnTo>
                <a:lnTo>
                  <a:pt x="174" y="390"/>
                </a:lnTo>
                <a:lnTo>
                  <a:pt x="168" y="390"/>
                </a:lnTo>
                <a:lnTo>
                  <a:pt x="168" y="390"/>
                </a:lnTo>
                <a:lnTo>
                  <a:pt x="168" y="396"/>
                </a:lnTo>
                <a:lnTo>
                  <a:pt x="168" y="396"/>
                </a:lnTo>
                <a:lnTo>
                  <a:pt x="168" y="402"/>
                </a:lnTo>
                <a:lnTo>
                  <a:pt x="162" y="402"/>
                </a:lnTo>
                <a:lnTo>
                  <a:pt x="162" y="402"/>
                </a:lnTo>
                <a:lnTo>
                  <a:pt x="162" y="402"/>
                </a:lnTo>
                <a:lnTo>
                  <a:pt x="156" y="402"/>
                </a:lnTo>
                <a:lnTo>
                  <a:pt x="156" y="402"/>
                </a:lnTo>
                <a:lnTo>
                  <a:pt x="150" y="402"/>
                </a:lnTo>
                <a:lnTo>
                  <a:pt x="150" y="402"/>
                </a:lnTo>
                <a:lnTo>
                  <a:pt x="144" y="408"/>
                </a:lnTo>
                <a:lnTo>
                  <a:pt x="138" y="408"/>
                </a:lnTo>
                <a:lnTo>
                  <a:pt x="138" y="408"/>
                </a:lnTo>
                <a:lnTo>
                  <a:pt x="138" y="408"/>
                </a:lnTo>
                <a:lnTo>
                  <a:pt x="132" y="408"/>
                </a:lnTo>
                <a:lnTo>
                  <a:pt x="132" y="408"/>
                </a:lnTo>
                <a:lnTo>
                  <a:pt x="132" y="408"/>
                </a:lnTo>
                <a:lnTo>
                  <a:pt x="132" y="402"/>
                </a:lnTo>
                <a:lnTo>
                  <a:pt x="126" y="402"/>
                </a:lnTo>
                <a:lnTo>
                  <a:pt x="126" y="402"/>
                </a:lnTo>
                <a:lnTo>
                  <a:pt x="120" y="402"/>
                </a:lnTo>
                <a:lnTo>
                  <a:pt x="114" y="402"/>
                </a:lnTo>
                <a:lnTo>
                  <a:pt x="108" y="396"/>
                </a:lnTo>
                <a:lnTo>
                  <a:pt x="102" y="396"/>
                </a:lnTo>
                <a:lnTo>
                  <a:pt x="96" y="396"/>
                </a:lnTo>
                <a:lnTo>
                  <a:pt x="96" y="396"/>
                </a:lnTo>
                <a:lnTo>
                  <a:pt x="90" y="390"/>
                </a:lnTo>
                <a:lnTo>
                  <a:pt x="84" y="390"/>
                </a:lnTo>
                <a:lnTo>
                  <a:pt x="84" y="390"/>
                </a:lnTo>
                <a:lnTo>
                  <a:pt x="78" y="390"/>
                </a:lnTo>
                <a:lnTo>
                  <a:pt x="72" y="390"/>
                </a:lnTo>
                <a:lnTo>
                  <a:pt x="66" y="384"/>
                </a:lnTo>
                <a:lnTo>
                  <a:pt x="66" y="384"/>
                </a:lnTo>
                <a:lnTo>
                  <a:pt x="60" y="384"/>
                </a:lnTo>
                <a:lnTo>
                  <a:pt x="60" y="384"/>
                </a:lnTo>
                <a:lnTo>
                  <a:pt x="60" y="378"/>
                </a:lnTo>
                <a:lnTo>
                  <a:pt x="60" y="378"/>
                </a:lnTo>
                <a:lnTo>
                  <a:pt x="60" y="378"/>
                </a:lnTo>
                <a:lnTo>
                  <a:pt x="60" y="372"/>
                </a:lnTo>
                <a:lnTo>
                  <a:pt x="60" y="372"/>
                </a:lnTo>
                <a:lnTo>
                  <a:pt x="60" y="372"/>
                </a:lnTo>
                <a:lnTo>
                  <a:pt x="60" y="366"/>
                </a:lnTo>
                <a:lnTo>
                  <a:pt x="60" y="366"/>
                </a:lnTo>
                <a:lnTo>
                  <a:pt x="60" y="366"/>
                </a:lnTo>
                <a:lnTo>
                  <a:pt x="60" y="366"/>
                </a:lnTo>
                <a:lnTo>
                  <a:pt x="54" y="366"/>
                </a:lnTo>
                <a:lnTo>
                  <a:pt x="54" y="366"/>
                </a:lnTo>
                <a:lnTo>
                  <a:pt x="48" y="366"/>
                </a:lnTo>
                <a:lnTo>
                  <a:pt x="42" y="366"/>
                </a:lnTo>
                <a:lnTo>
                  <a:pt x="36" y="366"/>
                </a:lnTo>
                <a:lnTo>
                  <a:pt x="36" y="366"/>
                </a:lnTo>
                <a:lnTo>
                  <a:pt x="0" y="90"/>
                </a:lnTo>
                <a:lnTo>
                  <a:pt x="102" y="72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6121440" y="3263760"/>
            <a:ext cx="500040" cy="676440"/>
          </a:xfrm>
          <a:custGeom>
            <a:avLst/>
            <a:gdLst/>
            <a:ahLst/>
            <a:rect l="l" t="t" r="r" b="b"/>
            <a:pathLst>
              <a:path w="354" h="426">
                <a:moveTo>
                  <a:pt x="102" y="72"/>
                </a:moveTo>
                <a:lnTo>
                  <a:pt x="108" y="72"/>
                </a:lnTo>
                <a:lnTo>
                  <a:pt x="114" y="72"/>
                </a:lnTo>
                <a:lnTo>
                  <a:pt x="120" y="72"/>
                </a:lnTo>
                <a:lnTo>
                  <a:pt x="126" y="72"/>
                </a:lnTo>
                <a:lnTo>
                  <a:pt x="132" y="72"/>
                </a:lnTo>
                <a:lnTo>
                  <a:pt x="138" y="72"/>
                </a:lnTo>
                <a:lnTo>
                  <a:pt x="144" y="72"/>
                </a:lnTo>
                <a:lnTo>
                  <a:pt x="150" y="72"/>
                </a:lnTo>
                <a:lnTo>
                  <a:pt x="150" y="78"/>
                </a:lnTo>
                <a:lnTo>
                  <a:pt x="156" y="78"/>
                </a:lnTo>
                <a:lnTo>
                  <a:pt x="156" y="84"/>
                </a:lnTo>
                <a:lnTo>
                  <a:pt x="156" y="84"/>
                </a:lnTo>
                <a:lnTo>
                  <a:pt x="162" y="84"/>
                </a:lnTo>
                <a:lnTo>
                  <a:pt x="162" y="84"/>
                </a:lnTo>
                <a:lnTo>
                  <a:pt x="162" y="84"/>
                </a:lnTo>
                <a:lnTo>
                  <a:pt x="168" y="84"/>
                </a:lnTo>
                <a:lnTo>
                  <a:pt x="180" y="84"/>
                </a:lnTo>
                <a:lnTo>
                  <a:pt x="186" y="84"/>
                </a:lnTo>
                <a:lnTo>
                  <a:pt x="192" y="84"/>
                </a:lnTo>
                <a:lnTo>
                  <a:pt x="198" y="84"/>
                </a:lnTo>
                <a:lnTo>
                  <a:pt x="204" y="84"/>
                </a:lnTo>
                <a:lnTo>
                  <a:pt x="210" y="78"/>
                </a:lnTo>
                <a:lnTo>
                  <a:pt x="216" y="78"/>
                </a:lnTo>
                <a:lnTo>
                  <a:pt x="222" y="72"/>
                </a:lnTo>
                <a:lnTo>
                  <a:pt x="228" y="72"/>
                </a:lnTo>
                <a:lnTo>
                  <a:pt x="234" y="72"/>
                </a:lnTo>
                <a:lnTo>
                  <a:pt x="234" y="72"/>
                </a:lnTo>
                <a:lnTo>
                  <a:pt x="240" y="72"/>
                </a:lnTo>
                <a:lnTo>
                  <a:pt x="240" y="72"/>
                </a:lnTo>
                <a:lnTo>
                  <a:pt x="246" y="72"/>
                </a:lnTo>
                <a:lnTo>
                  <a:pt x="246" y="72"/>
                </a:lnTo>
                <a:lnTo>
                  <a:pt x="246" y="66"/>
                </a:lnTo>
                <a:lnTo>
                  <a:pt x="252" y="66"/>
                </a:lnTo>
                <a:lnTo>
                  <a:pt x="252" y="66"/>
                </a:lnTo>
                <a:lnTo>
                  <a:pt x="258" y="60"/>
                </a:lnTo>
                <a:lnTo>
                  <a:pt x="258" y="60"/>
                </a:lnTo>
                <a:lnTo>
                  <a:pt x="258" y="54"/>
                </a:lnTo>
                <a:lnTo>
                  <a:pt x="264" y="54"/>
                </a:lnTo>
                <a:lnTo>
                  <a:pt x="264" y="48"/>
                </a:lnTo>
                <a:lnTo>
                  <a:pt x="264" y="42"/>
                </a:lnTo>
                <a:lnTo>
                  <a:pt x="270" y="42"/>
                </a:lnTo>
                <a:lnTo>
                  <a:pt x="270" y="36"/>
                </a:lnTo>
                <a:lnTo>
                  <a:pt x="276" y="36"/>
                </a:lnTo>
                <a:lnTo>
                  <a:pt x="276" y="30"/>
                </a:lnTo>
                <a:lnTo>
                  <a:pt x="282" y="30"/>
                </a:lnTo>
                <a:lnTo>
                  <a:pt x="288" y="30"/>
                </a:lnTo>
                <a:lnTo>
                  <a:pt x="288" y="24"/>
                </a:lnTo>
                <a:lnTo>
                  <a:pt x="294" y="24"/>
                </a:lnTo>
                <a:lnTo>
                  <a:pt x="294" y="24"/>
                </a:lnTo>
                <a:lnTo>
                  <a:pt x="300" y="18"/>
                </a:lnTo>
                <a:lnTo>
                  <a:pt x="306" y="18"/>
                </a:lnTo>
                <a:lnTo>
                  <a:pt x="306" y="12"/>
                </a:lnTo>
                <a:lnTo>
                  <a:pt x="312" y="12"/>
                </a:lnTo>
                <a:lnTo>
                  <a:pt x="312" y="12"/>
                </a:lnTo>
                <a:lnTo>
                  <a:pt x="318" y="6"/>
                </a:lnTo>
                <a:lnTo>
                  <a:pt x="324" y="6"/>
                </a:lnTo>
                <a:lnTo>
                  <a:pt x="324" y="6"/>
                </a:lnTo>
                <a:lnTo>
                  <a:pt x="330" y="0"/>
                </a:lnTo>
                <a:lnTo>
                  <a:pt x="354" y="150"/>
                </a:lnTo>
                <a:lnTo>
                  <a:pt x="354" y="150"/>
                </a:lnTo>
                <a:lnTo>
                  <a:pt x="354" y="156"/>
                </a:lnTo>
                <a:lnTo>
                  <a:pt x="348" y="156"/>
                </a:lnTo>
                <a:lnTo>
                  <a:pt x="348" y="156"/>
                </a:lnTo>
                <a:lnTo>
                  <a:pt x="348" y="162"/>
                </a:lnTo>
                <a:lnTo>
                  <a:pt x="348" y="162"/>
                </a:lnTo>
                <a:lnTo>
                  <a:pt x="348" y="162"/>
                </a:lnTo>
                <a:lnTo>
                  <a:pt x="348" y="168"/>
                </a:lnTo>
                <a:lnTo>
                  <a:pt x="348" y="168"/>
                </a:lnTo>
                <a:lnTo>
                  <a:pt x="348" y="168"/>
                </a:lnTo>
                <a:lnTo>
                  <a:pt x="348" y="168"/>
                </a:lnTo>
                <a:lnTo>
                  <a:pt x="348" y="174"/>
                </a:lnTo>
                <a:lnTo>
                  <a:pt x="348" y="174"/>
                </a:lnTo>
                <a:lnTo>
                  <a:pt x="354" y="174"/>
                </a:lnTo>
                <a:lnTo>
                  <a:pt x="354" y="180"/>
                </a:lnTo>
                <a:lnTo>
                  <a:pt x="354" y="180"/>
                </a:lnTo>
                <a:lnTo>
                  <a:pt x="354" y="180"/>
                </a:lnTo>
                <a:lnTo>
                  <a:pt x="354" y="186"/>
                </a:lnTo>
                <a:lnTo>
                  <a:pt x="354" y="186"/>
                </a:lnTo>
                <a:lnTo>
                  <a:pt x="354" y="192"/>
                </a:lnTo>
                <a:lnTo>
                  <a:pt x="354" y="192"/>
                </a:lnTo>
                <a:lnTo>
                  <a:pt x="348" y="198"/>
                </a:lnTo>
                <a:lnTo>
                  <a:pt x="348" y="198"/>
                </a:lnTo>
                <a:lnTo>
                  <a:pt x="348" y="204"/>
                </a:lnTo>
                <a:lnTo>
                  <a:pt x="348" y="204"/>
                </a:lnTo>
                <a:lnTo>
                  <a:pt x="348" y="204"/>
                </a:lnTo>
                <a:lnTo>
                  <a:pt x="348" y="204"/>
                </a:lnTo>
                <a:lnTo>
                  <a:pt x="348" y="210"/>
                </a:lnTo>
                <a:lnTo>
                  <a:pt x="342" y="252"/>
                </a:lnTo>
                <a:lnTo>
                  <a:pt x="342" y="258"/>
                </a:lnTo>
                <a:lnTo>
                  <a:pt x="342" y="258"/>
                </a:lnTo>
                <a:lnTo>
                  <a:pt x="342" y="264"/>
                </a:lnTo>
                <a:lnTo>
                  <a:pt x="342" y="264"/>
                </a:lnTo>
                <a:lnTo>
                  <a:pt x="342" y="270"/>
                </a:lnTo>
                <a:lnTo>
                  <a:pt x="336" y="270"/>
                </a:lnTo>
                <a:lnTo>
                  <a:pt x="336" y="270"/>
                </a:lnTo>
                <a:lnTo>
                  <a:pt x="336" y="270"/>
                </a:lnTo>
                <a:lnTo>
                  <a:pt x="330" y="276"/>
                </a:lnTo>
                <a:lnTo>
                  <a:pt x="330" y="276"/>
                </a:lnTo>
                <a:lnTo>
                  <a:pt x="330" y="276"/>
                </a:lnTo>
                <a:lnTo>
                  <a:pt x="324" y="276"/>
                </a:lnTo>
                <a:lnTo>
                  <a:pt x="324" y="282"/>
                </a:lnTo>
                <a:lnTo>
                  <a:pt x="324" y="282"/>
                </a:lnTo>
                <a:lnTo>
                  <a:pt x="324" y="282"/>
                </a:lnTo>
                <a:lnTo>
                  <a:pt x="324" y="282"/>
                </a:lnTo>
                <a:lnTo>
                  <a:pt x="324" y="282"/>
                </a:lnTo>
                <a:lnTo>
                  <a:pt x="324" y="288"/>
                </a:lnTo>
                <a:lnTo>
                  <a:pt x="324" y="288"/>
                </a:lnTo>
                <a:lnTo>
                  <a:pt x="324" y="294"/>
                </a:lnTo>
                <a:lnTo>
                  <a:pt x="318" y="300"/>
                </a:lnTo>
                <a:lnTo>
                  <a:pt x="318" y="300"/>
                </a:lnTo>
                <a:lnTo>
                  <a:pt x="318" y="306"/>
                </a:lnTo>
                <a:lnTo>
                  <a:pt x="318" y="306"/>
                </a:lnTo>
                <a:lnTo>
                  <a:pt x="318" y="306"/>
                </a:lnTo>
                <a:lnTo>
                  <a:pt x="318" y="312"/>
                </a:lnTo>
                <a:lnTo>
                  <a:pt x="312" y="312"/>
                </a:lnTo>
                <a:lnTo>
                  <a:pt x="306" y="306"/>
                </a:lnTo>
                <a:lnTo>
                  <a:pt x="306" y="306"/>
                </a:lnTo>
                <a:lnTo>
                  <a:pt x="300" y="306"/>
                </a:lnTo>
                <a:lnTo>
                  <a:pt x="294" y="306"/>
                </a:lnTo>
                <a:lnTo>
                  <a:pt x="294" y="300"/>
                </a:lnTo>
                <a:lnTo>
                  <a:pt x="288" y="300"/>
                </a:lnTo>
                <a:lnTo>
                  <a:pt x="288" y="300"/>
                </a:lnTo>
                <a:lnTo>
                  <a:pt x="288" y="312"/>
                </a:lnTo>
                <a:lnTo>
                  <a:pt x="282" y="312"/>
                </a:lnTo>
                <a:lnTo>
                  <a:pt x="282" y="312"/>
                </a:lnTo>
                <a:lnTo>
                  <a:pt x="282" y="312"/>
                </a:lnTo>
                <a:lnTo>
                  <a:pt x="282" y="312"/>
                </a:lnTo>
                <a:lnTo>
                  <a:pt x="282" y="312"/>
                </a:lnTo>
                <a:lnTo>
                  <a:pt x="276" y="312"/>
                </a:lnTo>
                <a:lnTo>
                  <a:pt x="276" y="318"/>
                </a:lnTo>
                <a:lnTo>
                  <a:pt x="276" y="318"/>
                </a:lnTo>
                <a:lnTo>
                  <a:pt x="288" y="318"/>
                </a:lnTo>
                <a:lnTo>
                  <a:pt x="288" y="318"/>
                </a:lnTo>
                <a:lnTo>
                  <a:pt x="288" y="324"/>
                </a:lnTo>
                <a:lnTo>
                  <a:pt x="288" y="324"/>
                </a:lnTo>
                <a:lnTo>
                  <a:pt x="288" y="324"/>
                </a:lnTo>
                <a:lnTo>
                  <a:pt x="282" y="330"/>
                </a:lnTo>
                <a:lnTo>
                  <a:pt x="282" y="330"/>
                </a:lnTo>
                <a:lnTo>
                  <a:pt x="282" y="336"/>
                </a:lnTo>
                <a:lnTo>
                  <a:pt x="282" y="336"/>
                </a:lnTo>
                <a:lnTo>
                  <a:pt x="276" y="336"/>
                </a:lnTo>
                <a:lnTo>
                  <a:pt x="276" y="336"/>
                </a:lnTo>
                <a:lnTo>
                  <a:pt x="276" y="342"/>
                </a:lnTo>
                <a:lnTo>
                  <a:pt x="276" y="342"/>
                </a:lnTo>
                <a:lnTo>
                  <a:pt x="282" y="342"/>
                </a:lnTo>
                <a:lnTo>
                  <a:pt x="282" y="342"/>
                </a:lnTo>
                <a:lnTo>
                  <a:pt x="282" y="348"/>
                </a:lnTo>
                <a:lnTo>
                  <a:pt x="282" y="348"/>
                </a:lnTo>
                <a:lnTo>
                  <a:pt x="282" y="348"/>
                </a:lnTo>
                <a:lnTo>
                  <a:pt x="288" y="348"/>
                </a:lnTo>
                <a:lnTo>
                  <a:pt x="288" y="348"/>
                </a:lnTo>
                <a:lnTo>
                  <a:pt x="288" y="348"/>
                </a:lnTo>
                <a:lnTo>
                  <a:pt x="288" y="348"/>
                </a:lnTo>
                <a:lnTo>
                  <a:pt x="288" y="348"/>
                </a:lnTo>
                <a:lnTo>
                  <a:pt x="288" y="354"/>
                </a:lnTo>
                <a:lnTo>
                  <a:pt x="288" y="354"/>
                </a:lnTo>
                <a:lnTo>
                  <a:pt x="294" y="354"/>
                </a:lnTo>
                <a:lnTo>
                  <a:pt x="294" y="354"/>
                </a:lnTo>
                <a:lnTo>
                  <a:pt x="294" y="360"/>
                </a:lnTo>
                <a:lnTo>
                  <a:pt x="294" y="360"/>
                </a:lnTo>
                <a:lnTo>
                  <a:pt x="294" y="360"/>
                </a:lnTo>
                <a:lnTo>
                  <a:pt x="294" y="360"/>
                </a:lnTo>
                <a:lnTo>
                  <a:pt x="294" y="360"/>
                </a:lnTo>
                <a:lnTo>
                  <a:pt x="294" y="366"/>
                </a:lnTo>
                <a:lnTo>
                  <a:pt x="294" y="366"/>
                </a:lnTo>
                <a:lnTo>
                  <a:pt x="294" y="366"/>
                </a:lnTo>
                <a:lnTo>
                  <a:pt x="276" y="354"/>
                </a:lnTo>
                <a:lnTo>
                  <a:pt x="276" y="360"/>
                </a:lnTo>
                <a:lnTo>
                  <a:pt x="276" y="360"/>
                </a:lnTo>
                <a:lnTo>
                  <a:pt x="270" y="360"/>
                </a:lnTo>
                <a:lnTo>
                  <a:pt x="270" y="360"/>
                </a:lnTo>
                <a:lnTo>
                  <a:pt x="270" y="360"/>
                </a:lnTo>
                <a:lnTo>
                  <a:pt x="270" y="360"/>
                </a:lnTo>
                <a:lnTo>
                  <a:pt x="264" y="360"/>
                </a:lnTo>
                <a:lnTo>
                  <a:pt x="264" y="360"/>
                </a:lnTo>
                <a:lnTo>
                  <a:pt x="264" y="360"/>
                </a:lnTo>
                <a:lnTo>
                  <a:pt x="258" y="360"/>
                </a:lnTo>
                <a:lnTo>
                  <a:pt x="258" y="354"/>
                </a:lnTo>
                <a:lnTo>
                  <a:pt x="258" y="354"/>
                </a:lnTo>
                <a:lnTo>
                  <a:pt x="258" y="354"/>
                </a:lnTo>
                <a:lnTo>
                  <a:pt x="258" y="354"/>
                </a:lnTo>
                <a:lnTo>
                  <a:pt x="252" y="360"/>
                </a:lnTo>
                <a:lnTo>
                  <a:pt x="252" y="360"/>
                </a:lnTo>
                <a:lnTo>
                  <a:pt x="252" y="360"/>
                </a:lnTo>
                <a:lnTo>
                  <a:pt x="252" y="360"/>
                </a:lnTo>
                <a:lnTo>
                  <a:pt x="252" y="360"/>
                </a:lnTo>
                <a:lnTo>
                  <a:pt x="252" y="360"/>
                </a:lnTo>
                <a:lnTo>
                  <a:pt x="252" y="366"/>
                </a:lnTo>
                <a:lnTo>
                  <a:pt x="252" y="366"/>
                </a:lnTo>
                <a:lnTo>
                  <a:pt x="252" y="372"/>
                </a:lnTo>
                <a:lnTo>
                  <a:pt x="252" y="372"/>
                </a:lnTo>
                <a:lnTo>
                  <a:pt x="252" y="378"/>
                </a:lnTo>
                <a:lnTo>
                  <a:pt x="252" y="378"/>
                </a:lnTo>
                <a:lnTo>
                  <a:pt x="252" y="384"/>
                </a:lnTo>
                <a:lnTo>
                  <a:pt x="252" y="384"/>
                </a:lnTo>
                <a:lnTo>
                  <a:pt x="252" y="390"/>
                </a:lnTo>
                <a:lnTo>
                  <a:pt x="252" y="396"/>
                </a:lnTo>
                <a:lnTo>
                  <a:pt x="252" y="402"/>
                </a:lnTo>
                <a:lnTo>
                  <a:pt x="252" y="402"/>
                </a:lnTo>
                <a:lnTo>
                  <a:pt x="246" y="402"/>
                </a:lnTo>
                <a:lnTo>
                  <a:pt x="246" y="402"/>
                </a:lnTo>
                <a:lnTo>
                  <a:pt x="246" y="402"/>
                </a:lnTo>
                <a:lnTo>
                  <a:pt x="246" y="402"/>
                </a:lnTo>
                <a:lnTo>
                  <a:pt x="246" y="408"/>
                </a:lnTo>
                <a:lnTo>
                  <a:pt x="240" y="408"/>
                </a:lnTo>
                <a:lnTo>
                  <a:pt x="240" y="408"/>
                </a:lnTo>
                <a:lnTo>
                  <a:pt x="240" y="408"/>
                </a:lnTo>
                <a:lnTo>
                  <a:pt x="240" y="414"/>
                </a:lnTo>
                <a:lnTo>
                  <a:pt x="240" y="414"/>
                </a:lnTo>
                <a:lnTo>
                  <a:pt x="240" y="420"/>
                </a:lnTo>
                <a:lnTo>
                  <a:pt x="240" y="420"/>
                </a:lnTo>
                <a:lnTo>
                  <a:pt x="240" y="420"/>
                </a:lnTo>
                <a:lnTo>
                  <a:pt x="240" y="426"/>
                </a:lnTo>
                <a:lnTo>
                  <a:pt x="234" y="426"/>
                </a:lnTo>
                <a:lnTo>
                  <a:pt x="234" y="426"/>
                </a:lnTo>
                <a:lnTo>
                  <a:pt x="234" y="426"/>
                </a:lnTo>
                <a:lnTo>
                  <a:pt x="234" y="426"/>
                </a:lnTo>
                <a:lnTo>
                  <a:pt x="228" y="426"/>
                </a:lnTo>
                <a:lnTo>
                  <a:pt x="228" y="426"/>
                </a:lnTo>
                <a:lnTo>
                  <a:pt x="228" y="426"/>
                </a:lnTo>
                <a:lnTo>
                  <a:pt x="222" y="426"/>
                </a:lnTo>
                <a:lnTo>
                  <a:pt x="222" y="426"/>
                </a:lnTo>
                <a:lnTo>
                  <a:pt x="222" y="420"/>
                </a:lnTo>
                <a:lnTo>
                  <a:pt x="222" y="420"/>
                </a:lnTo>
                <a:lnTo>
                  <a:pt x="222" y="420"/>
                </a:lnTo>
                <a:lnTo>
                  <a:pt x="222" y="414"/>
                </a:lnTo>
                <a:lnTo>
                  <a:pt x="222" y="414"/>
                </a:lnTo>
                <a:lnTo>
                  <a:pt x="222" y="408"/>
                </a:lnTo>
                <a:lnTo>
                  <a:pt x="222" y="408"/>
                </a:lnTo>
                <a:lnTo>
                  <a:pt x="216" y="408"/>
                </a:lnTo>
                <a:lnTo>
                  <a:pt x="216" y="408"/>
                </a:lnTo>
                <a:lnTo>
                  <a:pt x="216" y="402"/>
                </a:lnTo>
                <a:lnTo>
                  <a:pt x="216" y="402"/>
                </a:lnTo>
                <a:lnTo>
                  <a:pt x="216" y="402"/>
                </a:lnTo>
                <a:lnTo>
                  <a:pt x="210" y="402"/>
                </a:lnTo>
                <a:lnTo>
                  <a:pt x="210" y="402"/>
                </a:lnTo>
                <a:lnTo>
                  <a:pt x="210" y="402"/>
                </a:lnTo>
                <a:lnTo>
                  <a:pt x="210" y="402"/>
                </a:lnTo>
                <a:lnTo>
                  <a:pt x="210" y="402"/>
                </a:lnTo>
                <a:lnTo>
                  <a:pt x="204" y="396"/>
                </a:lnTo>
                <a:lnTo>
                  <a:pt x="204" y="396"/>
                </a:lnTo>
                <a:lnTo>
                  <a:pt x="198" y="390"/>
                </a:lnTo>
                <a:lnTo>
                  <a:pt x="198" y="390"/>
                </a:lnTo>
                <a:lnTo>
                  <a:pt x="198" y="390"/>
                </a:lnTo>
                <a:lnTo>
                  <a:pt x="198" y="390"/>
                </a:lnTo>
                <a:lnTo>
                  <a:pt x="198" y="384"/>
                </a:lnTo>
                <a:lnTo>
                  <a:pt x="198" y="384"/>
                </a:lnTo>
                <a:lnTo>
                  <a:pt x="198" y="384"/>
                </a:lnTo>
                <a:lnTo>
                  <a:pt x="198" y="378"/>
                </a:lnTo>
                <a:lnTo>
                  <a:pt x="198" y="378"/>
                </a:lnTo>
                <a:lnTo>
                  <a:pt x="198" y="378"/>
                </a:lnTo>
                <a:lnTo>
                  <a:pt x="192" y="378"/>
                </a:lnTo>
                <a:lnTo>
                  <a:pt x="192" y="372"/>
                </a:lnTo>
                <a:lnTo>
                  <a:pt x="192" y="372"/>
                </a:lnTo>
                <a:lnTo>
                  <a:pt x="192" y="372"/>
                </a:lnTo>
                <a:lnTo>
                  <a:pt x="192" y="372"/>
                </a:lnTo>
                <a:lnTo>
                  <a:pt x="186" y="378"/>
                </a:lnTo>
                <a:lnTo>
                  <a:pt x="186" y="378"/>
                </a:lnTo>
                <a:lnTo>
                  <a:pt x="180" y="378"/>
                </a:lnTo>
                <a:lnTo>
                  <a:pt x="180" y="378"/>
                </a:lnTo>
                <a:lnTo>
                  <a:pt x="174" y="384"/>
                </a:lnTo>
                <a:lnTo>
                  <a:pt x="174" y="384"/>
                </a:lnTo>
                <a:lnTo>
                  <a:pt x="174" y="384"/>
                </a:lnTo>
                <a:lnTo>
                  <a:pt x="174" y="390"/>
                </a:lnTo>
                <a:lnTo>
                  <a:pt x="168" y="390"/>
                </a:lnTo>
                <a:lnTo>
                  <a:pt x="168" y="390"/>
                </a:lnTo>
                <a:lnTo>
                  <a:pt x="168" y="396"/>
                </a:lnTo>
                <a:lnTo>
                  <a:pt x="168" y="396"/>
                </a:lnTo>
                <a:lnTo>
                  <a:pt x="168" y="402"/>
                </a:lnTo>
                <a:lnTo>
                  <a:pt x="162" y="402"/>
                </a:lnTo>
                <a:lnTo>
                  <a:pt x="162" y="402"/>
                </a:lnTo>
                <a:lnTo>
                  <a:pt x="162" y="402"/>
                </a:lnTo>
                <a:lnTo>
                  <a:pt x="156" y="402"/>
                </a:lnTo>
                <a:lnTo>
                  <a:pt x="156" y="402"/>
                </a:lnTo>
                <a:lnTo>
                  <a:pt x="150" y="402"/>
                </a:lnTo>
                <a:lnTo>
                  <a:pt x="150" y="402"/>
                </a:lnTo>
                <a:lnTo>
                  <a:pt x="144" y="408"/>
                </a:lnTo>
                <a:lnTo>
                  <a:pt x="138" y="408"/>
                </a:lnTo>
                <a:lnTo>
                  <a:pt x="138" y="408"/>
                </a:lnTo>
                <a:lnTo>
                  <a:pt x="138" y="408"/>
                </a:lnTo>
                <a:lnTo>
                  <a:pt x="132" y="408"/>
                </a:lnTo>
                <a:lnTo>
                  <a:pt x="132" y="408"/>
                </a:lnTo>
                <a:lnTo>
                  <a:pt x="132" y="408"/>
                </a:lnTo>
                <a:lnTo>
                  <a:pt x="132" y="402"/>
                </a:lnTo>
                <a:lnTo>
                  <a:pt x="126" y="402"/>
                </a:lnTo>
                <a:lnTo>
                  <a:pt x="126" y="402"/>
                </a:lnTo>
                <a:lnTo>
                  <a:pt x="120" y="402"/>
                </a:lnTo>
                <a:lnTo>
                  <a:pt x="114" y="402"/>
                </a:lnTo>
                <a:lnTo>
                  <a:pt x="108" y="396"/>
                </a:lnTo>
                <a:lnTo>
                  <a:pt x="102" y="396"/>
                </a:lnTo>
                <a:lnTo>
                  <a:pt x="96" y="396"/>
                </a:lnTo>
                <a:lnTo>
                  <a:pt x="96" y="396"/>
                </a:lnTo>
                <a:lnTo>
                  <a:pt x="90" y="390"/>
                </a:lnTo>
                <a:lnTo>
                  <a:pt x="84" y="390"/>
                </a:lnTo>
                <a:lnTo>
                  <a:pt x="84" y="390"/>
                </a:lnTo>
                <a:lnTo>
                  <a:pt x="78" y="390"/>
                </a:lnTo>
                <a:lnTo>
                  <a:pt x="72" y="390"/>
                </a:lnTo>
                <a:lnTo>
                  <a:pt x="66" y="384"/>
                </a:lnTo>
                <a:lnTo>
                  <a:pt x="66" y="384"/>
                </a:lnTo>
                <a:lnTo>
                  <a:pt x="60" y="384"/>
                </a:lnTo>
                <a:lnTo>
                  <a:pt x="60" y="384"/>
                </a:lnTo>
                <a:lnTo>
                  <a:pt x="60" y="378"/>
                </a:lnTo>
                <a:lnTo>
                  <a:pt x="60" y="378"/>
                </a:lnTo>
                <a:lnTo>
                  <a:pt x="60" y="378"/>
                </a:lnTo>
                <a:lnTo>
                  <a:pt x="60" y="372"/>
                </a:lnTo>
                <a:lnTo>
                  <a:pt x="60" y="372"/>
                </a:lnTo>
                <a:lnTo>
                  <a:pt x="60" y="372"/>
                </a:lnTo>
                <a:lnTo>
                  <a:pt x="60" y="366"/>
                </a:lnTo>
                <a:lnTo>
                  <a:pt x="60" y="366"/>
                </a:lnTo>
                <a:lnTo>
                  <a:pt x="60" y="366"/>
                </a:lnTo>
                <a:lnTo>
                  <a:pt x="60" y="366"/>
                </a:lnTo>
                <a:lnTo>
                  <a:pt x="54" y="366"/>
                </a:lnTo>
                <a:lnTo>
                  <a:pt x="54" y="366"/>
                </a:lnTo>
                <a:lnTo>
                  <a:pt x="48" y="366"/>
                </a:lnTo>
                <a:lnTo>
                  <a:pt x="42" y="366"/>
                </a:lnTo>
                <a:lnTo>
                  <a:pt x="36" y="366"/>
                </a:lnTo>
                <a:lnTo>
                  <a:pt x="36" y="366"/>
                </a:lnTo>
                <a:lnTo>
                  <a:pt x="0" y="90"/>
                </a:lnTo>
                <a:lnTo>
                  <a:pt x="102" y="72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6586560" y="3139920"/>
            <a:ext cx="695160" cy="514440"/>
          </a:xfrm>
          <a:custGeom>
            <a:avLst/>
            <a:gdLst/>
            <a:ahLst/>
            <a:rect l="l" t="t" r="r" b="b"/>
            <a:pathLst>
              <a:path w="492" h="324">
                <a:moveTo>
                  <a:pt x="0" y="78"/>
                </a:moveTo>
                <a:lnTo>
                  <a:pt x="0" y="78"/>
                </a:lnTo>
                <a:lnTo>
                  <a:pt x="0" y="78"/>
                </a:lnTo>
                <a:lnTo>
                  <a:pt x="6" y="78"/>
                </a:lnTo>
                <a:lnTo>
                  <a:pt x="6" y="78"/>
                </a:lnTo>
                <a:lnTo>
                  <a:pt x="6" y="78"/>
                </a:lnTo>
                <a:lnTo>
                  <a:pt x="12" y="72"/>
                </a:lnTo>
                <a:lnTo>
                  <a:pt x="18" y="72"/>
                </a:lnTo>
                <a:lnTo>
                  <a:pt x="18" y="66"/>
                </a:lnTo>
                <a:lnTo>
                  <a:pt x="24" y="66"/>
                </a:lnTo>
                <a:lnTo>
                  <a:pt x="24" y="60"/>
                </a:lnTo>
                <a:lnTo>
                  <a:pt x="30" y="60"/>
                </a:lnTo>
                <a:lnTo>
                  <a:pt x="30" y="54"/>
                </a:lnTo>
                <a:lnTo>
                  <a:pt x="36" y="54"/>
                </a:lnTo>
                <a:lnTo>
                  <a:pt x="36" y="48"/>
                </a:lnTo>
                <a:lnTo>
                  <a:pt x="36" y="48"/>
                </a:lnTo>
                <a:lnTo>
                  <a:pt x="42" y="48"/>
                </a:lnTo>
                <a:lnTo>
                  <a:pt x="42" y="42"/>
                </a:lnTo>
                <a:lnTo>
                  <a:pt x="48" y="42"/>
                </a:lnTo>
                <a:lnTo>
                  <a:pt x="48" y="42"/>
                </a:lnTo>
                <a:lnTo>
                  <a:pt x="54" y="48"/>
                </a:lnTo>
                <a:lnTo>
                  <a:pt x="54" y="48"/>
                </a:lnTo>
                <a:lnTo>
                  <a:pt x="54" y="48"/>
                </a:lnTo>
                <a:lnTo>
                  <a:pt x="60" y="54"/>
                </a:lnTo>
                <a:lnTo>
                  <a:pt x="60" y="54"/>
                </a:lnTo>
                <a:lnTo>
                  <a:pt x="60" y="54"/>
                </a:lnTo>
                <a:lnTo>
                  <a:pt x="60" y="60"/>
                </a:lnTo>
                <a:lnTo>
                  <a:pt x="60" y="60"/>
                </a:lnTo>
                <a:lnTo>
                  <a:pt x="60" y="60"/>
                </a:lnTo>
                <a:lnTo>
                  <a:pt x="60" y="66"/>
                </a:lnTo>
                <a:lnTo>
                  <a:pt x="60" y="66"/>
                </a:lnTo>
                <a:lnTo>
                  <a:pt x="60" y="66"/>
                </a:lnTo>
                <a:lnTo>
                  <a:pt x="60" y="66"/>
                </a:lnTo>
                <a:lnTo>
                  <a:pt x="54" y="72"/>
                </a:lnTo>
                <a:lnTo>
                  <a:pt x="54" y="72"/>
                </a:lnTo>
                <a:lnTo>
                  <a:pt x="96" y="60"/>
                </a:lnTo>
                <a:lnTo>
                  <a:pt x="138" y="54"/>
                </a:lnTo>
                <a:lnTo>
                  <a:pt x="180" y="42"/>
                </a:lnTo>
                <a:lnTo>
                  <a:pt x="222" y="36"/>
                </a:lnTo>
                <a:lnTo>
                  <a:pt x="264" y="30"/>
                </a:lnTo>
                <a:lnTo>
                  <a:pt x="306" y="18"/>
                </a:lnTo>
                <a:lnTo>
                  <a:pt x="360" y="6"/>
                </a:lnTo>
                <a:lnTo>
                  <a:pt x="414" y="0"/>
                </a:lnTo>
                <a:lnTo>
                  <a:pt x="408" y="0"/>
                </a:lnTo>
                <a:lnTo>
                  <a:pt x="408" y="0"/>
                </a:lnTo>
                <a:lnTo>
                  <a:pt x="408" y="0"/>
                </a:lnTo>
                <a:lnTo>
                  <a:pt x="408" y="0"/>
                </a:lnTo>
                <a:lnTo>
                  <a:pt x="408" y="0"/>
                </a:lnTo>
                <a:lnTo>
                  <a:pt x="414" y="0"/>
                </a:lnTo>
                <a:lnTo>
                  <a:pt x="414" y="6"/>
                </a:lnTo>
                <a:lnTo>
                  <a:pt x="420" y="6"/>
                </a:lnTo>
                <a:lnTo>
                  <a:pt x="426" y="12"/>
                </a:lnTo>
                <a:lnTo>
                  <a:pt x="432" y="12"/>
                </a:lnTo>
                <a:lnTo>
                  <a:pt x="438" y="18"/>
                </a:lnTo>
                <a:lnTo>
                  <a:pt x="438" y="18"/>
                </a:lnTo>
                <a:lnTo>
                  <a:pt x="438" y="18"/>
                </a:lnTo>
                <a:lnTo>
                  <a:pt x="438" y="18"/>
                </a:lnTo>
                <a:lnTo>
                  <a:pt x="438" y="24"/>
                </a:lnTo>
                <a:lnTo>
                  <a:pt x="438" y="30"/>
                </a:lnTo>
                <a:lnTo>
                  <a:pt x="444" y="30"/>
                </a:lnTo>
                <a:lnTo>
                  <a:pt x="444" y="36"/>
                </a:lnTo>
                <a:lnTo>
                  <a:pt x="444" y="36"/>
                </a:lnTo>
                <a:lnTo>
                  <a:pt x="444" y="42"/>
                </a:lnTo>
                <a:lnTo>
                  <a:pt x="444" y="42"/>
                </a:lnTo>
                <a:lnTo>
                  <a:pt x="450" y="42"/>
                </a:lnTo>
                <a:lnTo>
                  <a:pt x="450" y="42"/>
                </a:lnTo>
                <a:lnTo>
                  <a:pt x="456" y="48"/>
                </a:lnTo>
                <a:lnTo>
                  <a:pt x="456" y="48"/>
                </a:lnTo>
                <a:lnTo>
                  <a:pt x="456" y="48"/>
                </a:lnTo>
                <a:lnTo>
                  <a:pt x="462" y="48"/>
                </a:lnTo>
                <a:lnTo>
                  <a:pt x="462" y="48"/>
                </a:lnTo>
                <a:lnTo>
                  <a:pt x="462" y="48"/>
                </a:lnTo>
                <a:lnTo>
                  <a:pt x="462" y="48"/>
                </a:lnTo>
                <a:lnTo>
                  <a:pt x="462" y="48"/>
                </a:lnTo>
                <a:lnTo>
                  <a:pt x="468" y="54"/>
                </a:lnTo>
                <a:lnTo>
                  <a:pt x="468" y="54"/>
                </a:lnTo>
                <a:lnTo>
                  <a:pt x="468" y="60"/>
                </a:lnTo>
                <a:lnTo>
                  <a:pt x="468" y="60"/>
                </a:lnTo>
                <a:lnTo>
                  <a:pt x="468" y="66"/>
                </a:lnTo>
                <a:lnTo>
                  <a:pt x="468" y="66"/>
                </a:lnTo>
                <a:lnTo>
                  <a:pt x="468" y="66"/>
                </a:lnTo>
                <a:lnTo>
                  <a:pt x="462" y="66"/>
                </a:lnTo>
                <a:lnTo>
                  <a:pt x="462" y="66"/>
                </a:lnTo>
                <a:lnTo>
                  <a:pt x="462" y="66"/>
                </a:lnTo>
                <a:lnTo>
                  <a:pt x="456" y="66"/>
                </a:lnTo>
                <a:lnTo>
                  <a:pt x="456" y="66"/>
                </a:lnTo>
                <a:lnTo>
                  <a:pt x="456" y="72"/>
                </a:lnTo>
                <a:lnTo>
                  <a:pt x="456" y="72"/>
                </a:lnTo>
                <a:lnTo>
                  <a:pt x="456" y="72"/>
                </a:lnTo>
                <a:lnTo>
                  <a:pt x="456" y="72"/>
                </a:lnTo>
                <a:lnTo>
                  <a:pt x="456" y="78"/>
                </a:lnTo>
                <a:lnTo>
                  <a:pt x="456" y="84"/>
                </a:lnTo>
                <a:lnTo>
                  <a:pt x="456" y="84"/>
                </a:lnTo>
                <a:lnTo>
                  <a:pt x="456" y="90"/>
                </a:lnTo>
                <a:lnTo>
                  <a:pt x="456" y="90"/>
                </a:lnTo>
                <a:lnTo>
                  <a:pt x="456" y="96"/>
                </a:lnTo>
                <a:lnTo>
                  <a:pt x="456" y="96"/>
                </a:lnTo>
                <a:lnTo>
                  <a:pt x="450" y="96"/>
                </a:lnTo>
                <a:lnTo>
                  <a:pt x="450" y="102"/>
                </a:lnTo>
                <a:lnTo>
                  <a:pt x="450" y="102"/>
                </a:lnTo>
                <a:lnTo>
                  <a:pt x="450" y="102"/>
                </a:lnTo>
                <a:lnTo>
                  <a:pt x="450" y="102"/>
                </a:lnTo>
                <a:lnTo>
                  <a:pt x="450" y="102"/>
                </a:lnTo>
                <a:lnTo>
                  <a:pt x="450" y="102"/>
                </a:lnTo>
                <a:lnTo>
                  <a:pt x="450" y="102"/>
                </a:lnTo>
                <a:lnTo>
                  <a:pt x="450" y="108"/>
                </a:lnTo>
                <a:lnTo>
                  <a:pt x="450" y="108"/>
                </a:lnTo>
                <a:lnTo>
                  <a:pt x="450" y="108"/>
                </a:lnTo>
                <a:lnTo>
                  <a:pt x="456" y="114"/>
                </a:lnTo>
                <a:lnTo>
                  <a:pt x="456" y="114"/>
                </a:lnTo>
                <a:lnTo>
                  <a:pt x="456" y="114"/>
                </a:lnTo>
                <a:lnTo>
                  <a:pt x="456" y="114"/>
                </a:lnTo>
                <a:lnTo>
                  <a:pt x="456" y="120"/>
                </a:lnTo>
                <a:lnTo>
                  <a:pt x="456" y="120"/>
                </a:lnTo>
                <a:lnTo>
                  <a:pt x="456" y="120"/>
                </a:lnTo>
                <a:lnTo>
                  <a:pt x="456" y="120"/>
                </a:lnTo>
                <a:lnTo>
                  <a:pt x="456" y="126"/>
                </a:lnTo>
                <a:lnTo>
                  <a:pt x="456" y="126"/>
                </a:lnTo>
                <a:lnTo>
                  <a:pt x="450" y="126"/>
                </a:lnTo>
                <a:lnTo>
                  <a:pt x="450" y="126"/>
                </a:lnTo>
                <a:lnTo>
                  <a:pt x="450" y="126"/>
                </a:lnTo>
                <a:lnTo>
                  <a:pt x="450" y="126"/>
                </a:lnTo>
                <a:lnTo>
                  <a:pt x="450" y="132"/>
                </a:lnTo>
                <a:lnTo>
                  <a:pt x="444" y="132"/>
                </a:lnTo>
                <a:lnTo>
                  <a:pt x="444" y="132"/>
                </a:lnTo>
                <a:lnTo>
                  <a:pt x="444" y="132"/>
                </a:lnTo>
                <a:lnTo>
                  <a:pt x="444" y="138"/>
                </a:lnTo>
                <a:lnTo>
                  <a:pt x="444" y="138"/>
                </a:lnTo>
                <a:lnTo>
                  <a:pt x="450" y="138"/>
                </a:lnTo>
                <a:lnTo>
                  <a:pt x="450" y="144"/>
                </a:lnTo>
                <a:lnTo>
                  <a:pt x="450" y="144"/>
                </a:lnTo>
                <a:lnTo>
                  <a:pt x="450" y="150"/>
                </a:lnTo>
                <a:lnTo>
                  <a:pt x="456" y="150"/>
                </a:lnTo>
                <a:lnTo>
                  <a:pt x="456" y="156"/>
                </a:lnTo>
                <a:lnTo>
                  <a:pt x="456" y="156"/>
                </a:lnTo>
                <a:lnTo>
                  <a:pt x="456" y="156"/>
                </a:lnTo>
                <a:lnTo>
                  <a:pt x="456" y="156"/>
                </a:lnTo>
                <a:lnTo>
                  <a:pt x="474" y="156"/>
                </a:lnTo>
                <a:lnTo>
                  <a:pt x="474" y="162"/>
                </a:lnTo>
                <a:lnTo>
                  <a:pt x="474" y="168"/>
                </a:lnTo>
                <a:lnTo>
                  <a:pt x="474" y="174"/>
                </a:lnTo>
                <a:lnTo>
                  <a:pt x="474" y="174"/>
                </a:lnTo>
                <a:lnTo>
                  <a:pt x="474" y="174"/>
                </a:lnTo>
                <a:lnTo>
                  <a:pt x="480" y="174"/>
                </a:lnTo>
                <a:lnTo>
                  <a:pt x="480" y="174"/>
                </a:lnTo>
                <a:lnTo>
                  <a:pt x="480" y="174"/>
                </a:lnTo>
                <a:lnTo>
                  <a:pt x="480" y="174"/>
                </a:lnTo>
                <a:lnTo>
                  <a:pt x="486" y="174"/>
                </a:lnTo>
                <a:lnTo>
                  <a:pt x="486" y="180"/>
                </a:lnTo>
                <a:lnTo>
                  <a:pt x="486" y="180"/>
                </a:lnTo>
                <a:lnTo>
                  <a:pt x="486" y="186"/>
                </a:lnTo>
                <a:lnTo>
                  <a:pt x="486" y="186"/>
                </a:lnTo>
                <a:lnTo>
                  <a:pt x="486" y="186"/>
                </a:lnTo>
                <a:lnTo>
                  <a:pt x="486" y="186"/>
                </a:lnTo>
                <a:lnTo>
                  <a:pt x="492" y="186"/>
                </a:lnTo>
                <a:lnTo>
                  <a:pt x="492" y="186"/>
                </a:lnTo>
                <a:lnTo>
                  <a:pt x="492" y="186"/>
                </a:lnTo>
                <a:lnTo>
                  <a:pt x="492" y="186"/>
                </a:lnTo>
                <a:lnTo>
                  <a:pt x="492" y="192"/>
                </a:lnTo>
                <a:lnTo>
                  <a:pt x="486" y="192"/>
                </a:lnTo>
                <a:lnTo>
                  <a:pt x="486" y="198"/>
                </a:lnTo>
                <a:lnTo>
                  <a:pt x="486" y="198"/>
                </a:lnTo>
                <a:lnTo>
                  <a:pt x="486" y="204"/>
                </a:lnTo>
                <a:lnTo>
                  <a:pt x="486" y="210"/>
                </a:lnTo>
                <a:lnTo>
                  <a:pt x="486" y="210"/>
                </a:lnTo>
                <a:lnTo>
                  <a:pt x="480" y="210"/>
                </a:lnTo>
                <a:lnTo>
                  <a:pt x="480" y="216"/>
                </a:lnTo>
                <a:lnTo>
                  <a:pt x="480" y="216"/>
                </a:lnTo>
                <a:lnTo>
                  <a:pt x="480" y="216"/>
                </a:lnTo>
                <a:lnTo>
                  <a:pt x="480" y="222"/>
                </a:lnTo>
                <a:lnTo>
                  <a:pt x="480" y="222"/>
                </a:lnTo>
                <a:lnTo>
                  <a:pt x="474" y="222"/>
                </a:lnTo>
                <a:lnTo>
                  <a:pt x="474" y="222"/>
                </a:lnTo>
                <a:lnTo>
                  <a:pt x="474" y="228"/>
                </a:lnTo>
                <a:lnTo>
                  <a:pt x="468" y="228"/>
                </a:lnTo>
                <a:lnTo>
                  <a:pt x="468" y="228"/>
                </a:lnTo>
                <a:lnTo>
                  <a:pt x="462" y="228"/>
                </a:lnTo>
                <a:lnTo>
                  <a:pt x="462" y="228"/>
                </a:lnTo>
                <a:lnTo>
                  <a:pt x="456" y="234"/>
                </a:lnTo>
                <a:lnTo>
                  <a:pt x="456" y="234"/>
                </a:lnTo>
                <a:lnTo>
                  <a:pt x="456" y="234"/>
                </a:lnTo>
                <a:lnTo>
                  <a:pt x="456" y="234"/>
                </a:lnTo>
                <a:lnTo>
                  <a:pt x="450" y="234"/>
                </a:lnTo>
                <a:lnTo>
                  <a:pt x="450" y="234"/>
                </a:lnTo>
                <a:lnTo>
                  <a:pt x="450" y="234"/>
                </a:lnTo>
                <a:lnTo>
                  <a:pt x="450" y="234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38" y="246"/>
                </a:lnTo>
                <a:lnTo>
                  <a:pt x="438" y="246"/>
                </a:lnTo>
                <a:lnTo>
                  <a:pt x="438" y="252"/>
                </a:lnTo>
                <a:lnTo>
                  <a:pt x="432" y="252"/>
                </a:lnTo>
                <a:lnTo>
                  <a:pt x="432" y="258"/>
                </a:lnTo>
                <a:lnTo>
                  <a:pt x="426" y="258"/>
                </a:lnTo>
                <a:lnTo>
                  <a:pt x="396" y="264"/>
                </a:lnTo>
                <a:lnTo>
                  <a:pt x="348" y="270"/>
                </a:lnTo>
                <a:lnTo>
                  <a:pt x="300" y="282"/>
                </a:lnTo>
                <a:lnTo>
                  <a:pt x="240" y="288"/>
                </a:lnTo>
                <a:lnTo>
                  <a:pt x="180" y="300"/>
                </a:lnTo>
                <a:lnTo>
                  <a:pt x="126" y="312"/>
                </a:lnTo>
                <a:lnTo>
                  <a:pt x="102" y="312"/>
                </a:lnTo>
                <a:lnTo>
                  <a:pt x="78" y="318"/>
                </a:lnTo>
                <a:lnTo>
                  <a:pt x="60" y="318"/>
                </a:lnTo>
                <a:lnTo>
                  <a:pt x="42" y="324"/>
                </a:lnTo>
                <a:lnTo>
                  <a:pt x="0" y="78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586560" y="3139920"/>
            <a:ext cx="695160" cy="514440"/>
          </a:xfrm>
          <a:custGeom>
            <a:avLst/>
            <a:gdLst/>
            <a:ahLst/>
            <a:rect l="l" t="t" r="r" b="b"/>
            <a:pathLst>
              <a:path w="492" h="324">
                <a:moveTo>
                  <a:pt x="0" y="78"/>
                </a:moveTo>
                <a:lnTo>
                  <a:pt x="0" y="78"/>
                </a:lnTo>
                <a:lnTo>
                  <a:pt x="0" y="78"/>
                </a:lnTo>
                <a:lnTo>
                  <a:pt x="6" y="78"/>
                </a:lnTo>
                <a:lnTo>
                  <a:pt x="6" y="78"/>
                </a:lnTo>
                <a:lnTo>
                  <a:pt x="6" y="78"/>
                </a:lnTo>
                <a:lnTo>
                  <a:pt x="12" y="72"/>
                </a:lnTo>
                <a:lnTo>
                  <a:pt x="18" y="72"/>
                </a:lnTo>
                <a:lnTo>
                  <a:pt x="18" y="66"/>
                </a:lnTo>
                <a:lnTo>
                  <a:pt x="24" y="66"/>
                </a:lnTo>
                <a:lnTo>
                  <a:pt x="24" y="60"/>
                </a:lnTo>
                <a:lnTo>
                  <a:pt x="30" y="60"/>
                </a:lnTo>
                <a:lnTo>
                  <a:pt x="30" y="54"/>
                </a:lnTo>
                <a:lnTo>
                  <a:pt x="36" y="54"/>
                </a:lnTo>
                <a:lnTo>
                  <a:pt x="36" y="48"/>
                </a:lnTo>
                <a:lnTo>
                  <a:pt x="36" y="48"/>
                </a:lnTo>
                <a:lnTo>
                  <a:pt x="42" y="48"/>
                </a:lnTo>
                <a:lnTo>
                  <a:pt x="42" y="42"/>
                </a:lnTo>
                <a:lnTo>
                  <a:pt x="48" y="42"/>
                </a:lnTo>
                <a:lnTo>
                  <a:pt x="48" y="42"/>
                </a:lnTo>
                <a:lnTo>
                  <a:pt x="54" y="48"/>
                </a:lnTo>
                <a:lnTo>
                  <a:pt x="54" y="48"/>
                </a:lnTo>
                <a:lnTo>
                  <a:pt x="54" y="48"/>
                </a:lnTo>
                <a:lnTo>
                  <a:pt x="60" y="54"/>
                </a:lnTo>
                <a:lnTo>
                  <a:pt x="60" y="54"/>
                </a:lnTo>
                <a:lnTo>
                  <a:pt x="60" y="54"/>
                </a:lnTo>
                <a:lnTo>
                  <a:pt x="60" y="60"/>
                </a:lnTo>
                <a:lnTo>
                  <a:pt x="60" y="60"/>
                </a:lnTo>
                <a:lnTo>
                  <a:pt x="60" y="60"/>
                </a:lnTo>
                <a:lnTo>
                  <a:pt x="60" y="66"/>
                </a:lnTo>
                <a:lnTo>
                  <a:pt x="60" y="66"/>
                </a:lnTo>
                <a:lnTo>
                  <a:pt x="60" y="66"/>
                </a:lnTo>
                <a:lnTo>
                  <a:pt x="60" y="66"/>
                </a:lnTo>
                <a:lnTo>
                  <a:pt x="54" y="72"/>
                </a:lnTo>
                <a:lnTo>
                  <a:pt x="54" y="72"/>
                </a:lnTo>
                <a:lnTo>
                  <a:pt x="96" y="60"/>
                </a:lnTo>
                <a:lnTo>
                  <a:pt x="138" y="54"/>
                </a:lnTo>
                <a:lnTo>
                  <a:pt x="180" y="42"/>
                </a:lnTo>
                <a:lnTo>
                  <a:pt x="222" y="36"/>
                </a:lnTo>
                <a:lnTo>
                  <a:pt x="264" y="30"/>
                </a:lnTo>
                <a:lnTo>
                  <a:pt x="306" y="18"/>
                </a:lnTo>
                <a:lnTo>
                  <a:pt x="360" y="6"/>
                </a:lnTo>
                <a:lnTo>
                  <a:pt x="414" y="0"/>
                </a:lnTo>
                <a:lnTo>
                  <a:pt x="408" y="0"/>
                </a:lnTo>
                <a:lnTo>
                  <a:pt x="408" y="0"/>
                </a:lnTo>
                <a:lnTo>
                  <a:pt x="408" y="0"/>
                </a:lnTo>
                <a:lnTo>
                  <a:pt x="408" y="0"/>
                </a:lnTo>
                <a:lnTo>
                  <a:pt x="408" y="0"/>
                </a:lnTo>
                <a:lnTo>
                  <a:pt x="414" y="0"/>
                </a:lnTo>
                <a:lnTo>
                  <a:pt x="414" y="6"/>
                </a:lnTo>
                <a:lnTo>
                  <a:pt x="420" y="6"/>
                </a:lnTo>
                <a:lnTo>
                  <a:pt x="426" y="12"/>
                </a:lnTo>
                <a:lnTo>
                  <a:pt x="432" y="12"/>
                </a:lnTo>
                <a:lnTo>
                  <a:pt x="438" y="18"/>
                </a:lnTo>
                <a:lnTo>
                  <a:pt x="438" y="18"/>
                </a:lnTo>
                <a:lnTo>
                  <a:pt x="438" y="18"/>
                </a:lnTo>
                <a:lnTo>
                  <a:pt x="438" y="18"/>
                </a:lnTo>
                <a:lnTo>
                  <a:pt x="438" y="24"/>
                </a:lnTo>
                <a:lnTo>
                  <a:pt x="438" y="30"/>
                </a:lnTo>
                <a:lnTo>
                  <a:pt x="444" y="30"/>
                </a:lnTo>
                <a:lnTo>
                  <a:pt x="444" y="36"/>
                </a:lnTo>
                <a:lnTo>
                  <a:pt x="444" y="36"/>
                </a:lnTo>
                <a:lnTo>
                  <a:pt x="444" y="42"/>
                </a:lnTo>
                <a:lnTo>
                  <a:pt x="444" y="42"/>
                </a:lnTo>
                <a:lnTo>
                  <a:pt x="450" y="42"/>
                </a:lnTo>
                <a:lnTo>
                  <a:pt x="450" y="42"/>
                </a:lnTo>
                <a:lnTo>
                  <a:pt x="456" y="48"/>
                </a:lnTo>
                <a:lnTo>
                  <a:pt x="456" y="48"/>
                </a:lnTo>
                <a:lnTo>
                  <a:pt x="456" y="48"/>
                </a:lnTo>
                <a:lnTo>
                  <a:pt x="462" y="48"/>
                </a:lnTo>
                <a:lnTo>
                  <a:pt x="462" y="48"/>
                </a:lnTo>
                <a:lnTo>
                  <a:pt x="462" y="48"/>
                </a:lnTo>
                <a:lnTo>
                  <a:pt x="462" y="48"/>
                </a:lnTo>
                <a:lnTo>
                  <a:pt x="462" y="48"/>
                </a:lnTo>
                <a:lnTo>
                  <a:pt x="468" y="54"/>
                </a:lnTo>
                <a:lnTo>
                  <a:pt x="468" y="54"/>
                </a:lnTo>
                <a:lnTo>
                  <a:pt x="468" y="60"/>
                </a:lnTo>
                <a:lnTo>
                  <a:pt x="468" y="60"/>
                </a:lnTo>
                <a:lnTo>
                  <a:pt x="468" y="66"/>
                </a:lnTo>
                <a:lnTo>
                  <a:pt x="468" y="66"/>
                </a:lnTo>
                <a:lnTo>
                  <a:pt x="468" y="66"/>
                </a:lnTo>
                <a:lnTo>
                  <a:pt x="462" y="66"/>
                </a:lnTo>
                <a:lnTo>
                  <a:pt x="462" y="66"/>
                </a:lnTo>
                <a:lnTo>
                  <a:pt x="462" y="66"/>
                </a:lnTo>
                <a:lnTo>
                  <a:pt x="456" y="66"/>
                </a:lnTo>
                <a:lnTo>
                  <a:pt x="456" y="66"/>
                </a:lnTo>
                <a:lnTo>
                  <a:pt x="456" y="72"/>
                </a:lnTo>
                <a:lnTo>
                  <a:pt x="456" y="72"/>
                </a:lnTo>
                <a:lnTo>
                  <a:pt x="456" y="72"/>
                </a:lnTo>
                <a:lnTo>
                  <a:pt x="456" y="72"/>
                </a:lnTo>
                <a:lnTo>
                  <a:pt x="456" y="78"/>
                </a:lnTo>
                <a:lnTo>
                  <a:pt x="456" y="84"/>
                </a:lnTo>
                <a:lnTo>
                  <a:pt x="456" y="84"/>
                </a:lnTo>
                <a:lnTo>
                  <a:pt x="456" y="90"/>
                </a:lnTo>
                <a:lnTo>
                  <a:pt x="456" y="90"/>
                </a:lnTo>
                <a:lnTo>
                  <a:pt x="456" y="96"/>
                </a:lnTo>
                <a:lnTo>
                  <a:pt x="456" y="96"/>
                </a:lnTo>
                <a:lnTo>
                  <a:pt x="450" y="96"/>
                </a:lnTo>
                <a:lnTo>
                  <a:pt x="450" y="102"/>
                </a:lnTo>
                <a:lnTo>
                  <a:pt x="450" y="102"/>
                </a:lnTo>
                <a:lnTo>
                  <a:pt x="450" y="102"/>
                </a:lnTo>
                <a:lnTo>
                  <a:pt x="450" y="102"/>
                </a:lnTo>
                <a:lnTo>
                  <a:pt x="450" y="102"/>
                </a:lnTo>
                <a:lnTo>
                  <a:pt x="450" y="102"/>
                </a:lnTo>
                <a:lnTo>
                  <a:pt x="450" y="102"/>
                </a:lnTo>
                <a:lnTo>
                  <a:pt x="450" y="108"/>
                </a:lnTo>
                <a:lnTo>
                  <a:pt x="450" y="108"/>
                </a:lnTo>
                <a:lnTo>
                  <a:pt x="450" y="108"/>
                </a:lnTo>
                <a:lnTo>
                  <a:pt x="456" y="114"/>
                </a:lnTo>
                <a:lnTo>
                  <a:pt x="456" y="114"/>
                </a:lnTo>
                <a:lnTo>
                  <a:pt x="456" y="114"/>
                </a:lnTo>
                <a:lnTo>
                  <a:pt x="456" y="114"/>
                </a:lnTo>
                <a:lnTo>
                  <a:pt x="456" y="120"/>
                </a:lnTo>
                <a:lnTo>
                  <a:pt x="456" y="120"/>
                </a:lnTo>
                <a:lnTo>
                  <a:pt x="456" y="120"/>
                </a:lnTo>
                <a:lnTo>
                  <a:pt x="456" y="120"/>
                </a:lnTo>
                <a:lnTo>
                  <a:pt x="456" y="126"/>
                </a:lnTo>
                <a:lnTo>
                  <a:pt x="456" y="126"/>
                </a:lnTo>
                <a:lnTo>
                  <a:pt x="450" y="126"/>
                </a:lnTo>
                <a:lnTo>
                  <a:pt x="450" y="126"/>
                </a:lnTo>
                <a:lnTo>
                  <a:pt x="450" y="126"/>
                </a:lnTo>
                <a:lnTo>
                  <a:pt x="450" y="126"/>
                </a:lnTo>
                <a:lnTo>
                  <a:pt x="450" y="132"/>
                </a:lnTo>
                <a:lnTo>
                  <a:pt x="444" y="132"/>
                </a:lnTo>
                <a:lnTo>
                  <a:pt x="444" y="132"/>
                </a:lnTo>
                <a:lnTo>
                  <a:pt x="444" y="132"/>
                </a:lnTo>
                <a:lnTo>
                  <a:pt x="444" y="138"/>
                </a:lnTo>
                <a:lnTo>
                  <a:pt x="444" y="138"/>
                </a:lnTo>
                <a:lnTo>
                  <a:pt x="450" y="138"/>
                </a:lnTo>
                <a:lnTo>
                  <a:pt x="450" y="144"/>
                </a:lnTo>
                <a:lnTo>
                  <a:pt x="450" y="144"/>
                </a:lnTo>
                <a:lnTo>
                  <a:pt x="450" y="150"/>
                </a:lnTo>
                <a:lnTo>
                  <a:pt x="456" y="150"/>
                </a:lnTo>
                <a:lnTo>
                  <a:pt x="456" y="156"/>
                </a:lnTo>
                <a:lnTo>
                  <a:pt x="456" y="156"/>
                </a:lnTo>
                <a:lnTo>
                  <a:pt x="456" y="156"/>
                </a:lnTo>
                <a:lnTo>
                  <a:pt x="456" y="156"/>
                </a:lnTo>
                <a:lnTo>
                  <a:pt x="474" y="156"/>
                </a:lnTo>
                <a:lnTo>
                  <a:pt x="474" y="162"/>
                </a:lnTo>
                <a:lnTo>
                  <a:pt x="474" y="168"/>
                </a:lnTo>
                <a:lnTo>
                  <a:pt x="474" y="174"/>
                </a:lnTo>
                <a:lnTo>
                  <a:pt x="474" y="174"/>
                </a:lnTo>
                <a:lnTo>
                  <a:pt x="474" y="174"/>
                </a:lnTo>
                <a:lnTo>
                  <a:pt x="480" y="174"/>
                </a:lnTo>
                <a:lnTo>
                  <a:pt x="480" y="174"/>
                </a:lnTo>
                <a:lnTo>
                  <a:pt x="480" y="174"/>
                </a:lnTo>
                <a:lnTo>
                  <a:pt x="480" y="174"/>
                </a:lnTo>
                <a:lnTo>
                  <a:pt x="486" y="174"/>
                </a:lnTo>
                <a:lnTo>
                  <a:pt x="486" y="180"/>
                </a:lnTo>
                <a:lnTo>
                  <a:pt x="486" y="180"/>
                </a:lnTo>
                <a:lnTo>
                  <a:pt x="486" y="186"/>
                </a:lnTo>
                <a:lnTo>
                  <a:pt x="486" y="186"/>
                </a:lnTo>
                <a:lnTo>
                  <a:pt x="486" y="186"/>
                </a:lnTo>
                <a:lnTo>
                  <a:pt x="486" y="186"/>
                </a:lnTo>
                <a:lnTo>
                  <a:pt x="492" y="186"/>
                </a:lnTo>
                <a:lnTo>
                  <a:pt x="492" y="186"/>
                </a:lnTo>
                <a:lnTo>
                  <a:pt x="492" y="186"/>
                </a:lnTo>
                <a:lnTo>
                  <a:pt x="492" y="186"/>
                </a:lnTo>
                <a:lnTo>
                  <a:pt x="492" y="192"/>
                </a:lnTo>
                <a:lnTo>
                  <a:pt x="486" y="192"/>
                </a:lnTo>
                <a:lnTo>
                  <a:pt x="486" y="198"/>
                </a:lnTo>
                <a:lnTo>
                  <a:pt x="486" y="198"/>
                </a:lnTo>
                <a:lnTo>
                  <a:pt x="486" y="204"/>
                </a:lnTo>
                <a:lnTo>
                  <a:pt x="486" y="210"/>
                </a:lnTo>
                <a:lnTo>
                  <a:pt x="486" y="210"/>
                </a:lnTo>
                <a:lnTo>
                  <a:pt x="480" y="210"/>
                </a:lnTo>
                <a:lnTo>
                  <a:pt x="480" y="216"/>
                </a:lnTo>
                <a:lnTo>
                  <a:pt x="480" y="216"/>
                </a:lnTo>
                <a:lnTo>
                  <a:pt x="480" y="216"/>
                </a:lnTo>
                <a:lnTo>
                  <a:pt x="480" y="222"/>
                </a:lnTo>
                <a:lnTo>
                  <a:pt x="480" y="222"/>
                </a:lnTo>
                <a:lnTo>
                  <a:pt x="474" y="222"/>
                </a:lnTo>
                <a:lnTo>
                  <a:pt x="474" y="222"/>
                </a:lnTo>
                <a:lnTo>
                  <a:pt x="474" y="228"/>
                </a:lnTo>
                <a:lnTo>
                  <a:pt x="468" y="228"/>
                </a:lnTo>
                <a:lnTo>
                  <a:pt x="468" y="228"/>
                </a:lnTo>
                <a:lnTo>
                  <a:pt x="462" y="228"/>
                </a:lnTo>
                <a:lnTo>
                  <a:pt x="462" y="228"/>
                </a:lnTo>
                <a:lnTo>
                  <a:pt x="456" y="234"/>
                </a:lnTo>
                <a:lnTo>
                  <a:pt x="456" y="234"/>
                </a:lnTo>
                <a:lnTo>
                  <a:pt x="456" y="234"/>
                </a:lnTo>
                <a:lnTo>
                  <a:pt x="456" y="234"/>
                </a:lnTo>
                <a:lnTo>
                  <a:pt x="450" y="234"/>
                </a:lnTo>
                <a:lnTo>
                  <a:pt x="450" y="234"/>
                </a:lnTo>
                <a:lnTo>
                  <a:pt x="450" y="234"/>
                </a:lnTo>
                <a:lnTo>
                  <a:pt x="450" y="234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44" y="240"/>
                </a:lnTo>
                <a:lnTo>
                  <a:pt x="438" y="246"/>
                </a:lnTo>
                <a:lnTo>
                  <a:pt x="438" y="246"/>
                </a:lnTo>
                <a:lnTo>
                  <a:pt x="438" y="252"/>
                </a:lnTo>
                <a:lnTo>
                  <a:pt x="432" y="252"/>
                </a:lnTo>
                <a:lnTo>
                  <a:pt x="432" y="258"/>
                </a:lnTo>
                <a:lnTo>
                  <a:pt x="426" y="258"/>
                </a:lnTo>
                <a:lnTo>
                  <a:pt x="396" y="264"/>
                </a:lnTo>
                <a:lnTo>
                  <a:pt x="348" y="270"/>
                </a:lnTo>
                <a:lnTo>
                  <a:pt x="300" y="282"/>
                </a:lnTo>
                <a:lnTo>
                  <a:pt x="240" y="288"/>
                </a:lnTo>
                <a:lnTo>
                  <a:pt x="180" y="300"/>
                </a:lnTo>
                <a:lnTo>
                  <a:pt x="126" y="312"/>
                </a:lnTo>
                <a:lnTo>
                  <a:pt x="102" y="312"/>
                </a:lnTo>
                <a:lnTo>
                  <a:pt x="78" y="318"/>
                </a:lnTo>
                <a:lnTo>
                  <a:pt x="60" y="318"/>
                </a:lnTo>
                <a:lnTo>
                  <a:pt x="42" y="324"/>
                </a:lnTo>
                <a:lnTo>
                  <a:pt x="0" y="78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7188120" y="3759120"/>
            <a:ext cx="135000" cy="228600"/>
          </a:xfrm>
          <a:custGeom>
            <a:avLst/>
            <a:gdLst/>
            <a:ahLst/>
            <a:rect l="l" t="t" r="r" b="b"/>
            <a:pathLst>
              <a:path w="96" h="144">
                <a:moveTo>
                  <a:pt x="84" y="144"/>
                </a:moveTo>
                <a:lnTo>
                  <a:pt x="90" y="144"/>
                </a:lnTo>
                <a:lnTo>
                  <a:pt x="90" y="144"/>
                </a:lnTo>
                <a:lnTo>
                  <a:pt x="90" y="138"/>
                </a:lnTo>
                <a:lnTo>
                  <a:pt x="90" y="138"/>
                </a:lnTo>
                <a:lnTo>
                  <a:pt x="90" y="138"/>
                </a:lnTo>
                <a:lnTo>
                  <a:pt x="90" y="132"/>
                </a:lnTo>
                <a:lnTo>
                  <a:pt x="96" y="132"/>
                </a:lnTo>
                <a:lnTo>
                  <a:pt x="96" y="132"/>
                </a:lnTo>
                <a:lnTo>
                  <a:pt x="96" y="126"/>
                </a:lnTo>
                <a:lnTo>
                  <a:pt x="96" y="120"/>
                </a:lnTo>
                <a:lnTo>
                  <a:pt x="96" y="114"/>
                </a:lnTo>
                <a:lnTo>
                  <a:pt x="96" y="108"/>
                </a:lnTo>
                <a:lnTo>
                  <a:pt x="96" y="108"/>
                </a:lnTo>
                <a:lnTo>
                  <a:pt x="96" y="102"/>
                </a:lnTo>
                <a:lnTo>
                  <a:pt x="96" y="102"/>
                </a:lnTo>
                <a:lnTo>
                  <a:pt x="90" y="102"/>
                </a:lnTo>
                <a:lnTo>
                  <a:pt x="90" y="96"/>
                </a:lnTo>
                <a:lnTo>
                  <a:pt x="90" y="96"/>
                </a:lnTo>
                <a:lnTo>
                  <a:pt x="84" y="96"/>
                </a:lnTo>
                <a:lnTo>
                  <a:pt x="84" y="96"/>
                </a:lnTo>
                <a:lnTo>
                  <a:pt x="78" y="90"/>
                </a:lnTo>
                <a:lnTo>
                  <a:pt x="78" y="90"/>
                </a:lnTo>
                <a:lnTo>
                  <a:pt x="72" y="90"/>
                </a:lnTo>
                <a:lnTo>
                  <a:pt x="72" y="90"/>
                </a:lnTo>
                <a:lnTo>
                  <a:pt x="66" y="90"/>
                </a:lnTo>
                <a:lnTo>
                  <a:pt x="66" y="90"/>
                </a:lnTo>
                <a:lnTo>
                  <a:pt x="60" y="90"/>
                </a:lnTo>
                <a:lnTo>
                  <a:pt x="60" y="90"/>
                </a:lnTo>
                <a:lnTo>
                  <a:pt x="60" y="84"/>
                </a:lnTo>
                <a:lnTo>
                  <a:pt x="54" y="78"/>
                </a:lnTo>
                <a:lnTo>
                  <a:pt x="54" y="72"/>
                </a:lnTo>
                <a:lnTo>
                  <a:pt x="54" y="66"/>
                </a:lnTo>
                <a:lnTo>
                  <a:pt x="48" y="60"/>
                </a:lnTo>
                <a:lnTo>
                  <a:pt x="48" y="60"/>
                </a:lnTo>
                <a:lnTo>
                  <a:pt x="48" y="54"/>
                </a:lnTo>
                <a:lnTo>
                  <a:pt x="48" y="54"/>
                </a:lnTo>
                <a:lnTo>
                  <a:pt x="42" y="54"/>
                </a:lnTo>
                <a:lnTo>
                  <a:pt x="42" y="48"/>
                </a:lnTo>
                <a:lnTo>
                  <a:pt x="42" y="48"/>
                </a:lnTo>
                <a:lnTo>
                  <a:pt x="42" y="48"/>
                </a:lnTo>
                <a:lnTo>
                  <a:pt x="36" y="48"/>
                </a:lnTo>
                <a:lnTo>
                  <a:pt x="36" y="48"/>
                </a:lnTo>
                <a:lnTo>
                  <a:pt x="36" y="42"/>
                </a:lnTo>
                <a:lnTo>
                  <a:pt x="30" y="42"/>
                </a:lnTo>
                <a:lnTo>
                  <a:pt x="30" y="36"/>
                </a:lnTo>
                <a:lnTo>
                  <a:pt x="24" y="30"/>
                </a:lnTo>
                <a:lnTo>
                  <a:pt x="24" y="24"/>
                </a:lnTo>
                <a:lnTo>
                  <a:pt x="24" y="24"/>
                </a:lnTo>
                <a:lnTo>
                  <a:pt x="24" y="18"/>
                </a:lnTo>
                <a:lnTo>
                  <a:pt x="24" y="18"/>
                </a:lnTo>
                <a:lnTo>
                  <a:pt x="24" y="12"/>
                </a:lnTo>
                <a:lnTo>
                  <a:pt x="24" y="12"/>
                </a:lnTo>
                <a:lnTo>
                  <a:pt x="24" y="6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8" y="6"/>
                </a:lnTo>
                <a:lnTo>
                  <a:pt x="12" y="6"/>
                </a:lnTo>
                <a:lnTo>
                  <a:pt x="12" y="6"/>
                </a:lnTo>
                <a:lnTo>
                  <a:pt x="12" y="12"/>
                </a:lnTo>
                <a:lnTo>
                  <a:pt x="6" y="12"/>
                </a:lnTo>
                <a:lnTo>
                  <a:pt x="6" y="18"/>
                </a:lnTo>
                <a:lnTo>
                  <a:pt x="0" y="18"/>
                </a:lnTo>
                <a:lnTo>
                  <a:pt x="36" y="144"/>
                </a:lnTo>
                <a:lnTo>
                  <a:pt x="84" y="144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9" name=""/>
          <p:cNvGrpSpPr/>
          <p:nvPr/>
        </p:nvGrpSpPr>
        <p:grpSpPr>
          <a:xfrm>
            <a:off x="7188120" y="3759120"/>
            <a:ext cx="135000" cy="228600"/>
            <a:chOff x="7188120" y="3759120"/>
            <a:chExt cx="135000" cy="228600"/>
          </a:xfrm>
        </p:grpSpPr>
        <p:sp>
          <p:nvSpPr>
            <p:cNvPr id="400" name=""/>
            <p:cNvSpPr/>
            <p:nvPr/>
          </p:nvSpPr>
          <p:spPr>
            <a:xfrm>
              <a:off x="7188120" y="3759120"/>
              <a:ext cx="135000" cy="228600"/>
            </a:xfrm>
            <a:custGeom>
              <a:avLst/>
              <a:gdLst/>
              <a:ahLst/>
              <a:rect l="l" t="t" r="r" b="b"/>
              <a:pathLst>
                <a:path w="96" h="144">
                  <a:moveTo>
                    <a:pt x="84" y="144"/>
                  </a:moveTo>
                  <a:lnTo>
                    <a:pt x="90" y="144"/>
                  </a:lnTo>
                  <a:lnTo>
                    <a:pt x="90" y="144"/>
                  </a:lnTo>
                  <a:lnTo>
                    <a:pt x="90" y="138"/>
                  </a:lnTo>
                  <a:lnTo>
                    <a:pt x="90" y="138"/>
                  </a:lnTo>
                  <a:lnTo>
                    <a:pt x="90" y="138"/>
                  </a:lnTo>
                  <a:lnTo>
                    <a:pt x="90" y="132"/>
                  </a:lnTo>
                  <a:lnTo>
                    <a:pt x="96" y="132"/>
                  </a:lnTo>
                  <a:lnTo>
                    <a:pt x="96" y="132"/>
                  </a:lnTo>
                  <a:lnTo>
                    <a:pt x="96" y="126"/>
                  </a:lnTo>
                  <a:lnTo>
                    <a:pt x="96" y="120"/>
                  </a:lnTo>
                  <a:lnTo>
                    <a:pt x="96" y="114"/>
                  </a:lnTo>
                  <a:lnTo>
                    <a:pt x="96" y="108"/>
                  </a:lnTo>
                  <a:lnTo>
                    <a:pt x="96" y="108"/>
                  </a:lnTo>
                  <a:lnTo>
                    <a:pt x="96" y="102"/>
                  </a:lnTo>
                  <a:lnTo>
                    <a:pt x="96" y="102"/>
                  </a:lnTo>
                  <a:lnTo>
                    <a:pt x="90" y="102"/>
                  </a:lnTo>
                  <a:lnTo>
                    <a:pt x="90" y="96"/>
                  </a:lnTo>
                  <a:lnTo>
                    <a:pt x="90" y="96"/>
                  </a:lnTo>
                  <a:lnTo>
                    <a:pt x="84" y="96"/>
                  </a:lnTo>
                  <a:lnTo>
                    <a:pt x="84" y="96"/>
                  </a:lnTo>
                  <a:lnTo>
                    <a:pt x="78" y="90"/>
                  </a:lnTo>
                  <a:lnTo>
                    <a:pt x="78" y="90"/>
                  </a:lnTo>
                  <a:lnTo>
                    <a:pt x="72" y="90"/>
                  </a:lnTo>
                  <a:lnTo>
                    <a:pt x="72" y="90"/>
                  </a:lnTo>
                  <a:lnTo>
                    <a:pt x="66" y="90"/>
                  </a:lnTo>
                  <a:lnTo>
                    <a:pt x="66" y="9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60" y="84"/>
                  </a:lnTo>
                  <a:lnTo>
                    <a:pt x="54" y="78"/>
                  </a:lnTo>
                  <a:lnTo>
                    <a:pt x="54" y="72"/>
                  </a:lnTo>
                  <a:lnTo>
                    <a:pt x="54" y="66"/>
                  </a:lnTo>
                  <a:lnTo>
                    <a:pt x="48" y="60"/>
                  </a:lnTo>
                  <a:lnTo>
                    <a:pt x="48" y="60"/>
                  </a:lnTo>
                  <a:lnTo>
                    <a:pt x="48" y="54"/>
                  </a:lnTo>
                  <a:lnTo>
                    <a:pt x="48" y="54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36" y="48"/>
                  </a:lnTo>
                  <a:lnTo>
                    <a:pt x="36" y="48"/>
                  </a:lnTo>
                  <a:lnTo>
                    <a:pt x="36" y="42"/>
                  </a:lnTo>
                  <a:lnTo>
                    <a:pt x="30" y="42"/>
                  </a:lnTo>
                  <a:lnTo>
                    <a:pt x="30" y="36"/>
                  </a:lnTo>
                  <a:lnTo>
                    <a:pt x="24" y="30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36" y="144"/>
                  </a:lnTo>
                  <a:lnTo>
                    <a:pt x="84" y="144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7188120" y="3759120"/>
              <a:ext cx="135000" cy="228600"/>
            </a:xfrm>
            <a:custGeom>
              <a:avLst/>
              <a:gdLst/>
              <a:ahLst/>
              <a:rect l="l" t="t" r="r" b="b"/>
              <a:pathLst>
                <a:path w="96" h="144">
                  <a:moveTo>
                    <a:pt x="84" y="144"/>
                  </a:moveTo>
                  <a:lnTo>
                    <a:pt x="90" y="144"/>
                  </a:lnTo>
                  <a:lnTo>
                    <a:pt x="90" y="144"/>
                  </a:lnTo>
                  <a:lnTo>
                    <a:pt x="90" y="138"/>
                  </a:lnTo>
                  <a:lnTo>
                    <a:pt x="90" y="138"/>
                  </a:lnTo>
                  <a:lnTo>
                    <a:pt x="90" y="138"/>
                  </a:lnTo>
                  <a:lnTo>
                    <a:pt x="90" y="132"/>
                  </a:lnTo>
                  <a:lnTo>
                    <a:pt x="96" y="132"/>
                  </a:lnTo>
                  <a:lnTo>
                    <a:pt x="96" y="132"/>
                  </a:lnTo>
                  <a:lnTo>
                    <a:pt x="96" y="126"/>
                  </a:lnTo>
                  <a:lnTo>
                    <a:pt x="96" y="120"/>
                  </a:lnTo>
                  <a:lnTo>
                    <a:pt x="96" y="114"/>
                  </a:lnTo>
                  <a:lnTo>
                    <a:pt x="96" y="108"/>
                  </a:lnTo>
                  <a:lnTo>
                    <a:pt x="96" y="108"/>
                  </a:lnTo>
                  <a:lnTo>
                    <a:pt x="96" y="102"/>
                  </a:lnTo>
                  <a:lnTo>
                    <a:pt x="96" y="102"/>
                  </a:lnTo>
                  <a:lnTo>
                    <a:pt x="90" y="102"/>
                  </a:lnTo>
                  <a:lnTo>
                    <a:pt x="90" y="96"/>
                  </a:lnTo>
                  <a:lnTo>
                    <a:pt x="90" y="96"/>
                  </a:lnTo>
                  <a:lnTo>
                    <a:pt x="84" y="96"/>
                  </a:lnTo>
                  <a:lnTo>
                    <a:pt x="84" y="96"/>
                  </a:lnTo>
                  <a:lnTo>
                    <a:pt x="78" y="90"/>
                  </a:lnTo>
                  <a:lnTo>
                    <a:pt x="78" y="90"/>
                  </a:lnTo>
                  <a:lnTo>
                    <a:pt x="72" y="90"/>
                  </a:lnTo>
                  <a:lnTo>
                    <a:pt x="72" y="90"/>
                  </a:lnTo>
                  <a:lnTo>
                    <a:pt x="66" y="90"/>
                  </a:lnTo>
                  <a:lnTo>
                    <a:pt x="66" y="9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60" y="84"/>
                  </a:lnTo>
                  <a:lnTo>
                    <a:pt x="54" y="78"/>
                  </a:lnTo>
                  <a:lnTo>
                    <a:pt x="54" y="72"/>
                  </a:lnTo>
                  <a:lnTo>
                    <a:pt x="54" y="66"/>
                  </a:lnTo>
                  <a:lnTo>
                    <a:pt x="48" y="60"/>
                  </a:lnTo>
                  <a:lnTo>
                    <a:pt x="48" y="60"/>
                  </a:lnTo>
                  <a:lnTo>
                    <a:pt x="48" y="54"/>
                  </a:lnTo>
                  <a:lnTo>
                    <a:pt x="48" y="54"/>
                  </a:lnTo>
                  <a:lnTo>
                    <a:pt x="42" y="54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36" y="48"/>
                  </a:lnTo>
                  <a:lnTo>
                    <a:pt x="36" y="48"/>
                  </a:lnTo>
                  <a:lnTo>
                    <a:pt x="36" y="42"/>
                  </a:lnTo>
                  <a:lnTo>
                    <a:pt x="30" y="42"/>
                  </a:lnTo>
                  <a:lnTo>
                    <a:pt x="30" y="36"/>
                  </a:lnTo>
                  <a:lnTo>
                    <a:pt x="24" y="30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2" y="6"/>
                  </a:lnTo>
                  <a:lnTo>
                    <a:pt x="12" y="6"/>
                  </a:lnTo>
                  <a:lnTo>
                    <a:pt x="12" y="12"/>
                  </a:lnTo>
                  <a:lnTo>
                    <a:pt x="6" y="12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36" y="144"/>
                  </a:lnTo>
                  <a:lnTo>
                    <a:pt x="84" y="144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2" name=""/>
          <p:cNvSpPr/>
          <p:nvPr/>
        </p:nvSpPr>
        <p:spPr>
          <a:xfrm>
            <a:off x="6764400" y="3549600"/>
            <a:ext cx="558720" cy="304920"/>
          </a:xfrm>
          <a:custGeom>
            <a:avLst/>
            <a:gdLst/>
            <a:ahLst/>
            <a:rect l="l" t="t" r="r" b="b"/>
            <a:pathLst>
              <a:path w="396" h="192">
                <a:moveTo>
                  <a:pt x="0" y="48"/>
                </a:moveTo>
                <a:lnTo>
                  <a:pt x="300" y="0"/>
                </a:lnTo>
                <a:lnTo>
                  <a:pt x="336" y="126"/>
                </a:lnTo>
                <a:lnTo>
                  <a:pt x="384" y="126"/>
                </a:lnTo>
                <a:lnTo>
                  <a:pt x="390" y="126"/>
                </a:lnTo>
                <a:lnTo>
                  <a:pt x="390" y="126"/>
                </a:lnTo>
                <a:lnTo>
                  <a:pt x="390" y="126"/>
                </a:lnTo>
                <a:lnTo>
                  <a:pt x="390" y="126"/>
                </a:lnTo>
                <a:lnTo>
                  <a:pt x="390" y="126"/>
                </a:lnTo>
                <a:lnTo>
                  <a:pt x="390" y="126"/>
                </a:lnTo>
                <a:lnTo>
                  <a:pt x="396" y="126"/>
                </a:lnTo>
                <a:lnTo>
                  <a:pt x="396" y="132"/>
                </a:lnTo>
                <a:lnTo>
                  <a:pt x="396" y="132"/>
                </a:lnTo>
                <a:lnTo>
                  <a:pt x="396" y="138"/>
                </a:lnTo>
                <a:lnTo>
                  <a:pt x="396" y="138"/>
                </a:lnTo>
                <a:lnTo>
                  <a:pt x="396" y="144"/>
                </a:lnTo>
                <a:lnTo>
                  <a:pt x="390" y="144"/>
                </a:lnTo>
                <a:lnTo>
                  <a:pt x="390" y="144"/>
                </a:lnTo>
                <a:lnTo>
                  <a:pt x="390" y="144"/>
                </a:lnTo>
                <a:lnTo>
                  <a:pt x="384" y="144"/>
                </a:lnTo>
                <a:lnTo>
                  <a:pt x="384" y="144"/>
                </a:lnTo>
                <a:lnTo>
                  <a:pt x="384" y="150"/>
                </a:lnTo>
                <a:lnTo>
                  <a:pt x="384" y="150"/>
                </a:lnTo>
                <a:lnTo>
                  <a:pt x="384" y="150"/>
                </a:lnTo>
                <a:lnTo>
                  <a:pt x="384" y="156"/>
                </a:lnTo>
                <a:lnTo>
                  <a:pt x="378" y="156"/>
                </a:lnTo>
                <a:lnTo>
                  <a:pt x="378" y="162"/>
                </a:lnTo>
                <a:lnTo>
                  <a:pt x="378" y="162"/>
                </a:lnTo>
                <a:lnTo>
                  <a:pt x="378" y="162"/>
                </a:lnTo>
                <a:lnTo>
                  <a:pt x="378" y="168"/>
                </a:lnTo>
                <a:lnTo>
                  <a:pt x="378" y="168"/>
                </a:lnTo>
                <a:lnTo>
                  <a:pt x="378" y="174"/>
                </a:lnTo>
                <a:lnTo>
                  <a:pt x="336" y="192"/>
                </a:lnTo>
                <a:lnTo>
                  <a:pt x="336" y="186"/>
                </a:lnTo>
                <a:lnTo>
                  <a:pt x="336" y="180"/>
                </a:lnTo>
                <a:lnTo>
                  <a:pt x="336" y="180"/>
                </a:lnTo>
                <a:lnTo>
                  <a:pt x="336" y="174"/>
                </a:lnTo>
                <a:lnTo>
                  <a:pt x="336" y="174"/>
                </a:lnTo>
                <a:lnTo>
                  <a:pt x="336" y="168"/>
                </a:lnTo>
                <a:lnTo>
                  <a:pt x="336" y="168"/>
                </a:lnTo>
                <a:lnTo>
                  <a:pt x="330" y="168"/>
                </a:lnTo>
                <a:lnTo>
                  <a:pt x="330" y="162"/>
                </a:lnTo>
                <a:lnTo>
                  <a:pt x="330" y="162"/>
                </a:lnTo>
                <a:lnTo>
                  <a:pt x="312" y="162"/>
                </a:lnTo>
                <a:lnTo>
                  <a:pt x="300" y="132"/>
                </a:lnTo>
                <a:lnTo>
                  <a:pt x="300" y="132"/>
                </a:lnTo>
                <a:lnTo>
                  <a:pt x="300" y="132"/>
                </a:lnTo>
                <a:lnTo>
                  <a:pt x="300" y="126"/>
                </a:lnTo>
                <a:lnTo>
                  <a:pt x="300" y="126"/>
                </a:lnTo>
                <a:lnTo>
                  <a:pt x="300" y="126"/>
                </a:lnTo>
                <a:lnTo>
                  <a:pt x="300" y="120"/>
                </a:lnTo>
                <a:lnTo>
                  <a:pt x="300" y="120"/>
                </a:lnTo>
                <a:lnTo>
                  <a:pt x="300" y="120"/>
                </a:lnTo>
                <a:lnTo>
                  <a:pt x="300" y="114"/>
                </a:lnTo>
                <a:lnTo>
                  <a:pt x="306" y="114"/>
                </a:lnTo>
                <a:lnTo>
                  <a:pt x="306" y="108"/>
                </a:lnTo>
                <a:lnTo>
                  <a:pt x="312" y="102"/>
                </a:lnTo>
                <a:lnTo>
                  <a:pt x="306" y="102"/>
                </a:lnTo>
                <a:lnTo>
                  <a:pt x="306" y="102"/>
                </a:lnTo>
                <a:lnTo>
                  <a:pt x="300" y="102"/>
                </a:lnTo>
                <a:lnTo>
                  <a:pt x="300" y="102"/>
                </a:lnTo>
                <a:lnTo>
                  <a:pt x="294" y="102"/>
                </a:lnTo>
                <a:lnTo>
                  <a:pt x="294" y="102"/>
                </a:lnTo>
                <a:lnTo>
                  <a:pt x="294" y="102"/>
                </a:lnTo>
                <a:lnTo>
                  <a:pt x="294" y="102"/>
                </a:lnTo>
                <a:lnTo>
                  <a:pt x="294" y="102"/>
                </a:lnTo>
                <a:lnTo>
                  <a:pt x="294" y="96"/>
                </a:lnTo>
                <a:lnTo>
                  <a:pt x="294" y="96"/>
                </a:lnTo>
                <a:lnTo>
                  <a:pt x="294" y="96"/>
                </a:lnTo>
                <a:lnTo>
                  <a:pt x="294" y="96"/>
                </a:lnTo>
                <a:lnTo>
                  <a:pt x="288" y="96"/>
                </a:lnTo>
                <a:lnTo>
                  <a:pt x="288" y="96"/>
                </a:lnTo>
                <a:lnTo>
                  <a:pt x="288" y="96"/>
                </a:lnTo>
                <a:lnTo>
                  <a:pt x="288" y="90"/>
                </a:lnTo>
                <a:lnTo>
                  <a:pt x="282" y="90"/>
                </a:lnTo>
                <a:lnTo>
                  <a:pt x="282" y="90"/>
                </a:lnTo>
                <a:lnTo>
                  <a:pt x="282" y="90"/>
                </a:lnTo>
                <a:lnTo>
                  <a:pt x="282" y="90"/>
                </a:lnTo>
                <a:lnTo>
                  <a:pt x="282" y="84"/>
                </a:lnTo>
                <a:lnTo>
                  <a:pt x="282" y="84"/>
                </a:lnTo>
                <a:lnTo>
                  <a:pt x="282" y="84"/>
                </a:lnTo>
                <a:lnTo>
                  <a:pt x="288" y="84"/>
                </a:lnTo>
                <a:lnTo>
                  <a:pt x="288" y="78"/>
                </a:lnTo>
                <a:lnTo>
                  <a:pt x="288" y="78"/>
                </a:lnTo>
                <a:lnTo>
                  <a:pt x="288" y="72"/>
                </a:lnTo>
                <a:lnTo>
                  <a:pt x="294" y="72"/>
                </a:lnTo>
                <a:lnTo>
                  <a:pt x="294" y="72"/>
                </a:lnTo>
                <a:lnTo>
                  <a:pt x="294" y="66"/>
                </a:lnTo>
                <a:lnTo>
                  <a:pt x="294" y="66"/>
                </a:lnTo>
                <a:lnTo>
                  <a:pt x="294" y="66"/>
                </a:lnTo>
                <a:lnTo>
                  <a:pt x="288" y="66"/>
                </a:lnTo>
                <a:lnTo>
                  <a:pt x="288" y="66"/>
                </a:lnTo>
                <a:lnTo>
                  <a:pt x="288" y="66"/>
                </a:lnTo>
                <a:lnTo>
                  <a:pt x="288" y="66"/>
                </a:lnTo>
                <a:lnTo>
                  <a:pt x="282" y="60"/>
                </a:lnTo>
                <a:lnTo>
                  <a:pt x="282" y="60"/>
                </a:lnTo>
                <a:lnTo>
                  <a:pt x="282" y="60"/>
                </a:lnTo>
                <a:lnTo>
                  <a:pt x="282" y="60"/>
                </a:lnTo>
                <a:lnTo>
                  <a:pt x="282" y="60"/>
                </a:lnTo>
                <a:lnTo>
                  <a:pt x="282" y="54"/>
                </a:lnTo>
                <a:lnTo>
                  <a:pt x="282" y="54"/>
                </a:lnTo>
                <a:lnTo>
                  <a:pt x="282" y="48"/>
                </a:lnTo>
                <a:lnTo>
                  <a:pt x="282" y="48"/>
                </a:lnTo>
                <a:lnTo>
                  <a:pt x="282" y="48"/>
                </a:lnTo>
                <a:lnTo>
                  <a:pt x="282" y="42"/>
                </a:lnTo>
                <a:lnTo>
                  <a:pt x="282" y="42"/>
                </a:lnTo>
                <a:lnTo>
                  <a:pt x="282" y="36"/>
                </a:lnTo>
                <a:lnTo>
                  <a:pt x="288" y="36"/>
                </a:lnTo>
                <a:lnTo>
                  <a:pt x="288" y="30"/>
                </a:lnTo>
                <a:lnTo>
                  <a:pt x="288" y="30"/>
                </a:lnTo>
                <a:lnTo>
                  <a:pt x="294" y="24"/>
                </a:lnTo>
                <a:lnTo>
                  <a:pt x="294" y="24"/>
                </a:lnTo>
                <a:lnTo>
                  <a:pt x="294" y="24"/>
                </a:lnTo>
                <a:lnTo>
                  <a:pt x="294" y="18"/>
                </a:lnTo>
                <a:lnTo>
                  <a:pt x="294" y="18"/>
                </a:lnTo>
                <a:lnTo>
                  <a:pt x="288" y="18"/>
                </a:lnTo>
                <a:lnTo>
                  <a:pt x="288" y="18"/>
                </a:lnTo>
                <a:lnTo>
                  <a:pt x="288" y="18"/>
                </a:lnTo>
                <a:lnTo>
                  <a:pt x="288" y="24"/>
                </a:lnTo>
                <a:lnTo>
                  <a:pt x="282" y="24"/>
                </a:lnTo>
                <a:lnTo>
                  <a:pt x="282" y="24"/>
                </a:lnTo>
                <a:lnTo>
                  <a:pt x="282" y="24"/>
                </a:lnTo>
                <a:lnTo>
                  <a:pt x="282" y="24"/>
                </a:lnTo>
                <a:lnTo>
                  <a:pt x="276" y="24"/>
                </a:lnTo>
                <a:lnTo>
                  <a:pt x="276" y="30"/>
                </a:lnTo>
                <a:lnTo>
                  <a:pt x="276" y="30"/>
                </a:lnTo>
                <a:lnTo>
                  <a:pt x="276" y="30"/>
                </a:lnTo>
                <a:lnTo>
                  <a:pt x="276" y="36"/>
                </a:lnTo>
                <a:lnTo>
                  <a:pt x="276" y="36"/>
                </a:lnTo>
                <a:lnTo>
                  <a:pt x="276" y="36"/>
                </a:lnTo>
                <a:lnTo>
                  <a:pt x="276" y="36"/>
                </a:lnTo>
                <a:lnTo>
                  <a:pt x="270" y="42"/>
                </a:lnTo>
                <a:lnTo>
                  <a:pt x="264" y="42"/>
                </a:lnTo>
                <a:lnTo>
                  <a:pt x="264" y="48"/>
                </a:lnTo>
                <a:lnTo>
                  <a:pt x="258" y="48"/>
                </a:lnTo>
                <a:lnTo>
                  <a:pt x="258" y="48"/>
                </a:lnTo>
                <a:lnTo>
                  <a:pt x="258" y="54"/>
                </a:lnTo>
                <a:lnTo>
                  <a:pt x="258" y="54"/>
                </a:lnTo>
                <a:lnTo>
                  <a:pt x="258" y="54"/>
                </a:lnTo>
                <a:lnTo>
                  <a:pt x="252" y="54"/>
                </a:lnTo>
                <a:lnTo>
                  <a:pt x="252" y="60"/>
                </a:lnTo>
                <a:lnTo>
                  <a:pt x="252" y="60"/>
                </a:lnTo>
                <a:lnTo>
                  <a:pt x="258" y="60"/>
                </a:lnTo>
                <a:lnTo>
                  <a:pt x="258" y="60"/>
                </a:lnTo>
                <a:lnTo>
                  <a:pt x="258" y="60"/>
                </a:lnTo>
                <a:lnTo>
                  <a:pt x="258" y="66"/>
                </a:lnTo>
                <a:lnTo>
                  <a:pt x="258" y="66"/>
                </a:lnTo>
                <a:lnTo>
                  <a:pt x="258" y="66"/>
                </a:lnTo>
                <a:lnTo>
                  <a:pt x="264" y="72"/>
                </a:lnTo>
                <a:lnTo>
                  <a:pt x="264" y="72"/>
                </a:lnTo>
                <a:lnTo>
                  <a:pt x="264" y="72"/>
                </a:lnTo>
                <a:lnTo>
                  <a:pt x="264" y="72"/>
                </a:lnTo>
                <a:lnTo>
                  <a:pt x="264" y="78"/>
                </a:lnTo>
                <a:lnTo>
                  <a:pt x="264" y="78"/>
                </a:lnTo>
                <a:lnTo>
                  <a:pt x="264" y="84"/>
                </a:lnTo>
                <a:lnTo>
                  <a:pt x="264" y="84"/>
                </a:lnTo>
                <a:lnTo>
                  <a:pt x="264" y="90"/>
                </a:lnTo>
                <a:lnTo>
                  <a:pt x="264" y="90"/>
                </a:lnTo>
                <a:lnTo>
                  <a:pt x="264" y="90"/>
                </a:lnTo>
                <a:lnTo>
                  <a:pt x="270" y="90"/>
                </a:lnTo>
                <a:lnTo>
                  <a:pt x="270" y="96"/>
                </a:lnTo>
                <a:lnTo>
                  <a:pt x="270" y="96"/>
                </a:lnTo>
                <a:lnTo>
                  <a:pt x="270" y="96"/>
                </a:lnTo>
                <a:lnTo>
                  <a:pt x="270" y="96"/>
                </a:lnTo>
                <a:lnTo>
                  <a:pt x="276" y="96"/>
                </a:lnTo>
                <a:lnTo>
                  <a:pt x="270" y="96"/>
                </a:lnTo>
                <a:lnTo>
                  <a:pt x="270" y="102"/>
                </a:lnTo>
                <a:lnTo>
                  <a:pt x="264" y="108"/>
                </a:lnTo>
                <a:lnTo>
                  <a:pt x="264" y="108"/>
                </a:lnTo>
                <a:lnTo>
                  <a:pt x="264" y="108"/>
                </a:lnTo>
                <a:lnTo>
                  <a:pt x="264" y="114"/>
                </a:lnTo>
                <a:lnTo>
                  <a:pt x="264" y="114"/>
                </a:lnTo>
                <a:lnTo>
                  <a:pt x="264" y="114"/>
                </a:lnTo>
                <a:lnTo>
                  <a:pt x="264" y="114"/>
                </a:lnTo>
                <a:lnTo>
                  <a:pt x="264" y="120"/>
                </a:lnTo>
                <a:lnTo>
                  <a:pt x="264" y="120"/>
                </a:lnTo>
                <a:lnTo>
                  <a:pt x="264" y="120"/>
                </a:lnTo>
                <a:lnTo>
                  <a:pt x="264" y="126"/>
                </a:lnTo>
                <a:lnTo>
                  <a:pt x="270" y="126"/>
                </a:lnTo>
                <a:lnTo>
                  <a:pt x="270" y="132"/>
                </a:lnTo>
                <a:lnTo>
                  <a:pt x="270" y="132"/>
                </a:lnTo>
                <a:lnTo>
                  <a:pt x="270" y="132"/>
                </a:lnTo>
                <a:lnTo>
                  <a:pt x="270" y="132"/>
                </a:lnTo>
                <a:lnTo>
                  <a:pt x="270" y="138"/>
                </a:lnTo>
                <a:lnTo>
                  <a:pt x="270" y="138"/>
                </a:lnTo>
                <a:lnTo>
                  <a:pt x="270" y="138"/>
                </a:lnTo>
                <a:lnTo>
                  <a:pt x="270" y="144"/>
                </a:lnTo>
                <a:lnTo>
                  <a:pt x="270" y="144"/>
                </a:lnTo>
                <a:lnTo>
                  <a:pt x="270" y="144"/>
                </a:lnTo>
                <a:lnTo>
                  <a:pt x="270" y="150"/>
                </a:lnTo>
                <a:lnTo>
                  <a:pt x="270" y="150"/>
                </a:lnTo>
                <a:lnTo>
                  <a:pt x="270" y="156"/>
                </a:lnTo>
                <a:lnTo>
                  <a:pt x="270" y="156"/>
                </a:lnTo>
                <a:lnTo>
                  <a:pt x="276" y="156"/>
                </a:lnTo>
                <a:lnTo>
                  <a:pt x="276" y="156"/>
                </a:lnTo>
                <a:lnTo>
                  <a:pt x="276" y="162"/>
                </a:lnTo>
                <a:lnTo>
                  <a:pt x="276" y="162"/>
                </a:lnTo>
                <a:lnTo>
                  <a:pt x="282" y="162"/>
                </a:lnTo>
                <a:lnTo>
                  <a:pt x="282" y="168"/>
                </a:lnTo>
                <a:lnTo>
                  <a:pt x="288" y="168"/>
                </a:lnTo>
                <a:lnTo>
                  <a:pt x="294" y="168"/>
                </a:lnTo>
                <a:lnTo>
                  <a:pt x="288" y="192"/>
                </a:lnTo>
                <a:lnTo>
                  <a:pt x="282" y="192"/>
                </a:lnTo>
                <a:lnTo>
                  <a:pt x="282" y="192"/>
                </a:lnTo>
                <a:lnTo>
                  <a:pt x="282" y="192"/>
                </a:lnTo>
                <a:lnTo>
                  <a:pt x="282" y="186"/>
                </a:lnTo>
                <a:lnTo>
                  <a:pt x="282" y="186"/>
                </a:lnTo>
                <a:lnTo>
                  <a:pt x="276" y="186"/>
                </a:lnTo>
                <a:lnTo>
                  <a:pt x="276" y="186"/>
                </a:lnTo>
                <a:lnTo>
                  <a:pt x="270" y="180"/>
                </a:lnTo>
                <a:lnTo>
                  <a:pt x="270" y="180"/>
                </a:lnTo>
                <a:lnTo>
                  <a:pt x="270" y="180"/>
                </a:lnTo>
                <a:lnTo>
                  <a:pt x="264" y="180"/>
                </a:lnTo>
                <a:lnTo>
                  <a:pt x="264" y="180"/>
                </a:lnTo>
                <a:lnTo>
                  <a:pt x="264" y="180"/>
                </a:lnTo>
                <a:lnTo>
                  <a:pt x="258" y="180"/>
                </a:lnTo>
                <a:lnTo>
                  <a:pt x="258" y="180"/>
                </a:lnTo>
                <a:lnTo>
                  <a:pt x="252" y="180"/>
                </a:lnTo>
                <a:lnTo>
                  <a:pt x="252" y="180"/>
                </a:lnTo>
                <a:lnTo>
                  <a:pt x="252" y="180"/>
                </a:lnTo>
                <a:lnTo>
                  <a:pt x="252" y="180"/>
                </a:lnTo>
                <a:lnTo>
                  <a:pt x="246" y="180"/>
                </a:lnTo>
                <a:lnTo>
                  <a:pt x="246" y="180"/>
                </a:lnTo>
                <a:lnTo>
                  <a:pt x="246" y="174"/>
                </a:lnTo>
                <a:lnTo>
                  <a:pt x="246" y="174"/>
                </a:lnTo>
                <a:lnTo>
                  <a:pt x="246" y="174"/>
                </a:lnTo>
                <a:lnTo>
                  <a:pt x="246" y="168"/>
                </a:lnTo>
                <a:lnTo>
                  <a:pt x="246" y="168"/>
                </a:lnTo>
                <a:lnTo>
                  <a:pt x="216" y="168"/>
                </a:lnTo>
                <a:lnTo>
                  <a:pt x="216" y="168"/>
                </a:lnTo>
                <a:lnTo>
                  <a:pt x="216" y="168"/>
                </a:lnTo>
                <a:lnTo>
                  <a:pt x="210" y="162"/>
                </a:lnTo>
                <a:lnTo>
                  <a:pt x="210" y="162"/>
                </a:lnTo>
                <a:lnTo>
                  <a:pt x="210" y="156"/>
                </a:lnTo>
                <a:lnTo>
                  <a:pt x="210" y="156"/>
                </a:lnTo>
                <a:lnTo>
                  <a:pt x="210" y="150"/>
                </a:lnTo>
                <a:lnTo>
                  <a:pt x="210" y="144"/>
                </a:lnTo>
                <a:lnTo>
                  <a:pt x="210" y="144"/>
                </a:lnTo>
                <a:lnTo>
                  <a:pt x="210" y="138"/>
                </a:lnTo>
                <a:lnTo>
                  <a:pt x="210" y="138"/>
                </a:lnTo>
                <a:lnTo>
                  <a:pt x="210" y="132"/>
                </a:lnTo>
                <a:lnTo>
                  <a:pt x="210" y="132"/>
                </a:lnTo>
                <a:lnTo>
                  <a:pt x="216" y="126"/>
                </a:lnTo>
                <a:lnTo>
                  <a:pt x="216" y="126"/>
                </a:lnTo>
                <a:lnTo>
                  <a:pt x="216" y="126"/>
                </a:lnTo>
                <a:lnTo>
                  <a:pt x="216" y="120"/>
                </a:lnTo>
                <a:lnTo>
                  <a:pt x="222" y="120"/>
                </a:lnTo>
                <a:lnTo>
                  <a:pt x="222" y="120"/>
                </a:lnTo>
                <a:lnTo>
                  <a:pt x="222" y="114"/>
                </a:lnTo>
                <a:lnTo>
                  <a:pt x="228" y="114"/>
                </a:lnTo>
                <a:lnTo>
                  <a:pt x="228" y="114"/>
                </a:lnTo>
                <a:lnTo>
                  <a:pt x="228" y="114"/>
                </a:lnTo>
                <a:lnTo>
                  <a:pt x="228" y="114"/>
                </a:lnTo>
                <a:lnTo>
                  <a:pt x="228" y="108"/>
                </a:lnTo>
                <a:lnTo>
                  <a:pt x="228" y="108"/>
                </a:lnTo>
                <a:lnTo>
                  <a:pt x="228" y="108"/>
                </a:lnTo>
                <a:lnTo>
                  <a:pt x="228" y="102"/>
                </a:lnTo>
                <a:lnTo>
                  <a:pt x="228" y="102"/>
                </a:lnTo>
                <a:lnTo>
                  <a:pt x="228" y="102"/>
                </a:lnTo>
                <a:lnTo>
                  <a:pt x="228" y="102"/>
                </a:lnTo>
                <a:lnTo>
                  <a:pt x="222" y="102"/>
                </a:lnTo>
                <a:lnTo>
                  <a:pt x="222" y="102"/>
                </a:lnTo>
                <a:lnTo>
                  <a:pt x="222" y="96"/>
                </a:lnTo>
                <a:lnTo>
                  <a:pt x="216" y="96"/>
                </a:lnTo>
                <a:lnTo>
                  <a:pt x="216" y="96"/>
                </a:lnTo>
                <a:lnTo>
                  <a:pt x="216" y="96"/>
                </a:lnTo>
                <a:lnTo>
                  <a:pt x="210" y="96"/>
                </a:lnTo>
                <a:lnTo>
                  <a:pt x="204" y="90"/>
                </a:lnTo>
                <a:lnTo>
                  <a:pt x="192" y="90"/>
                </a:lnTo>
                <a:lnTo>
                  <a:pt x="192" y="90"/>
                </a:lnTo>
                <a:lnTo>
                  <a:pt x="186" y="90"/>
                </a:lnTo>
                <a:lnTo>
                  <a:pt x="180" y="84"/>
                </a:lnTo>
                <a:lnTo>
                  <a:pt x="180" y="84"/>
                </a:lnTo>
                <a:lnTo>
                  <a:pt x="168" y="66"/>
                </a:lnTo>
                <a:lnTo>
                  <a:pt x="150" y="78"/>
                </a:lnTo>
                <a:lnTo>
                  <a:pt x="150" y="66"/>
                </a:lnTo>
                <a:lnTo>
                  <a:pt x="150" y="66"/>
                </a:lnTo>
                <a:lnTo>
                  <a:pt x="150" y="60"/>
                </a:lnTo>
                <a:lnTo>
                  <a:pt x="150" y="60"/>
                </a:lnTo>
                <a:lnTo>
                  <a:pt x="150" y="54"/>
                </a:lnTo>
                <a:lnTo>
                  <a:pt x="150" y="54"/>
                </a:lnTo>
                <a:lnTo>
                  <a:pt x="150" y="48"/>
                </a:lnTo>
                <a:lnTo>
                  <a:pt x="150" y="48"/>
                </a:lnTo>
                <a:lnTo>
                  <a:pt x="114" y="48"/>
                </a:lnTo>
                <a:lnTo>
                  <a:pt x="102" y="66"/>
                </a:lnTo>
                <a:lnTo>
                  <a:pt x="102" y="66"/>
                </a:lnTo>
                <a:lnTo>
                  <a:pt x="102" y="66"/>
                </a:lnTo>
                <a:lnTo>
                  <a:pt x="102" y="66"/>
                </a:lnTo>
                <a:lnTo>
                  <a:pt x="96" y="66"/>
                </a:lnTo>
                <a:lnTo>
                  <a:pt x="96" y="66"/>
                </a:lnTo>
                <a:lnTo>
                  <a:pt x="90" y="66"/>
                </a:lnTo>
                <a:lnTo>
                  <a:pt x="90" y="66"/>
                </a:lnTo>
                <a:lnTo>
                  <a:pt x="84" y="66"/>
                </a:lnTo>
                <a:lnTo>
                  <a:pt x="84" y="66"/>
                </a:lnTo>
                <a:lnTo>
                  <a:pt x="84" y="66"/>
                </a:lnTo>
                <a:lnTo>
                  <a:pt x="78" y="66"/>
                </a:lnTo>
                <a:lnTo>
                  <a:pt x="72" y="66"/>
                </a:lnTo>
                <a:lnTo>
                  <a:pt x="72" y="72"/>
                </a:lnTo>
                <a:lnTo>
                  <a:pt x="66" y="72"/>
                </a:lnTo>
                <a:lnTo>
                  <a:pt x="66" y="72"/>
                </a:lnTo>
                <a:lnTo>
                  <a:pt x="60" y="72"/>
                </a:lnTo>
                <a:lnTo>
                  <a:pt x="60" y="66"/>
                </a:lnTo>
                <a:lnTo>
                  <a:pt x="54" y="66"/>
                </a:lnTo>
                <a:lnTo>
                  <a:pt x="54" y="66"/>
                </a:lnTo>
                <a:lnTo>
                  <a:pt x="48" y="66"/>
                </a:lnTo>
                <a:lnTo>
                  <a:pt x="48" y="84"/>
                </a:lnTo>
                <a:lnTo>
                  <a:pt x="12" y="114"/>
                </a:lnTo>
                <a:lnTo>
                  <a:pt x="0" y="48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3" name=""/>
          <p:cNvGrpSpPr/>
          <p:nvPr/>
        </p:nvGrpSpPr>
        <p:grpSpPr>
          <a:xfrm>
            <a:off x="6764400" y="3549600"/>
            <a:ext cx="558720" cy="304920"/>
            <a:chOff x="6764400" y="3549600"/>
            <a:chExt cx="558720" cy="304920"/>
          </a:xfrm>
        </p:grpSpPr>
        <p:sp>
          <p:nvSpPr>
            <p:cNvPr id="404" name=""/>
            <p:cNvSpPr/>
            <p:nvPr/>
          </p:nvSpPr>
          <p:spPr>
            <a:xfrm>
              <a:off x="6764400" y="3549600"/>
              <a:ext cx="558720" cy="304920"/>
            </a:xfrm>
            <a:custGeom>
              <a:avLst/>
              <a:gdLst/>
              <a:ahLst/>
              <a:rect l="l" t="t" r="r" b="b"/>
              <a:pathLst>
                <a:path w="396" h="192">
                  <a:moveTo>
                    <a:pt x="0" y="48"/>
                  </a:moveTo>
                  <a:lnTo>
                    <a:pt x="300" y="0"/>
                  </a:lnTo>
                  <a:lnTo>
                    <a:pt x="336" y="126"/>
                  </a:lnTo>
                  <a:lnTo>
                    <a:pt x="384" y="126"/>
                  </a:lnTo>
                  <a:lnTo>
                    <a:pt x="390" y="126"/>
                  </a:lnTo>
                  <a:lnTo>
                    <a:pt x="390" y="126"/>
                  </a:lnTo>
                  <a:lnTo>
                    <a:pt x="390" y="126"/>
                  </a:lnTo>
                  <a:lnTo>
                    <a:pt x="390" y="126"/>
                  </a:lnTo>
                  <a:lnTo>
                    <a:pt x="390" y="126"/>
                  </a:lnTo>
                  <a:lnTo>
                    <a:pt x="390" y="126"/>
                  </a:lnTo>
                  <a:lnTo>
                    <a:pt x="396" y="126"/>
                  </a:lnTo>
                  <a:lnTo>
                    <a:pt x="396" y="132"/>
                  </a:lnTo>
                  <a:lnTo>
                    <a:pt x="396" y="132"/>
                  </a:lnTo>
                  <a:lnTo>
                    <a:pt x="396" y="138"/>
                  </a:lnTo>
                  <a:lnTo>
                    <a:pt x="396" y="138"/>
                  </a:lnTo>
                  <a:lnTo>
                    <a:pt x="396" y="144"/>
                  </a:lnTo>
                  <a:lnTo>
                    <a:pt x="390" y="144"/>
                  </a:lnTo>
                  <a:lnTo>
                    <a:pt x="390" y="144"/>
                  </a:lnTo>
                  <a:lnTo>
                    <a:pt x="390" y="144"/>
                  </a:lnTo>
                  <a:lnTo>
                    <a:pt x="384" y="144"/>
                  </a:lnTo>
                  <a:lnTo>
                    <a:pt x="384" y="144"/>
                  </a:lnTo>
                  <a:lnTo>
                    <a:pt x="384" y="150"/>
                  </a:lnTo>
                  <a:lnTo>
                    <a:pt x="384" y="150"/>
                  </a:lnTo>
                  <a:lnTo>
                    <a:pt x="384" y="150"/>
                  </a:lnTo>
                  <a:lnTo>
                    <a:pt x="384" y="156"/>
                  </a:lnTo>
                  <a:lnTo>
                    <a:pt x="378" y="156"/>
                  </a:lnTo>
                  <a:lnTo>
                    <a:pt x="378" y="162"/>
                  </a:lnTo>
                  <a:lnTo>
                    <a:pt x="378" y="162"/>
                  </a:lnTo>
                  <a:lnTo>
                    <a:pt x="378" y="162"/>
                  </a:lnTo>
                  <a:lnTo>
                    <a:pt x="378" y="168"/>
                  </a:lnTo>
                  <a:lnTo>
                    <a:pt x="378" y="168"/>
                  </a:lnTo>
                  <a:lnTo>
                    <a:pt x="378" y="174"/>
                  </a:lnTo>
                  <a:lnTo>
                    <a:pt x="336" y="192"/>
                  </a:lnTo>
                  <a:lnTo>
                    <a:pt x="336" y="186"/>
                  </a:lnTo>
                  <a:lnTo>
                    <a:pt x="336" y="180"/>
                  </a:lnTo>
                  <a:lnTo>
                    <a:pt x="336" y="180"/>
                  </a:lnTo>
                  <a:lnTo>
                    <a:pt x="336" y="174"/>
                  </a:lnTo>
                  <a:lnTo>
                    <a:pt x="336" y="174"/>
                  </a:lnTo>
                  <a:lnTo>
                    <a:pt x="336" y="168"/>
                  </a:lnTo>
                  <a:lnTo>
                    <a:pt x="336" y="168"/>
                  </a:lnTo>
                  <a:lnTo>
                    <a:pt x="330" y="168"/>
                  </a:lnTo>
                  <a:lnTo>
                    <a:pt x="330" y="162"/>
                  </a:lnTo>
                  <a:lnTo>
                    <a:pt x="330" y="162"/>
                  </a:lnTo>
                  <a:lnTo>
                    <a:pt x="312" y="162"/>
                  </a:lnTo>
                  <a:lnTo>
                    <a:pt x="300" y="132"/>
                  </a:lnTo>
                  <a:lnTo>
                    <a:pt x="300" y="132"/>
                  </a:lnTo>
                  <a:lnTo>
                    <a:pt x="300" y="132"/>
                  </a:lnTo>
                  <a:lnTo>
                    <a:pt x="300" y="126"/>
                  </a:lnTo>
                  <a:lnTo>
                    <a:pt x="300" y="126"/>
                  </a:lnTo>
                  <a:lnTo>
                    <a:pt x="300" y="126"/>
                  </a:lnTo>
                  <a:lnTo>
                    <a:pt x="300" y="120"/>
                  </a:lnTo>
                  <a:lnTo>
                    <a:pt x="300" y="120"/>
                  </a:lnTo>
                  <a:lnTo>
                    <a:pt x="300" y="120"/>
                  </a:lnTo>
                  <a:lnTo>
                    <a:pt x="300" y="114"/>
                  </a:lnTo>
                  <a:lnTo>
                    <a:pt x="306" y="114"/>
                  </a:lnTo>
                  <a:lnTo>
                    <a:pt x="306" y="108"/>
                  </a:lnTo>
                  <a:lnTo>
                    <a:pt x="312" y="102"/>
                  </a:lnTo>
                  <a:lnTo>
                    <a:pt x="306" y="102"/>
                  </a:lnTo>
                  <a:lnTo>
                    <a:pt x="306" y="102"/>
                  </a:lnTo>
                  <a:lnTo>
                    <a:pt x="300" y="102"/>
                  </a:lnTo>
                  <a:lnTo>
                    <a:pt x="300" y="102"/>
                  </a:lnTo>
                  <a:lnTo>
                    <a:pt x="294" y="102"/>
                  </a:lnTo>
                  <a:lnTo>
                    <a:pt x="294" y="102"/>
                  </a:lnTo>
                  <a:lnTo>
                    <a:pt x="294" y="102"/>
                  </a:lnTo>
                  <a:lnTo>
                    <a:pt x="294" y="102"/>
                  </a:lnTo>
                  <a:lnTo>
                    <a:pt x="294" y="102"/>
                  </a:lnTo>
                  <a:lnTo>
                    <a:pt x="294" y="96"/>
                  </a:lnTo>
                  <a:lnTo>
                    <a:pt x="294" y="96"/>
                  </a:lnTo>
                  <a:lnTo>
                    <a:pt x="294" y="96"/>
                  </a:lnTo>
                  <a:lnTo>
                    <a:pt x="294" y="96"/>
                  </a:lnTo>
                  <a:lnTo>
                    <a:pt x="288" y="96"/>
                  </a:lnTo>
                  <a:lnTo>
                    <a:pt x="288" y="96"/>
                  </a:lnTo>
                  <a:lnTo>
                    <a:pt x="288" y="96"/>
                  </a:lnTo>
                  <a:lnTo>
                    <a:pt x="288" y="90"/>
                  </a:lnTo>
                  <a:lnTo>
                    <a:pt x="282" y="90"/>
                  </a:lnTo>
                  <a:lnTo>
                    <a:pt x="282" y="90"/>
                  </a:lnTo>
                  <a:lnTo>
                    <a:pt x="282" y="90"/>
                  </a:lnTo>
                  <a:lnTo>
                    <a:pt x="282" y="90"/>
                  </a:lnTo>
                  <a:lnTo>
                    <a:pt x="282" y="84"/>
                  </a:lnTo>
                  <a:lnTo>
                    <a:pt x="282" y="84"/>
                  </a:lnTo>
                  <a:lnTo>
                    <a:pt x="282" y="84"/>
                  </a:lnTo>
                  <a:lnTo>
                    <a:pt x="288" y="84"/>
                  </a:lnTo>
                  <a:lnTo>
                    <a:pt x="288" y="78"/>
                  </a:lnTo>
                  <a:lnTo>
                    <a:pt x="288" y="78"/>
                  </a:lnTo>
                  <a:lnTo>
                    <a:pt x="288" y="72"/>
                  </a:lnTo>
                  <a:lnTo>
                    <a:pt x="294" y="72"/>
                  </a:lnTo>
                  <a:lnTo>
                    <a:pt x="294" y="72"/>
                  </a:lnTo>
                  <a:lnTo>
                    <a:pt x="294" y="66"/>
                  </a:lnTo>
                  <a:lnTo>
                    <a:pt x="294" y="66"/>
                  </a:lnTo>
                  <a:lnTo>
                    <a:pt x="294" y="66"/>
                  </a:lnTo>
                  <a:lnTo>
                    <a:pt x="288" y="66"/>
                  </a:lnTo>
                  <a:lnTo>
                    <a:pt x="288" y="66"/>
                  </a:lnTo>
                  <a:lnTo>
                    <a:pt x="288" y="66"/>
                  </a:lnTo>
                  <a:lnTo>
                    <a:pt x="288" y="66"/>
                  </a:lnTo>
                  <a:lnTo>
                    <a:pt x="282" y="60"/>
                  </a:lnTo>
                  <a:lnTo>
                    <a:pt x="282" y="60"/>
                  </a:lnTo>
                  <a:lnTo>
                    <a:pt x="282" y="60"/>
                  </a:lnTo>
                  <a:lnTo>
                    <a:pt x="282" y="60"/>
                  </a:lnTo>
                  <a:lnTo>
                    <a:pt x="282" y="60"/>
                  </a:lnTo>
                  <a:lnTo>
                    <a:pt x="282" y="54"/>
                  </a:lnTo>
                  <a:lnTo>
                    <a:pt x="282" y="54"/>
                  </a:lnTo>
                  <a:lnTo>
                    <a:pt x="282" y="48"/>
                  </a:lnTo>
                  <a:lnTo>
                    <a:pt x="282" y="48"/>
                  </a:lnTo>
                  <a:lnTo>
                    <a:pt x="282" y="48"/>
                  </a:lnTo>
                  <a:lnTo>
                    <a:pt x="282" y="42"/>
                  </a:lnTo>
                  <a:lnTo>
                    <a:pt x="282" y="42"/>
                  </a:lnTo>
                  <a:lnTo>
                    <a:pt x="282" y="36"/>
                  </a:lnTo>
                  <a:lnTo>
                    <a:pt x="288" y="36"/>
                  </a:lnTo>
                  <a:lnTo>
                    <a:pt x="288" y="30"/>
                  </a:lnTo>
                  <a:lnTo>
                    <a:pt x="288" y="30"/>
                  </a:lnTo>
                  <a:lnTo>
                    <a:pt x="294" y="24"/>
                  </a:lnTo>
                  <a:lnTo>
                    <a:pt x="294" y="24"/>
                  </a:lnTo>
                  <a:lnTo>
                    <a:pt x="294" y="24"/>
                  </a:lnTo>
                  <a:lnTo>
                    <a:pt x="294" y="18"/>
                  </a:lnTo>
                  <a:lnTo>
                    <a:pt x="294" y="18"/>
                  </a:lnTo>
                  <a:lnTo>
                    <a:pt x="288" y="18"/>
                  </a:lnTo>
                  <a:lnTo>
                    <a:pt x="288" y="18"/>
                  </a:lnTo>
                  <a:lnTo>
                    <a:pt x="288" y="18"/>
                  </a:lnTo>
                  <a:lnTo>
                    <a:pt x="288" y="24"/>
                  </a:lnTo>
                  <a:lnTo>
                    <a:pt x="282" y="24"/>
                  </a:lnTo>
                  <a:lnTo>
                    <a:pt x="282" y="24"/>
                  </a:lnTo>
                  <a:lnTo>
                    <a:pt x="282" y="24"/>
                  </a:lnTo>
                  <a:lnTo>
                    <a:pt x="282" y="24"/>
                  </a:lnTo>
                  <a:lnTo>
                    <a:pt x="276" y="24"/>
                  </a:lnTo>
                  <a:lnTo>
                    <a:pt x="276" y="30"/>
                  </a:lnTo>
                  <a:lnTo>
                    <a:pt x="276" y="30"/>
                  </a:lnTo>
                  <a:lnTo>
                    <a:pt x="276" y="30"/>
                  </a:lnTo>
                  <a:lnTo>
                    <a:pt x="276" y="36"/>
                  </a:lnTo>
                  <a:lnTo>
                    <a:pt x="276" y="36"/>
                  </a:lnTo>
                  <a:lnTo>
                    <a:pt x="276" y="36"/>
                  </a:lnTo>
                  <a:lnTo>
                    <a:pt x="276" y="36"/>
                  </a:lnTo>
                  <a:lnTo>
                    <a:pt x="270" y="42"/>
                  </a:lnTo>
                  <a:lnTo>
                    <a:pt x="264" y="42"/>
                  </a:lnTo>
                  <a:lnTo>
                    <a:pt x="264" y="48"/>
                  </a:lnTo>
                  <a:lnTo>
                    <a:pt x="258" y="48"/>
                  </a:lnTo>
                  <a:lnTo>
                    <a:pt x="258" y="48"/>
                  </a:lnTo>
                  <a:lnTo>
                    <a:pt x="258" y="54"/>
                  </a:lnTo>
                  <a:lnTo>
                    <a:pt x="258" y="54"/>
                  </a:lnTo>
                  <a:lnTo>
                    <a:pt x="258" y="54"/>
                  </a:lnTo>
                  <a:lnTo>
                    <a:pt x="252" y="54"/>
                  </a:lnTo>
                  <a:lnTo>
                    <a:pt x="252" y="60"/>
                  </a:lnTo>
                  <a:lnTo>
                    <a:pt x="252" y="60"/>
                  </a:lnTo>
                  <a:lnTo>
                    <a:pt x="258" y="60"/>
                  </a:lnTo>
                  <a:lnTo>
                    <a:pt x="258" y="60"/>
                  </a:lnTo>
                  <a:lnTo>
                    <a:pt x="258" y="60"/>
                  </a:lnTo>
                  <a:lnTo>
                    <a:pt x="258" y="66"/>
                  </a:lnTo>
                  <a:lnTo>
                    <a:pt x="258" y="66"/>
                  </a:lnTo>
                  <a:lnTo>
                    <a:pt x="258" y="66"/>
                  </a:lnTo>
                  <a:lnTo>
                    <a:pt x="264" y="72"/>
                  </a:lnTo>
                  <a:lnTo>
                    <a:pt x="264" y="72"/>
                  </a:lnTo>
                  <a:lnTo>
                    <a:pt x="264" y="72"/>
                  </a:lnTo>
                  <a:lnTo>
                    <a:pt x="264" y="72"/>
                  </a:lnTo>
                  <a:lnTo>
                    <a:pt x="264" y="78"/>
                  </a:lnTo>
                  <a:lnTo>
                    <a:pt x="264" y="78"/>
                  </a:lnTo>
                  <a:lnTo>
                    <a:pt x="264" y="84"/>
                  </a:lnTo>
                  <a:lnTo>
                    <a:pt x="264" y="84"/>
                  </a:lnTo>
                  <a:lnTo>
                    <a:pt x="264" y="90"/>
                  </a:lnTo>
                  <a:lnTo>
                    <a:pt x="264" y="90"/>
                  </a:lnTo>
                  <a:lnTo>
                    <a:pt x="264" y="90"/>
                  </a:lnTo>
                  <a:lnTo>
                    <a:pt x="270" y="90"/>
                  </a:lnTo>
                  <a:lnTo>
                    <a:pt x="270" y="96"/>
                  </a:lnTo>
                  <a:lnTo>
                    <a:pt x="270" y="96"/>
                  </a:lnTo>
                  <a:lnTo>
                    <a:pt x="270" y="96"/>
                  </a:lnTo>
                  <a:lnTo>
                    <a:pt x="270" y="96"/>
                  </a:lnTo>
                  <a:lnTo>
                    <a:pt x="276" y="96"/>
                  </a:lnTo>
                  <a:lnTo>
                    <a:pt x="270" y="96"/>
                  </a:lnTo>
                  <a:lnTo>
                    <a:pt x="270" y="102"/>
                  </a:lnTo>
                  <a:lnTo>
                    <a:pt x="264" y="108"/>
                  </a:lnTo>
                  <a:lnTo>
                    <a:pt x="264" y="108"/>
                  </a:lnTo>
                  <a:lnTo>
                    <a:pt x="264" y="108"/>
                  </a:lnTo>
                  <a:lnTo>
                    <a:pt x="264" y="114"/>
                  </a:lnTo>
                  <a:lnTo>
                    <a:pt x="264" y="114"/>
                  </a:lnTo>
                  <a:lnTo>
                    <a:pt x="264" y="114"/>
                  </a:lnTo>
                  <a:lnTo>
                    <a:pt x="264" y="114"/>
                  </a:lnTo>
                  <a:lnTo>
                    <a:pt x="264" y="120"/>
                  </a:lnTo>
                  <a:lnTo>
                    <a:pt x="264" y="120"/>
                  </a:lnTo>
                  <a:lnTo>
                    <a:pt x="264" y="120"/>
                  </a:lnTo>
                  <a:lnTo>
                    <a:pt x="264" y="126"/>
                  </a:lnTo>
                  <a:lnTo>
                    <a:pt x="270" y="126"/>
                  </a:lnTo>
                  <a:lnTo>
                    <a:pt x="270" y="132"/>
                  </a:lnTo>
                  <a:lnTo>
                    <a:pt x="270" y="132"/>
                  </a:lnTo>
                  <a:lnTo>
                    <a:pt x="270" y="132"/>
                  </a:lnTo>
                  <a:lnTo>
                    <a:pt x="270" y="132"/>
                  </a:lnTo>
                  <a:lnTo>
                    <a:pt x="270" y="138"/>
                  </a:lnTo>
                  <a:lnTo>
                    <a:pt x="270" y="138"/>
                  </a:lnTo>
                  <a:lnTo>
                    <a:pt x="270" y="138"/>
                  </a:lnTo>
                  <a:lnTo>
                    <a:pt x="270" y="144"/>
                  </a:lnTo>
                  <a:lnTo>
                    <a:pt x="270" y="144"/>
                  </a:lnTo>
                  <a:lnTo>
                    <a:pt x="270" y="144"/>
                  </a:lnTo>
                  <a:lnTo>
                    <a:pt x="270" y="150"/>
                  </a:lnTo>
                  <a:lnTo>
                    <a:pt x="270" y="150"/>
                  </a:lnTo>
                  <a:lnTo>
                    <a:pt x="270" y="156"/>
                  </a:lnTo>
                  <a:lnTo>
                    <a:pt x="270" y="156"/>
                  </a:lnTo>
                  <a:lnTo>
                    <a:pt x="276" y="156"/>
                  </a:lnTo>
                  <a:lnTo>
                    <a:pt x="276" y="156"/>
                  </a:lnTo>
                  <a:lnTo>
                    <a:pt x="276" y="162"/>
                  </a:lnTo>
                  <a:lnTo>
                    <a:pt x="276" y="162"/>
                  </a:lnTo>
                  <a:lnTo>
                    <a:pt x="282" y="162"/>
                  </a:lnTo>
                  <a:lnTo>
                    <a:pt x="282" y="168"/>
                  </a:lnTo>
                  <a:lnTo>
                    <a:pt x="288" y="168"/>
                  </a:lnTo>
                  <a:lnTo>
                    <a:pt x="294" y="168"/>
                  </a:lnTo>
                  <a:lnTo>
                    <a:pt x="288" y="192"/>
                  </a:lnTo>
                  <a:lnTo>
                    <a:pt x="282" y="192"/>
                  </a:lnTo>
                  <a:lnTo>
                    <a:pt x="282" y="192"/>
                  </a:lnTo>
                  <a:lnTo>
                    <a:pt x="282" y="192"/>
                  </a:lnTo>
                  <a:lnTo>
                    <a:pt x="282" y="186"/>
                  </a:lnTo>
                  <a:lnTo>
                    <a:pt x="282" y="186"/>
                  </a:lnTo>
                  <a:lnTo>
                    <a:pt x="276" y="186"/>
                  </a:lnTo>
                  <a:lnTo>
                    <a:pt x="276" y="186"/>
                  </a:lnTo>
                  <a:lnTo>
                    <a:pt x="270" y="180"/>
                  </a:lnTo>
                  <a:lnTo>
                    <a:pt x="270" y="180"/>
                  </a:lnTo>
                  <a:lnTo>
                    <a:pt x="270" y="180"/>
                  </a:lnTo>
                  <a:lnTo>
                    <a:pt x="264" y="180"/>
                  </a:lnTo>
                  <a:lnTo>
                    <a:pt x="264" y="180"/>
                  </a:lnTo>
                  <a:lnTo>
                    <a:pt x="264" y="180"/>
                  </a:lnTo>
                  <a:lnTo>
                    <a:pt x="258" y="180"/>
                  </a:lnTo>
                  <a:lnTo>
                    <a:pt x="258" y="180"/>
                  </a:lnTo>
                  <a:lnTo>
                    <a:pt x="252" y="180"/>
                  </a:lnTo>
                  <a:lnTo>
                    <a:pt x="252" y="180"/>
                  </a:lnTo>
                  <a:lnTo>
                    <a:pt x="252" y="180"/>
                  </a:lnTo>
                  <a:lnTo>
                    <a:pt x="252" y="180"/>
                  </a:lnTo>
                  <a:lnTo>
                    <a:pt x="246" y="180"/>
                  </a:lnTo>
                  <a:lnTo>
                    <a:pt x="246" y="180"/>
                  </a:lnTo>
                  <a:lnTo>
                    <a:pt x="246" y="174"/>
                  </a:lnTo>
                  <a:lnTo>
                    <a:pt x="246" y="174"/>
                  </a:lnTo>
                  <a:lnTo>
                    <a:pt x="246" y="174"/>
                  </a:lnTo>
                  <a:lnTo>
                    <a:pt x="246" y="168"/>
                  </a:lnTo>
                  <a:lnTo>
                    <a:pt x="246" y="168"/>
                  </a:lnTo>
                  <a:lnTo>
                    <a:pt x="216" y="168"/>
                  </a:lnTo>
                  <a:lnTo>
                    <a:pt x="216" y="168"/>
                  </a:lnTo>
                  <a:lnTo>
                    <a:pt x="216" y="168"/>
                  </a:lnTo>
                  <a:lnTo>
                    <a:pt x="210" y="162"/>
                  </a:lnTo>
                  <a:lnTo>
                    <a:pt x="210" y="162"/>
                  </a:lnTo>
                  <a:lnTo>
                    <a:pt x="210" y="156"/>
                  </a:lnTo>
                  <a:lnTo>
                    <a:pt x="210" y="156"/>
                  </a:lnTo>
                  <a:lnTo>
                    <a:pt x="210" y="150"/>
                  </a:lnTo>
                  <a:lnTo>
                    <a:pt x="210" y="144"/>
                  </a:lnTo>
                  <a:lnTo>
                    <a:pt x="210" y="144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0" y="132"/>
                  </a:lnTo>
                  <a:lnTo>
                    <a:pt x="210" y="132"/>
                  </a:lnTo>
                  <a:lnTo>
                    <a:pt x="216" y="126"/>
                  </a:lnTo>
                  <a:lnTo>
                    <a:pt x="216" y="126"/>
                  </a:lnTo>
                  <a:lnTo>
                    <a:pt x="216" y="126"/>
                  </a:lnTo>
                  <a:lnTo>
                    <a:pt x="216" y="120"/>
                  </a:lnTo>
                  <a:lnTo>
                    <a:pt x="222" y="120"/>
                  </a:lnTo>
                  <a:lnTo>
                    <a:pt x="222" y="120"/>
                  </a:lnTo>
                  <a:lnTo>
                    <a:pt x="222" y="114"/>
                  </a:lnTo>
                  <a:lnTo>
                    <a:pt x="228" y="114"/>
                  </a:lnTo>
                  <a:lnTo>
                    <a:pt x="228" y="114"/>
                  </a:lnTo>
                  <a:lnTo>
                    <a:pt x="228" y="114"/>
                  </a:lnTo>
                  <a:lnTo>
                    <a:pt x="228" y="114"/>
                  </a:lnTo>
                  <a:lnTo>
                    <a:pt x="228" y="108"/>
                  </a:lnTo>
                  <a:lnTo>
                    <a:pt x="228" y="108"/>
                  </a:lnTo>
                  <a:lnTo>
                    <a:pt x="228" y="108"/>
                  </a:lnTo>
                  <a:lnTo>
                    <a:pt x="228" y="102"/>
                  </a:lnTo>
                  <a:lnTo>
                    <a:pt x="228" y="102"/>
                  </a:lnTo>
                  <a:lnTo>
                    <a:pt x="228" y="102"/>
                  </a:lnTo>
                  <a:lnTo>
                    <a:pt x="228" y="102"/>
                  </a:lnTo>
                  <a:lnTo>
                    <a:pt x="222" y="102"/>
                  </a:lnTo>
                  <a:lnTo>
                    <a:pt x="222" y="102"/>
                  </a:lnTo>
                  <a:lnTo>
                    <a:pt x="222" y="96"/>
                  </a:lnTo>
                  <a:lnTo>
                    <a:pt x="216" y="96"/>
                  </a:lnTo>
                  <a:lnTo>
                    <a:pt x="216" y="96"/>
                  </a:lnTo>
                  <a:lnTo>
                    <a:pt x="216" y="96"/>
                  </a:lnTo>
                  <a:lnTo>
                    <a:pt x="210" y="96"/>
                  </a:lnTo>
                  <a:lnTo>
                    <a:pt x="204" y="90"/>
                  </a:lnTo>
                  <a:lnTo>
                    <a:pt x="192" y="90"/>
                  </a:lnTo>
                  <a:lnTo>
                    <a:pt x="192" y="90"/>
                  </a:lnTo>
                  <a:lnTo>
                    <a:pt x="186" y="90"/>
                  </a:lnTo>
                  <a:lnTo>
                    <a:pt x="180" y="84"/>
                  </a:lnTo>
                  <a:lnTo>
                    <a:pt x="180" y="84"/>
                  </a:lnTo>
                  <a:lnTo>
                    <a:pt x="168" y="66"/>
                  </a:lnTo>
                  <a:lnTo>
                    <a:pt x="150" y="78"/>
                  </a:lnTo>
                  <a:lnTo>
                    <a:pt x="150" y="66"/>
                  </a:lnTo>
                  <a:lnTo>
                    <a:pt x="150" y="66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50" y="54"/>
                  </a:lnTo>
                  <a:lnTo>
                    <a:pt x="150" y="54"/>
                  </a:lnTo>
                  <a:lnTo>
                    <a:pt x="150" y="48"/>
                  </a:lnTo>
                  <a:lnTo>
                    <a:pt x="150" y="48"/>
                  </a:lnTo>
                  <a:lnTo>
                    <a:pt x="114" y="48"/>
                  </a:lnTo>
                  <a:lnTo>
                    <a:pt x="102" y="66"/>
                  </a:lnTo>
                  <a:lnTo>
                    <a:pt x="102" y="66"/>
                  </a:lnTo>
                  <a:lnTo>
                    <a:pt x="102" y="66"/>
                  </a:lnTo>
                  <a:lnTo>
                    <a:pt x="102" y="66"/>
                  </a:lnTo>
                  <a:lnTo>
                    <a:pt x="96" y="66"/>
                  </a:lnTo>
                  <a:lnTo>
                    <a:pt x="96" y="66"/>
                  </a:lnTo>
                  <a:lnTo>
                    <a:pt x="90" y="66"/>
                  </a:lnTo>
                  <a:lnTo>
                    <a:pt x="90" y="66"/>
                  </a:lnTo>
                  <a:lnTo>
                    <a:pt x="84" y="66"/>
                  </a:lnTo>
                  <a:lnTo>
                    <a:pt x="84" y="66"/>
                  </a:lnTo>
                  <a:lnTo>
                    <a:pt x="84" y="66"/>
                  </a:lnTo>
                  <a:lnTo>
                    <a:pt x="78" y="66"/>
                  </a:lnTo>
                  <a:lnTo>
                    <a:pt x="72" y="66"/>
                  </a:lnTo>
                  <a:lnTo>
                    <a:pt x="72" y="72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60" y="72"/>
                  </a:lnTo>
                  <a:lnTo>
                    <a:pt x="60" y="66"/>
                  </a:lnTo>
                  <a:lnTo>
                    <a:pt x="54" y="66"/>
                  </a:lnTo>
                  <a:lnTo>
                    <a:pt x="54" y="66"/>
                  </a:lnTo>
                  <a:lnTo>
                    <a:pt x="48" y="66"/>
                  </a:lnTo>
                  <a:lnTo>
                    <a:pt x="48" y="84"/>
                  </a:lnTo>
                  <a:lnTo>
                    <a:pt x="12" y="114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6764400" y="3549600"/>
              <a:ext cx="558720" cy="304920"/>
            </a:xfrm>
            <a:custGeom>
              <a:avLst/>
              <a:gdLst/>
              <a:ahLst/>
              <a:rect l="l" t="t" r="r" b="b"/>
              <a:pathLst>
                <a:path w="396" h="192">
                  <a:moveTo>
                    <a:pt x="0" y="48"/>
                  </a:moveTo>
                  <a:lnTo>
                    <a:pt x="300" y="0"/>
                  </a:lnTo>
                  <a:lnTo>
                    <a:pt x="336" y="126"/>
                  </a:lnTo>
                  <a:lnTo>
                    <a:pt x="384" y="126"/>
                  </a:lnTo>
                  <a:lnTo>
                    <a:pt x="390" y="126"/>
                  </a:lnTo>
                  <a:lnTo>
                    <a:pt x="390" y="126"/>
                  </a:lnTo>
                  <a:lnTo>
                    <a:pt x="390" y="126"/>
                  </a:lnTo>
                  <a:lnTo>
                    <a:pt x="390" y="126"/>
                  </a:lnTo>
                  <a:lnTo>
                    <a:pt x="390" y="126"/>
                  </a:lnTo>
                  <a:lnTo>
                    <a:pt x="390" y="126"/>
                  </a:lnTo>
                  <a:lnTo>
                    <a:pt x="396" y="126"/>
                  </a:lnTo>
                  <a:lnTo>
                    <a:pt x="396" y="132"/>
                  </a:lnTo>
                  <a:lnTo>
                    <a:pt x="396" y="132"/>
                  </a:lnTo>
                  <a:lnTo>
                    <a:pt x="396" y="138"/>
                  </a:lnTo>
                  <a:lnTo>
                    <a:pt x="396" y="138"/>
                  </a:lnTo>
                  <a:lnTo>
                    <a:pt x="396" y="144"/>
                  </a:lnTo>
                  <a:lnTo>
                    <a:pt x="390" y="144"/>
                  </a:lnTo>
                  <a:lnTo>
                    <a:pt x="390" y="144"/>
                  </a:lnTo>
                  <a:lnTo>
                    <a:pt x="390" y="144"/>
                  </a:lnTo>
                  <a:lnTo>
                    <a:pt x="384" y="144"/>
                  </a:lnTo>
                  <a:lnTo>
                    <a:pt x="384" y="144"/>
                  </a:lnTo>
                  <a:lnTo>
                    <a:pt x="384" y="150"/>
                  </a:lnTo>
                  <a:lnTo>
                    <a:pt x="384" y="150"/>
                  </a:lnTo>
                  <a:lnTo>
                    <a:pt x="384" y="150"/>
                  </a:lnTo>
                  <a:lnTo>
                    <a:pt x="384" y="156"/>
                  </a:lnTo>
                  <a:lnTo>
                    <a:pt x="378" y="156"/>
                  </a:lnTo>
                  <a:lnTo>
                    <a:pt x="378" y="162"/>
                  </a:lnTo>
                  <a:lnTo>
                    <a:pt x="378" y="162"/>
                  </a:lnTo>
                  <a:lnTo>
                    <a:pt x="378" y="162"/>
                  </a:lnTo>
                  <a:lnTo>
                    <a:pt x="378" y="168"/>
                  </a:lnTo>
                  <a:lnTo>
                    <a:pt x="378" y="168"/>
                  </a:lnTo>
                  <a:lnTo>
                    <a:pt x="378" y="174"/>
                  </a:lnTo>
                  <a:lnTo>
                    <a:pt x="336" y="192"/>
                  </a:lnTo>
                  <a:lnTo>
                    <a:pt x="336" y="186"/>
                  </a:lnTo>
                  <a:lnTo>
                    <a:pt x="336" y="180"/>
                  </a:lnTo>
                  <a:lnTo>
                    <a:pt x="336" y="180"/>
                  </a:lnTo>
                  <a:lnTo>
                    <a:pt x="336" y="174"/>
                  </a:lnTo>
                  <a:lnTo>
                    <a:pt x="336" y="174"/>
                  </a:lnTo>
                  <a:lnTo>
                    <a:pt x="336" y="168"/>
                  </a:lnTo>
                  <a:lnTo>
                    <a:pt x="336" y="168"/>
                  </a:lnTo>
                  <a:lnTo>
                    <a:pt x="330" y="168"/>
                  </a:lnTo>
                  <a:lnTo>
                    <a:pt x="330" y="162"/>
                  </a:lnTo>
                  <a:lnTo>
                    <a:pt x="330" y="162"/>
                  </a:lnTo>
                  <a:lnTo>
                    <a:pt x="312" y="162"/>
                  </a:lnTo>
                  <a:lnTo>
                    <a:pt x="300" y="132"/>
                  </a:lnTo>
                  <a:lnTo>
                    <a:pt x="300" y="132"/>
                  </a:lnTo>
                  <a:lnTo>
                    <a:pt x="300" y="132"/>
                  </a:lnTo>
                  <a:lnTo>
                    <a:pt x="300" y="126"/>
                  </a:lnTo>
                  <a:lnTo>
                    <a:pt x="300" y="126"/>
                  </a:lnTo>
                  <a:lnTo>
                    <a:pt x="300" y="126"/>
                  </a:lnTo>
                  <a:lnTo>
                    <a:pt x="300" y="120"/>
                  </a:lnTo>
                  <a:lnTo>
                    <a:pt x="300" y="120"/>
                  </a:lnTo>
                  <a:lnTo>
                    <a:pt x="300" y="120"/>
                  </a:lnTo>
                  <a:lnTo>
                    <a:pt x="300" y="114"/>
                  </a:lnTo>
                  <a:lnTo>
                    <a:pt x="306" y="114"/>
                  </a:lnTo>
                  <a:lnTo>
                    <a:pt x="306" y="108"/>
                  </a:lnTo>
                  <a:lnTo>
                    <a:pt x="312" y="102"/>
                  </a:lnTo>
                  <a:lnTo>
                    <a:pt x="306" y="102"/>
                  </a:lnTo>
                  <a:lnTo>
                    <a:pt x="306" y="102"/>
                  </a:lnTo>
                  <a:lnTo>
                    <a:pt x="300" y="102"/>
                  </a:lnTo>
                  <a:lnTo>
                    <a:pt x="300" y="102"/>
                  </a:lnTo>
                  <a:lnTo>
                    <a:pt x="294" y="102"/>
                  </a:lnTo>
                  <a:lnTo>
                    <a:pt x="294" y="102"/>
                  </a:lnTo>
                  <a:lnTo>
                    <a:pt x="294" y="102"/>
                  </a:lnTo>
                  <a:lnTo>
                    <a:pt x="294" y="102"/>
                  </a:lnTo>
                  <a:lnTo>
                    <a:pt x="294" y="102"/>
                  </a:lnTo>
                  <a:lnTo>
                    <a:pt x="294" y="96"/>
                  </a:lnTo>
                  <a:lnTo>
                    <a:pt x="294" y="96"/>
                  </a:lnTo>
                  <a:lnTo>
                    <a:pt x="294" y="96"/>
                  </a:lnTo>
                  <a:lnTo>
                    <a:pt x="294" y="96"/>
                  </a:lnTo>
                  <a:lnTo>
                    <a:pt x="288" y="96"/>
                  </a:lnTo>
                  <a:lnTo>
                    <a:pt x="288" y="96"/>
                  </a:lnTo>
                  <a:lnTo>
                    <a:pt x="288" y="96"/>
                  </a:lnTo>
                  <a:lnTo>
                    <a:pt x="288" y="90"/>
                  </a:lnTo>
                  <a:lnTo>
                    <a:pt x="282" y="90"/>
                  </a:lnTo>
                  <a:lnTo>
                    <a:pt x="282" y="90"/>
                  </a:lnTo>
                  <a:lnTo>
                    <a:pt x="282" y="90"/>
                  </a:lnTo>
                  <a:lnTo>
                    <a:pt x="282" y="90"/>
                  </a:lnTo>
                  <a:lnTo>
                    <a:pt x="282" y="84"/>
                  </a:lnTo>
                  <a:lnTo>
                    <a:pt x="282" y="84"/>
                  </a:lnTo>
                  <a:lnTo>
                    <a:pt x="282" y="84"/>
                  </a:lnTo>
                  <a:lnTo>
                    <a:pt x="288" y="84"/>
                  </a:lnTo>
                  <a:lnTo>
                    <a:pt x="288" y="78"/>
                  </a:lnTo>
                  <a:lnTo>
                    <a:pt x="288" y="78"/>
                  </a:lnTo>
                  <a:lnTo>
                    <a:pt x="288" y="72"/>
                  </a:lnTo>
                  <a:lnTo>
                    <a:pt x="294" y="72"/>
                  </a:lnTo>
                  <a:lnTo>
                    <a:pt x="294" y="72"/>
                  </a:lnTo>
                  <a:lnTo>
                    <a:pt x="294" y="66"/>
                  </a:lnTo>
                  <a:lnTo>
                    <a:pt x="294" y="66"/>
                  </a:lnTo>
                  <a:lnTo>
                    <a:pt x="294" y="66"/>
                  </a:lnTo>
                  <a:lnTo>
                    <a:pt x="288" y="66"/>
                  </a:lnTo>
                  <a:lnTo>
                    <a:pt x="288" y="66"/>
                  </a:lnTo>
                  <a:lnTo>
                    <a:pt x="288" y="66"/>
                  </a:lnTo>
                  <a:lnTo>
                    <a:pt x="288" y="66"/>
                  </a:lnTo>
                  <a:lnTo>
                    <a:pt x="282" y="60"/>
                  </a:lnTo>
                  <a:lnTo>
                    <a:pt x="282" y="60"/>
                  </a:lnTo>
                  <a:lnTo>
                    <a:pt x="282" y="60"/>
                  </a:lnTo>
                  <a:lnTo>
                    <a:pt x="282" y="60"/>
                  </a:lnTo>
                  <a:lnTo>
                    <a:pt x="282" y="60"/>
                  </a:lnTo>
                  <a:lnTo>
                    <a:pt x="282" y="54"/>
                  </a:lnTo>
                  <a:lnTo>
                    <a:pt x="282" y="54"/>
                  </a:lnTo>
                  <a:lnTo>
                    <a:pt x="282" y="48"/>
                  </a:lnTo>
                  <a:lnTo>
                    <a:pt x="282" y="48"/>
                  </a:lnTo>
                  <a:lnTo>
                    <a:pt x="282" y="48"/>
                  </a:lnTo>
                  <a:lnTo>
                    <a:pt x="282" y="42"/>
                  </a:lnTo>
                  <a:lnTo>
                    <a:pt x="282" y="42"/>
                  </a:lnTo>
                  <a:lnTo>
                    <a:pt x="282" y="36"/>
                  </a:lnTo>
                  <a:lnTo>
                    <a:pt x="288" y="36"/>
                  </a:lnTo>
                  <a:lnTo>
                    <a:pt x="288" y="30"/>
                  </a:lnTo>
                  <a:lnTo>
                    <a:pt x="288" y="30"/>
                  </a:lnTo>
                  <a:lnTo>
                    <a:pt x="294" y="24"/>
                  </a:lnTo>
                  <a:lnTo>
                    <a:pt x="294" y="24"/>
                  </a:lnTo>
                  <a:lnTo>
                    <a:pt x="294" y="24"/>
                  </a:lnTo>
                  <a:lnTo>
                    <a:pt x="294" y="18"/>
                  </a:lnTo>
                  <a:lnTo>
                    <a:pt x="294" y="18"/>
                  </a:lnTo>
                  <a:lnTo>
                    <a:pt x="288" y="18"/>
                  </a:lnTo>
                  <a:lnTo>
                    <a:pt x="288" y="18"/>
                  </a:lnTo>
                  <a:lnTo>
                    <a:pt x="288" y="18"/>
                  </a:lnTo>
                  <a:lnTo>
                    <a:pt x="288" y="24"/>
                  </a:lnTo>
                  <a:lnTo>
                    <a:pt x="282" y="24"/>
                  </a:lnTo>
                  <a:lnTo>
                    <a:pt x="282" y="24"/>
                  </a:lnTo>
                  <a:lnTo>
                    <a:pt x="282" y="24"/>
                  </a:lnTo>
                  <a:lnTo>
                    <a:pt x="282" y="24"/>
                  </a:lnTo>
                  <a:lnTo>
                    <a:pt x="276" y="24"/>
                  </a:lnTo>
                  <a:lnTo>
                    <a:pt x="276" y="30"/>
                  </a:lnTo>
                  <a:lnTo>
                    <a:pt x="276" y="30"/>
                  </a:lnTo>
                  <a:lnTo>
                    <a:pt x="276" y="30"/>
                  </a:lnTo>
                  <a:lnTo>
                    <a:pt x="276" y="36"/>
                  </a:lnTo>
                  <a:lnTo>
                    <a:pt x="276" y="36"/>
                  </a:lnTo>
                  <a:lnTo>
                    <a:pt x="276" y="36"/>
                  </a:lnTo>
                  <a:lnTo>
                    <a:pt x="276" y="36"/>
                  </a:lnTo>
                  <a:lnTo>
                    <a:pt x="270" y="42"/>
                  </a:lnTo>
                  <a:lnTo>
                    <a:pt x="264" y="42"/>
                  </a:lnTo>
                  <a:lnTo>
                    <a:pt x="264" y="48"/>
                  </a:lnTo>
                  <a:lnTo>
                    <a:pt x="258" y="48"/>
                  </a:lnTo>
                  <a:lnTo>
                    <a:pt x="258" y="48"/>
                  </a:lnTo>
                  <a:lnTo>
                    <a:pt x="258" y="54"/>
                  </a:lnTo>
                  <a:lnTo>
                    <a:pt x="258" y="54"/>
                  </a:lnTo>
                  <a:lnTo>
                    <a:pt x="258" y="54"/>
                  </a:lnTo>
                  <a:lnTo>
                    <a:pt x="252" y="54"/>
                  </a:lnTo>
                  <a:lnTo>
                    <a:pt x="252" y="60"/>
                  </a:lnTo>
                  <a:lnTo>
                    <a:pt x="252" y="60"/>
                  </a:lnTo>
                  <a:lnTo>
                    <a:pt x="258" y="60"/>
                  </a:lnTo>
                  <a:lnTo>
                    <a:pt x="258" y="60"/>
                  </a:lnTo>
                  <a:lnTo>
                    <a:pt x="258" y="60"/>
                  </a:lnTo>
                  <a:lnTo>
                    <a:pt x="258" y="66"/>
                  </a:lnTo>
                  <a:lnTo>
                    <a:pt x="258" y="66"/>
                  </a:lnTo>
                  <a:lnTo>
                    <a:pt x="258" y="66"/>
                  </a:lnTo>
                  <a:lnTo>
                    <a:pt x="264" y="72"/>
                  </a:lnTo>
                  <a:lnTo>
                    <a:pt x="264" y="72"/>
                  </a:lnTo>
                  <a:lnTo>
                    <a:pt x="264" y="72"/>
                  </a:lnTo>
                  <a:lnTo>
                    <a:pt x="264" y="72"/>
                  </a:lnTo>
                  <a:lnTo>
                    <a:pt x="264" y="78"/>
                  </a:lnTo>
                  <a:lnTo>
                    <a:pt x="264" y="78"/>
                  </a:lnTo>
                  <a:lnTo>
                    <a:pt x="264" y="84"/>
                  </a:lnTo>
                  <a:lnTo>
                    <a:pt x="264" y="84"/>
                  </a:lnTo>
                  <a:lnTo>
                    <a:pt x="264" y="90"/>
                  </a:lnTo>
                  <a:lnTo>
                    <a:pt x="264" y="90"/>
                  </a:lnTo>
                  <a:lnTo>
                    <a:pt x="264" y="90"/>
                  </a:lnTo>
                  <a:lnTo>
                    <a:pt x="270" y="90"/>
                  </a:lnTo>
                  <a:lnTo>
                    <a:pt x="270" y="96"/>
                  </a:lnTo>
                  <a:lnTo>
                    <a:pt x="270" y="96"/>
                  </a:lnTo>
                  <a:lnTo>
                    <a:pt x="270" y="96"/>
                  </a:lnTo>
                  <a:lnTo>
                    <a:pt x="270" y="96"/>
                  </a:lnTo>
                  <a:lnTo>
                    <a:pt x="276" y="96"/>
                  </a:lnTo>
                  <a:lnTo>
                    <a:pt x="270" y="96"/>
                  </a:lnTo>
                  <a:lnTo>
                    <a:pt x="270" y="102"/>
                  </a:lnTo>
                  <a:lnTo>
                    <a:pt x="264" y="108"/>
                  </a:lnTo>
                  <a:lnTo>
                    <a:pt x="264" y="108"/>
                  </a:lnTo>
                  <a:lnTo>
                    <a:pt x="264" y="108"/>
                  </a:lnTo>
                  <a:lnTo>
                    <a:pt x="264" y="114"/>
                  </a:lnTo>
                  <a:lnTo>
                    <a:pt x="264" y="114"/>
                  </a:lnTo>
                  <a:lnTo>
                    <a:pt x="264" y="114"/>
                  </a:lnTo>
                  <a:lnTo>
                    <a:pt x="264" y="114"/>
                  </a:lnTo>
                  <a:lnTo>
                    <a:pt x="264" y="120"/>
                  </a:lnTo>
                  <a:lnTo>
                    <a:pt x="264" y="120"/>
                  </a:lnTo>
                  <a:lnTo>
                    <a:pt x="264" y="120"/>
                  </a:lnTo>
                  <a:lnTo>
                    <a:pt x="264" y="126"/>
                  </a:lnTo>
                  <a:lnTo>
                    <a:pt x="270" y="126"/>
                  </a:lnTo>
                  <a:lnTo>
                    <a:pt x="270" y="132"/>
                  </a:lnTo>
                  <a:lnTo>
                    <a:pt x="270" y="132"/>
                  </a:lnTo>
                  <a:lnTo>
                    <a:pt x="270" y="132"/>
                  </a:lnTo>
                  <a:lnTo>
                    <a:pt x="270" y="132"/>
                  </a:lnTo>
                  <a:lnTo>
                    <a:pt x="270" y="138"/>
                  </a:lnTo>
                  <a:lnTo>
                    <a:pt x="270" y="138"/>
                  </a:lnTo>
                  <a:lnTo>
                    <a:pt x="270" y="138"/>
                  </a:lnTo>
                  <a:lnTo>
                    <a:pt x="270" y="144"/>
                  </a:lnTo>
                  <a:lnTo>
                    <a:pt x="270" y="144"/>
                  </a:lnTo>
                  <a:lnTo>
                    <a:pt x="270" y="144"/>
                  </a:lnTo>
                  <a:lnTo>
                    <a:pt x="270" y="150"/>
                  </a:lnTo>
                  <a:lnTo>
                    <a:pt x="270" y="150"/>
                  </a:lnTo>
                  <a:lnTo>
                    <a:pt x="270" y="156"/>
                  </a:lnTo>
                  <a:lnTo>
                    <a:pt x="270" y="156"/>
                  </a:lnTo>
                  <a:lnTo>
                    <a:pt x="276" y="156"/>
                  </a:lnTo>
                  <a:lnTo>
                    <a:pt x="276" y="156"/>
                  </a:lnTo>
                  <a:lnTo>
                    <a:pt x="276" y="162"/>
                  </a:lnTo>
                  <a:lnTo>
                    <a:pt x="276" y="162"/>
                  </a:lnTo>
                  <a:lnTo>
                    <a:pt x="282" y="162"/>
                  </a:lnTo>
                  <a:lnTo>
                    <a:pt x="282" y="168"/>
                  </a:lnTo>
                  <a:lnTo>
                    <a:pt x="288" y="168"/>
                  </a:lnTo>
                  <a:lnTo>
                    <a:pt x="294" y="168"/>
                  </a:lnTo>
                  <a:lnTo>
                    <a:pt x="288" y="192"/>
                  </a:lnTo>
                  <a:lnTo>
                    <a:pt x="282" y="192"/>
                  </a:lnTo>
                  <a:lnTo>
                    <a:pt x="282" y="192"/>
                  </a:lnTo>
                  <a:lnTo>
                    <a:pt x="282" y="192"/>
                  </a:lnTo>
                  <a:lnTo>
                    <a:pt x="282" y="186"/>
                  </a:lnTo>
                  <a:lnTo>
                    <a:pt x="282" y="186"/>
                  </a:lnTo>
                  <a:lnTo>
                    <a:pt x="276" y="186"/>
                  </a:lnTo>
                  <a:lnTo>
                    <a:pt x="276" y="186"/>
                  </a:lnTo>
                  <a:lnTo>
                    <a:pt x="270" y="180"/>
                  </a:lnTo>
                  <a:lnTo>
                    <a:pt x="270" y="180"/>
                  </a:lnTo>
                  <a:lnTo>
                    <a:pt x="270" y="180"/>
                  </a:lnTo>
                  <a:lnTo>
                    <a:pt x="264" y="180"/>
                  </a:lnTo>
                  <a:lnTo>
                    <a:pt x="264" y="180"/>
                  </a:lnTo>
                  <a:lnTo>
                    <a:pt x="264" y="180"/>
                  </a:lnTo>
                  <a:lnTo>
                    <a:pt x="258" y="180"/>
                  </a:lnTo>
                  <a:lnTo>
                    <a:pt x="258" y="180"/>
                  </a:lnTo>
                  <a:lnTo>
                    <a:pt x="252" y="180"/>
                  </a:lnTo>
                  <a:lnTo>
                    <a:pt x="252" y="180"/>
                  </a:lnTo>
                  <a:lnTo>
                    <a:pt x="252" y="180"/>
                  </a:lnTo>
                  <a:lnTo>
                    <a:pt x="252" y="180"/>
                  </a:lnTo>
                  <a:lnTo>
                    <a:pt x="246" y="180"/>
                  </a:lnTo>
                  <a:lnTo>
                    <a:pt x="246" y="180"/>
                  </a:lnTo>
                  <a:lnTo>
                    <a:pt x="246" y="174"/>
                  </a:lnTo>
                  <a:lnTo>
                    <a:pt x="246" y="174"/>
                  </a:lnTo>
                  <a:lnTo>
                    <a:pt x="246" y="174"/>
                  </a:lnTo>
                  <a:lnTo>
                    <a:pt x="246" y="168"/>
                  </a:lnTo>
                  <a:lnTo>
                    <a:pt x="246" y="168"/>
                  </a:lnTo>
                  <a:lnTo>
                    <a:pt x="216" y="168"/>
                  </a:lnTo>
                  <a:lnTo>
                    <a:pt x="216" y="168"/>
                  </a:lnTo>
                  <a:lnTo>
                    <a:pt x="216" y="168"/>
                  </a:lnTo>
                  <a:lnTo>
                    <a:pt x="210" y="162"/>
                  </a:lnTo>
                  <a:lnTo>
                    <a:pt x="210" y="162"/>
                  </a:lnTo>
                  <a:lnTo>
                    <a:pt x="210" y="156"/>
                  </a:lnTo>
                  <a:lnTo>
                    <a:pt x="210" y="156"/>
                  </a:lnTo>
                  <a:lnTo>
                    <a:pt x="210" y="150"/>
                  </a:lnTo>
                  <a:lnTo>
                    <a:pt x="210" y="144"/>
                  </a:lnTo>
                  <a:lnTo>
                    <a:pt x="210" y="144"/>
                  </a:lnTo>
                  <a:lnTo>
                    <a:pt x="210" y="138"/>
                  </a:lnTo>
                  <a:lnTo>
                    <a:pt x="210" y="138"/>
                  </a:lnTo>
                  <a:lnTo>
                    <a:pt x="210" y="132"/>
                  </a:lnTo>
                  <a:lnTo>
                    <a:pt x="210" y="132"/>
                  </a:lnTo>
                  <a:lnTo>
                    <a:pt x="216" y="126"/>
                  </a:lnTo>
                  <a:lnTo>
                    <a:pt x="216" y="126"/>
                  </a:lnTo>
                  <a:lnTo>
                    <a:pt x="216" y="126"/>
                  </a:lnTo>
                  <a:lnTo>
                    <a:pt x="216" y="120"/>
                  </a:lnTo>
                  <a:lnTo>
                    <a:pt x="222" y="120"/>
                  </a:lnTo>
                  <a:lnTo>
                    <a:pt x="222" y="120"/>
                  </a:lnTo>
                  <a:lnTo>
                    <a:pt x="222" y="114"/>
                  </a:lnTo>
                  <a:lnTo>
                    <a:pt x="228" y="114"/>
                  </a:lnTo>
                  <a:lnTo>
                    <a:pt x="228" y="114"/>
                  </a:lnTo>
                  <a:lnTo>
                    <a:pt x="228" y="114"/>
                  </a:lnTo>
                  <a:lnTo>
                    <a:pt x="228" y="114"/>
                  </a:lnTo>
                  <a:lnTo>
                    <a:pt x="228" y="108"/>
                  </a:lnTo>
                  <a:lnTo>
                    <a:pt x="228" y="108"/>
                  </a:lnTo>
                  <a:lnTo>
                    <a:pt x="228" y="108"/>
                  </a:lnTo>
                  <a:lnTo>
                    <a:pt x="228" y="102"/>
                  </a:lnTo>
                  <a:lnTo>
                    <a:pt x="228" y="102"/>
                  </a:lnTo>
                  <a:lnTo>
                    <a:pt x="228" y="102"/>
                  </a:lnTo>
                  <a:lnTo>
                    <a:pt x="228" y="102"/>
                  </a:lnTo>
                  <a:lnTo>
                    <a:pt x="222" y="102"/>
                  </a:lnTo>
                  <a:lnTo>
                    <a:pt x="222" y="102"/>
                  </a:lnTo>
                  <a:lnTo>
                    <a:pt x="222" y="96"/>
                  </a:lnTo>
                  <a:lnTo>
                    <a:pt x="216" y="96"/>
                  </a:lnTo>
                  <a:lnTo>
                    <a:pt x="216" y="96"/>
                  </a:lnTo>
                  <a:lnTo>
                    <a:pt x="216" y="96"/>
                  </a:lnTo>
                  <a:lnTo>
                    <a:pt x="210" y="96"/>
                  </a:lnTo>
                  <a:lnTo>
                    <a:pt x="204" y="90"/>
                  </a:lnTo>
                  <a:lnTo>
                    <a:pt x="192" y="90"/>
                  </a:lnTo>
                  <a:lnTo>
                    <a:pt x="192" y="90"/>
                  </a:lnTo>
                  <a:lnTo>
                    <a:pt x="186" y="90"/>
                  </a:lnTo>
                  <a:lnTo>
                    <a:pt x="180" y="84"/>
                  </a:lnTo>
                  <a:lnTo>
                    <a:pt x="180" y="84"/>
                  </a:lnTo>
                  <a:lnTo>
                    <a:pt x="168" y="66"/>
                  </a:lnTo>
                  <a:lnTo>
                    <a:pt x="150" y="78"/>
                  </a:lnTo>
                  <a:lnTo>
                    <a:pt x="150" y="66"/>
                  </a:lnTo>
                  <a:lnTo>
                    <a:pt x="150" y="66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50" y="54"/>
                  </a:lnTo>
                  <a:lnTo>
                    <a:pt x="150" y="54"/>
                  </a:lnTo>
                  <a:lnTo>
                    <a:pt x="150" y="48"/>
                  </a:lnTo>
                  <a:lnTo>
                    <a:pt x="150" y="48"/>
                  </a:lnTo>
                  <a:lnTo>
                    <a:pt x="114" y="48"/>
                  </a:lnTo>
                  <a:lnTo>
                    <a:pt x="102" y="66"/>
                  </a:lnTo>
                  <a:lnTo>
                    <a:pt x="102" y="66"/>
                  </a:lnTo>
                  <a:lnTo>
                    <a:pt x="102" y="66"/>
                  </a:lnTo>
                  <a:lnTo>
                    <a:pt x="102" y="66"/>
                  </a:lnTo>
                  <a:lnTo>
                    <a:pt x="96" y="66"/>
                  </a:lnTo>
                  <a:lnTo>
                    <a:pt x="96" y="66"/>
                  </a:lnTo>
                  <a:lnTo>
                    <a:pt x="90" y="66"/>
                  </a:lnTo>
                  <a:lnTo>
                    <a:pt x="90" y="66"/>
                  </a:lnTo>
                  <a:lnTo>
                    <a:pt x="84" y="66"/>
                  </a:lnTo>
                  <a:lnTo>
                    <a:pt x="84" y="66"/>
                  </a:lnTo>
                  <a:lnTo>
                    <a:pt x="84" y="66"/>
                  </a:lnTo>
                  <a:lnTo>
                    <a:pt x="78" y="66"/>
                  </a:lnTo>
                  <a:lnTo>
                    <a:pt x="72" y="66"/>
                  </a:lnTo>
                  <a:lnTo>
                    <a:pt x="72" y="72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60" y="72"/>
                  </a:lnTo>
                  <a:lnTo>
                    <a:pt x="60" y="66"/>
                  </a:lnTo>
                  <a:lnTo>
                    <a:pt x="54" y="66"/>
                  </a:lnTo>
                  <a:lnTo>
                    <a:pt x="54" y="66"/>
                  </a:lnTo>
                  <a:lnTo>
                    <a:pt x="48" y="66"/>
                  </a:lnTo>
                  <a:lnTo>
                    <a:pt x="48" y="84"/>
                  </a:lnTo>
                  <a:lnTo>
                    <a:pt x="12" y="114"/>
                  </a:lnTo>
                  <a:lnTo>
                    <a:pt x="0" y="48"/>
                  </a:lnTo>
                </a:path>
              </a:pathLst>
            </a:custGeom>
            <a:solidFill>
              <a:srgbClr val="006600"/>
            </a:solidFill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6" name=""/>
          <p:cNvSpPr/>
          <p:nvPr/>
        </p:nvSpPr>
        <p:spPr>
          <a:xfrm>
            <a:off x="7238880" y="4064040"/>
            <a:ext cx="68400" cy="162000"/>
          </a:xfrm>
          <a:custGeom>
            <a:avLst/>
            <a:gdLst/>
            <a:ahLst/>
            <a:rect l="l" t="t" r="r" b="b"/>
            <a:pathLst>
              <a:path w="48" h="102">
                <a:moveTo>
                  <a:pt x="48" y="0"/>
                </a:moveTo>
                <a:lnTo>
                  <a:pt x="48" y="0"/>
                </a:lnTo>
                <a:lnTo>
                  <a:pt x="48" y="0"/>
                </a:lnTo>
                <a:lnTo>
                  <a:pt x="48" y="6"/>
                </a:lnTo>
                <a:lnTo>
                  <a:pt x="48" y="6"/>
                </a:lnTo>
                <a:lnTo>
                  <a:pt x="48" y="12"/>
                </a:lnTo>
                <a:lnTo>
                  <a:pt x="42" y="12"/>
                </a:lnTo>
                <a:lnTo>
                  <a:pt x="42" y="18"/>
                </a:lnTo>
                <a:lnTo>
                  <a:pt x="42" y="18"/>
                </a:lnTo>
                <a:lnTo>
                  <a:pt x="42" y="24"/>
                </a:lnTo>
                <a:lnTo>
                  <a:pt x="42" y="24"/>
                </a:lnTo>
                <a:lnTo>
                  <a:pt x="36" y="24"/>
                </a:lnTo>
                <a:lnTo>
                  <a:pt x="36" y="30"/>
                </a:lnTo>
                <a:lnTo>
                  <a:pt x="36" y="30"/>
                </a:lnTo>
                <a:lnTo>
                  <a:pt x="36" y="36"/>
                </a:lnTo>
                <a:lnTo>
                  <a:pt x="36" y="42"/>
                </a:lnTo>
                <a:lnTo>
                  <a:pt x="30" y="48"/>
                </a:lnTo>
                <a:lnTo>
                  <a:pt x="30" y="60"/>
                </a:lnTo>
                <a:lnTo>
                  <a:pt x="24" y="66"/>
                </a:lnTo>
                <a:lnTo>
                  <a:pt x="24" y="78"/>
                </a:lnTo>
                <a:lnTo>
                  <a:pt x="18" y="84"/>
                </a:lnTo>
                <a:lnTo>
                  <a:pt x="18" y="84"/>
                </a:lnTo>
                <a:lnTo>
                  <a:pt x="24" y="84"/>
                </a:lnTo>
                <a:lnTo>
                  <a:pt x="24" y="90"/>
                </a:lnTo>
                <a:lnTo>
                  <a:pt x="24" y="90"/>
                </a:lnTo>
                <a:lnTo>
                  <a:pt x="24" y="90"/>
                </a:lnTo>
                <a:lnTo>
                  <a:pt x="30" y="96"/>
                </a:lnTo>
                <a:lnTo>
                  <a:pt x="30" y="96"/>
                </a:lnTo>
                <a:lnTo>
                  <a:pt x="30" y="102"/>
                </a:lnTo>
                <a:lnTo>
                  <a:pt x="30" y="102"/>
                </a:lnTo>
                <a:lnTo>
                  <a:pt x="30" y="102"/>
                </a:lnTo>
                <a:lnTo>
                  <a:pt x="24" y="102"/>
                </a:lnTo>
                <a:lnTo>
                  <a:pt x="24" y="102"/>
                </a:lnTo>
                <a:lnTo>
                  <a:pt x="18" y="102"/>
                </a:lnTo>
                <a:lnTo>
                  <a:pt x="18" y="102"/>
                </a:lnTo>
                <a:lnTo>
                  <a:pt x="18" y="96"/>
                </a:lnTo>
                <a:lnTo>
                  <a:pt x="18" y="96"/>
                </a:lnTo>
                <a:lnTo>
                  <a:pt x="12" y="96"/>
                </a:lnTo>
                <a:lnTo>
                  <a:pt x="12" y="90"/>
                </a:lnTo>
                <a:lnTo>
                  <a:pt x="12" y="90"/>
                </a:lnTo>
                <a:lnTo>
                  <a:pt x="12" y="90"/>
                </a:lnTo>
                <a:lnTo>
                  <a:pt x="12" y="84"/>
                </a:lnTo>
                <a:lnTo>
                  <a:pt x="12" y="84"/>
                </a:lnTo>
                <a:lnTo>
                  <a:pt x="12" y="78"/>
                </a:lnTo>
                <a:lnTo>
                  <a:pt x="12" y="72"/>
                </a:lnTo>
                <a:lnTo>
                  <a:pt x="12" y="72"/>
                </a:lnTo>
                <a:lnTo>
                  <a:pt x="12" y="60"/>
                </a:lnTo>
                <a:lnTo>
                  <a:pt x="12" y="54"/>
                </a:lnTo>
                <a:lnTo>
                  <a:pt x="12" y="48"/>
                </a:lnTo>
                <a:lnTo>
                  <a:pt x="12" y="42"/>
                </a:lnTo>
                <a:lnTo>
                  <a:pt x="6" y="36"/>
                </a:lnTo>
                <a:lnTo>
                  <a:pt x="6" y="36"/>
                </a:lnTo>
                <a:lnTo>
                  <a:pt x="6" y="30"/>
                </a:lnTo>
                <a:lnTo>
                  <a:pt x="6" y="24"/>
                </a:lnTo>
                <a:lnTo>
                  <a:pt x="6" y="24"/>
                </a:lnTo>
                <a:lnTo>
                  <a:pt x="6" y="18"/>
                </a:lnTo>
                <a:lnTo>
                  <a:pt x="0" y="18"/>
                </a:lnTo>
                <a:lnTo>
                  <a:pt x="48" y="0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7" name=""/>
          <p:cNvGrpSpPr/>
          <p:nvPr/>
        </p:nvGrpSpPr>
        <p:grpSpPr>
          <a:xfrm>
            <a:off x="7238880" y="4064040"/>
            <a:ext cx="68400" cy="162000"/>
            <a:chOff x="7238880" y="4064040"/>
            <a:chExt cx="68400" cy="162000"/>
          </a:xfrm>
        </p:grpSpPr>
        <p:sp>
          <p:nvSpPr>
            <p:cNvPr id="408" name=""/>
            <p:cNvSpPr/>
            <p:nvPr/>
          </p:nvSpPr>
          <p:spPr>
            <a:xfrm>
              <a:off x="7238880" y="4064040"/>
              <a:ext cx="68400" cy="162000"/>
            </a:xfrm>
            <a:custGeom>
              <a:avLst/>
              <a:gdLst/>
              <a:ahLst/>
              <a:rect l="l" t="t" r="r" b="b"/>
              <a:pathLst>
                <a:path w="48" h="102">
                  <a:moveTo>
                    <a:pt x="48" y="0"/>
                  </a:moveTo>
                  <a:lnTo>
                    <a:pt x="48" y="0"/>
                  </a:lnTo>
                  <a:lnTo>
                    <a:pt x="48" y="0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2" y="24"/>
                  </a:lnTo>
                  <a:lnTo>
                    <a:pt x="42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6" y="30"/>
                  </a:lnTo>
                  <a:lnTo>
                    <a:pt x="36" y="36"/>
                  </a:lnTo>
                  <a:lnTo>
                    <a:pt x="36" y="42"/>
                  </a:lnTo>
                  <a:lnTo>
                    <a:pt x="30" y="48"/>
                  </a:lnTo>
                  <a:lnTo>
                    <a:pt x="30" y="60"/>
                  </a:lnTo>
                  <a:lnTo>
                    <a:pt x="24" y="66"/>
                  </a:lnTo>
                  <a:lnTo>
                    <a:pt x="24" y="78"/>
                  </a:lnTo>
                  <a:lnTo>
                    <a:pt x="18" y="84"/>
                  </a:lnTo>
                  <a:lnTo>
                    <a:pt x="18" y="84"/>
                  </a:lnTo>
                  <a:lnTo>
                    <a:pt x="24" y="84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30" y="96"/>
                  </a:lnTo>
                  <a:lnTo>
                    <a:pt x="30" y="96"/>
                  </a:lnTo>
                  <a:lnTo>
                    <a:pt x="30" y="102"/>
                  </a:lnTo>
                  <a:lnTo>
                    <a:pt x="30" y="102"/>
                  </a:lnTo>
                  <a:lnTo>
                    <a:pt x="30" y="102"/>
                  </a:lnTo>
                  <a:lnTo>
                    <a:pt x="24" y="102"/>
                  </a:lnTo>
                  <a:lnTo>
                    <a:pt x="24" y="102"/>
                  </a:lnTo>
                  <a:lnTo>
                    <a:pt x="18" y="102"/>
                  </a:lnTo>
                  <a:lnTo>
                    <a:pt x="18" y="102"/>
                  </a:lnTo>
                  <a:lnTo>
                    <a:pt x="18" y="96"/>
                  </a:lnTo>
                  <a:lnTo>
                    <a:pt x="18" y="96"/>
                  </a:lnTo>
                  <a:lnTo>
                    <a:pt x="12" y="96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2" y="78"/>
                  </a:lnTo>
                  <a:lnTo>
                    <a:pt x="12" y="72"/>
                  </a:lnTo>
                  <a:lnTo>
                    <a:pt x="12" y="72"/>
                  </a:lnTo>
                  <a:lnTo>
                    <a:pt x="12" y="60"/>
                  </a:lnTo>
                  <a:lnTo>
                    <a:pt x="12" y="54"/>
                  </a:lnTo>
                  <a:lnTo>
                    <a:pt x="12" y="48"/>
                  </a:lnTo>
                  <a:lnTo>
                    <a:pt x="12" y="42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83ff9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7238880" y="4064040"/>
              <a:ext cx="68400" cy="162000"/>
            </a:xfrm>
            <a:custGeom>
              <a:avLst/>
              <a:gdLst/>
              <a:ahLst/>
              <a:rect l="l" t="t" r="r" b="b"/>
              <a:pathLst>
                <a:path w="48" h="102">
                  <a:moveTo>
                    <a:pt x="48" y="0"/>
                  </a:moveTo>
                  <a:lnTo>
                    <a:pt x="48" y="0"/>
                  </a:lnTo>
                  <a:lnTo>
                    <a:pt x="48" y="0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12"/>
                  </a:lnTo>
                  <a:lnTo>
                    <a:pt x="42" y="12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2" y="24"/>
                  </a:lnTo>
                  <a:lnTo>
                    <a:pt x="42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6" y="30"/>
                  </a:lnTo>
                  <a:lnTo>
                    <a:pt x="36" y="36"/>
                  </a:lnTo>
                  <a:lnTo>
                    <a:pt x="36" y="42"/>
                  </a:lnTo>
                  <a:lnTo>
                    <a:pt x="30" y="48"/>
                  </a:lnTo>
                  <a:lnTo>
                    <a:pt x="30" y="60"/>
                  </a:lnTo>
                  <a:lnTo>
                    <a:pt x="24" y="66"/>
                  </a:lnTo>
                  <a:lnTo>
                    <a:pt x="24" y="78"/>
                  </a:lnTo>
                  <a:lnTo>
                    <a:pt x="18" y="84"/>
                  </a:lnTo>
                  <a:lnTo>
                    <a:pt x="18" y="84"/>
                  </a:lnTo>
                  <a:lnTo>
                    <a:pt x="24" y="84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30" y="96"/>
                  </a:lnTo>
                  <a:lnTo>
                    <a:pt x="30" y="96"/>
                  </a:lnTo>
                  <a:lnTo>
                    <a:pt x="30" y="102"/>
                  </a:lnTo>
                  <a:lnTo>
                    <a:pt x="30" y="102"/>
                  </a:lnTo>
                  <a:lnTo>
                    <a:pt x="30" y="102"/>
                  </a:lnTo>
                  <a:lnTo>
                    <a:pt x="24" y="102"/>
                  </a:lnTo>
                  <a:lnTo>
                    <a:pt x="24" y="102"/>
                  </a:lnTo>
                  <a:lnTo>
                    <a:pt x="18" y="102"/>
                  </a:lnTo>
                  <a:lnTo>
                    <a:pt x="18" y="102"/>
                  </a:lnTo>
                  <a:lnTo>
                    <a:pt x="18" y="96"/>
                  </a:lnTo>
                  <a:lnTo>
                    <a:pt x="18" y="96"/>
                  </a:lnTo>
                  <a:lnTo>
                    <a:pt x="12" y="96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2" y="78"/>
                  </a:lnTo>
                  <a:lnTo>
                    <a:pt x="12" y="72"/>
                  </a:lnTo>
                  <a:lnTo>
                    <a:pt x="12" y="72"/>
                  </a:lnTo>
                  <a:lnTo>
                    <a:pt x="12" y="60"/>
                  </a:lnTo>
                  <a:lnTo>
                    <a:pt x="12" y="54"/>
                  </a:lnTo>
                  <a:lnTo>
                    <a:pt x="12" y="48"/>
                  </a:lnTo>
                  <a:lnTo>
                    <a:pt x="12" y="42"/>
                  </a:lnTo>
                  <a:lnTo>
                    <a:pt x="6" y="36"/>
                  </a:lnTo>
                  <a:lnTo>
                    <a:pt x="6" y="36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48" y="0"/>
                  </a:lnTo>
                </a:path>
              </a:pathLst>
            </a:custGeom>
            <a:noFill/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0" name=""/>
          <p:cNvSpPr/>
          <p:nvPr/>
        </p:nvSpPr>
        <p:spPr>
          <a:xfrm>
            <a:off x="6434280" y="3502080"/>
            <a:ext cx="550800" cy="619200"/>
          </a:xfrm>
          <a:custGeom>
            <a:avLst/>
            <a:gdLst/>
            <a:ahLst/>
            <a:rect l="l" t="t" r="r" b="b"/>
            <a:pathLst>
              <a:path w="390" h="390">
                <a:moveTo>
                  <a:pt x="0" y="270"/>
                </a:moveTo>
                <a:lnTo>
                  <a:pt x="0" y="276"/>
                </a:lnTo>
                <a:lnTo>
                  <a:pt x="0" y="276"/>
                </a:lnTo>
                <a:lnTo>
                  <a:pt x="0" y="276"/>
                </a:lnTo>
                <a:lnTo>
                  <a:pt x="6" y="276"/>
                </a:lnTo>
                <a:lnTo>
                  <a:pt x="6" y="276"/>
                </a:lnTo>
                <a:lnTo>
                  <a:pt x="6" y="276"/>
                </a:lnTo>
                <a:lnTo>
                  <a:pt x="6" y="276"/>
                </a:lnTo>
                <a:lnTo>
                  <a:pt x="6" y="276"/>
                </a:lnTo>
                <a:lnTo>
                  <a:pt x="12" y="276"/>
                </a:lnTo>
                <a:lnTo>
                  <a:pt x="12" y="276"/>
                </a:lnTo>
                <a:lnTo>
                  <a:pt x="12" y="270"/>
                </a:lnTo>
                <a:lnTo>
                  <a:pt x="12" y="270"/>
                </a:lnTo>
                <a:lnTo>
                  <a:pt x="18" y="270"/>
                </a:lnTo>
                <a:lnTo>
                  <a:pt x="18" y="270"/>
                </a:lnTo>
                <a:lnTo>
                  <a:pt x="18" y="270"/>
                </a:lnTo>
                <a:lnTo>
                  <a:pt x="18" y="264"/>
                </a:lnTo>
                <a:lnTo>
                  <a:pt x="18" y="264"/>
                </a:lnTo>
                <a:lnTo>
                  <a:pt x="18" y="258"/>
                </a:lnTo>
                <a:lnTo>
                  <a:pt x="18" y="258"/>
                </a:lnTo>
                <a:lnTo>
                  <a:pt x="18" y="258"/>
                </a:lnTo>
                <a:lnTo>
                  <a:pt x="18" y="258"/>
                </a:lnTo>
                <a:lnTo>
                  <a:pt x="24" y="258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46"/>
                </a:lnTo>
                <a:lnTo>
                  <a:pt x="24" y="240"/>
                </a:lnTo>
                <a:lnTo>
                  <a:pt x="24" y="240"/>
                </a:lnTo>
                <a:lnTo>
                  <a:pt x="24" y="234"/>
                </a:lnTo>
                <a:lnTo>
                  <a:pt x="24" y="234"/>
                </a:lnTo>
                <a:lnTo>
                  <a:pt x="24" y="228"/>
                </a:lnTo>
                <a:lnTo>
                  <a:pt x="24" y="228"/>
                </a:lnTo>
                <a:lnTo>
                  <a:pt x="24" y="222"/>
                </a:lnTo>
                <a:lnTo>
                  <a:pt x="24" y="216"/>
                </a:lnTo>
                <a:lnTo>
                  <a:pt x="30" y="216"/>
                </a:lnTo>
                <a:lnTo>
                  <a:pt x="30" y="210"/>
                </a:lnTo>
                <a:lnTo>
                  <a:pt x="30" y="210"/>
                </a:lnTo>
                <a:lnTo>
                  <a:pt x="30" y="210"/>
                </a:lnTo>
                <a:lnTo>
                  <a:pt x="30" y="210"/>
                </a:lnTo>
                <a:lnTo>
                  <a:pt x="30" y="210"/>
                </a:lnTo>
                <a:lnTo>
                  <a:pt x="30" y="210"/>
                </a:lnTo>
                <a:lnTo>
                  <a:pt x="36" y="210"/>
                </a:lnTo>
                <a:lnTo>
                  <a:pt x="36" y="204"/>
                </a:lnTo>
                <a:lnTo>
                  <a:pt x="36" y="204"/>
                </a:lnTo>
                <a:lnTo>
                  <a:pt x="36" y="204"/>
                </a:lnTo>
                <a:lnTo>
                  <a:pt x="36" y="204"/>
                </a:lnTo>
                <a:lnTo>
                  <a:pt x="36" y="204"/>
                </a:lnTo>
                <a:lnTo>
                  <a:pt x="36" y="204"/>
                </a:lnTo>
                <a:lnTo>
                  <a:pt x="36" y="198"/>
                </a:lnTo>
                <a:lnTo>
                  <a:pt x="42" y="198"/>
                </a:lnTo>
                <a:lnTo>
                  <a:pt x="42" y="198"/>
                </a:lnTo>
                <a:lnTo>
                  <a:pt x="42" y="198"/>
                </a:lnTo>
                <a:lnTo>
                  <a:pt x="42" y="198"/>
                </a:lnTo>
                <a:lnTo>
                  <a:pt x="42" y="198"/>
                </a:lnTo>
                <a:lnTo>
                  <a:pt x="42" y="198"/>
                </a:lnTo>
                <a:lnTo>
                  <a:pt x="42" y="204"/>
                </a:lnTo>
                <a:lnTo>
                  <a:pt x="42" y="204"/>
                </a:lnTo>
                <a:lnTo>
                  <a:pt x="48" y="204"/>
                </a:lnTo>
                <a:lnTo>
                  <a:pt x="48" y="204"/>
                </a:lnTo>
                <a:lnTo>
                  <a:pt x="48" y="204"/>
                </a:lnTo>
                <a:lnTo>
                  <a:pt x="48" y="210"/>
                </a:lnTo>
                <a:lnTo>
                  <a:pt x="48" y="210"/>
                </a:lnTo>
                <a:lnTo>
                  <a:pt x="48" y="210"/>
                </a:lnTo>
                <a:lnTo>
                  <a:pt x="54" y="210"/>
                </a:lnTo>
                <a:lnTo>
                  <a:pt x="54" y="210"/>
                </a:lnTo>
                <a:lnTo>
                  <a:pt x="60" y="210"/>
                </a:lnTo>
                <a:lnTo>
                  <a:pt x="60" y="216"/>
                </a:lnTo>
                <a:lnTo>
                  <a:pt x="60" y="216"/>
                </a:lnTo>
                <a:lnTo>
                  <a:pt x="66" y="216"/>
                </a:lnTo>
                <a:lnTo>
                  <a:pt x="66" y="216"/>
                </a:lnTo>
                <a:lnTo>
                  <a:pt x="66" y="216"/>
                </a:lnTo>
                <a:lnTo>
                  <a:pt x="66" y="216"/>
                </a:lnTo>
                <a:lnTo>
                  <a:pt x="66" y="216"/>
                </a:lnTo>
                <a:lnTo>
                  <a:pt x="72" y="216"/>
                </a:lnTo>
                <a:lnTo>
                  <a:pt x="72" y="216"/>
                </a:lnTo>
                <a:lnTo>
                  <a:pt x="72" y="216"/>
                </a:lnTo>
                <a:lnTo>
                  <a:pt x="72" y="210"/>
                </a:lnTo>
                <a:lnTo>
                  <a:pt x="72" y="210"/>
                </a:lnTo>
                <a:lnTo>
                  <a:pt x="72" y="210"/>
                </a:lnTo>
                <a:lnTo>
                  <a:pt x="72" y="210"/>
                </a:lnTo>
                <a:lnTo>
                  <a:pt x="72" y="210"/>
                </a:lnTo>
                <a:lnTo>
                  <a:pt x="72" y="210"/>
                </a:lnTo>
                <a:lnTo>
                  <a:pt x="66" y="210"/>
                </a:lnTo>
                <a:lnTo>
                  <a:pt x="66" y="210"/>
                </a:lnTo>
                <a:lnTo>
                  <a:pt x="66" y="210"/>
                </a:lnTo>
                <a:lnTo>
                  <a:pt x="66" y="210"/>
                </a:lnTo>
                <a:lnTo>
                  <a:pt x="66" y="204"/>
                </a:lnTo>
                <a:lnTo>
                  <a:pt x="66" y="204"/>
                </a:lnTo>
                <a:lnTo>
                  <a:pt x="66" y="204"/>
                </a:lnTo>
                <a:lnTo>
                  <a:pt x="60" y="204"/>
                </a:lnTo>
                <a:lnTo>
                  <a:pt x="60" y="198"/>
                </a:lnTo>
                <a:lnTo>
                  <a:pt x="60" y="198"/>
                </a:lnTo>
                <a:lnTo>
                  <a:pt x="60" y="198"/>
                </a:lnTo>
                <a:lnTo>
                  <a:pt x="54" y="192"/>
                </a:lnTo>
                <a:lnTo>
                  <a:pt x="54" y="192"/>
                </a:lnTo>
                <a:lnTo>
                  <a:pt x="54" y="192"/>
                </a:lnTo>
                <a:lnTo>
                  <a:pt x="54" y="192"/>
                </a:lnTo>
                <a:lnTo>
                  <a:pt x="54" y="186"/>
                </a:lnTo>
                <a:lnTo>
                  <a:pt x="54" y="186"/>
                </a:lnTo>
                <a:lnTo>
                  <a:pt x="54" y="186"/>
                </a:lnTo>
                <a:lnTo>
                  <a:pt x="60" y="186"/>
                </a:lnTo>
                <a:lnTo>
                  <a:pt x="60" y="180"/>
                </a:lnTo>
                <a:lnTo>
                  <a:pt x="60" y="180"/>
                </a:lnTo>
                <a:lnTo>
                  <a:pt x="66" y="174"/>
                </a:lnTo>
                <a:lnTo>
                  <a:pt x="66" y="174"/>
                </a:lnTo>
                <a:lnTo>
                  <a:pt x="66" y="174"/>
                </a:lnTo>
                <a:lnTo>
                  <a:pt x="66" y="174"/>
                </a:lnTo>
                <a:lnTo>
                  <a:pt x="66" y="168"/>
                </a:lnTo>
                <a:lnTo>
                  <a:pt x="54" y="168"/>
                </a:lnTo>
                <a:lnTo>
                  <a:pt x="54" y="162"/>
                </a:lnTo>
                <a:lnTo>
                  <a:pt x="60" y="162"/>
                </a:lnTo>
                <a:lnTo>
                  <a:pt x="60" y="162"/>
                </a:lnTo>
                <a:lnTo>
                  <a:pt x="60" y="162"/>
                </a:lnTo>
                <a:lnTo>
                  <a:pt x="60" y="156"/>
                </a:lnTo>
                <a:lnTo>
                  <a:pt x="60" y="156"/>
                </a:lnTo>
                <a:lnTo>
                  <a:pt x="66" y="156"/>
                </a:lnTo>
                <a:lnTo>
                  <a:pt x="66" y="156"/>
                </a:lnTo>
                <a:lnTo>
                  <a:pt x="66" y="150"/>
                </a:lnTo>
                <a:lnTo>
                  <a:pt x="66" y="150"/>
                </a:lnTo>
                <a:lnTo>
                  <a:pt x="66" y="150"/>
                </a:lnTo>
                <a:lnTo>
                  <a:pt x="96" y="162"/>
                </a:lnTo>
                <a:lnTo>
                  <a:pt x="96" y="156"/>
                </a:lnTo>
                <a:lnTo>
                  <a:pt x="96" y="156"/>
                </a:lnTo>
                <a:lnTo>
                  <a:pt x="96" y="156"/>
                </a:lnTo>
                <a:lnTo>
                  <a:pt x="96" y="156"/>
                </a:lnTo>
                <a:lnTo>
                  <a:pt x="96" y="150"/>
                </a:lnTo>
                <a:lnTo>
                  <a:pt x="102" y="150"/>
                </a:lnTo>
                <a:lnTo>
                  <a:pt x="102" y="150"/>
                </a:lnTo>
                <a:lnTo>
                  <a:pt x="102" y="144"/>
                </a:lnTo>
                <a:lnTo>
                  <a:pt x="102" y="144"/>
                </a:lnTo>
                <a:lnTo>
                  <a:pt x="102" y="138"/>
                </a:lnTo>
                <a:lnTo>
                  <a:pt x="102" y="132"/>
                </a:lnTo>
                <a:lnTo>
                  <a:pt x="102" y="132"/>
                </a:lnTo>
                <a:lnTo>
                  <a:pt x="108" y="126"/>
                </a:lnTo>
                <a:lnTo>
                  <a:pt x="114" y="126"/>
                </a:lnTo>
                <a:lnTo>
                  <a:pt x="114" y="120"/>
                </a:lnTo>
                <a:lnTo>
                  <a:pt x="114" y="120"/>
                </a:lnTo>
                <a:lnTo>
                  <a:pt x="114" y="120"/>
                </a:lnTo>
                <a:lnTo>
                  <a:pt x="120" y="120"/>
                </a:lnTo>
                <a:lnTo>
                  <a:pt x="120" y="114"/>
                </a:lnTo>
                <a:lnTo>
                  <a:pt x="120" y="114"/>
                </a:lnTo>
                <a:lnTo>
                  <a:pt x="120" y="114"/>
                </a:lnTo>
                <a:lnTo>
                  <a:pt x="120" y="114"/>
                </a:lnTo>
                <a:lnTo>
                  <a:pt x="120" y="108"/>
                </a:lnTo>
                <a:lnTo>
                  <a:pt x="120" y="102"/>
                </a:lnTo>
                <a:lnTo>
                  <a:pt x="120" y="60"/>
                </a:lnTo>
                <a:lnTo>
                  <a:pt x="120" y="54"/>
                </a:lnTo>
                <a:lnTo>
                  <a:pt x="120" y="54"/>
                </a:lnTo>
                <a:lnTo>
                  <a:pt x="126" y="54"/>
                </a:lnTo>
                <a:lnTo>
                  <a:pt x="126" y="48"/>
                </a:lnTo>
                <a:lnTo>
                  <a:pt x="126" y="48"/>
                </a:lnTo>
                <a:lnTo>
                  <a:pt x="126" y="42"/>
                </a:lnTo>
                <a:lnTo>
                  <a:pt x="132" y="42"/>
                </a:lnTo>
                <a:lnTo>
                  <a:pt x="132" y="36"/>
                </a:lnTo>
                <a:lnTo>
                  <a:pt x="132" y="36"/>
                </a:lnTo>
                <a:lnTo>
                  <a:pt x="132" y="36"/>
                </a:lnTo>
                <a:lnTo>
                  <a:pt x="132" y="30"/>
                </a:lnTo>
                <a:lnTo>
                  <a:pt x="132" y="30"/>
                </a:lnTo>
                <a:lnTo>
                  <a:pt x="132" y="30"/>
                </a:lnTo>
                <a:lnTo>
                  <a:pt x="132" y="30"/>
                </a:lnTo>
                <a:lnTo>
                  <a:pt x="126" y="30"/>
                </a:lnTo>
                <a:lnTo>
                  <a:pt x="126" y="24"/>
                </a:lnTo>
                <a:lnTo>
                  <a:pt x="126" y="24"/>
                </a:lnTo>
                <a:lnTo>
                  <a:pt x="126" y="24"/>
                </a:lnTo>
                <a:lnTo>
                  <a:pt x="126" y="24"/>
                </a:lnTo>
                <a:lnTo>
                  <a:pt x="126" y="18"/>
                </a:lnTo>
                <a:lnTo>
                  <a:pt x="126" y="18"/>
                </a:lnTo>
                <a:lnTo>
                  <a:pt x="126" y="12"/>
                </a:lnTo>
                <a:lnTo>
                  <a:pt x="126" y="12"/>
                </a:lnTo>
                <a:lnTo>
                  <a:pt x="126" y="12"/>
                </a:lnTo>
                <a:lnTo>
                  <a:pt x="126" y="6"/>
                </a:lnTo>
                <a:lnTo>
                  <a:pt x="132" y="6"/>
                </a:lnTo>
                <a:lnTo>
                  <a:pt x="132" y="6"/>
                </a:lnTo>
                <a:lnTo>
                  <a:pt x="132" y="0"/>
                </a:lnTo>
                <a:lnTo>
                  <a:pt x="150" y="96"/>
                </a:lnTo>
                <a:lnTo>
                  <a:pt x="234" y="84"/>
                </a:lnTo>
                <a:lnTo>
                  <a:pt x="246" y="144"/>
                </a:lnTo>
                <a:lnTo>
                  <a:pt x="282" y="114"/>
                </a:lnTo>
                <a:lnTo>
                  <a:pt x="282" y="96"/>
                </a:lnTo>
                <a:lnTo>
                  <a:pt x="288" y="96"/>
                </a:lnTo>
                <a:lnTo>
                  <a:pt x="288" y="96"/>
                </a:lnTo>
                <a:lnTo>
                  <a:pt x="294" y="102"/>
                </a:lnTo>
                <a:lnTo>
                  <a:pt x="300" y="102"/>
                </a:lnTo>
                <a:lnTo>
                  <a:pt x="300" y="102"/>
                </a:lnTo>
                <a:lnTo>
                  <a:pt x="300" y="102"/>
                </a:lnTo>
                <a:lnTo>
                  <a:pt x="306" y="102"/>
                </a:lnTo>
                <a:lnTo>
                  <a:pt x="306" y="102"/>
                </a:lnTo>
                <a:lnTo>
                  <a:pt x="312" y="102"/>
                </a:lnTo>
                <a:lnTo>
                  <a:pt x="312" y="102"/>
                </a:lnTo>
                <a:lnTo>
                  <a:pt x="318" y="96"/>
                </a:lnTo>
                <a:lnTo>
                  <a:pt x="318" y="96"/>
                </a:lnTo>
                <a:lnTo>
                  <a:pt x="336" y="96"/>
                </a:lnTo>
                <a:lnTo>
                  <a:pt x="348" y="78"/>
                </a:lnTo>
                <a:lnTo>
                  <a:pt x="384" y="78"/>
                </a:lnTo>
                <a:lnTo>
                  <a:pt x="384" y="84"/>
                </a:lnTo>
                <a:lnTo>
                  <a:pt x="384" y="84"/>
                </a:lnTo>
                <a:lnTo>
                  <a:pt x="384" y="90"/>
                </a:lnTo>
                <a:lnTo>
                  <a:pt x="384" y="90"/>
                </a:lnTo>
                <a:lnTo>
                  <a:pt x="384" y="96"/>
                </a:lnTo>
                <a:lnTo>
                  <a:pt x="384" y="102"/>
                </a:lnTo>
                <a:lnTo>
                  <a:pt x="384" y="102"/>
                </a:lnTo>
                <a:lnTo>
                  <a:pt x="384" y="108"/>
                </a:lnTo>
                <a:lnTo>
                  <a:pt x="390" y="108"/>
                </a:lnTo>
                <a:lnTo>
                  <a:pt x="390" y="108"/>
                </a:lnTo>
                <a:lnTo>
                  <a:pt x="390" y="108"/>
                </a:lnTo>
                <a:lnTo>
                  <a:pt x="390" y="108"/>
                </a:lnTo>
                <a:lnTo>
                  <a:pt x="390" y="108"/>
                </a:lnTo>
                <a:lnTo>
                  <a:pt x="390" y="108"/>
                </a:lnTo>
                <a:lnTo>
                  <a:pt x="390" y="114"/>
                </a:lnTo>
                <a:lnTo>
                  <a:pt x="390" y="114"/>
                </a:lnTo>
                <a:lnTo>
                  <a:pt x="390" y="114"/>
                </a:lnTo>
                <a:lnTo>
                  <a:pt x="390" y="114"/>
                </a:lnTo>
                <a:lnTo>
                  <a:pt x="390" y="120"/>
                </a:lnTo>
                <a:lnTo>
                  <a:pt x="390" y="120"/>
                </a:lnTo>
                <a:lnTo>
                  <a:pt x="390" y="120"/>
                </a:lnTo>
                <a:lnTo>
                  <a:pt x="390" y="120"/>
                </a:lnTo>
                <a:lnTo>
                  <a:pt x="390" y="126"/>
                </a:lnTo>
                <a:lnTo>
                  <a:pt x="384" y="126"/>
                </a:lnTo>
                <a:lnTo>
                  <a:pt x="378" y="126"/>
                </a:lnTo>
                <a:lnTo>
                  <a:pt x="372" y="126"/>
                </a:lnTo>
                <a:lnTo>
                  <a:pt x="366" y="126"/>
                </a:lnTo>
                <a:lnTo>
                  <a:pt x="366" y="126"/>
                </a:lnTo>
                <a:lnTo>
                  <a:pt x="360" y="126"/>
                </a:lnTo>
                <a:lnTo>
                  <a:pt x="360" y="126"/>
                </a:lnTo>
                <a:lnTo>
                  <a:pt x="360" y="126"/>
                </a:lnTo>
                <a:lnTo>
                  <a:pt x="360" y="126"/>
                </a:lnTo>
                <a:lnTo>
                  <a:pt x="354" y="120"/>
                </a:lnTo>
                <a:lnTo>
                  <a:pt x="348" y="120"/>
                </a:lnTo>
                <a:lnTo>
                  <a:pt x="348" y="120"/>
                </a:lnTo>
                <a:lnTo>
                  <a:pt x="342" y="114"/>
                </a:lnTo>
                <a:lnTo>
                  <a:pt x="342" y="114"/>
                </a:lnTo>
                <a:lnTo>
                  <a:pt x="342" y="114"/>
                </a:lnTo>
                <a:lnTo>
                  <a:pt x="342" y="108"/>
                </a:lnTo>
                <a:lnTo>
                  <a:pt x="342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14"/>
                </a:lnTo>
                <a:lnTo>
                  <a:pt x="336" y="114"/>
                </a:lnTo>
                <a:lnTo>
                  <a:pt x="330" y="120"/>
                </a:lnTo>
                <a:lnTo>
                  <a:pt x="330" y="120"/>
                </a:lnTo>
                <a:lnTo>
                  <a:pt x="330" y="120"/>
                </a:lnTo>
                <a:lnTo>
                  <a:pt x="330" y="126"/>
                </a:lnTo>
                <a:lnTo>
                  <a:pt x="330" y="126"/>
                </a:lnTo>
                <a:lnTo>
                  <a:pt x="330" y="132"/>
                </a:lnTo>
                <a:lnTo>
                  <a:pt x="330" y="132"/>
                </a:lnTo>
                <a:lnTo>
                  <a:pt x="336" y="138"/>
                </a:lnTo>
                <a:lnTo>
                  <a:pt x="336" y="138"/>
                </a:lnTo>
                <a:lnTo>
                  <a:pt x="336" y="138"/>
                </a:lnTo>
                <a:lnTo>
                  <a:pt x="336" y="144"/>
                </a:lnTo>
                <a:lnTo>
                  <a:pt x="336" y="144"/>
                </a:lnTo>
                <a:lnTo>
                  <a:pt x="336" y="144"/>
                </a:lnTo>
                <a:lnTo>
                  <a:pt x="336" y="144"/>
                </a:lnTo>
                <a:lnTo>
                  <a:pt x="330" y="150"/>
                </a:lnTo>
                <a:lnTo>
                  <a:pt x="330" y="150"/>
                </a:lnTo>
                <a:lnTo>
                  <a:pt x="324" y="150"/>
                </a:lnTo>
                <a:lnTo>
                  <a:pt x="318" y="156"/>
                </a:lnTo>
                <a:lnTo>
                  <a:pt x="318" y="156"/>
                </a:lnTo>
                <a:lnTo>
                  <a:pt x="312" y="156"/>
                </a:lnTo>
                <a:lnTo>
                  <a:pt x="312" y="156"/>
                </a:lnTo>
                <a:lnTo>
                  <a:pt x="312" y="162"/>
                </a:lnTo>
                <a:lnTo>
                  <a:pt x="312" y="162"/>
                </a:lnTo>
                <a:lnTo>
                  <a:pt x="312" y="162"/>
                </a:lnTo>
                <a:lnTo>
                  <a:pt x="312" y="162"/>
                </a:lnTo>
                <a:lnTo>
                  <a:pt x="312" y="168"/>
                </a:lnTo>
                <a:lnTo>
                  <a:pt x="312" y="168"/>
                </a:lnTo>
                <a:lnTo>
                  <a:pt x="312" y="168"/>
                </a:lnTo>
                <a:lnTo>
                  <a:pt x="318" y="168"/>
                </a:lnTo>
                <a:lnTo>
                  <a:pt x="318" y="174"/>
                </a:lnTo>
                <a:lnTo>
                  <a:pt x="318" y="174"/>
                </a:lnTo>
                <a:lnTo>
                  <a:pt x="318" y="180"/>
                </a:lnTo>
                <a:lnTo>
                  <a:pt x="318" y="180"/>
                </a:lnTo>
                <a:lnTo>
                  <a:pt x="318" y="180"/>
                </a:lnTo>
                <a:lnTo>
                  <a:pt x="318" y="186"/>
                </a:lnTo>
                <a:lnTo>
                  <a:pt x="318" y="186"/>
                </a:lnTo>
                <a:lnTo>
                  <a:pt x="318" y="186"/>
                </a:lnTo>
                <a:lnTo>
                  <a:pt x="318" y="186"/>
                </a:lnTo>
                <a:lnTo>
                  <a:pt x="312" y="186"/>
                </a:lnTo>
                <a:lnTo>
                  <a:pt x="312" y="186"/>
                </a:lnTo>
                <a:lnTo>
                  <a:pt x="312" y="192"/>
                </a:lnTo>
                <a:lnTo>
                  <a:pt x="312" y="192"/>
                </a:lnTo>
                <a:lnTo>
                  <a:pt x="312" y="192"/>
                </a:lnTo>
                <a:lnTo>
                  <a:pt x="306" y="192"/>
                </a:lnTo>
                <a:lnTo>
                  <a:pt x="306" y="192"/>
                </a:lnTo>
                <a:lnTo>
                  <a:pt x="306" y="192"/>
                </a:lnTo>
                <a:lnTo>
                  <a:pt x="300" y="192"/>
                </a:lnTo>
                <a:lnTo>
                  <a:pt x="300" y="192"/>
                </a:lnTo>
                <a:lnTo>
                  <a:pt x="294" y="192"/>
                </a:lnTo>
                <a:lnTo>
                  <a:pt x="288" y="192"/>
                </a:lnTo>
                <a:lnTo>
                  <a:pt x="288" y="192"/>
                </a:lnTo>
                <a:lnTo>
                  <a:pt x="288" y="192"/>
                </a:lnTo>
                <a:lnTo>
                  <a:pt x="288" y="192"/>
                </a:lnTo>
                <a:lnTo>
                  <a:pt x="288" y="198"/>
                </a:lnTo>
                <a:lnTo>
                  <a:pt x="282" y="198"/>
                </a:lnTo>
                <a:lnTo>
                  <a:pt x="282" y="204"/>
                </a:lnTo>
                <a:lnTo>
                  <a:pt x="282" y="204"/>
                </a:lnTo>
                <a:lnTo>
                  <a:pt x="282" y="204"/>
                </a:lnTo>
                <a:lnTo>
                  <a:pt x="282" y="210"/>
                </a:lnTo>
                <a:lnTo>
                  <a:pt x="282" y="210"/>
                </a:lnTo>
                <a:lnTo>
                  <a:pt x="282" y="210"/>
                </a:lnTo>
                <a:lnTo>
                  <a:pt x="282" y="216"/>
                </a:lnTo>
                <a:lnTo>
                  <a:pt x="282" y="216"/>
                </a:lnTo>
                <a:lnTo>
                  <a:pt x="282" y="222"/>
                </a:lnTo>
                <a:lnTo>
                  <a:pt x="282" y="222"/>
                </a:lnTo>
                <a:lnTo>
                  <a:pt x="276" y="222"/>
                </a:lnTo>
                <a:lnTo>
                  <a:pt x="276" y="228"/>
                </a:lnTo>
                <a:lnTo>
                  <a:pt x="276" y="228"/>
                </a:lnTo>
                <a:lnTo>
                  <a:pt x="276" y="228"/>
                </a:lnTo>
                <a:lnTo>
                  <a:pt x="276" y="228"/>
                </a:lnTo>
                <a:lnTo>
                  <a:pt x="276" y="228"/>
                </a:lnTo>
                <a:lnTo>
                  <a:pt x="270" y="228"/>
                </a:lnTo>
                <a:lnTo>
                  <a:pt x="270" y="228"/>
                </a:lnTo>
                <a:lnTo>
                  <a:pt x="270" y="228"/>
                </a:lnTo>
                <a:lnTo>
                  <a:pt x="270" y="222"/>
                </a:lnTo>
                <a:lnTo>
                  <a:pt x="270" y="222"/>
                </a:lnTo>
                <a:lnTo>
                  <a:pt x="270" y="222"/>
                </a:lnTo>
                <a:lnTo>
                  <a:pt x="270" y="222"/>
                </a:lnTo>
                <a:lnTo>
                  <a:pt x="264" y="222"/>
                </a:lnTo>
                <a:lnTo>
                  <a:pt x="264" y="216"/>
                </a:lnTo>
                <a:lnTo>
                  <a:pt x="264" y="216"/>
                </a:lnTo>
                <a:lnTo>
                  <a:pt x="264" y="216"/>
                </a:lnTo>
                <a:lnTo>
                  <a:pt x="264" y="216"/>
                </a:lnTo>
                <a:lnTo>
                  <a:pt x="264" y="216"/>
                </a:lnTo>
                <a:lnTo>
                  <a:pt x="264" y="216"/>
                </a:lnTo>
                <a:lnTo>
                  <a:pt x="258" y="216"/>
                </a:lnTo>
                <a:lnTo>
                  <a:pt x="258" y="216"/>
                </a:lnTo>
                <a:lnTo>
                  <a:pt x="258" y="216"/>
                </a:lnTo>
                <a:lnTo>
                  <a:pt x="258" y="216"/>
                </a:lnTo>
                <a:lnTo>
                  <a:pt x="258" y="216"/>
                </a:lnTo>
                <a:lnTo>
                  <a:pt x="252" y="216"/>
                </a:lnTo>
                <a:lnTo>
                  <a:pt x="252" y="216"/>
                </a:lnTo>
                <a:lnTo>
                  <a:pt x="246" y="216"/>
                </a:lnTo>
                <a:lnTo>
                  <a:pt x="246" y="216"/>
                </a:lnTo>
                <a:lnTo>
                  <a:pt x="246" y="222"/>
                </a:lnTo>
                <a:lnTo>
                  <a:pt x="246" y="222"/>
                </a:lnTo>
                <a:lnTo>
                  <a:pt x="240" y="222"/>
                </a:lnTo>
                <a:lnTo>
                  <a:pt x="240" y="222"/>
                </a:lnTo>
                <a:lnTo>
                  <a:pt x="240" y="228"/>
                </a:lnTo>
                <a:lnTo>
                  <a:pt x="240" y="234"/>
                </a:lnTo>
                <a:lnTo>
                  <a:pt x="240" y="234"/>
                </a:lnTo>
                <a:lnTo>
                  <a:pt x="234" y="240"/>
                </a:lnTo>
                <a:lnTo>
                  <a:pt x="234" y="240"/>
                </a:lnTo>
                <a:lnTo>
                  <a:pt x="234" y="240"/>
                </a:lnTo>
                <a:lnTo>
                  <a:pt x="234" y="246"/>
                </a:lnTo>
                <a:lnTo>
                  <a:pt x="234" y="246"/>
                </a:lnTo>
                <a:lnTo>
                  <a:pt x="234" y="246"/>
                </a:lnTo>
                <a:lnTo>
                  <a:pt x="234" y="246"/>
                </a:lnTo>
                <a:lnTo>
                  <a:pt x="234" y="252"/>
                </a:lnTo>
                <a:lnTo>
                  <a:pt x="234" y="252"/>
                </a:lnTo>
                <a:lnTo>
                  <a:pt x="234" y="252"/>
                </a:lnTo>
                <a:lnTo>
                  <a:pt x="228" y="258"/>
                </a:lnTo>
                <a:lnTo>
                  <a:pt x="228" y="258"/>
                </a:lnTo>
                <a:lnTo>
                  <a:pt x="222" y="264"/>
                </a:lnTo>
                <a:lnTo>
                  <a:pt x="222" y="264"/>
                </a:lnTo>
                <a:lnTo>
                  <a:pt x="222" y="270"/>
                </a:lnTo>
                <a:lnTo>
                  <a:pt x="228" y="270"/>
                </a:lnTo>
                <a:lnTo>
                  <a:pt x="228" y="270"/>
                </a:lnTo>
                <a:lnTo>
                  <a:pt x="228" y="270"/>
                </a:lnTo>
                <a:lnTo>
                  <a:pt x="228" y="276"/>
                </a:lnTo>
                <a:lnTo>
                  <a:pt x="228" y="276"/>
                </a:lnTo>
                <a:lnTo>
                  <a:pt x="228" y="276"/>
                </a:lnTo>
                <a:lnTo>
                  <a:pt x="228" y="276"/>
                </a:lnTo>
                <a:lnTo>
                  <a:pt x="228" y="276"/>
                </a:lnTo>
                <a:lnTo>
                  <a:pt x="228" y="276"/>
                </a:lnTo>
                <a:lnTo>
                  <a:pt x="228" y="282"/>
                </a:lnTo>
                <a:lnTo>
                  <a:pt x="228" y="282"/>
                </a:lnTo>
                <a:lnTo>
                  <a:pt x="222" y="282"/>
                </a:lnTo>
                <a:lnTo>
                  <a:pt x="222" y="288"/>
                </a:lnTo>
                <a:lnTo>
                  <a:pt x="222" y="288"/>
                </a:lnTo>
                <a:lnTo>
                  <a:pt x="222" y="288"/>
                </a:lnTo>
                <a:lnTo>
                  <a:pt x="222" y="294"/>
                </a:lnTo>
                <a:lnTo>
                  <a:pt x="222" y="294"/>
                </a:lnTo>
                <a:lnTo>
                  <a:pt x="222" y="294"/>
                </a:lnTo>
                <a:lnTo>
                  <a:pt x="216" y="300"/>
                </a:lnTo>
                <a:lnTo>
                  <a:pt x="216" y="300"/>
                </a:lnTo>
                <a:lnTo>
                  <a:pt x="216" y="306"/>
                </a:lnTo>
                <a:lnTo>
                  <a:pt x="216" y="306"/>
                </a:lnTo>
                <a:lnTo>
                  <a:pt x="216" y="312"/>
                </a:lnTo>
                <a:lnTo>
                  <a:pt x="216" y="318"/>
                </a:lnTo>
                <a:lnTo>
                  <a:pt x="216" y="318"/>
                </a:lnTo>
                <a:lnTo>
                  <a:pt x="216" y="324"/>
                </a:lnTo>
                <a:lnTo>
                  <a:pt x="216" y="324"/>
                </a:lnTo>
                <a:lnTo>
                  <a:pt x="216" y="330"/>
                </a:lnTo>
                <a:lnTo>
                  <a:pt x="210" y="330"/>
                </a:lnTo>
                <a:lnTo>
                  <a:pt x="210" y="330"/>
                </a:lnTo>
                <a:lnTo>
                  <a:pt x="204" y="330"/>
                </a:lnTo>
                <a:lnTo>
                  <a:pt x="204" y="330"/>
                </a:lnTo>
                <a:lnTo>
                  <a:pt x="204" y="330"/>
                </a:lnTo>
                <a:lnTo>
                  <a:pt x="204" y="330"/>
                </a:lnTo>
                <a:lnTo>
                  <a:pt x="198" y="330"/>
                </a:lnTo>
                <a:lnTo>
                  <a:pt x="198" y="330"/>
                </a:lnTo>
                <a:lnTo>
                  <a:pt x="198" y="336"/>
                </a:lnTo>
                <a:lnTo>
                  <a:pt x="198" y="336"/>
                </a:lnTo>
                <a:lnTo>
                  <a:pt x="198" y="342"/>
                </a:lnTo>
                <a:lnTo>
                  <a:pt x="198" y="342"/>
                </a:lnTo>
                <a:lnTo>
                  <a:pt x="198" y="342"/>
                </a:lnTo>
                <a:lnTo>
                  <a:pt x="198" y="348"/>
                </a:lnTo>
                <a:lnTo>
                  <a:pt x="198" y="348"/>
                </a:lnTo>
                <a:lnTo>
                  <a:pt x="198" y="348"/>
                </a:lnTo>
                <a:lnTo>
                  <a:pt x="192" y="348"/>
                </a:lnTo>
                <a:lnTo>
                  <a:pt x="192" y="348"/>
                </a:lnTo>
                <a:lnTo>
                  <a:pt x="186" y="348"/>
                </a:lnTo>
                <a:lnTo>
                  <a:pt x="186" y="348"/>
                </a:lnTo>
                <a:lnTo>
                  <a:pt x="180" y="348"/>
                </a:lnTo>
                <a:lnTo>
                  <a:pt x="174" y="348"/>
                </a:lnTo>
                <a:lnTo>
                  <a:pt x="174" y="348"/>
                </a:lnTo>
                <a:lnTo>
                  <a:pt x="168" y="348"/>
                </a:lnTo>
                <a:lnTo>
                  <a:pt x="168" y="354"/>
                </a:lnTo>
                <a:lnTo>
                  <a:pt x="168" y="354"/>
                </a:lnTo>
                <a:lnTo>
                  <a:pt x="168" y="360"/>
                </a:lnTo>
                <a:lnTo>
                  <a:pt x="168" y="360"/>
                </a:lnTo>
                <a:lnTo>
                  <a:pt x="168" y="366"/>
                </a:lnTo>
                <a:lnTo>
                  <a:pt x="168" y="366"/>
                </a:lnTo>
                <a:lnTo>
                  <a:pt x="168" y="366"/>
                </a:lnTo>
                <a:lnTo>
                  <a:pt x="168" y="366"/>
                </a:lnTo>
                <a:lnTo>
                  <a:pt x="168" y="366"/>
                </a:lnTo>
                <a:lnTo>
                  <a:pt x="168" y="366"/>
                </a:lnTo>
                <a:lnTo>
                  <a:pt x="162" y="366"/>
                </a:lnTo>
                <a:lnTo>
                  <a:pt x="162" y="366"/>
                </a:lnTo>
                <a:lnTo>
                  <a:pt x="156" y="366"/>
                </a:lnTo>
                <a:lnTo>
                  <a:pt x="156" y="366"/>
                </a:lnTo>
                <a:lnTo>
                  <a:pt x="150" y="366"/>
                </a:lnTo>
                <a:lnTo>
                  <a:pt x="150" y="366"/>
                </a:lnTo>
                <a:lnTo>
                  <a:pt x="150" y="378"/>
                </a:lnTo>
                <a:lnTo>
                  <a:pt x="144" y="378"/>
                </a:lnTo>
                <a:lnTo>
                  <a:pt x="138" y="378"/>
                </a:lnTo>
                <a:lnTo>
                  <a:pt x="132" y="378"/>
                </a:lnTo>
                <a:lnTo>
                  <a:pt x="132" y="378"/>
                </a:lnTo>
                <a:lnTo>
                  <a:pt x="126" y="378"/>
                </a:lnTo>
                <a:lnTo>
                  <a:pt x="120" y="378"/>
                </a:lnTo>
                <a:lnTo>
                  <a:pt x="114" y="378"/>
                </a:lnTo>
                <a:lnTo>
                  <a:pt x="108" y="378"/>
                </a:lnTo>
                <a:lnTo>
                  <a:pt x="108" y="384"/>
                </a:lnTo>
                <a:lnTo>
                  <a:pt x="108" y="384"/>
                </a:lnTo>
                <a:lnTo>
                  <a:pt x="108" y="384"/>
                </a:lnTo>
                <a:lnTo>
                  <a:pt x="102" y="390"/>
                </a:lnTo>
                <a:lnTo>
                  <a:pt x="96" y="390"/>
                </a:lnTo>
                <a:lnTo>
                  <a:pt x="96" y="390"/>
                </a:lnTo>
                <a:lnTo>
                  <a:pt x="90" y="390"/>
                </a:lnTo>
                <a:lnTo>
                  <a:pt x="90" y="390"/>
                </a:lnTo>
                <a:lnTo>
                  <a:pt x="84" y="390"/>
                </a:lnTo>
                <a:lnTo>
                  <a:pt x="84" y="390"/>
                </a:lnTo>
                <a:lnTo>
                  <a:pt x="84" y="390"/>
                </a:lnTo>
                <a:lnTo>
                  <a:pt x="84" y="384"/>
                </a:lnTo>
                <a:lnTo>
                  <a:pt x="84" y="384"/>
                </a:lnTo>
                <a:lnTo>
                  <a:pt x="84" y="384"/>
                </a:lnTo>
                <a:lnTo>
                  <a:pt x="84" y="384"/>
                </a:lnTo>
                <a:lnTo>
                  <a:pt x="78" y="384"/>
                </a:lnTo>
                <a:lnTo>
                  <a:pt x="78" y="384"/>
                </a:lnTo>
                <a:lnTo>
                  <a:pt x="72" y="384"/>
                </a:lnTo>
                <a:lnTo>
                  <a:pt x="72" y="384"/>
                </a:lnTo>
                <a:lnTo>
                  <a:pt x="66" y="384"/>
                </a:lnTo>
                <a:lnTo>
                  <a:pt x="66" y="384"/>
                </a:lnTo>
                <a:lnTo>
                  <a:pt x="66" y="384"/>
                </a:lnTo>
                <a:lnTo>
                  <a:pt x="66" y="384"/>
                </a:lnTo>
                <a:lnTo>
                  <a:pt x="66" y="378"/>
                </a:lnTo>
                <a:lnTo>
                  <a:pt x="66" y="378"/>
                </a:lnTo>
                <a:lnTo>
                  <a:pt x="66" y="378"/>
                </a:lnTo>
                <a:lnTo>
                  <a:pt x="66" y="378"/>
                </a:lnTo>
                <a:lnTo>
                  <a:pt x="60" y="372"/>
                </a:lnTo>
                <a:lnTo>
                  <a:pt x="60" y="372"/>
                </a:lnTo>
                <a:lnTo>
                  <a:pt x="60" y="372"/>
                </a:lnTo>
                <a:lnTo>
                  <a:pt x="54" y="372"/>
                </a:lnTo>
                <a:lnTo>
                  <a:pt x="54" y="372"/>
                </a:lnTo>
                <a:lnTo>
                  <a:pt x="54" y="366"/>
                </a:lnTo>
                <a:lnTo>
                  <a:pt x="54" y="366"/>
                </a:lnTo>
                <a:lnTo>
                  <a:pt x="60" y="366"/>
                </a:lnTo>
                <a:lnTo>
                  <a:pt x="60" y="366"/>
                </a:lnTo>
                <a:lnTo>
                  <a:pt x="60" y="366"/>
                </a:lnTo>
                <a:lnTo>
                  <a:pt x="60" y="366"/>
                </a:lnTo>
                <a:lnTo>
                  <a:pt x="66" y="366"/>
                </a:lnTo>
                <a:lnTo>
                  <a:pt x="60" y="366"/>
                </a:lnTo>
                <a:lnTo>
                  <a:pt x="60" y="360"/>
                </a:lnTo>
                <a:lnTo>
                  <a:pt x="60" y="360"/>
                </a:lnTo>
                <a:lnTo>
                  <a:pt x="60" y="360"/>
                </a:lnTo>
                <a:lnTo>
                  <a:pt x="54" y="354"/>
                </a:lnTo>
                <a:lnTo>
                  <a:pt x="54" y="348"/>
                </a:lnTo>
                <a:lnTo>
                  <a:pt x="54" y="342"/>
                </a:lnTo>
                <a:lnTo>
                  <a:pt x="54" y="342"/>
                </a:lnTo>
                <a:lnTo>
                  <a:pt x="54" y="336"/>
                </a:lnTo>
                <a:lnTo>
                  <a:pt x="54" y="336"/>
                </a:lnTo>
                <a:lnTo>
                  <a:pt x="54" y="336"/>
                </a:lnTo>
                <a:lnTo>
                  <a:pt x="54" y="336"/>
                </a:lnTo>
                <a:lnTo>
                  <a:pt x="48" y="336"/>
                </a:lnTo>
                <a:lnTo>
                  <a:pt x="48" y="336"/>
                </a:lnTo>
                <a:lnTo>
                  <a:pt x="48" y="336"/>
                </a:lnTo>
                <a:lnTo>
                  <a:pt x="42" y="336"/>
                </a:lnTo>
                <a:lnTo>
                  <a:pt x="36" y="336"/>
                </a:lnTo>
                <a:lnTo>
                  <a:pt x="36" y="336"/>
                </a:lnTo>
                <a:lnTo>
                  <a:pt x="36" y="336"/>
                </a:lnTo>
                <a:lnTo>
                  <a:pt x="30" y="336"/>
                </a:lnTo>
                <a:lnTo>
                  <a:pt x="30" y="336"/>
                </a:lnTo>
                <a:lnTo>
                  <a:pt x="30" y="336"/>
                </a:lnTo>
                <a:lnTo>
                  <a:pt x="30" y="336"/>
                </a:lnTo>
                <a:lnTo>
                  <a:pt x="24" y="336"/>
                </a:lnTo>
                <a:lnTo>
                  <a:pt x="24" y="330"/>
                </a:lnTo>
                <a:lnTo>
                  <a:pt x="24" y="330"/>
                </a:lnTo>
                <a:lnTo>
                  <a:pt x="18" y="330"/>
                </a:lnTo>
                <a:lnTo>
                  <a:pt x="18" y="330"/>
                </a:lnTo>
                <a:lnTo>
                  <a:pt x="18" y="330"/>
                </a:lnTo>
                <a:lnTo>
                  <a:pt x="18" y="330"/>
                </a:lnTo>
                <a:lnTo>
                  <a:pt x="18" y="318"/>
                </a:lnTo>
                <a:lnTo>
                  <a:pt x="12" y="318"/>
                </a:lnTo>
                <a:lnTo>
                  <a:pt x="12" y="312"/>
                </a:lnTo>
                <a:lnTo>
                  <a:pt x="12" y="306"/>
                </a:lnTo>
                <a:lnTo>
                  <a:pt x="6" y="306"/>
                </a:lnTo>
                <a:lnTo>
                  <a:pt x="6" y="306"/>
                </a:lnTo>
                <a:lnTo>
                  <a:pt x="6" y="300"/>
                </a:lnTo>
                <a:lnTo>
                  <a:pt x="6" y="300"/>
                </a:lnTo>
                <a:lnTo>
                  <a:pt x="6" y="300"/>
                </a:lnTo>
                <a:lnTo>
                  <a:pt x="0" y="288"/>
                </a:lnTo>
                <a:lnTo>
                  <a:pt x="0" y="288"/>
                </a:lnTo>
                <a:lnTo>
                  <a:pt x="0" y="288"/>
                </a:lnTo>
                <a:lnTo>
                  <a:pt x="0" y="288"/>
                </a:lnTo>
                <a:lnTo>
                  <a:pt x="0" y="282"/>
                </a:lnTo>
                <a:lnTo>
                  <a:pt x="0" y="282"/>
                </a:lnTo>
                <a:lnTo>
                  <a:pt x="0" y="276"/>
                </a:lnTo>
                <a:lnTo>
                  <a:pt x="0" y="276"/>
                </a:lnTo>
                <a:lnTo>
                  <a:pt x="0" y="270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6434280" y="3502080"/>
            <a:ext cx="550800" cy="619200"/>
          </a:xfrm>
          <a:custGeom>
            <a:avLst/>
            <a:gdLst/>
            <a:ahLst/>
            <a:rect l="l" t="t" r="r" b="b"/>
            <a:pathLst>
              <a:path w="390" h="390">
                <a:moveTo>
                  <a:pt x="0" y="270"/>
                </a:moveTo>
                <a:lnTo>
                  <a:pt x="0" y="276"/>
                </a:lnTo>
                <a:lnTo>
                  <a:pt x="0" y="276"/>
                </a:lnTo>
                <a:lnTo>
                  <a:pt x="0" y="276"/>
                </a:lnTo>
                <a:lnTo>
                  <a:pt x="6" y="276"/>
                </a:lnTo>
                <a:lnTo>
                  <a:pt x="6" y="276"/>
                </a:lnTo>
                <a:lnTo>
                  <a:pt x="6" y="276"/>
                </a:lnTo>
                <a:lnTo>
                  <a:pt x="6" y="276"/>
                </a:lnTo>
                <a:lnTo>
                  <a:pt x="6" y="276"/>
                </a:lnTo>
                <a:lnTo>
                  <a:pt x="12" y="276"/>
                </a:lnTo>
                <a:lnTo>
                  <a:pt x="12" y="276"/>
                </a:lnTo>
                <a:lnTo>
                  <a:pt x="12" y="270"/>
                </a:lnTo>
                <a:lnTo>
                  <a:pt x="12" y="270"/>
                </a:lnTo>
                <a:lnTo>
                  <a:pt x="18" y="270"/>
                </a:lnTo>
                <a:lnTo>
                  <a:pt x="18" y="270"/>
                </a:lnTo>
                <a:lnTo>
                  <a:pt x="18" y="270"/>
                </a:lnTo>
                <a:lnTo>
                  <a:pt x="18" y="264"/>
                </a:lnTo>
                <a:lnTo>
                  <a:pt x="18" y="264"/>
                </a:lnTo>
                <a:lnTo>
                  <a:pt x="18" y="258"/>
                </a:lnTo>
                <a:lnTo>
                  <a:pt x="18" y="258"/>
                </a:lnTo>
                <a:lnTo>
                  <a:pt x="18" y="258"/>
                </a:lnTo>
                <a:lnTo>
                  <a:pt x="18" y="258"/>
                </a:lnTo>
                <a:lnTo>
                  <a:pt x="24" y="258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46"/>
                </a:lnTo>
                <a:lnTo>
                  <a:pt x="24" y="240"/>
                </a:lnTo>
                <a:lnTo>
                  <a:pt x="24" y="240"/>
                </a:lnTo>
                <a:lnTo>
                  <a:pt x="24" y="234"/>
                </a:lnTo>
                <a:lnTo>
                  <a:pt x="24" y="234"/>
                </a:lnTo>
                <a:lnTo>
                  <a:pt x="24" y="228"/>
                </a:lnTo>
                <a:lnTo>
                  <a:pt x="24" y="228"/>
                </a:lnTo>
                <a:lnTo>
                  <a:pt x="24" y="222"/>
                </a:lnTo>
                <a:lnTo>
                  <a:pt x="24" y="216"/>
                </a:lnTo>
                <a:lnTo>
                  <a:pt x="30" y="216"/>
                </a:lnTo>
                <a:lnTo>
                  <a:pt x="30" y="210"/>
                </a:lnTo>
                <a:lnTo>
                  <a:pt x="30" y="210"/>
                </a:lnTo>
                <a:lnTo>
                  <a:pt x="30" y="210"/>
                </a:lnTo>
                <a:lnTo>
                  <a:pt x="30" y="210"/>
                </a:lnTo>
                <a:lnTo>
                  <a:pt x="30" y="210"/>
                </a:lnTo>
                <a:lnTo>
                  <a:pt x="30" y="210"/>
                </a:lnTo>
                <a:lnTo>
                  <a:pt x="36" y="210"/>
                </a:lnTo>
                <a:lnTo>
                  <a:pt x="36" y="204"/>
                </a:lnTo>
                <a:lnTo>
                  <a:pt x="36" y="204"/>
                </a:lnTo>
                <a:lnTo>
                  <a:pt x="36" y="204"/>
                </a:lnTo>
                <a:lnTo>
                  <a:pt x="36" y="204"/>
                </a:lnTo>
                <a:lnTo>
                  <a:pt x="36" y="204"/>
                </a:lnTo>
                <a:lnTo>
                  <a:pt x="36" y="204"/>
                </a:lnTo>
                <a:lnTo>
                  <a:pt x="36" y="198"/>
                </a:lnTo>
                <a:lnTo>
                  <a:pt x="42" y="198"/>
                </a:lnTo>
                <a:lnTo>
                  <a:pt x="42" y="198"/>
                </a:lnTo>
                <a:lnTo>
                  <a:pt x="42" y="198"/>
                </a:lnTo>
                <a:lnTo>
                  <a:pt x="42" y="198"/>
                </a:lnTo>
                <a:lnTo>
                  <a:pt x="42" y="198"/>
                </a:lnTo>
                <a:lnTo>
                  <a:pt x="42" y="198"/>
                </a:lnTo>
                <a:lnTo>
                  <a:pt x="42" y="204"/>
                </a:lnTo>
                <a:lnTo>
                  <a:pt x="42" y="204"/>
                </a:lnTo>
                <a:lnTo>
                  <a:pt x="48" y="204"/>
                </a:lnTo>
                <a:lnTo>
                  <a:pt x="48" y="204"/>
                </a:lnTo>
                <a:lnTo>
                  <a:pt x="48" y="204"/>
                </a:lnTo>
                <a:lnTo>
                  <a:pt x="48" y="210"/>
                </a:lnTo>
                <a:lnTo>
                  <a:pt x="48" y="210"/>
                </a:lnTo>
                <a:lnTo>
                  <a:pt x="48" y="210"/>
                </a:lnTo>
                <a:lnTo>
                  <a:pt x="54" y="210"/>
                </a:lnTo>
                <a:lnTo>
                  <a:pt x="54" y="210"/>
                </a:lnTo>
                <a:lnTo>
                  <a:pt x="60" y="210"/>
                </a:lnTo>
                <a:lnTo>
                  <a:pt x="60" y="216"/>
                </a:lnTo>
                <a:lnTo>
                  <a:pt x="60" y="216"/>
                </a:lnTo>
                <a:lnTo>
                  <a:pt x="66" y="216"/>
                </a:lnTo>
                <a:lnTo>
                  <a:pt x="66" y="216"/>
                </a:lnTo>
                <a:lnTo>
                  <a:pt x="66" y="216"/>
                </a:lnTo>
                <a:lnTo>
                  <a:pt x="66" y="216"/>
                </a:lnTo>
                <a:lnTo>
                  <a:pt x="66" y="216"/>
                </a:lnTo>
                <a:lnTo>
                  <a:pt x="72" y="216"/>
                </a:lnTo>
                <a:lnTo>
                  <a:pt x="72" y="216"/>
                </a:lnTo>
                <a:lnTo>
                  <a:pt x="72" y="216"/>
                </a:lnTo>
                <a:lnTo>
                  <a:pt x="72" y="210"/>
                </a:lnTo>
                <a:lnTo>
                  <a:pt x="72" y="210"/>
                </a:lnTo>
                <a:lnTo>
                  <a:pt x="72" y="210"/>
                </a:lnTo>
                <a:lnTo>
                  <a:pt x="72" y="210"/>
                </a:lnTo>
                <a:lnTo>
                  <a:pt x="72" y="210"/>
                </a:lnTo>
                <a:lnTo>
                  <a:pt x="72" y="210"/>
                </a:lnTo>
                <a:lnTo>
                  <a:pt x="66" y="210"/>
                </a:lnTo>
                <a:lnTo>
                  <a:pt x="66" y="210"/>
                </a:lnTo>
                <a:lnTo>
                  <a:pt x="66" y="210"/>
                </a:lnTo>
                <a:lnTo>
                  <a:pt x="66" y="210"/>
                </a:lnTo>
                <a:lnTo>
                  <a:pt x="66" y="204"/>
                </a:lnTo>
                <a:lnTo>
                  <a:pt x="66" y="204"/>
                </a:lnTo>
                <a:lnTo>
                  <a:pt x="66" y="204"/>
                </a:lnTo>
                <a:lnTo>
                  <a:pt x="60" y="204"/>
                </a:lnTo>
                <a:lnTo>
                  <a:pt x="60" y="198"/>
                </a:lnTo>
                <a:lnTo>
                  <a:pt x="60" y="198"/>
                </a:lnTo>
                <a:lnTo>
                  <a:pt x="60" y="198"/>
                </a:lnTo>
                <a:lnTo>
                  <a:pt x="54" y="192"/>
                </a:lnTo>
                <a:lnTo>
                  <a:pt x="54" y="192"/>
                </a:lnTo>
                <a:lnTo>
                  <a:pt x="54" y="192"/>
                </a:lnTo>
                <a:lnTo>
                  <a:pt x="54" y="192"/>
                </a:lnTo>
                <a:lnTo>
                  <a:pt x="54" y="186"/>
                </a:lnTo>
                <a:lnTo>
                  <a:pt x="54" y="186"/>
                </a:lnTo>
                <a:lnTo>
                  <a:pt x="54" y="186"/>
                </a:lnTo>
                <a:lnTo>
                  <a:pt x="60" y="186"/>
                </a:lnTo>
                <a:lnTo>
                  <a:pt x="60" y="180"/>
                </a:lnTo>
                <a:lnTo>
                  <a:pt x="60" y="180"/>
                </a:lnTo>
                <a:lnTo>
                  <a:pt x="66" y="174"/>
                </a:lnTo>
                <a:lnTo>
                  <a:pt x="66" y="174"/>
                </a:lnTo>
                <a:lnTo>
                  <a:pt x="66" y="174"/>
                </a:lnTo>
                <a:lnTo>
                  <a:pt x="66" y="174"/>
                </a:lnTo>
                <a:lnTo>
                  <a:pt x="66" y="168"/>
                </a:lnTo>
                <a:lnTo>
                  <a:pt x="54" y="168"/>
                </a:lnTo>
                <a:lnTo>
                  <a:pt x="54" y="162"/>
                </a:lnTo>
                <a:lnTo>
                  <a:pt x="60" y="162"/>
                </a:lnTo>
                <a:lnTo>
                  <a:pt x="60" y="162"/>
                </a:lnTo>
                <a:lnTo>
                  <a:pt x="60" y="162"/>
                </a:lnTo>
                <a:lnTo>
                  <a:pt x="60" y="156"/>
                </a:lnTo>
                <a:lnTo>
                  <a:pt x="60" y="156"/>
                </a:lnTo>
                <a:lnTo>
                  <a:pt x="66" y="156"/>
                </a:lnTo>
                <a:lnTo>
                  <a:pt x="66" y="156"/>
                </a:lnTo>
                <a:lnTo>
                  <a:pt x="66" y="150"/>
                </a:lnTo>
                <a:lnTo>
                  <a:pt x="66" y="150"/>
                </a:lnTo>
                <a:lnTo>
                  <a:pt x="66" y="150"/>
                </a:lnTo>
                <a:lnTo>
                  <a:pt x="96" y="162"/>
                </a:lnTo>
                <a:lnTo>
                  <a:pt x="96" y="156"/>
                </a:lnTo>
                <a:lnTo>
                  <a:pt x="96" y="156"/>
                </a:lnTo>
                <a:lnTo>
                  <a:pt x="96" y="156"/>
                </a:lnTo>
                <a:lnTo>
                  <a:pt x="96" y="156"/>
                </a:lnTo>
                <a:lnTo>
                  <a:pt x="96" y="150"/>
                </a:lnTo>
                <a:lnTo>
                  <a:pt x="102" y="150"/>
                </a:lnTo>
                <a:lnTo>
                  <a:pt x="102" y="150"/>
                </a:lnTo>
                <a:lnTo>
                  <a:pt x="102" y="144"/>
                </a:lnTo>
                <a:lnTo>
                  <a:pt x="102" y="144"/>
                </a:lnTo>
                <a:lnTo>
                  <a:pt x="102" y="138"/>
                </a:lnTo>
                <a:lnTo>
                  <a:pt x="102" y="132"/>
                </a:lnTo>
                <a:lnTo>
                  <a:pt x="102" y="132"/>
                </a:lnTo>
                <a:lnTo>
                  <a:pt x="108" y="126"/>
                </a:lnTo>
                <a:lnTo>
                  <a:pt x="114" y="126"/>
                </a:lnTo>
                <a:lnTo>
                  <a:pt x="114" y="120"/>
                </a:lnTo>
                <a:lnTo>
                  <a:pt x="114" y="120"/>
                </a:lnTo>
                <a:lnTo>
                  <a:pt x="114" y="120"/>
                </a:lnTo>
                <a:lnTo>
                  <a:pt x="120" y="120"/>
                </a:lnTo>
                <a:lnTo>
                  <a:pt x="120" y="114"/>
                </a:lnTo>
                <a:lnTo>
                  <a:pt x="120" y="114"/>
                </a:lnTo>
                <a:lnTo>
                  <a:pt x="120" y="114"/>
                </a:lnTo>
                <a:lnTo>
                  <a:pt x="120" y="114"/>
                </a:lnTo>
                <a:lnTo>
                  <a:pt x="120" y="108"/>
                </a:lnTo>
                <a:lnTo>
                  <a:pt x="120" y="102"/>
                </a:lnTo>
                <a:lnTo>
                  <a:pt x="120" y="60"/>
                </a:lnTo>
                <a:lnTo>
                  <a:pt x="120" y="54"/>
                </a:lnTo>
                <a:lnTo>
                  <a:pt x="120" y="54"/>
                </a:lnTo>
                <a:lnTo>
                  <a:pt x="126" y="54"/>
                </a:lnTo>
                <a:lnTo>
                  <a:pt x="126" y="48"/>
                </a:lnTo>
                <a:lnTo>
                  <a:pt x="126" y="48"/>
                </a:lnTo>
                <a:lnTo>
                  <a:pt x="126" y="42"/>
                </a:lnTo>
                <a:lnTo>
                  <a:pt x="132" y="42"/>
                </a:lnTo>
                <a:lnTo>
                  <a:pt x="132" y="36"/>
                </a:lnTo>
                <a:lnTo>
                  <a:pt x="132" y="36"/>
                </a:lnTo>
                <a:lnTo>
                  <a:pt x="132" y="36"/>
                </a:lnTo>
                <a:lnTo>
                  <a:pt x="132" y="30"/>
                </a:lnTo>
                <a:lnTo>
                  <a:pt x="132" y="30"/>
                </a:lnTo>
                <a:lnTo>
                  <a:pt x="132" y="30"/>
                </a:lnTo>
                <a:lnTo>
                  <a:pt x="132" y="30"/>
                </a:lnTo>
                <a:lnTo>
                  <a:pt x="126" y="30"/>
                </a:lnTo>
                <a:lnTo>
                  <a:pt x="126" y="24"/>
                </a:lnTo>
                <a:lnTo>
                  <a:pt x="126" y="24"/>
                </a:lnTo>
                <a:lnTo>
                  <a:pt x="126" y="24"/>
                </a:lnTo>
                <a:lnTo>
                  <a:pt x="126" y="24"/>
                </a:lnTo>
                <a:lnTo>
                  <a:pt x="126" y="18"/>
                </a:lnTo>
                <a:lnTo>
                  <a:pt x="126" y="18"/>
                </a:lnTo>
                <a:lnTo>
                  <a:pt x="126" y="12"/>
                </a:lnTo>
                <a:lnTo>
                  <a:pt x="126" y="12"/>
                </a:lnTo>
                <a:lnTo>
                  <a:pt x="126" y="12"/>
                </a:lnTo>
                <a:lnTo>
                  <a:pt x="126" y="6"/>
                </a:lnTo>
                <a:lnTo>
                  <a:pt x="132" y="6"/>
                </a:lnTo>
                <a:lnTo>
                  <a:pt x="132" y="6"/>
                </a:lnTo>
                <a:lnTo>
                  <a:pt x="132" y="0"/>
                </a:lnTo>
                <a:lnTo>
                  <a:pt x="150" y="96"/>
                </a:lnTo>
                <a:lnTo>
                  <a:pt x="234" y="84"/>
                </a:lnTo>
                <a:lnTo>
                  <a:pt x="246" y="144"/>
                </a:lnTo>
                <a:lnTo>
                  <a:pt x="282" y="114"/>
                </a:lnTo>
                <a:lnTo>
                  <a:pt x="282" y="96"/>
                </a:lnTo>
                <a:lnTo>
                  <a:pt x="288" y="96"/>
                </a:lnTo>
                <a:lnTo>
                  <a:pt x="288" y="96"/>
                </a:lnTo>
                <a:lnTo>
                  <a:pt x="294" y="102"/>
                </a:lnTo>
                <a:lnTo>
                  <a:pt x="300" y="102"/>
                </a:lnTo>
                <a:lnTo>
                  <a:pt x="300" y="102"/>
                </a:lnTo>
                <a:lnTo>
                  <a:pt x="300" y="102"/>
                </a:lnTo>
                <a:lnTo>
                  <a:pt x="306" y="102"/>
                </a:lnTo>
                <a:lnTo>
                  <a:pt x="306" y="102"/>
                </a:lnTo>
                <a:lnTo>
                  <a:pt x="312" y="102"/>
                </a:lnTo>
                <a:lnTo>
                  <a:pt x="312" y="102"/>
                </a:lnTo>
                <a:lnTo>
                  <a:pt x="318" y="96"/>
                </a:lnTo>
                <a:lnTo>
                  <a:pt x="318" y="96"/>
                </a:lnTo>
                <a:lnTo>
                  <a:pt x="336" y="96"/>
                </a:lnTo>
                <a:lnTo>
                  <a:pt x="348" y="78"/>
                </a:lnTo>
                <a:lnTo>
                  <a:pt x="384" y="78"/>
                </a:lnTo>
                <a:lnTo>
                  <a:pt x="384" y="84"/>
                </a:lnTo>
                <a:lnTo>
                  <a:pt x="384" y="84"/>
                </a:lnTo>
                <a:lnTo>
                  <a:pt x="384" y="90"/>
                </a:lnTo>
                <a:lnTo>
                  <a:pt x="384" y="90"/>
                </a:lnTo>
                <a:lnTo>
                  <a:pt x="384" y="96"/>
                </a:lnTo>
                <a:lnTo>
                  <a:pt x="384" y="102"/>
                </a:lnTo>
                <a:lnTo>
                  <a:pt x="384" y="102"/>
                </a:lnTo>
                <a:lnTo>
                  <a:pt x="384" y="108"/>
                </a:lnTo>
                <a:lnTo>
                  <a:pt x="390" y="108"/>
                </a:lnTo>
                <a:lnTo>
                  <a:pt x="390" y="108"/>
                </a:lnTo>
                <a:lnTo>
                  <a:pt x="390" y="108"/>
                </a:lnTo>
                <a:lnTo>
                  <a:pt x="390" y="108"/>
                </a:lnTo>
                <a:lnTo>
                  <a:pt x="390" y="108"/>
                </a:lnTo>
                <a:lnTo>
                  <a:pt x="390" y="108"/>
                </a:lnTo>
                <a:lnTo>
                  <a:pt x="390" y="114"/>
                </a:lnTo>
                <a:lnTo>
                  <a:pt x="390" y="114"/>
                </a:lnTo>
                <a:lnTo>
                  <a:pt x="390" y="114"/>
                </a:lnTo>
                <a:lnTo>
                  <a:pt x="390" y="114"/>
                </a:lnTo>
                <a:lnTo>
                  <a:pt x="390" y="120"/>
                </a:lnTo>
                <a:lnTo>
                  <a:pt x="390" y="120"/>
                </a:lnTo>
                <a:lnTo>
                  <a:pt x="390" y="120"/>
                </a:lnTo>
                <a:lnTo>
                  <a:pt x="390" y="120"/>
                </a:lnTo>
                <a:lnTo>
                  <a:pt x="390" y="126"/>
                </a:lnTo>
                <a:lnTo>
                  <a:pt x="384" y="126"/>
                </a:lnTo>
                <a:lnTo>
                  <a:pt x="378" y="126"/>
                </a:lnTo>
                <a:lnTo>
                  <a:pt x="372" y="126"/>
                </a:lnTo>
                <a:lnTo>
                  <a:pt x="366" y="126"/>
                </a:lnTo>
                <a:lnTo>
                  <a:pt x="366" y="126"/>
                </a:lnTo>
                <a:lnTo>
                  <a:pt x="360" y="126"/>
                </a:lnTo>
                <a:lnTo>
                  <a:pt x="360" y="126"/>
                </a:lnTo>
                <a:lnTo>
                  <a:pt x="360" y="126"/>
                </a:lnTo>
                <a:lnTo>
                  <a:pt x="360" y="126"/>
                </a:lnTo>
                <a:lnTo>
                  <a:pt x="354" y="120"/>
                </a:lnTo>
                <a:lnTo>
                  <a:pt x="348" y="120"/>
                </a:lnTo>
                <a:lnTo>
                  <a:pt x="348" y="120"/>
                </a:lnTo>
                <a:lnTo>
                  <a:pt x="342" y="114"/>
                </a:lnTo>
                <a:lnTo>
                  <a:pt x="342" y="114"/>
                </a:lnTo>
                <a:lnTo>
                  <a:pt x="342" y="114"/>
                </a:lnTo>
                <a:lnTo>
                  <a:pt x="342" y="108"/>
                </a:lnTo>
                <a:lnTo>
                  <a:pt x="342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14"/>
                </a:lnTo>
                <a:lnTo>
                  <a:pt x="336" y="114"/>
                </a:lnTo>
                <a:lnTo>
                  <a:pt x="330" y="120"/>
                </a:lnTo>
                <a:lnTo>
                  <a:pt x="330" y="120"/>
                </a:lnTo>
                <a:lnTo>
                  <a:pt x="330" y="120"/>
                </a:lnTo>
                <a:lnTo>
                  <a:pt x="330" y="126"/>
                </a:lnTo>
                <a:lnTo>
                  <a:pt x="330" y="126"/>
                </a:lnTo>
                <a:lnTo>
                  <a:pt x="330" y="132"/>
                </a:lnTo>
                <a:lnTo>
                  <a:pt x="330" y="132"/>
                </a:lnTo>
                <a:lnTo>
                  <a:pt x="336" y="138"/>
                </a:lnTo>
                <a:lnTo>
                  <a:pt x="336" y="138"/>
                </a:lnTo>
                <a:lnTo>
                  <a:pt x="336" y="138"/>
                </a:lnTo>
                <a:lnTo>
                  <a:pt x="336" y="144"/>
                </a:lnTo>
                <a:lnTo>
                  <a:pt x="336" y="144"/>
                </a:lnTo>
                <a:lnTo>
                  <a:pt x="336" y="144"/>
                </a:lnTo>
                <a:lnTo>
                  <a:pt x="336" y="144"/>
                </a:lnTo>
                <a:lnTo>
                  <a:pt x="330" y="150"/>
                </a:lnTo>
                <a:lnTo>
                  <a:pt x="330" y="150"/>
                </a:lnTo>
                <a:lnTo>
                  <a:pt x="324" y="150"/>
                </a:lnTo>
                <a:lnTo>
                  <a:pt x="318" y="156"/>
                </a:lnTo>
                <a:lnTo>
                  <a:pt x="318" y="156"/>
                </a:lnTo>
                <a:lnTo>
                  <a:pt x="312" y="156"/>
                </a:lnTo>
                <a:lnTo>
                  <a:pt x="312" y="156"/>
                </a:lnTo>
                <a:lnTo>
                  <a:pt x="312" y="162"/>
                </a:lnTo>
                <a:lnTo>
                  <a:pt x="312" y="162"/>
                </a:lnTo>
                <a:lnTo>
                  <a:pt x="312" y="162"/>
                </a:lnTo>
                <a:lnTo>
                  <a:pt x="312" y="162"/>
                </a:lnTo>
                <a:lnTo>
                  <a:pt x="312" y="168"/>
                </a:lnTo>
                <a:lnTo>
                  <a:pt x="312" y="168"/>
                </a:lnTo>
                <a:lnTo>
                  <a:pt x="312" y="168"/>
                </a:lnTo>
                <a:lnTo>
                  <a:pt x="318" y="168"/>
                </a:lnTo>
                <a:lnTo>
                  <a:pt x="318" y="174"/>
                </a:lnTo>
                <a:lnTo>
                  <a:pt x="318" y="174"/>
                </a:lnTo>
                <a:lnTo>
                  <a:pt x="318" y="180"/>
                </a:lnTo>
                <a:lnTo>
                  <a:pt x="318" y="180"/>
                </a:lnTo>
                <a:lnTo>
                  <a:pt x="318" y="180"/>
                </a:lnTo>
                <a:lnTo>
                  <a:pt x="318" y="186"/>
                </a:lnTo>
                <a:lnTo>
                  <a:pt x="318" y="186"/>
                </a:lnTo>
                <a:lnTo>
                  <a:pt x="318" y="186"/>
                </a:lnTo>
                <a:lnTo>
                  <a:pt x="318" y="186"/>
                </a:lnTo>
                <a:lnTo>
                  <a:pt x="312" y="186"/>
                </a:lnTo>
                <a:lnTo>
                  <a:pt x="312" y="186"/>
                </a:lnTo>
                <a:lnTo>
                  <a:pt x="312" y="192"/>
                </a:lnTo>
                <a:lnTo>
                  <a:pt x="312" y="192"/>
                </a:lnTo>
                <a:lnTo>
                  <a:pt x="312" y="192"/>
                </a:lnTo>
                <a:lnTo>
                  <a:pt x="306" y="192"/>
                </a:lnTo>
                <a:lnTo>
                  <a:pt x="306" y="192"/>
                </a:lnTo>
                <a:lnTo>
                  <a:pt x="306" y="192"/>
                </a:lnTo>
                <a:lnTo>
                  <a:pt x="300" y="192"/>
                </a:lnTo>
                <a:lnTo>
                  <a:pt x="300" y="192"/>
                </a:lnTo>
                <a:lnTo>
                  <a:pt x="294" y="192"/>
                </a:lnTo>
                <a:lnTo>
                  <a:pt x="288" y="192"/>
                </a:lnTo>
                <a:lnTo>
                  <a:pt x="288" y="192"/>
                </a:lnTo>
                <a:lnTo>
                  <a:pt x="288" y="192"/>
                </a:lnTo>
                <a:lnTo>
                  <a:pt x="288" y="192"/>
                </a:lnTo>
                <a:lnTo>
                  <a:pt x="288" y="198"/>
                </a:lnTo>
                <a:lnTo>
                  <a:pt x="282" y="198"/>
                </a:lnTo>
                <a:lnTo>
                  <a:pt x="282" y="204"/>
                </a:lnTo>
                <a:lnTo>
                  <a:pt x="282" y="204"/>
                </a:lnTo>
                <a:lnTo>
                  <a:pt x="282" y="204"/>
                </a:lnTo>
                <a:lnTo>
                  <a:pt x="282" y="210"/>
                </a:lnTo>
                <a:lnTo>
                  <a:pt x="282" y="210"/>
                </a:lnTo>
                <a:lnTo>
                  <a:pt x="282" y="210"/>
                </a:lnTo>
                <a:lnTo>
                  <a:pt x="282" y="216"/>
                </a:lnTo>
                <a:lnTo>
                  <a:pt x="282" y="216"/>
                </a:lnTo>
                <a:lnTo>
                  <a:pt x="282" y="222"/>
                </a:lnTo>
                <a:lnTo>
                  <a:pt x="282" y="222"/>
                </a:lnTo>
                <a:lnTo>
                  <a:pt x="276" y="222"/>
                </a:lnTo>
                <a:lnTo>
                  <a:pt x="276" y="228"/>
                </a:lnTo>
                <a:lnTo>
                  <a:pt x="276" y="228"/>
                </a:lnTo>
                <a:lnTo>
                  <a:pt x="276" y="228"/>
                </a:lnTo>
                <a:lnTo>
                  <a:pt x="276" y="228"/>
                </a:lnTo>
                <a:lnTo>
                  <a:pt x="276" y="228"/>
                </a:lnTo>
                <a:lnTo>
                  <a:pt x="270" y="228"/>
                </a:lnTo>
                <a:lnTo>
                  <a:pt x="270" y="228"/>
                </a:lnTo>
                <a:lnTo>
                  <a:pt x="270" y="228"/>
                </a:lnTo>
                <a:lnTo>
                  <a:pt x="270" y="222"/>
                </a:lnTo>
                <a:lnTo>
                  <a:pt x="270" y="222"/>
                </a:lnTo>
                <a:lnTo>
                  <a:pt x="270" y="222"/>
                </a:lnTo>
                <a:lnTo>
                  <a:pt x="270" y="222"/>
                </a:lnTo>
                <a:lnTo>
                  <a:pt x="264" y="222"/>
                </a:lnTo>
                <a:lnTo>
                  <a:pt x="264" y="216"/>
                </a:lnTo>
                <a:lnTo>
                  <a:pt x="264" y="216"/>
                </a:lnTo>
                <a:lnTo>
                  <a:pt x="264" y="216"/>
                </a:lnTo>
                <a:lnTo>
                  <a:pt x="264" y="216"/>
                </a:lnTo>
                <a:lnTo>
                  <a:pt x="264" y="216"/>
                </a:lnTo>
                <a:lnTo>
                  <a:pt x="264" y="216"/>
                </a:lnTo>
                <a:lnTo>
                  <a:pt x="258" y="216"/>
                </a:lnTo>
                <a:lnTo>
                  <a:pt x="258" y="216"/>
                </a:lnTo>
                <a:lnTo>
                  <a:pt x="258" y="216"/>
                </a:lnTo>
                <a:lnTo>
                  <a:pt x="258" y="216"/>
                </a:lnTo>
                <a:lnTo>
                  <a:pt x="258" y="216"/>
                </a:lnTo>
                <a:lnTo>
                  <a:pt x="252" y="216"/>
                </a:lnTo>
                <a:lnTo>
                  <a:pt x="252" y="216"/>
                </a:lnTo>
                <a:lnTo>
                  <a:pt x="246" y="216"/>
                </a:lnTo>
                <a:lnTo>
                  <a:pt x="246" y="216"/>
                </a:lnTo>
                <a:lnTo>
                  <a:pt x="246" y="222"/>
                </a:lnTo>
                <a:lnTo>
                  <a:pt x="246" y="222"/>
                </a:lnTo>
                <a:lnTo>
                  <a:pt x="240" y="222"/>
                </a:lnTo>
                <a:lnTo>
                  <a:pt x="240" y="222"/>
                </a:lnTo>
                <a:lnTo>
                  <a:pt x="240" y="228"/>
                </a:lnTo>
                <a:lnTo>
                  <a:pt x="240" y="234"/>
                </a:lnTo>
                <a:lnTo>
                  <a:pt x="240" y="234"/>
                </a:lnTo>
                <a:lnTo>
                  <a:pt x="234" y="240"/>
                </a:lnTo>
                <a:lnTo>
                  <a:pt x="234" y="240"/>
                </a:lnTo>
                <a:lnTo>
                  <a:pt x="234" y="240"/>
                </a:lnTo>
                <a:lnTo>
                  <a:pt x="234" y="246"/>
                </a:lnTo>
                <a:lnTo>
                  <a:pt x="234" y="246"/>
                </a:lnTo>
                <a:lnTo>
                  <a:pt x="234" y="246"/>
                </a:lnTo>
                <a:lnTo>
                  <a:pt x="234" y="246"/>
                </a:lnTo>
                <a:lnTo>
                  <a:pt x="234" y="252"/>
                </a:lnTo>
                <a:lnTo>
                  <a:pt x="234" y="252"/>
                </a:lnTo>
                <a:lnTo>
                  <a:pt x="234" y="252"/>
                </a:lnTo>
                <a:lnTo>
                  <a:pt x="228" y="258"/>
                </a:lnTo>
                <a:lnTo>
                  <a:pt x="228" y="258"/>
                </a:lnTo>
                <a:lnTo>
                  <a:pt x="222" y="264"/>
                </a:lnTo>
                <a:lnTo>
                  <a:pt x="222" y="264"/>
                </a:lnTo>
                <a:lnTo>
                  <a:pt x="222" y="270"/>
                </a:lnTo>
                <a:lnTo>
                  <a:pt x="228" y="270"/>
                </a:lnTo>
                <a:lnTo>
                  <a:pt x="228" y="270"/>
                </a:lnTo>
                <a:lnTo>
                  <a:pt x="228" y="270"/>
                </a:lnTo>
                <a:lnTo>
                  <a:pt x="228" y="276"/>
                </a:lnTo>
                <a:lnTo>
                  <a:pt x="228" y="276"/>
                </a:lnTo>
                <a:lnTo>
                  <a:pt x="228" y="276"/>
                </a:lnTo>
                <a:lnTo>
                  <a:pt x="228" y="276"/>
                </a:lnTo>
                <a:lnTo>
                  <a:pt x="228" y="276"/>
                </a:lnTo>
                <a:lnTo>
                  <a:pt x="228" y="276"/>
                </a:lnTo>
                <a:lnTo>
                  <a:pt x="228" y="282"/>
                </a:lnTo>
                <a:lnTo>
                  <a:pt x="228" y="282"/>
                </a:lnTo>
                <a:lnTo>
                  <a:pt x="222" y="282"/>
                </a:lnTo>
                <a:lnTo>
                  <a:pt x="222" y="288"/>
                </a:lnTo>
                <a:lnTo>
                  <a:pt x="222" y="288"/>
                </a:lnTo>
                <a:lnTo>
                  <a:pt x="222" y="288"/>
                </a:lnTo>
                <a:lnTo>
                  <a:pt x="222" y="294"/>
                </a:lnTo>
                <a:lnTo>
                  <a:pt x="222" y="294"/>
                </a:lnTo>
                <a:lnTo>
                  <a:pt x="222" y="294"/>
                </a:lnTo>
                <a:lnTo>
                  <a:pt x="216" y="300"/>
                </a:lnTo>
                <a:lnTo>
                  <a:pt x="216" y="300"/>
                </a:lnTo>
                <a:lnTo>
                  <a:pt x="216" y="306"/>
                </a:lnTo>
                <a:lnTo>
                  <a:pt x="216" y="306"/>
                </a:lnTo>
                <a:lnTo>
                  <a:pt x="216" y="312"/>
                </a:lnTo>
                <a:lnTo>
                  <a:pt x="216" y="318"/>
                </a:lnTo>
                <a:lnTo>
                  <a:pt x="216" y="318"/>
                </a:lnTo>
                <a:lnTo>
                  <a:pt x="216" y="324"/>
                </a:lnTo>
                <a:lnTo>
                  <a:pt x="216" y="324"/>
                </a:lnTo>
                <a:lnTo>
                  <a:pt x="216" y="330"/>
                </a:lnTo>
                <a:lnTo>
                  <a:pt x="210" y="330"/>
                </a:lnTo>
                <a:lnTo>
                  <a:pt x="210" y="330"/>
                </a:lnTo>
                <a:lnTo>
                  <a:pt x="204" y="330"/>
                </a:lnTo>
                <a:lnTo>
                  <a:pt x="204" y="330"/>
                </a:lnTo>
                <a:lnTo>
                  <a:pt x="204" y="330"/>
                </a:lnTo>
                <a:lnTo>
                  <a:pt x="204" y="330"/>
                </a:lnTo>
                <a:lnTo>
                  <a:pt x="198" y="330"/>
                </a:lnTo>
                <a:lnTo>
                  <a:pt x="198" y="330"/>
                </a:lnTo>
                <a:lnTo>
                  <a:pt x="198" y="336"/>
                </a:lnTo>
                <a:lnTo>
                  <a:pt x="198" y="336"/>
                </a:lnTo>
                <a:lnTo>
                  <a:pt x="198" y="342"/>
                </a:lnTo>
                <a:lnTo>
                  <a:pt x="198" y="342"/>
                </a:lnTo>
                <a:lnTo>
                  <a:pt x="198" y="342"/>
                </a:lnTo>
                <a:lnTo>
                  <a:pt x="198" y="348"/>
                </a:lnTo>
                <a:lnTo>
                  <a:pt x="198" y="348"/>
                </a:lnTo>
                <a:lnTo>
                  <a:pt x="198" y="348"/>
                </a:lnTo>
                <a:lnTo>
                  <a:pt x="192" y="348"/>
                </a:lnTo>
                <a:lnTo>
                  <a:pt x="192" y="348"/>
                </a:lnTo>
                <a:lnTo>
                  <a:pt x="186" y="348"/>
                </a:lnTo>
                <a:lnTo>
                  <a:pt x="186" y="348"/>
                </a:lnTo>
                <a:lnTo>
                  <a:pt x="180" y="348"/>
                </a:lnTo>
                <a:lnTo>
                  <a:pt x="174" y="348"/>
                </a:lnTo>
                <a:lnTo>
                  <a:pt x="174" y="348"/>
                </a:lnTo>
                <a:lnTo>
                  <a:pt x="168" y="348"/>
                </a:lnTo>
                <a:lnTo>
                  <a:pt x="168" y="354"/>
                </a:lnTo>
                <a:lnTo>
                  <a:pt x="168" y="354"/>
                </a:lnTo>
                <a:lnTo>
                  <a:pt x="168" y="360"/>
                </a:lnTo>
                <a:lnTo>
                  <a:pt x="168" y="360"/>
                </a:lnTo>
                <a:lnTo>
                  <a:pt x="168" y="366"/>
                </a:lnTo>
                <a:lnTo>
                  <a:pt x="168" y="366"/>
                </a:lnTo>
                <a:lnTo>
                  <a:pt x="168" y="366"/>
                </a:lnTo>
                <a:lnTo>
                  <a:pt x="168" y="366"/>
                </a:lnTo>
                <a:lnTo>
                  <a:pt x="168" y="366"/>
                </a:lnTo>
                <a:lnTo>
                  <a:pt x="168" y="366"/>
                </a:lnTo>
                <a:lnTo>
                  <a:pt x="162" y="366"/>
                </a:lnTo>
                <a:lnTo>
                  <a:pt x="162" y="366"/>
                </a:lnTo>
                <a:lnTo>
                  <a:pt x="156" y="366"/>
                </a:lnTo>
                <a:lnTo>
                  <a:pt x="156" y="366"/>
                </a:lnTo>
                <a:lnTo>
                  <a:pt x="150" y="366"/>
                </a:lnTo>
                <a:lnTo>
                  <a:pt x="150" y="366"/>
                </a:lnTo>
                <a:lnTo>
                  <a:pt x="150" y="378"/>
                </a:lnTo>
                <a:lnTo>
                  <a:pt x="144" y="378"/>
                </a:lnTo>
                <a:lnTo>
                  <a:pt x="138" y="378"/>
                </a:lnTo>
                <a:lnTo>
                  <a:pt x="132" y="378"/>
                </a:lnTo>
                <a:lnTo>
                  <a:pt x="132" y="378"/>
                </a:lnTo>
                <a:lnTo>
                  <a:pt x="126" y="378"/>
                </a:lnTo>
                <a:lnTo>
                  <a:pt x="120" y="378"/>
                </a:lnTo>
                <a:lnTo>
                  <a:pt x="114" y="378"/>
                </a:lnTo>
                <a:lnTo>
                  <a:pt x="108" y="378"/>
                </a:lnTo>
                <a:lnTo>
                  <a:pt x="108" y="384"/>
                </a:lnTo>
                <a:lnTo>
                  <a:pt x="108" y="384"/>
                </a:lnTo>
                <a:lnTo>
                  <a:pt x="108" y="384"/>
                </a:lnTo>
                <a:lnTo>
                  <a:pt x="102" y="390"/>
                </a:lnTo>
                <a:lnTo>
                  <a:pt x="96" y="390"/>
                </a:lnTo>
                <a:lnTo>
                  <a:pt x="96" y="390"/>
                </a:lnTo>
                <a:lnTo>
                  <a:pt x="90" y="390"/>
                </a:lnTo>
                <a:lnTo>
                  <a:pt x="90" y="390"/>
                </a:lnTo>
                <a:lnTo>
                  <a:pt x="84" y="390"/>
                </a:lnTo>
                <a:lnTo>
                  <a:pt x="84" y="390"/>
                </a:lnTo>
                <a:lnTo>
                  <a:pt x="84" y="390"/>
                </a:lnTo>
                <a:lnTo>
                  <a:pt x="84" y="384"/>
                </a:lnTo>
                <a:lnTo>
                  <a:pt x="84" y="384"/>
                </a:lnTo>
                <a:lnTo>
                  <a:pt x="84" y="384"/>
                </a:lnTo>
                <a:lnTo>
                  <a:pt x="84" y="384"/>
                </a:lnTo>
                <a:lnTo>
                  <a:pt x="78" y="384"/>
                </a:lnTo>
                <a:lnTo>
                  <a:pt x="78" y="384"/>
                </a:lnTo>
                <a:lnTo>
                  <a:pt x="72" y="384"/>
                </a:lnTo>
                <a:lnTo>
                  <a:pt x="72" y="384"/>
                </a:lnTo>
                <a:lnTo>
                  <a:pt x="66" y="384"/>
                </a:lnTo>
                <a:lnTo>
                  <a:pt x="66" y="384"/>
                </a:lnTo>
                <a:lnTo>
                  <a:pt x="66" y="384"/>
                </a:lnTo>
                <a:lnTo>
                  <a:pt x="66" y="384"/>
                </a:lnTo>
                <a:lnTo>
                  <a:pt x="66" y="378"/>
                </a:lnTo>
                <a:lnTo>
                  <a:pt x="66" y="378"/>
                </a:lnTo>
                <a:lnTo>
                  <a:pt x="66" y="378"/>
                </a:lnTo>
                <a:lnTo>
                  <a:pt x="66" y="378"/>
                </a:lnTo>
                <a:lnTo>
                  <a:pt x="60" y="372"/>
                </a:lnTo>
                <a:lnTo>
                  <a:pt x="60" y="372"/>
                </a:lnTo>
                <a:lnTo>
                  <a:pt x="60" y="372"/>
                </a:lnTo>
                <a:lnTo>
                  <a:pt x="54" y="372"/>
                </a:lnTo>
                <a:lnTo>
                  <a:pt x="54" y="372"/>
                </a:lnTo>
                <a:lnTo>
                  <a:pt x="54" y="366"/>
                </a:lnTo>
                <a:lnTo>
                  <a:pt x="54" y="366"/>
                </a:lnTo>
                <a:lnTo>
                  <a:pt x="60" y="366"/>
                </a:lnTo>
                <a:lnTo>
                  <a:pt x="60" y="366"/>
                </a:lnTo>
                <a:lnTo>
                  <a:pt x="60" y="366"/>
                </a:lnTo>
                <a:lnTo>
                  <a:pt x="60" y="366"/>
                </a:lnTo>
                <a:lnTo>
                  <a:pt x="66" y="366"/>
                </a:lnTo>
                <a:lnTo>
                  <a:pt x="60" y="366"/>
                </a:lnTo>
                <a:lnTo>
                  <a:pt x="60" y="360"/>
                </a:lnTo>
                <a:lnTo>
                  <a:pt x="60" y="360"/>
                </a:lnTo>
                <a:lnTo>
                  <a:pt x="60" y="360"/>
                </a:lnTo>
                <a:lnTo>
                  <a:pt x="54" y="354"/>
                </a:lnTo>
                <a:lnTo>
                  <a:pt x="54" y="348"/>
                </a:lnTo>
                <a:lnTo>
                  <a:pt x="54" y="342"/>
                </a:lnTo>
                <a:lnTo>
                  <a:pt x="54" y="342"/>
                </a:lnTo>
                <a:lnTo>
                  <a:pt x="54" y="336"/>
                </a:lnTo>
                <a:lnTo>
                  <a:pt x="54" y="336"/>
                </a:lnTo>
                <a:lnTo>
                  <a:pt x="54" y="336"/>
                </a:lnTo>
                <a:lnTo>
                  <a:pt x="54" y="336"/>
                </a:lnTo>
                <a:lnTo>
                  <a:pt x="48" y="336"/>
                </a:lnTo>
                <a:lnTo>
                  <a:pt x="48" y="336"/>
                </a:lnTo>
                <a:lnTo>
                  <a:pt x="48" y="336"/>
                </a:lnTo>
                <a:lnTo>
                  <a:pt x="42" y="336"/>
                </a:lnTo>
                <a:lnTo>
                  <a:pt x="36" y="336"/>
                </a:lnTo>
                <a:lnTo>
                  <a:pt x="36" y="336"/>
                </a:lnTo>
                <a:lnTo>
                  <a:pt x="36" y="336"/>
                </a:lnTo>
                <a:lnTo>
                  <a:pt x="30" y="336"/>
                </a:lnTo>
                <a:lnTo>
                  <a:pt x="30" y="336"/>
                </a:lnTo>
                <a:lnTo>
                  <a:pt x="30" y="336"/>
                </a:lnTo>
                <a:lnTo>
                  <a:pt x="30" y="336"/>
                </a:lnTo>
                <a:lnTo>
                  <a:pt x="24" y="336"/>
                </a:lnTo>
                <a:lnTo>
                  <a:pt x="24" y="330"/>
                </a:lnTo>
                <a:lnTo>
                  <a:pt x="24" y="330"/>
                </a:lnTo>
                <a:lnTo>
                  <a:pt x="18" y="330"/>
                </a:lnTo>
                <a:lnTo>
                  <a:pt x="18" y="330"/>
                </a:lnTo>
                <a:lnTo>
                  <a:pt x="18" y="330"/>
                </a:lnTo>
                <a:lnTo>
                  <a:pt x="18" y="330"/>
                </a:lnTo>
                <a:lnTo>
                  <a:pt x="18" y="318"/>
                </a:lnTo>
                <a:lnTo>
                  <a:pt x="12" y="318"/>
                </a:lnTo>
                <a:lnTo>
                  <a:pt x="12" y="312"/>
                </a:lnTo>
                <a:lnTo>
                  <a:pt x="12" y="306"/>
                </a:lnTo>
                <a:lnTo>
                  <a:pt x="6" y="306"/>
                </a:lnTo>
                <a:lnTo>
                  <a:pt x="6" y="306"/>
                </a:lnTo>
                <a:lnTo>
                  <a:pt x="6" y="300"/>
                </a:lnTo>
                <a:lnTo>
                  <a:pt x="6" y="300"/>
                </a:lnTo>
                <a:lnTo>
                  <a:pt x="6" y="300"/>
                </a:lnTo>
                <a:lnTo>
                  <a:pt x="0" y="288"/>
                </a:lnTo>
                <a:lnTo>
                  <a:pt x="0" y="288"/>
                </a:lnTo>
                <a:lnTo>
                  <a:pt x="0" y="288"/>
                </a:lnTo>
                <a:lnTo>
                  <a:pt x="0" y="288"/>
                </a:lnTo>
                <a:lnTo>
                  <a:pt x="0" y="282"/>
                </a:lnTo>
                <a:lnTo>
                  <a:pt x="0" y="282"/>
                </a:lnTo>
                <a:lnTo>
                  <a:pt x="0" y="276"/>
                </a:lnTo>
                <a:lnTo>
                  <a:pt x="0" y="276"/>
                </a:lnTo>
                <a:lnTo>
                  <a:pt x="0" y="270"/>
                </a:lnTo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5630760" y="3835440"/>
            <a:ext cx="897120" cy="533520"/>
          </a:xfrm>
          <a:custGeom>
            <a:avLst/>
            <a:gdLst/>
            <a:ahLst/>
            <a:rect l="l" t="t" r="r" b="b"/>
            <a:pathLst>
              <a:path w="636" h="336">
                <a:moveTo>
                  <a:pt x="0" y="336"/>
                </a:moveTo>
                <a:lnTo>
                  <a:pt x="6" y="336"/>
                </a:lnTo>
                <a:lnTo>
                  <a:pt x="6" y="336"/>
                </a:lnTo>
                <a:lnTo>
                  <a:pt x="6" y="336"/>
                </a:lnTo>
                <a:lnTo>
                  <a:pt x="12" y="330"/>
                </a:lnTo>
                <a:lnTo>
                  <a:pt x="18" y="330"/>
                </a:lnTo>
                <a:lnTo>
                  <a:pt x="18" y="330"/>
                </a:lnTo>
                <a:lnTo>
                  <a:pt x="24" y="324"/>
                </a:lnTo>
                <a:lnTo>
                  <a:pt x="30" y="324"/>
                </a:lnTo>
                <a:lnTo>
                  <a:pt x="30" y="324"/>
                </a:lnTo>
                <a:lnTo>
                  <a:pt x="30" y="324"/>
                </a:lnTo>
                <a:lnTo>
                  <a:pt x="30" y="324"/>
                </a:lnTo>
                <a:lnTo>
                  <a:pt x="30" y="318"/>
                </a:lnTo>
                <a:lnTo>
                  <a:pt x="36" y="312"/>
                </a:lnTo>
                <a:lnTo>
                  <a:pt x="36" y="306"/>
                </a:lnTo>
                <a:lnTo>
                  <a:pt x="36" y="306"/>
                </a:lnTo>
                <a:lnTo>
                  <a:pt x="36" y="300"/>
                </a:lnTo>
                <a:lnTo>
                  <a:pt x="36" y="300"/>
                </a:lnTo>
                <a:lnTo>
                  <a:pt x="36" y="294"/>
                </a:lnTo>
                <a:lnTo>
                  <a:pt x="36" y="294"/>
                </a:lnTo>
                <a:lnTo>
                  <a:pt x="36" y="288"/>
                </a:lnTo>
                <a:lnTo>
                  <a:pt x="36" y="288"/>
                </a:lnTo>
                <a:lnTo>
                  <a:pt x="36" y="288"/>
                </a:lnTo>
                <a:lnTo>
                  <a:pt x="36" y="282"/>
                </a:lnTo>
                <a:lnTo>
                  <a:pt x="30" y="270"/>
                </a:lnTo>
                <a:lnTo>
                  <a:pt x="30" y="270"/>
                </a:lnTo>
                <a:lnTo>
                  <a:pt x="30" y="270"/>
                </a:lnTo>
                <a:lnTo>
                  <a:pt x="36" y="270"/>
                </a:lnTo>
                <a:lnTo>
                  <a:pt x="36" y="264"/>
                </a:lnTo>
                <a:lnTo>
                  <a:pt x="36" y="264"/>
                </a:lnTo>
                <a:lnTo>
                  <a:pt x="36" y="258"/>
                </a:lnTo>
                <a:lnTo>
                  <a:pt x="42" y="258"/>
                </a:lnTo>
                <a:lnTo>
                  <a:pt x="42" y="258"/>
                </a:lnTo>
                <a:lnTo>
                  <a:pt x="42" y="258"/>
                </a:lnTo>
                <a:lnTo>
                  <a:pt x="42" y="252"/>
                </a:lnTo>
                <a:lnTo>
                  <a:pt x="42" y="252"/>
                </a:lnTo>
                <a:lnTo>
                  <a:pt x="48" y="252"/>
                </a:lnTo>
                <a:lnTo>
                  <a:pt x="48" y="252"/>
                </a:lnTo>
                <a:lnTo>
                  <a:pt x="54" y="258"/>
                </a:lnTo>
                <a:lnTo>
                  <a:pt x="60" y="258"/>
                </a:lnTo>
                <a:lnTo>
                  <a:pt x="66" y="258"/>
                </a:lnTo>
                <a:lnTo>
                  <a:pt x="78" y="258"/>
                </a:lnTo>
                <a:lnTo>
                  <a:pt x="84" y="264"/>
                </a:lnTo>
                <a:lnTo>
                  <a:pt x="84" y="264"/>
                </a:lnTo>
                <a:lnTo>
                  <a:pt x="90" y="264"/>
                </a:lnTo>
                <a:lnTo>
                  <a:pt x="96" y="264"/>
                </a:lnTo>
                <a:lnTo>
                  <a:pt x="96" y="264"/>
                </a:lnTo>
                <a:lnTo>
                  <a:pt x="96" y="258"/>
                </a:lnTo>
                <a:lnTo>
                  <a:pt x="96" y="258"/>
                </a:lnTo>
                <a:lnTo>
                  <a:pt x="96" y="252"/>
                </a:lnTo>
                <a:lnTo>
                  <a:pt x="96" y="252"/>
                </a:lnTo>
                <a:lnTo>
                  <a:pt x="96" y="252"/>
                </a:lnTo>
                <a:lnTo>
                  <a:pt x="96" y="252"/>
                </a:lnTo>
                <a:lnTo>
                  <a:pt x="90" y="246"/>
                </a:lnTo>
                <a:lnTo>
                  <a:pt x="90" y="246"/>
                </a:lnTo>
                <a:lnTo>
                  <a:pt x="90" y="246"/>
                </a:lnTo>
                <a:lnTo>
                  <a:pt x="90" y="246"/>
                </a:lnTo>
                <a:lnTo>
                  <a:pt x="84" y="246"/>
                </a:lnTo>
                <a:lnTo>
                  <a:pt x="84" y="246"/>
                </a:lnTo>
                <a:lnTo>
                  <a:pt x="84" y="246"/>
                </a:lnTo>
                <a:lnTo>
                  <a:pt x="78" y="246"/>
                </a:lnTo>
                <a:lnTo>
                  <a:pt x="78" y="240"/>
                </a:lnTo>
                <a:lnTo>
                  <a:pt x="78" y="240"/>
                </a:lnTo>
                <a:lnTo>
                  <a:pt x="78" y="234"/>
                </a:lnTo>
                <a:lnTo>
                  <a:pt x="78" y="234"/>
                </a:lnTo>
                <a:lnTo>
                  <a:pt x="84" y="234"/>
                </a:lnTo>
                <a:lnTo>
                  <a:pt x="84" y="228"/>
                </a:lnTo>
                <a:lnTo>
                  <a:pt x="84" y="228"/>
                </a:lnTo>
                <a:lnTo>
                  <a:pt x="84" y="228"/>
                </a:lnTo>
                <a:lnTo>
                  <a:pt x="90" y="222"/>
                </a:lnTo>
                <a:lnTo>
                  <a:pt x="96" y="222"/>
                </a:lnTo>
                <a:lnTo>
                  <a:pt x="102" y="222"/>
                </a:lnTo>
                <a:lnTo>
                  <a:pt x="108" y="216"/>
                </a:lnTo>
                <a:lnTo>
                  <a:pt x="108" y="216"/>
                </a:lnTo>
                <a:lnTo>
                  <a:pt x="108" y="216"/>
                </a:lnTo>
                <a:lnTo>
                  <a:pt x="108" y="216"/>
                </a:lnTo>
                <a:lnTo>
                  <a:pt x="114" y="216"/>
                </a:lnTo>
                <a:lnTo>
                  <a:pt x="114" y="216"/>
                </a:lnTo>
                <a:lnTo>
                  <a:pt x="114" y="216"/>
                </a:lnTo>
                <a:lnTo>
                  <a:pt x="114" y="210"/>
                </a:lnTo>
                <a:lnTo>
                  <a:pt x="114" y="210"/>
                </a:lnTo>
                <a:lnTo>
                  <a:pt x="114" y="210"/>
                </a:lnTo>
                <a:lnTo>
                  <a:pt x="114" y="204"/>
                </a:lnTo>
                <a:lnTo>
                  <a:pt x="114" y="204"/>
                </a:lnTo>
                <a:lnTo>
                  <a:pt x="114" y="198"/>
                </a:lnTo>
                <a:lnTo>
                  <a:pt x="114" y="192"/>
                </a:lnTo>
                <a:lnTo>
                  <a:pt x="114" y="192"/>
                </a:lnTo>
                <a:lnTo>
                  <a:pt x="120" y="192"/>
                </a:lnTo>
                <a:lnTo>
                  <a:pt x="120" y="186"/>
                </a:lnTo>
                <a:lnTo>
                  <a:pt x="120" y="186"/>
                </a:lnTo>
                <a:lnTo>
                  <a:pt x="120" y="186"/>
                </a:lnTo>
                <a:lnTo>
                  <a:pt x="120" y="180"/>
                </a:lnTo>
                <a:lnTo>
                  <a:pt x="126" y="180"/>
                </a:lnTo>
                <a:lnTo>
                  <a:pt x="132" y="180"/>
                </a:lnTo>
                <a:lnTo>
                  <a:pt x="132" y="180"/>
                </a:lnTo>
                <a:lnTo>
                  <a:pt x="138" y="180"/>
                </a:lnTo>
                <a:lnTo>
                  <a:pt x="138" y="180"/>
                </a:lnTo>
                <a:lnTo>
                  <a:pt x="144" y="180"/>
                </a:lnTo>
                <a:lnTo>
                  <a:pt x="144" y="180"/>
                </a:lnTo>
                <a:lnTo>
                  <a:pt x="150" y="180"/>
                </a:lnTo>
                <a:lnTo>
                  <a:pt x="156" y="180"/>
                </a:lnTo>
                <a:lnTo>
                  <a:pt x="156" y="174"/>
                </a:lnTo>
                <a:lnTo>
                  <a:pt x="162" y="168"/>
                </a:lnTo>
                <a:lnTo>
                  <a:pt x="162" y="162"/>
                </a:lnTo>
                <a:lnTo>
                  <a:pt x="162" y="156"/>
                </a:lnTo>
                <a:lnTo>
                  <a:pt x="162" y="156"/>
                </a:lnTo>
                <a:lnTo>
                  <a:pt x="168" y="156"/>
                </a:lnTo>
                <a:lnTo>
                  <a:pt x="168" y="156"/>
                </a:lnTo>
                <a:lnTo>
                  <a:pt x="168" y="156"/>
                </a:lnTo>
                <a:lnTo>
                  <a:pt x="168" y="150"/>
                </a:lnTo>
                <a:lnTo>
                  <a:pt x="168" y="150"/>
                </a:lnTo>
                <a:lnTo>
                  <a:pt x="174" y="150"/>
                </a:lnTo>
                <a:lnTo>
                  <a:pt x="174" y="150"/>
                </a:lnTo>
                <a:lnTo>
                  <a:pt x="174" y="150"/>
                </a:lnTo>
                <a:lnTo>
                  <a:pt x="180" y="150"/>
                </a:lnTo>
                <a:lnTo>
                  <a:pt x="180" y="150"/>
                </a:lnTo>
                <a:lnTo>
                  <a:pt x="180" y="150"/>
                </a:lnTo>
                <a:lnTo>
                  <a:pt x="180" y="156"/>
                </a:lnTo>
                <a:lnTo>
                  <a:pt x="180" y="156"/>
                </a:lnTo>
                <a:lnTo>
                  <a:pt x="186" y="156"/>
                </a:lnTo>
                <a:lnTo>
                  <a:pt x="186" y="162"/>
                </a:lnTo>
                <a:lnTo>
                  <a:pt x="186" y="162"/>
                </a:lnTo>
                <a:lnTo>
                  <a:pt x="192" y="168"/>
                </a:lnTo>
                <a:lnTo>
                  <a:pt x="192" y="168"/>
                </a:lnTo>
                <a:lnTo>
                  <a:pt x="192" y="168"/>
                </a:lnTo>
                <a:lnTo>
                  <a:pt x="198" y="168"/>
                </a:lnTo>
                <a:lnTo>
                  <a:pt x="198" y="168"/>
                </a:lnTo>
                <a:lnTo>
                  <a:pt x="198" y="168"/>
                </a:lnTo>
                <a:lnTo>
                  <a:pt x="204" y="168"/>
                </a:lnTo>
                <a:lnTo>
                  <a:pt x="210" y="168"/>
                </a:lnTo>
                <a:lnTo>
                  <a:pt x="210" y="168"/>
                </a:lnTo>
                <a:lnTo>
                  <a:pt x="210" y="168"/>
                </a:lnTo>
                <a:lnTo>
                  <a:pt x="210" y="168"/>
                </a:lnTo>
                <a:lnTo>
                  <a:pt x="210" y="168"/>
                </a:lnTo>
                <a:lnTo>
                  <a:pt x="210" y="168"/>
                </a:lnTo>
                <a:lnTo>
                  <a:pt x="210" y="162"/>
                </a:lnTo>
                <a:lnTo>
                  <a:pt x="216" y="162"/>
                </a:lnTo>
                <a:lnTo>
                  <a:pt x="216" y="162"/>
                </a:lnTo>
                <a:lnTo>
                  <a:pt x="216" y="162"/>
                </a:lnTo>
                <a:lnTo>
                  <a:pt x="216" y="162"/>
                </a:lnTo>
                <a:lnTo>
                  <a:pt x="222" y="162"/>
                </a:lnTo>
                <a:lnTo>
                  <a:pt x="222" y="162"/>
                </a:lnTo>
                <a:lnTo>
                  <a:pt x="222" y="162"/>
                </a:lnTo>
                <a:lnTo>
                  <a:pt x="222" y="162"/>
                </a:lnTo>
                <a:lnTo>
                  <a:pt x="228" y="162"/>
                </a:lnTo>
                <a:lnTo>
                  <a:pt x="228" y="162"/>
                </a:lnTo>
                <a:lnTo>
                  <a:pt x="234" y="162"/>
                </a:lnTo>
                <a:lnTo>
                  <a:pt x="234" y="162"/>
                </a:lnTo>
                <a:lnTo>
                  <a:pt x="240" y="162"/>
                </a:lnTo>
                <a:lnTo>
                  <a:pt x="240" y="162"/>
                </a:lnTo>
                <a:lnTo>
                  <a:pt x="240" y="156"/>
                </a:lnTo>
                <a:lnTo>
                  <a:pt x="240" y="156"/>
                </a:lnTo>
                <a:lnTo>
                  <a:pt x="240" y="156"/>
                </a:lnTo>
                <a:lnTo>
                  <a:pt x="240" y="156"/>
                </a:lnTo>
                <a:lnTo>
                  <a:pt x="246" y="150"/>
                </a:lnTo>
                <a:lnTo>
                  <a:pt x="246" y="150"/>
                </a:lnTo>
                <a:lnTo>
                  <a:pt x="246" y="144"/>
                </a:lnTo>
                <a:lnTo>
                  <a:pt x="246" y="144"/>
                </a:lnTo>
                <a:lnTo>
                  <a:pt x="246" y="138"/>
                </a:lnTo>
                <a:lnTo>
                  <a:pt x="246" y="138"/>
                </a:lnTo>
                <a:lnTo>
                  <a:pt x="246" y="132"/>
                </a:lnTo>
                <a:lnTo>
                  <a:pt x="246" y="132"/>
                </a:lnTo>
                <a:lnTo>
                  <a:pt x="252" y="132"/>
                </a:lnTo>
                <a:lnTo>
                  <a:pt x="252" y="132"/>
                </a:lnTo>
                <a:lnTo>
                  <a:pt x="252" y="132"/>
                </a:lnTo>
                <a:lnTo>
                  <a:pt x="258" y="132"/>
                </a:lnTo>
                <a:lnTo>
                  <a:pt x="258" y="132"/>
                </a:lnTo>
                <a:lnTo>
                  <a:pt x="264" y="132"/>
                </a:lnTo>
                <a:lnTo>
                  <a:pt x="270" y="132"/>
                </a:lnTo>
                <a:lnTo>
                  <a:pt x="270" y="144"/>
                </a:lnTo>
                <a:lnTo>
                  <a:pt x="270" y="144"/>
                </a:lnTo>
                <a:lnTo>
                  <a:pt x="270" y="144"/>
                </a:lnTo>
                <a:lnTo>
                  <a:pt x="270" y="144"/>
                </a:lnTo>
                <a:lnTo>
                  <a:pt x="276" y="144"/>
                </a:lnTo>
                <a:lnTo>
                  <a:pt x="276" y="150"/>
                </a:lnTo>
                <a:lnTo>
                  <a:pt x="276" y="150"/>
                </a:lnTo>
                <a:lnTo>
                  <a:pt x="282" y="144"/>
                </a:lnTo>
                <a:lnTo>
                  <a:pt x="282" y="144"/>
                </a:lnTo>
                <a:lnTo>
                  <a:pt x="282" y="144"/>
                </a:lnTo>
                <a:lnTo>
                  <a:pt x="288" y="144"/>
                </a:lnTo>
                <a:lnTo>
                  <a:pt x="294" y="144"/>
                </a:lnTo>
                <a:lnTo>
                  <a:pt x="294" y="144"/>
                </a:lnTo>
                <a:lnTo>
                  <a:pt x="294" y="138"/>
                </a:lnTo>
                <a:lnTo>
                  <a:pt x="294" y="138"/>
                </a:lnTo>
                <a:lnTo>
                  <a:pt x="294" y="132"/>
                </a:lnTo>
                <a:lnTo>
                  <a:pt x="294" y="132"/>
                </a:lnTo>
                <a:lnTo>
                  <a:pt x="294" y="126"/>
                </a:lnTo>
                <a:lnTo>
                  <a:pt x="294" y="120"/>
                </a:lnTo>
                <a:lnTo>
                  <a:pt x="294" y="120"/>
                </a:lnTo>
                <a:lnTo>
                  <a:pt x="294" y="114"/>
                </a:lnTo>
                <a:lnTo>
                  <a:pt x="294" y="114"/>
                </a:lnTo>
                <a:lnTo>
                  <a:pt x="300" y="114"/>
                </a:lnTo>
                <a:lnTo>
                  <a:pt x="300" y="114"/>
                </a:lnTo>
                <a:lnTo>
                  <a:pt x="306" y="114"/>
                </a:lnTo>
                <a:lnTo>
                  <a:pt x="306" y="114"/>
                </a:lnTo>
                <a:lnTo>
                  <a:pt x="306" y="114"/>
                </a:lnTo>
                <a:lnTo>
                  <a:pt x="312" y="114"/>
                </a:lnTo>
                <a:lnTo>
                  <a:pt x="312" y="114"/>
                </a:lnTo>
                <a:lnTo>
                  <a:pt x="312" y="108"/>
                </a:lnTo>
                <a:lnTo>
                  <a:pt x="312" y="108"/>
                </a:lnTo>
                <a:lnTo>
                  <a:pt x="312" y="108"/>
                </a:lnTo>
                <a:lnTo>
                  <a:pt x="312" y="108"/>
                </a:lnTo>
                <a:lnTo>
                  <a:pt x="312" y="108"/>
                </a:lnTo>
                <a:lnTo>
                  <a:pt x="312" y="102"/>
                </a:lnTo>
                <a:lnTo>
                  <a:pt x="318" y="102"/>
                </a:lnTo>
                <a:lnTo>
                  <a:pt x="318" y="102"/>
                </a:lnTo>
                <a:lnTo>
                  <a:pt x="318" y="96"/>
                </a:lnTo>
                <a:lnTo>
                  <a:pt x="318" y="96"/>
                </a:lnTo>
                <a:lnTo>
                  <a:pt x="318" y="90"/>
                </a:lnTo>
                <a:lnTo>
                  <a:pt x="318" y="84"/>
                </a:lnTo>
                <a:lnTo>
                  <a:pt x="318" y="84"/>
                </a:lnTo>
                <a:lnTo>
                  <a:pt x="318" y="84"/>
                </a:lnTo>
                <a:lnTo>
                  <a:pt x="318" y="84"/>
                </a:lnTo>
                <a:lnTo>
                  <a:pt x="324" y="84"/>
                </a:lnTo>
                <a:lnTo>
                  <a:pt x="324" y="84"/>
                </a:lnTo>
                <a:lnTo>
                  <a:pt x="330" y="84"/>
                </a:lnTo>
                <a:lnTo>
                  <a:pt x="330" y="78"/>
                </a:lnTo>
                <a:lnTo>
                  <a:pt x="330" y="78"/>
                </a:lnTo>
                <a:lnTo>
                  <a:pt x="336" y="78"/>
                </a:lnTo>
                <a:lnTo>
                  <a:pt x="336" y="78"/>
                </a:lnTo>
                <a:lnTo>
                  <a:pt x="336" y="60"/>
                </a:lnTo>
                <a:lnTo>
                  <a:pt x="342" y="60"/>
                </a:lnTo>
                <a:lnTo>
                  <a:pt x="348" y="60"/>
                </a:lnTo>
                <a:lnTo>
                  <a:pt x="354" y="60"/>
                </a:lnTo>
                <a:lnTo>
                  <a:pt x="354" y="60"/>
                </a:lnTo>
                <a:lnTo>
                  <a:pt x="360" y="60"/>
                </a:lnTo>
                <a:lnTo>
                  <a:pt x="360" y="54"/>
                </a:lnTo>
                <a:lnTo>
                  <a:pt x="360" y="54"/>
                </a:lnTo>
                <a:lnTo>
                  <a:pt x="366" y="54"/>
                </a:lnTo>
                <a:lnTo>
                  <a:pt x="366" y="54"/>
                </a:lnTo>
                <a:lnTo>
                  <a:pt x="366" y="54"/>
                </a:lnTo>
                <a:lnTo>
                  <a:pt x="372" y="54"/>
                </a:lnTo>
                <a:lnTo>
                  <a:pt x="372" y="48"/>
                </a:lnTo>
                <a:lnTo>
                  <a:pt x="378" y="42"/>
                </a:lnTo>
                <a:lnTo>
                  <a:pt x="378" y="36"/>
                </a:lnTo>
                <a:lnTo>
                  <a:pt x="384" y="30"/>
                </a:lnTo>
                <a:lnTo>
                  <a:pt x="384" y="24"/>
                </a:lnTo>
                <a:lnTo>
                  <a:pt x="384" y="24"/>
                </a:lnTo>
                <a:lnTo>
                  <a:pt x="384" y="24"/>
                </a:lnTo>
                <a:lnTo>
                  <a:pt x="384" y="18"/>
                </a:lnTo>
                <a:lnTo>
                  <a:pt x="384" y="18"/>
                </a:lnTo>
                <a:lnTo>
                  <a:pt x="384" y="12"/>
                </a:lnTo>
                <a:lnTo>
                  <a:pt x="384" y="12"/>
                </a:lnTo>
                <a:lnTo>
                  <a:pt x="384" y="6"/>
                </a:lnTo>
                <a:lnTo>
                  <a:pt x="384" y="0"/>
                </a:lnTo>
                <a:lnTo>
                  <a:pt x="408" y="6"/>
                </a:lnTo>
                <a:lnTo>
                  <a:pt x="408" y="6"/>
                </a:lnTo>
                <a:lnTo>
                  <a:pt x="408" y="12"/>
                </a:lnTo>
                <a:lnTo>
                  <a:pt x="408" y="12"/>
                </a:lnTo>
                <a:lnTo>
                  <a:pt x="408" y="18"/>
                </a:lnTo>
                <a:lnTo>
                  <a:pt x="408" y="18"/>
                </a:lnTo>
                <a:lnTo>
                  <a:pt x="408" y="18"/>
                </a:lnTo>
                <a:lnTo>
                  <a:pt x="408" y="24"/>
                </a:lnTo>
                <a:lnTo>
                  <a:pt x="408" y="24"/>
                </a:lnTo>
                <a:lnTo>
                  <a:pt x="420" y="24"/>
                </a:lnTo>
                <a:lnTo>
                  <a:pt x="426" y="30"/>
                </a:lnTo>
                <a:lnTo>
                  <a:pt x="438" y="30"/>
                </a:lnTo>
                <a:lnTo>
                  <a:pt x="450" y="36"/>
                </a:lnTo>
                <a:lnTo>
                  <a:pt x="456" y="42"/>
                </a:lnTo>
                <a:lnTo>
                  <a:pt x="468" y="42"/>
                </a:lnTo>
                <a:lnTo>
                  <a:pt x="480" y="48"/>
                </a:lnTo>
                <a:lnTo>
                  <a:pt x="486" y="48"/>
                </a:lnTo>
                <a:lnTo>
                  <a:pt x="486" y="48"/>
                </a:lnTo>
                <a:lnTo>
                  <a:pt x="486" y="48"/>
                </a:lnTo>
                <a:lnTo>
                  <a:pt x="492" y="48"/>
                </a:lnTo>
                <a:lnTo>
                  <a:pt x="492" y="48"/>
                </a:lnTo>
                <a:lnTo>
                  <a:pt x="498" y="42"/>
                </a:lnTo>
                <a:lnTo>
                  <a:pt x="498" y="42"/>
                </a:lnTo>
                <a:lnTo>
                  <a:pt x="504" y="42"/>
                </a:lnTo>
                <a:lnTo>
                  <a:pt x="504" y="42"/>
                </a:lnTo>
                <a:lnTo>
                  <a:pt x="510" y="42"/>
                </a:lnTo>
                <a:lnTo>
                  <a:pt x="516" y="42"/>
                </a:lnTo>
                <a:lnTo>
                  <a:pt x="516" y="42"/>
                </a:lnTo>
                <a:lnTo>
                  <a:pt x="516" y="36"/>
                </a:lnTo>
                <a:lnTo>
                  <a:pt x="516" y="36"/>
                </a:lnTo>
                <a:lnTo>
                  <a:pt x="516" y="36"/>
                </a:lnTo>
                <a:lnTo>
                  <a:pt x="516" y="30"/>
                </a:lnTo>
                <a:lnTo>
                  <a:pt x="522" y="24"/>
                </a:lnTo>
                <a:lnTo>
                  <a:pt x="522" y="24"/>
                </a:lnTo>
                <a:lnTo>
                  <a:pt x="522" y="18"/>
                </a:lnTo>
                <a:lnTo>
                  <a:pt x="522" y="18"/>
                </a:lnTo>
                <a:lnTo>
                  <a:pt x="528" y="18"/>
                </a:lnTo>
                <a:lnTo>
                  <a:pt x="528" y="18"/>
                </a:lnTo>
                <a:lnTo>
                  <a:pt x="528" y="12"/>
                </a:lnTo>
                <a:lnTo>
                  <a:pt x="528" y="12"/>
                </a:lnTo>
                <a:lnTo>
                  <a:pt x="534" y="12"/>
                </a:lnTo>
                <a:lnTo>
                  <a:pt x="534" y="12"/>
                </a:lnTo>
                <a:lnTo>
                  <a:pt x="534" y="12"/>
                </a:lnTo>
                <a:lnTo>
                  <a:pt x="540" y="12"/>
                </a:lnTo>
                <a:lnTo>
                  <a:pt x="540" y="18"/>
                </a:lnTo>
                <a:lnTo>
                  <a:pt x="540" y="18"/>
                </a:lnTo>
                <a:lnTo>
                  <a:pt x="540" y="18"/>
                </a:lnTo>
                <a:lnTo>
                  <a:pt x="546" y="18"/>
                </a:lnTo>
                <a:lnTo>
                  <a:pt x="546" y="18"/>
                </a:lnTo>
                <a:lnTo>
                  <a:pt x="546" y="24"/>
                </a:lnTo>
                <a:lnTo>
                  <a:pt x="546" y="24"/>
                </a:lnTo>
                <a:lnTo>
                  <a:pt x="546" y="24"/>
                </a:lnTo>
                <a:lnTo>
                  <a:pt x="552" y="24"/>
                </a:lnTo>
                <a:lnTo>
                  <a:pt x="552" y="30"/>
                </a:lnTo>
                <a:lnTo>
                  <a:pt x="552" y="30"/>
                </a:lnTo>
                <a:lnTo>
                  <a:pt x="552" y="30"/>
                </a:lnTo>
                <a:lnTo>
                  <a:pt x="552" y="30"/>
                </a:lnTo>
                <a:lnTo>
                  <a:pt x="552" y="36"/>
                </a:lnTo>
                <a:lnTo>
                  <a:pt x="552" y="36"/>
                </a:lnTo>
                <a:lnTo>
                  <a:pt x="552" y="36"/>
                </a:lnTo>
                <a:lnTo>
                  <a:pt x="552" y="36"/>
                </a:lnTo>
                <a:lnTo>
                  <a:pt x="552" y="42"/>
                </a:lnTo>
                <a:lnTo>
                  <a:pt x="552" y="42"/>
                </a:lnTo>
                <a:lnTo>
                  <a:pt x="558" y="42"/>
                </a:lnTo>
                <a:lnTo>
                  <a:pt x="558" y="42"/>
                </a:lnTo>
                <a:lnTo>
                  <a:pt x="558" y="42"/>
                </a:lnTo>
                <a:lnTo>
                  <a:pt x="558" y="42"/>
                </a:lnTo>
                <a:lnTo>
                  <a:pt x="564" y="42"/>
                </a:lnTo>
                <a:lnTo>
                  <a:pt x="564" y="42"/>
                </a:lnTo>
                <a:lnTo>
                  <a:pt x="564" y="42"/>
                </a:lnTo>
                <a:lnTo>
                  <a:pt x="564" y="48"/>
                </a:lnTo>
                <a:lnTo>
                  <a:pt x="564" y="48"/>
                </a:lnTo>
                <a:lnTo>
                  <a:pt x="570" y="48"/>
                </a:lnTo>
                <a:lnTo>
                  <a:pt x="570" y="48"/>
                </a:lnTo>
                <a:lnTo>
                  <a:pt x="570" y="54"/>
                </a:lnTo>
                <a:lnTo>
                  <a:pt x="570" y="54"/>
                </a:lnTo>
                <a:lnTo>
                  <a:pt x="570" y="60"/>
                </a:lnTo>
                <a:lnTo>
                  <a:pt x="570" y="60"/>
                </a:lnTo>
                <a:lnTo>
                  <a:pt x="570" y="60"/>
                </a:lnTo>
                <a:lnTo>
                  <a:pt x="570" y="66"/>
                </a:lnTo>
                <a:lnTo>
                  <a:pt x="570" y="66"/>
                </a:lnTo>
                <a:lnTo>
                  <a:pt x="570" y="66"/>
                </a:lnTo>
                <a:lnTo>
                  <a:pt x="570" y="72"/>
                </a:lnTo>
                <a:lnTo>
                  <a:pt x="570" y="72"/>
                </a:lnTo>
                <a:lnTo>
                  <a:pt x="570" y="72"/>
                </a:lnTo>
                <a:lnTo>
                  <a:pt x="570" y="78"/>
                </a:lnTo>
                <a:lnTo>
                  <a:pt x="570" y="78"/>
                </a:lnTo>
                <a:lnTo>
                  <a:pt x="570" y="78"/>
                </a:lnTo>
                <a:lnTo>
                  <a:pt x="570" y="78"/>
                </a:lnTo>
                <a:lnTo>
                  <a:pt x="576" y="78"/>
                </a:lnTo>
                <a:lnTo>
                  <a:pt x="576" y="84"/>
                </a:lnTo>
                <a:lnTo>
                  <a:pt x="576" y="84"/>
                </a:lnTo>
                <a:lnTo>
                  <a:pt x="576" y="84"/>
                </a:lnTo>
                <a:lnTo>
                  <a:pt x="576" y="84"/>
                </a:lnTo>
                <a:lnTo>
                  <a:pt x="576" y="84"/>
                </a:lnTo>
                <a:lnTo>
                  <a:pt x="576" y="90"/>
                </a:lnTo>
                <a:lnTo>
                  <a:pt x="576" y="90"/>
                </a:lnTo>
                <a:lnTo>
                  <a:pt x="576" y="96"/>
                </a:lnTo>
                <a:lnTo>
                  <a:pt x="576" y="96"/>
                </a:lnTo>
                <a:lnTo>
                  <a:pt x="582" y="102"/>
                </a:lnTo>
                <a:lnTo>
                  <a:pt x="582" y="102"/>
                </a:lnTo>
                <a:lnTo>
                  <a:pt x="582" y="102"/>
                </a:lnTo>
                <a:lnTo>
                  <a:pt x="582" y="102"/>
                </a:lnTo>
                <a:lnTo>
                  <a:pt x="582" y="108"/>
                </a:lnTo>
                <a:lnTo>
                  <a:pt x="588" y="108"/>
                </a:lnTo>
                <a:lnTo>
                  <a:pt x="588" y="114"/>
                </a:lnTo>
                <a:lnTo>
                  <a:pt x="588" y="120"/>
                </a:lnTo>
                <a:lnTo>
                  <a:pt x="588" y="120"/>
                </a:lnTo>
                <a:lnTo>
                  <a:pt x="588" y="120"/>
                </a:lnTo>
                <a:lnTo>
                  <a:pt x="588" y="120"/>
                </a:lnTo>
                <a:lnTo>
                  <a:pt x="594" y="120"/>
                </a:lnTo>
                <a:lnTo>
                  <a:pt x="594" y="120"/>
                </a:lnTo>
                <a:lnTo>
                  <a:pt x="600" y="126"/>
                </a:lnTo>
                <a:lnTo>
                  <a:pt x="606" y="126"/>
                </a:lnTo>
                <a:lnTo>
                  <a:pt x="612" y="126"/>
                </a:lnTo>
                <a:lnTo>
                  <a:pt x="618" y="126"/>
                </a:lnTo>
                <a:lnTo>
                  <a:pt x="624" y="126"/>
                </a:lnTo>
                <a:lnTo>
                  <a:pt x="624" y="126"/>
                </a:lnTo>
                <a:lnTo>
                  <a:pt x="624" y="126"/>
                </a:lnTo>
                <a:lnTo>
                  <a:pt x="624" y="126"/>
                </a:lnTo>
                <a:lnTo>
                  <a:pt x="624" y="132"/>
                </a:lnTo>
                <a:lnTo>
                  <a:pt x="624" y="132"/>
                </a:lnTo>
                <a:lnTo>
                  <a:pt x="624" y="138"/>
                </a:lnTo>
                <a:lnTo>
                  <a:pt x="624" y="138"/>
                </a:lnTo>
                <a:lnTo>
                  <a:pt x="630" y="144"/>
                </a:lnTo>
                <a:lnTo>
                  <a:pt x="630" y="150"/>
                </a:lnTo>
                <a:lnTo>
                  <a:pt x="636" y="156"/>
                </a:lnTo>
                <a:lnTo>
                  <a:pt x="624" y="156"/>
                </a:lnTo>
                <a:lnTo>
                  <a:pt x="624" y="156"/>
                </a:lnTo>
                <a:lnTo>
                  <a:pt x="624" y="162"/>
                </a:lnTo>
                <a:lnTo>
                  <a:pt x="624" y="162"/>
                </a:lnTo>
                <a:lnTo>
                  <a:pt x="624" y="162"/>
                </a:lnTo>
                <a:lnTo>
                  <a:pt x="624" y="168"/>
                </a:lnTo>
                <a:lnTo>
                  <a:pt x="624" y="168"/>
                </a:lnTo>
                <a:lnTo>
                  <a:pt x="624" y="174"/>
                </a:lnTo>
                <a:lnTo>
                  <a:pt x="624" y="174"/>
                </a:lnTo>
                <a:lnTo>
                  <a:pt x="624" y="174"/>
                </a:lnTo>
                <a:lnTo>
                  <a:pt x="618" y="174"/>
                </a:lnTo>
                <a:lnTo>
                  <a:pt x="618" y="174"/>
                </a:lnTo>
                <a:lnTo>
                  <a:pt x="612" y="174"/>
                </a:lnTo>
                <a:lnTo>
                  <a:pt x="612" y="174"/>
                </a:lnTo>
                <a:lnTo>
                  <a:pt x="612" y="174"/>
                </a:lnTo>
                <a:lnTo>
                  <a:pt x="606" y="180"/>
                </a:lnTo>
                <a:lnTo>
                  <a:pt x="606" y="180"/>
                </a:lnTo>
                <a:lnTo>
                  <a:pt x="606" y="180"/>
                </a:lnTo>
                <a:lnTo>
                  <a:pt x="606" y="180"/>
                </a:lnTo>
                <a:lnTo>
                  <a:pt x="606" y="180"/>
                </a:lnTo>
                <a:lnTo>
                  <a:pt x="606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92"/>
                </a:lnTo>
                <a:lnTo>
                  <a:pt x="594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2" y="192"/>
                </a:lnTo>
                <a:lnTo>
                  <a:pt x="582" y="192"/>
                </a:lnTo>
                <a:lnTo>
                  <a:pt x="576" y="192"/>
                </a:lnTo>
                <a:lnTo>
                  <a:pt x="576" y="198"/>
                </a:lnTo>
                <a:lnTo>
                  <a:pt x="576" y="198"/>
                </a:lnTo>
                <a:lnTo>
                  <a:pt x="576" y="198"/>
                </a:lnTo>
                <a:lnTo>
                  <a:pt x="576" y="204"/>
                </a:lnTo>
                <a:lnTo>
                  <a:pt x="576" y="204"/>
                </a:lnTo>
                <a:lnTo>
                  <a:pt x="576" y="204"/>
                </a:lnTo>
                <a:lnTo>
                  <a:pt x="576" y="210"/>
                </a:lnTo>
                <a:lnTo>
                  <a:pt x="576" y="210"/>
                </a:lnTo>
                <a:lnTo>
                  <a:pt x="576" y="216"/>
                </a:lnTo>
                <a:lnTo>
                  <a:pt x="570" y="216"/>
                </a:lnTo>
                <a:lnTo>
                  <a:pt x="570" y="216"/>
                </a:lnTo>
                <a:lnTo>
                  <a:pt x="570" y="222"/>
                </a:lnTo>
                <a:lnTo>
                  <a:pt x="570" y="222"/>
                </a:lnTo>
                <a:lnTo>
                  <a:pt x="570" y="222"/>
                </a:lnTo>
                <a:lnTo>
                  <a:pt x="570" y="228"/>
                </a:lnTo>
                <a:lnTo>
                  <a:pt x="570" y="228"/>
                </a:lnTo>
                <a:lnTo>
                  <a:pt x="570" y="228"/>
                </a:lnTo>
                <a:lnTo>
                  <a:pt x="564" y="228"/>
                </a:lnTo>
                <a:lnTo>
                  <a:pt x="564" y="228"/>
                </a:lnTo>
                <a:lnTo>
                  <a:pt x="564" y="234"/>
                </a:lnTo>
                <a:lnTo>
                  <a:pt x="564" y="234"/>
                </a:lnTo>
                <a:lnTo>
                  <a:pt x="558" y="234"/>
                </a:lnTo>
                <a:lnTo>
                  <a:pt x="558" y="234"/>
                </a:lnTo>
                <a:lnTo>
                  <a:pt x="558" y="234"/>
                </a:lnTo>
                <a:lnTo>
                  <a:pt x="558" y="240"/>
                </a:lnTo>
                <a:lnTo>
                  <a:pt x="558" y="240"/>
                </a:lnTo>
                <a:lnTo>
                  <a:pt x="558" y="240"/>
                </a:lnTo>
                <a:lnTo>
                  <a:pt x="552" y="240"/>
                </a:lnTo>
                <a:lnTo>
                  <a:pt x="552" y="240"/>
                </a:lnTo>
                <a:lnTo>
                  <a:pt x="552" y="240"/>
                </a:lnTo>
                <a:lnTo>
                  <a:pt x="546" y="240"/>
                </a:lnTo>
                <a:lnTo>
                  <a:pt x="546" y="240"/>
                </a:lnTo>
                <a:lnTo>
                  <a:pt x="546" y="240"/>
                </a:lnTo>
                <a:lnTo>
                  <a:pt x="540" y="240"/>
                </a:lnTo>
                <a:lnTo>
                  <a:pt x="540" y="240"/>
                </a:lnTo>
                <a:lnTo>
                  <a:pt x="540" y="246"/>
                </a:lnTo>
                <a:lnTo>
                  <a:pt x="540" y="246"/>
                </a:lnTo>
                <a:lnTo>
                  <a:pt x="540" y="246"/>
                </a:lnTo>
                <a:lnTo>
                  <a:pt x="540" y="252"/>
                </a:lnTo>
                <a:lnTo>
                  <a:pt x="534" y="252"/>
                </a:lnTo>
                <a:lnTo>
                  <a:pt x="534" y="252"/>
                </a:lnTo>
                <a:lnTo>
                  <a:pt x="528" y="258"/>
                </a:lnTo>
                <a:lnTo>
                  <a:pt x="528" y="258"/>
                </a:lnTo>
                <a:lnTo>
                  <a:pt x="528" y="258"/>
                </a:lnTo>
                <a:lnTo>
                  <a:pt x="528" y="258"/>
                </a:lnTo>
                <a:lnTo>
                  <a:pt x="528" y="258"/>
                </a:lnTo>
                <a:lnTo>
                  <a:pt x="528" y="258"/>
                </a:lnTo>
                <a:lnTo>
                  <a:pt x="522" y="258"/>
                </a:lnTo>
                <a:lnTo>
                  <a:pt x="522" y="258"/>
                </a:lnTo>
                <a:lnTo>
                  <a:pt x="522" y="270"/>
                </a:lnTo>
                <a:lnTo>
                  <a:pt x="498" y="270"/>
                </a:lnTo>
                <a:lnTo>
                  <a:pt x="480" y="276"/>
                </a:lnTo>
                <a:lnTo>
                  <a:pt x="456" y="276"/>
                </a:lnTo>
                <a:lnTo>
                  <a:pt x="432" y="276"/>
                </a:lnTo>
                <a:lnTo>
                  <a:pt x="414" y="282"/>
                </a:lnTo>
                <a:lnTo>
                  <a:pt x="390" y="282"/>
                </a:lnTo>
                <a:lnTo>
                  <a:pt x="372" y="288"/>
                </a:lnTo>
                <a:lnTo>
                  <a:pt x="348" y="288"/>
                </a:lnTo>
                <a:lnTo>
                  <a:pt x="324" y="288"/>
                </a:lnTo>
                <a:lnTo>
                  <a:pt x="306" y="288"/>
                </a:lnTo>
                <a:lnTo>
                  <a:pt x="282" y="288"/>
                </a:lnTo>
                <a:lnTo>
                  <a:pt x="264" y="294"/>
                </a:lnTo>
                <a:lnTo>
                  <a:pt x="240" y="294"/>
                </a:lnTo>
                <a:lnTo>
                  <a:pt x="222" y="294"/>
                </a:lnTo>
                <a:lnTo>
                  <a:pt x="204" y="294"/>
                </a:lnTo>
                <a:lnTo>
                  <a:pt x="180" y="294"/>
                </a:lnTo>
                <a:lnTo>
                  <a:pt x="180" y="294"/>
                </a:lnTo>
                <a:lnTo>
                  <a:pt x="180" y="300"/>
                </a:lnTo>
                <a:lnTo>
                  <a:pt x="180" y="300"/>
                </a:lnTo>
                <a:lnTo>
                  <a:pt x="180" y="306"/>
                </a:lnTo>
                <a:lnTo>
                  <a:pt x="180" y="306"/>
                </a:lnTo>
                <a:lnTo>
                  <a:pt x="180" y="306"/>
                </a:lnTo>
                <a:lnTo>
                  <a:pt x="174" y="306"/>
                </a:lnTo>
                <a:lnTo>
                  <a:pt x="174" y="306"/>
                </a:lnTo>
                <a:lnTo>
                  <a:pt x="174" y="312"/>
                </a:lnTo>
                <a:lnTo>
                  <a:pt x="174" y="312"/>
                </a:lnTo>
                <a:lnTo>
                  <a:pt x="174" y="312"/>
                </a:lnTo>
                <a:lnTo>
                  <a:pt x="168" y="312"/>
                </a:lnTo>
                <a:lnTo>
                  <a:pt x="168" y="312"/>
                </a:lnTo>
                <a:lnTo>
                  <a:pt x="162" y="312"/>
                </a:lnTo>
                <a:lnTo>
                  <a:pt x="162" y="312"/>
                </a:lnTo>
                <a:lnTo>
                  <a:pt x="162" y="312"/>
                </a:lnTo>
                <a:lnTo>
                  <a:pt x="156" y="312"/>
                </a:lnTo>
                <a:lnTo>
                  <a:pt x="156" y="306"/>
                </a:lnTo>
                <a:lnTo>
                  <a:pt x="156" y="306"/>
                </a:lnTo>
                <a:lnTo>
                  <a:pt x="156" y="300"/>
                </a:lnTo>
                <a:lnTo>
                  <a:pt x="150" y="300"/>
                </a:lnTo>
                <a:lnTo>
                  <a:pt x="150" y="294"/>
                </a:lnTo>
                <a:lnTo>
                  <a:pt x="150" y="294"/>
                </a:lnTo>
                <a:lnTo>
                  <a:pt x="144" y="294"/>
                </a:lnTo>
                <a:lnTo>
                  <a:pt x="144" y="294"/>
                </a:lnTo>
                <a:lnTo>
                  <a:pt x="144" y="294"/>
                </a:lnTo>
                <a:lnTo>
                  <a:pt x="138" y="294"/>
                </a:lnTo>
                <a:lnTo>
                  <a:pt x="138" y="300"/>
                </a:lnTo>
                <a:lnTo>
                  <a:pt x="132" y="300"/>
                </a:lnTo>
                <a:lnTo>
                  <a:pt x="132" y="306"/>
                </a:lnTo>
                <a:lnTo>
                  <a:pt x="126" y="312"/>
                </a:lnTo>
                <a:lnTo>
                  <a:pt x="120" y="312"/>
                </a:lnTo>
                <a:lnTo>
                  <a:pt x="120" y="318"/>
                </a:lnTo>
                <a:lnTo>
                  <a:pt x="114" y="318"/>
                </a:lnTo>
                <a:lnTo>
                  <a:pt x="108" y="324"/>
                </a:lnTo>
                <a:lnTo>
                  <a:pt x="102" y="324"/>
                </a:lnTo>
                <a:lnTo>
                  <a:pt x="96" y="324"/>
                </a:lnTo>
                <a:lnTo>
                  <a:pt x="90" y="324"/>
                </a:lnTo>
                <a:lnTo>
                  <a:pt x="78" y="330"/>
                </a:lnTo>
                <a:lnTo>
                  <a:pt x="60" y="330"/>
                </a:lnTo>
                <a:lnTo>
                  <a:pt x="48" y="330"/>
                </a:lnTo>
                <a:lnTo>
                  <a:pt x="30" y="330"/>
                </a:lnTo>
                <a:lnTo>
                  <a:pt x="24" y="336"/>
                </a:lnTo>
                <a:lnTo>
                  <a:pt x="18" y="336"/>
                </a:lnTo>
                <a:lnTo>
                  <a:pt x="12" y="336"/>
                </a:lnTo>
                <a:lnTo>
                  <a:pt x="0" y="336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630760" y="3835440"/>
            <a:ext cx="897120" cy="533520"/>
          </a:xfrm>
          <a:custGeom>
            <a:avLst/>
            <a:gdLst/>
            <a:ahLst/>
            <a:rect l="l" t="t" r="r" b="b"/>
            <a:pathLst>
              <a:path w="636" h="336">
                <a:moveTo>
                  <a:pt x="0" y="336"/>
                </a:moveTo>
                <a:lnTo>
                  <a:pt x="6" y="336"/>
                </a:lnTo>
                <a:lnTo>
                  <a:pt x="6" y="336"/>
                </a:lnTo>
                <a:lnTo>
                  <a:pt x="6" y="336"/>
                </a:lnTo>
                <a:lnTo>
                  <a:pt x="12" y="330"/>
                </a:lnTo>
                <a:lnTo>
                  <a:pt x="18" y="330"/>
                </a:lnTo>
                <a:lnTo>
                  <a:pt x="18" y="330"/>
                </a:lnTo>
                <a:lnTo>
                  <a:pt x="24" y="324"/>
                </a:lnTo>
                <a:lnTo>
                  <a:pt x="30" y="324"/>
                </a:lnTo>
                <a:lnTo>
                  <a:pt x="30" y="324"/>
                </a:lnTo>
                <a:lnTo>
                  <a:pt x="30" y="324"/>
                </a:lnTo>
                <a:lnTo>
                  <a:pt x="30" y="324"/>
                </a:lnTo>
                <a:lnTo>
                  <a:pt x="30" y="318"/>
                </a:lnTo>
                <a:lnTo>
                  <a:pt x="36" y="312"/>
                </a:lnTo>
                <a:lnTo>
                  <a:pt x="36" y="306"/>
                </a:lnTo>
                <a:lnTo>
                  <a:pt x="36" y="306"/>
                </a:lnTo>
                <a:lnTo>
                  <a:pt x="36" y="300"/>
                </a:lnTo>
                <a:lnTo>
                  <a:pt x="36" y="300"/>
                </a:lnTo>
                <a:lnTo>
                  <a:pt x="36" y="294"/>
                </a:lnTo>
                <a:lnTo>
                  <a:pt x="36" y="294"/>
                </a:lnTo>
                <a:lnTo>
                  <a:pt x="36" y="288"/>
                </a:lnTo>
                <a:lnTo>
                  <a:pt x="36" y="288"/>
                </a:lnTo>
                <a:lnTo>
                  <a:pt x="36" y="288"/>
                </a:lnTo>
                <a:lnTo>
                  <a:pt x="36" y="282"/>
                </a:lnTo>
                <a:lnTo>
                  <a:pt x="30" y="270"/>
                </a:lnTo>
                <a:lnTo>
                  <a:pt x="30" y="270"/>
                </a:lnTo>
                <a:lnTo>
                  <a:pt x="30" y="270"/>
                </a:lnTo>
                <a:lnTo>
                  <a:pt x="36" y="270"/>
                </a:lnTo>
                <a:lnTo>
                  <a:pt x="36" y="264"/>
                </a:lnTo>
                <a:lnTo>
                  <a:pt x="36" y="264"/>
                </a:lnTo>
                <a:lnTo>
                  <a:pt x="36" y="258"/>
                </a:lnTo>
                <a:lnTo>
                  <a:pt x="42" y="258"/>
                </a:lnTo>
                <a:lnTo>
                  <a:pt x="42" y="258"/>
                </a:lnTo>
                <a:lnTo>
                  <a:pt x="42" y="258"/>
                </a:lnTo>
                <a:lnTo>
                  <a:pt x="42" y="252"/>
                </a:lnTo>
                <a:lnTo>
                  <a:pt x="42" y="252"/>
                </a:lnTo>
                <a:lnTo>
                  <a:pt x="48" y="252"/>
                </a:lnTo>
                <a:lnTo>
                  <a:pt x="48" y="252"/>
                </a:lnTo>
                <a:lnTo>
                  <a:pt x="54" y="258"/>
                </a:lnTo>
                <a:lnTo>
                  <a:pt x="60" y="258"/>
                </a:lnTo>
                <a:lnTo>
                  <a:pt x="66" y="258"/>
                </a:lnTo>
                <a:lnTo>
                  <a:pt x="78" y="258"/>
                </a:lnTo>
                <a:lnTo>
                  <a:pt x="84" y="264"/>
                </a:lnTo>
                <a:lnTo>
                  <a:pt x="84" y="264"/>
                </a:lnTo>
                <a:lnTo>
                  <a:pt x="90" y="264"/>
                </a:lnTo>
                <a:lnTo>
                  <a:pt x="96" y="264"/>
                </a:lnTo>
                <a:lnTo>
                  <a:pt x="96" y="264"/>
                </a:lnTo>
                <a:lnTo>
                  <a:pt x="96" y="258"/>
                </a:lnTo>
                <a:lnTo>
                  <a:pt x="96" y="258"/>
                </a:lnTo>
                <a:lnTo>
                  <a:pt x="96" y="252"/>
                </a:lnTo>
                <a:lnTo>
                  <a:pt x="96" y="252"/>
                </a:lnTo>
                <a:lnTo>
                  <a:pt x="96" y="252"/>
                </a:lnTo>
                <a:lnTo>
                  <a:pt x="96" y="252"/>
                </a:lnTo>
                <a:lnTo>
                  <a:pt x="90" y="246"/>
                </a:lnTo>
                <a:lnTo>
                  <a:pt x="90" y="246"/>
                </a:lnTo>
                <a:lnTo>
                  <a:pt x="90" y="246"/>
                </a:lnTo>
                <a:lnTo>
                  <a:pt x="90" y="246"/>
                </a:lnTo>
                <a:lnTo>
                  <a:pt x="84" y="246"/>
                </a:lnTo>
                <a:lnTo>
                  <a:pt x="84" y="246"/>
                </a:lnTo>
                <a:lnTo>
                  <a:pt x="84" y="246"/>
                </a:lnTo>
                <a:lnTo>
                  <a:pt x="78" y="246"/>
                </a:lnTo>
                <a:lnTo>
                  <a:pt x="78" y="240"/>
                </a:lnTo>
                <a:lnTo>
                  <a:pt x="78" y="240"/>
                </a:lnTo>
                <a:lnTo>
                  <a:pt x="78" y="234"/>
                </a:lnTo>
                <a:lnTo>
                  <a:pt x="78" y="234"/>
                </a:lnTo>
                <a:lnTo>
                  <a:pt x="84" y="234"/>
                </a:lnTo>
                <a:lnTo>
                  <a:pt x="84" y="228"/>
                </a:lnTo>
                <a:lnTo>
                  <a:pt x="84" y="228"/>
                </a:lnTo>
                <a:lnTo>
                  <a:pt x="84" y="228"/>
                </a:lnTo>
                <a:lnTo>
                  <a:pt x="90" y="222"/>
                </a:lnTo>
                <a:lnTo>
                  <a:pt x="96" y="222"/>
                </a:lnTo>
                <a:lnTo>
                  <a:pt x="102" y="222"/>
                </a:lnTo>
                <a:lnTo>
                  <a:pt x="108" y="216"/>
                </a:lnTo>
                <a:lnTo>
                  <a:pt x="108" y="216"/>
                </a:lnTo>
                <a:lnTo>
                  <a:pt x="108" y="216"/>
                </a:lnTo>
                <a:lnTo>
                  <a:pt x="108" y="216"/>
                </a:lnTo>
                <a:lnTo>
                  <a:pt x="114" y="216"/>
                </a:lnTo>
                <a:lnTo>
                  <a:pt x="114" y="216"/>
                </a:lnTo>
                <a:lnTo>
                  <a:pt x="114" y="216"/>
                </a:lnTo>
                <a:lnTo>
                  <a:pt x="114" y="210"/>
                </a:lnTo>
                <a:lnTo>
                  <a:pt x="114" y="210"/>
                </a:lnTo>
                <a:lnTo>
                  <a:pt x="114" y="210"/>
                </a:lnTo>
                <a:lnTo>
                  <a:pt x="114" y="204"/>
                </a:lnTo>
                <a:lnTo>
                  <a:pt x="114" y="204"/>
                </a:lnTo>
                <a:lnTo>
                  <a:pt x="114" y="198"/>
                </a:lnTo>
                <a:lnTo>
                  <a:pt x="114" y="192"/>
                </a:lnTo>
                <a:lnTo>
                  <a:pt x="114" y="192"/>
                </a:lnTo>
                <a:lnTo>
                  <a:pt x="120" y="192"/>
                </a:lnTo>
                <a:lnTo>
                  <a:pt x="120" y="186"/>
                </a:lnTo>
                <a:lnTo>
                  <a:pt x="120" y="186"/>
                </a:lnTo>
                <a:lnTo>
                  <a:pt x="120" y="186"/>
                </a:lnTo>
                <a:lnTo>
                  <a:pt x="120" y="180"/>
                </a:lnTo>
                <a:lnTo>
                  <a:pt x="126" y="180"/>
                </a:lnTo>
                <a:lnTo>
                  <a:pt x="132" y="180"/>
                </a:lnTo>
                <a:lnTo>
                  <a:pt x="132" y="180"/>
                </a:lnTo>
                <a:lnTo>
                  <a:pt x="138" y="180"/>
                </a:lnTo>
                <a:lnTo>
                  <a:pt x="138" y="180"/>
                </a:lnTo>
                <a:lnTo>
                  <a:pt x="144" y="180"/>
                </a:lnTo>
                <a:lnTo>
                  <a:pt x="144" y="180"/>
                </a:lnTo>
                <a:lnTo>
                  <a:pt x="150" y="180"/>
                </a:lnTo>
                <a:lnTo>
                  <a:pt x="156" y="180"/>
                </a:lnTo>
                <a:lnTo>
                  <a:pt x="156" y="174"/>
                </a:lnTo>
                <a:lnTo>
                  <a:pt x="162" y="168"/>
                </a:lnTo>
                <a:lnTo>
                  <a:pt x="162" y="162"/>
                </a:lnTo>
                <a:lnTo>
                  <a:pt x="162" y="156"/>
                </a:lnTo>
                <a:lnTo>
                  <a:pt x="162" y="156"/>
                </a:lnTo>
                <a:lnTo>
                  <a:pt x="168" y="156"/>
                </a:lnTo>
                <a:lnTo>
                  <a:pt x="168" y="156"/>
                </a:lnTo>
                <a:lnTo>
                  <a:pt x="168" y="156"/>
                </a:lnTo>
                <a:lnTo>
                  <a:pt x="168" y="150"/>
                </a:lnTo>
                <a:lnTo>
                  <a:pt x="168" y="150"/>
                </a:lnTo>
                <a:lnTo>
                  <a:pt x="174" y="150"/>
                </a:lnTo>
                <a:lnTo>
                  <a:pt x="174" y="150"/>
                </a:lnTo>
                <a:lnTo>
                  <a:pt x="174" y="150"/>
                </a:lnTo>
                <a:lnTo>
                  <a:pt x="180" y="150"/>
                </a:lnTo>
                <a:lnTo>
                  <a:pt x="180" y="150"/>
                </a:lnTo>
                <a:lnTo>
                  <a:pt x="180" y="150"/>
                </a:lnTo>
                <a:lnTo>
                  <a:pt x="180" y="156"/>
                </a:lnTo>
                <a:lnTo>
                  <a:pt x="180" y="156"/>
                </a:lnTo>
                <a:lnTo>
                  <a:pt x="186" y="156"/>
                </a:lnTo>
                <a:lnTo>
                  <a:pt x="186" y="162"/>
                </a:lnTo>
                <a:lnTo>
                  <a:pt x="186" y="162"/>
                </a:lnTo>
                <a:lnTo>
                  <a:pt x="192" y="168"/>
                </a:lnTo>
                <a:lnTo>
                  <a:pt x="192" y="168"/>
                </a:lnTo>
                <a:lnTo>
                  <a:pt x="192" y="168"/>
                </a:lnTo>
                <a:lnTo>
                  <a:pt x="198" y="168"/>
                </a:lnTo>
                <a:lnTo>
                  <a:pt x="198" y="168"/>
                </a:lnTo>
                <a:lnTo>
                  <a:pt x="198" y="168"/>
                </a:lnTo>
                <a:lnTo>
                  <a:pt x="204" y="168"/>
                </a:lnTo>
                <a:lnTo>
                  <a:pt x="210" y="168"/>
                </a:lnTo>
                <a:lnTo>
                  <a:pt x="210" y="168"/>
                </a:lnTo>
                <a:lnTo>
                  <a:pt x="210" y="168"/>
                </a:lnTo>
                <a:lnTo>
                  <a:pt x="210" y="168"/>
                </a:lnTo>
                <a:lnTo>
                  <a:pt x="210" y="168"/>
                </a:lnTo>
                <a:lnTo>
                  <a:pt x="210" y="168"/>
                </a:lnTo>
                <a:lnTo>
                  <a:pt x="210" y="162"/>
                </a:lnTo>
                <a:lnTo>
                  <a:pt x="216" y="162"/>
                </a:lnTo>
                <a:lnTo>
                  <a:pt x="216" y="162"/>
                </a:lnTo>
                <a:lnTo>
                  <a:pt x="216" y="162"/>
                </a:lnTo>
                <a:lnTo>
                  <a:pt x="216" y="162"/>
                </a:lnTo>
                <a:lnTo>
                  <a:pt x="222" y="162"/>
                </a:lnTo>
                <a:lnTo>
                  <a:pt x="222" y="162"/>
                </a:lnTo>
                <a:lnTo>
                  <a:pt x="222" y="162"/>
                </a:lnTo>
                <a:lnTo>
                  <a:pt x="222" y="162"/>
                </a:lnTo>
                <a:lnTo>
                  <a:pt x="228" y="162"/>
                </a:lnTo>
                <a:lnTo>
                  <a:pt x="228" y="162"/>
                </a:lnTo>
                <a:lnTo>
                  <a:pt x="234" y="162"/>
                </a:lnTo>
                <a:lnTo>
                  <a:pt x="234" y="162"/>
                </a:lnTo>
                <a:lnTo>
                  <a:pt x="240" y="162"/>
                </a:lnTo>
                <a:lnTo>
                  <a:pt x="240" y="162"/>
                </a:lnTo>
                <a:lnTo>
                  <a:pt x="240" y="156"/>
                </a:lnTo>
                <a:lnTo>
                  <a:pt x="240" y="156"/>
                </a:lnTo>
                <a:lnTo>
                  <a:pt x="240" y="156"/>
                </a:lnTo>
                <a:lnTo>
                  <a:pt x="240" y="156"/>
                </a:lnTo>
                <a:lnTo>
                  <a:pt x="246" y="150"/>
                </a:lnTo>
                <a:lnTo>
                  <a:pt x="246" y="150"/>
                </a:lnTo>
                <a:lnTo>
                  <a:pt x="246" y="144"/>
                </a:lnTo>
                <a:lnTo>
                  <a:pt x="246" y="144"/>
                </a:lnTo>
                <a:lnTo>
                  <a:pt x="246" y="138"/>
                </a:lnTo>
                <a:lnTo>
                  <a:pt x="246" y="138"/>
                </a:lnTo>
                <a:lnTo>
                  <a:pt x="246" y="132"/>
                </a:lnTo>
                <a:lnTo>
                  <a:pt x="246" y="132"/>
                </a:lnTo>
                <a:lnTo>
                  <a:pt x="252" y="132"/>
                </a:lnTo>
                <a:lnTo>
                  <a:pt x="252" y="132"/>
                </a:lnTo>
                <a:lnTo>
                  <a:pt x="252" y="132"/>
                </a:lnTo>
                <a:lnTo>
                  <a:pt x="258" y="132"/>
                </a:lnTo>
                <a:lnTo>
                  <a:pt x="258" y="132"/>
                </a:lnTo>
                <a:lnTo>
                  <a:pt x="264" y="132"/>
                </a:lnTo>
                <a:lnTo>
                  <a:pt x="270" y="132"/>
                </a:lnTo>
                <a:lnTo>
                  <a:pt x="270" y="144"/>
                </a:lnTo>
                <a:lnTo>
                  <a:pt x="270" y="144"/>
                </a:lnTo>
                <a:lnTo>
                  <a:pt x="270" y="144"/>
                </a:lnTo>
                <a:lnTo>
                  <a:pt x="270" y="144"/>
                </a:lnTo>
                <a:lnTo>
                  <a:pt x="276" y="144"/>
                </a:lnTo>
                <a:lnTo>
                  <a:pt x="276" y="150"/>
                </a:lnTo>
                <a:lnTo>
                  <a:pt x="276" y="150"/>
                </a:lnTo>
                <a:lnTo>
                  <a:pt x="282" y="144"/>
                </a:lnTo>
                <a:lnTo>
                  <a:pt x="282" y="144"/>
                </a:lnTo>
                <a:lnTo>
                  <a:pt x="282" y="144"/>
                </a:lnTo>
                <a:lnTo>
                  <a:pt x="288" y="144"/>
                </a:lnTo>
                <a:lnTo>
                  <a:pt x="294" y="144"/>
                </a:lnTo>
                <a:lnTo>
                  <a:pt x="294" y="144"/>
                </a:lnTo>
                <a:lnTo>
                  <a:pt x="294" y="138"/>
                </a:lnTo>
                <a:lnTo>
                  <a:pt x="294" y="138"/>
                </a:lnTo>
                <a:lnTo>
                  <a:pt x="294" y="132"/>
                </a:lnTo>
                <a:lnTo>
                  <a:pt x="294" y="132"/>
                </a:lnTo>
                <a:lnTo>
                  <a:pt x="294" y="126"/>
                </a:lnTo>
                <a:lnTo>
                  <a:pt x="294" y="120"/>
                </a:lnTo>
                <a:lnTo>
                  <a:pt x="294" y="120"/>
                </a:lnTo>
                <a:lnTo>
                  <a:pt x="294" y="114"/>
                </a:lnTo>
                <a:lnTo>
                  <a:pt x="294" y="114"/>
                </a:lnTo>
                <a:lnTo>
                  <a:pt x="300" y="114"/>
                </a:lnTo>
                <a:lnTo>
                  <a:pt x="300" y="114"/>
                </a:lnTo>
                <a:lnTo>
                  <a:pt x="306" y="114"/>
                </a:lnTo>
                <a:lnTo>
                  <a:pt x="306" y="114"/>
                </a:lnTo>
                <a:lnTo>
                  <a:pt x="306" y="114"/>
                </a:lnTo>
                <a:lnTo>
                  <a:pt x="312" y="114"/>
                </a:lnTo>
                <a:lnTo>
                  <a:pt x="312" y="114"/>
                </a:lnTo>
                <a:lnTo>
                  <a:pt x="312" y="108"/>
                </a:lnTo>
                <a:lnTo>
                  <a:pt x="312" y="108"/>
                </a:lnTo>
                <a:lnTo>
                  <a:pt x="312" y="108"/>
                </a:lnTo>
                <a:lnTo>
                  <a:pt x="312" y="108"/>
                </a:lnTo>
                <a:lnTo>
                  <a:pt x="312" y="108"/>
                </a:lnTo>
                <a:lnTo>
                  <a:pt x="312" y="102"/>
                </a:lnTo>
                <a:lnTo>
                  <a:pt x="318" y="102"/>
                </a:lnTo>
                <a:lnTo>
                  <a:pt x="318" y="102"/>
                </a:lnTo>
                <a:lnTo>
                  <a:pt x="318" y="96"/>
                </a:lnTo>
                <a:lnTo>
                  <a:pt x="318" y="96"/>
                </a:lnTo>
                <a:lnTo>
                  <a:pt x="318" y="90"/>
                </a:lnTo>
                <a:lnTo>
                  <a:pt x="318" y="84"/>
                </a:lnTo>
                <a:lnTo>
                  <a:pt x="318" y="84"/>
                </a:lnTo>
                <a:lnTo>
                  <a:pt x="318" y="84"/>
                </a:lnTo>
                <a:lnTo>
                  <a:pt x="318" y="84"/>
                </a:lnTo>
                <a:lnTo>
                  <a:pt x="324" y="84"/>
                </a:lnTo>
                <a:lnTo>
                  <a:pt x="324" y="84"/>
                </a:lnTo>
                <a:lnTo>
                  <a:pt x="330" y="84"/>
                </a:lnTo>
                <a:lnTo>
                  <a:pt x="330" y="78"/>
                </a:lnTo>
                <a:lnTo>
                  <a:pt x="330" y="78"/>
                </a:lnTo>
                <a:lnTo>
                  <a:pt x="336" y="78"/>
                </a:lnTo>
                <a:lnTo>
                  <a:pt x="336" y="78"/>
                </a:lnTo>
                <a:lnTo>
                  <a:pt x="336" y="60"/>
                </a:lnTo>
                <a:lnTo>
                  <a:pt x="342" y="60"/>
                </a:lnTo>
                <a:lnTo>
                  <a:pt x="348" y="60"/>
                </a:lnTo>
                <a:lnTo>
                  <a:pt x="354" y="60"/>
                </a:lnTo>
                <a:lnTo>
                  <a:pt x="354" y="60"/>
                </a:lnTo>
                <a:lnTo>
                  <a:pt x="360" y="60"/>
                </a:lnTo>
                <a:lnTo>
                  <a:pt x="360" y="54"/>
                </a:lnTo>
                <a:lnTo>
                  <a:pt x="360" y="54"/>
                </a:lnTo>
                <a:lnTo>
                  <a:pt x="366" y="54"/>
                </a:lnTo>
                <a:lnTo>
                  <a:pt x="366" y="54"/>
                </a:lnTo>
                <a:lnTo>
                  <a:pt x="366" y="54"/>
                </a:lnTo>
                <a:lnTo>
                  <a:pt x="372" y="54"/>
                </a:lnTo>
                <a:lnTo>
                  <a:pt x="372" y="48"/>
                </a:lnTo>
                <a:lnTo>
                  <a:pt x="378" y="42"/>
                </a:lnTo>
                <a:lnTo>
                  <a:pt x="378" y="36"/>
                </a:lnTo>
                <a:lnTo>
                  <a:pt x="384" y="30"/>
                </a:lnTo>
                <a:lnTo>
                  <a:pt x="384" y="24"/>
                </a:lnTo>
                <a:lnTo>
                  <a:pt x="384" y="24"/>
                </a:lnTo>
                <a:lnTo>
                  <a:pt x="384" y="24"/>
                </a:lnTo>
                <a:lnTo>
                  <a:pt x="384" y="18"/>
                </a:lnTo>
                <a:lnTo>
                  <a:pt x="384" y="18"/>
                </a:lnTo>
                <a:lnTo>
                  <a:pt x="384" y="12"/>
                </a:lnTo>
                <a:lnTo>
                  <a:pt x="384" y="12"/>
                </a:lnTo>
                <a:lnTo>
                  <a:pt x="384" y="6"/>
                </a:lnTo>
                <a:lnTo>
                  <a:pt x="384" y="0"/>
                </a:lnTo>
                <a:lnTo>
                  <a:pt x="408" y="6"/>
                </a:lnTo>
                <a:lnTo>
                  <a:pt x="408" y="6"/>
                </a:lnTo>
                <a:lnTo>
                  <a:pt x="408" y="12"/>
                </a:lnTo>
                <a:lnTo>
                  <a:pt x="408" y="12"/>
                </a:lnTo>
                <a:lnTo>
                  <a:pt x="408" y="18"/>
                </a:lnTo>
                <a:lnTo>
                  <a:pt x="408" y="18"/>
                </a:lnTo>
                <a:lnTo>
                  <a:pt x="408" y="18"/>
                </a:lnTo>
                <a:lnTo>
                  <a:pt x="408" y="24"/>
                </a:lnTo>
                <a:lnTo>
                  <a:pt x="408" y="24"/>
                </a:lnTo>
                <a:lnTo>
                  <a:pt x="420" y="24"/>
                </a:lnTo>
                <a:lnTo>
                  <a:pt x="426" y="30"/>
                </a:lnTo>
                <a:lnTo>
                  <a:pt x="438" y="30"/>
                </a:lnTo>
                <a:lnTo>
                  <a:pt x="450" y="36"/>
                </a:lnTo>
                <a:lnTo>
                  <a:pt x="456" y="42"/>
                </a:lnTo>
                <a:lnTo>
                  <a:pt x="468" y="42"/>
                </a:lnTo>
                <a:lnTo>
                  <a:pt x="480" y="48"/>
                </a:lnTo>
                <a:lnTo>
                  <a:pt x="486" y="48"/>
                </a:lnTo>
                <a:lnTo>
                  <a:pt x="486" y="48"/>
                </a:lnTo>
                <a:lnTo>
                  <a:pt x="486" y="48"/>
                </a:lnTo>
                <a:lnTo>
                  <a:pt x="492" y="48"/>
                </a:lnTo>
                <a:lnTo>
                  <a:pt x="492" y="48"/>
                </a:lnTo>
                <a:lnTo>
                  <a:pt x="498" y="42"/>
                </a:lnTo>
                <a:lnTo>
                  <a:pt x="498" y="42"/>
                </a:lnTo>
                <a:lnTo>
                  <a:pt x="504" y="42"/>
                </a:lnTo>
                <a:lnTo>
                  <a:pt x="504" y="42"/>
                </a:lnTo>
                <a:lnTo>
                  <a:pt x="510" y="42"/>
                </a:lnTo>
                <a:lnTo>
                  <a:pt x="516" y="42"/>
                </a:lnTo>
                <a:lnTo>
                  <a:pt x="516" y="42"/>
                </a:lnTo>
                <a:lnTo>
                  <a:pt x="516" y="36"/>
                </a:lnTo>
                <a:lnTo>
                  <a:pt x="516" y="36"/>
                </a:lnTo>
                <a:lnTo>
                  <a:pt x="516" y="36"/>
                </a:lnTo>
                <a:lnTo>
                  <a:pt x="516" y="30"/>
                </a:lnTo>
                <a:lnTo>
                  <a:pt x="522" y="24"/>
                </a:lnTo>
                <a:lnTo>
                  <a:pt x="522" y="24"/>
                </a:lnTo>
                <a:lnTo>
                  <a:pt x="522" y="18"/>
                </a:lnTo>
                <a:lnTo>
                  <a:pt x="522" y="18"/>
                </a:lnTo>
                <a:lnTo>
                  <a:pt x="528" y="18"/>
                </a:lnTo>
                <a:lnTo>
                  <a:pt x="528" y="18"/>
                </a:lnTo>
                <a:lnTo>
                  <a:pt x="528" y="12"/>
                </a:lnTo>
                <a:lnTo>
                  <a:pt x="528" y="12"/>
                </a:lnTo>
                <a:lnTo>
                  <a:pt x="534" y="12"/>
                </a:lnTo>
                <a:lnTo>
                  <a:pt x="534" y="12"/>
                </a:lnTo>
                <a:lnTo>
                  <a:pt x="534" y="12"/>
                </a:lnTo>
                <a:lnTo>
                  <a:pt x="540" y="12"/>
                </a:lnTo>
                <a:lnTo>
                  <a:pt x="540" y="18"/>
                </a:lnTo>
                <a:lnTo>
                  <a:pt x="540" y="18"/>
                </a:lnTo>
                <a:lnTo>
                  <a:pt x="540" y="18"/>
                </a:lnTo>
                <a:lnTo>
                  <a:pt x="546" y="18"/>
                </a:lnTo>
                <a:lnTo>
                  <a:pt x="546" y="18"/>
                </a:lnTo>
                <a:lnTo>
                  <a:pt x="546" y="24"/>
                </a:lnTo>
                <a:lnTo>
                  <a:pt x="546" y="24"/>
                </a:lnTo>
                <a:lnTo>
                  <a:pt x="546" y="24"/>
                </a:lnTo>
                <a:lnTo>
                  <a:pt x="552" y="24"/>
                </a:lnTo>
                <a:lnTo>
                  <a:pt x="552" y="30"/>
                </a:lnTo>
                <a:lnTo>
                  <a:pt x="552" y="30"/>
                </a:lnTo>
                <a:lnTo>
                  <a:pt x="552" y="30"/>
                </a:lnTo>
                <a:lnTo>
                  <a:pt x="552" y="30"/>
                </a:lnTo>
                <a:lnTo>
                  <a:pt x="552" y="36"/>
                </a:lnTo>
                <a:lnTo>
                  <a:pt x="552" y="36"/>
                </a:lnTo>
                <a:lnTo>
                  <a:pt x="552" y="36"/>
                </a:lnTo>
                <a:lnTo>
                  <a:pt x="552" y="36"/>
                </a:lnTo>
                <a:lnTo>
                  <a:pt x="552" y="42"/>
                </a:lnTo>
                <a:lnTo>
                  <a:pt x="552" y="42"/>
                </a:lnTo>
                <a:lnTo>
                  <a:pt x="558" y="42"/>
                </a:lnTo>
                <a:lnTo>
                  <a:pt x="558" y="42"/>
                </a:lnTo>
                <a:lnTo>
                  <a:pt x="558" y="42"/>
                </a:lnTo>
                <a:lnTo>
                  <a:pt x="558" y="42"/>
                </a:lnTo>
                <a:lnTo>
                  <a:pt x="564" y="42"/>
                </a:lnTo>
                <a:lnTo>
                  <a:pt x="564" y="42"/>
                </a:lnTo>
                <a:lnTo>
                  <a:pt x="564" y="42"/>
                </a:lnTo>
                <a:lnTo>
                  <a:pt x="564" y="48"/>
                </a:lnTo>
                <a:lnTo>
                  <a:pt x="564" y="48"/>
                </a:lnTo>
                <a:lnTo>
                  <a:pt x="570" y="48"/>
                </a:lnTo>
                <a:lnTo>
                  <a:pt x="570" y="48"/>
                </a:lnTo>
                <a:lnTo>
                  <a:pt x="570" y="54"/>
                </a:lnTo>
                <a:lnTo>
                  <a:pt x="570" y="54"/>
                </a:lnTo>
                <a:lnTo>
                  <a:pt x="570" y="60"/>
                </a:lnTo>
                <a:lnTo>
                  <a:pt x="570" y="60"/>
                </a:lnTo>
                <a:lnTo>
                  <a:pt x="570" y="60"/>
                </a:lnTo>
                <a:lnTo>
                  <a:pt x="570" y="66"/>
                </a:lnTo>
                <a:lnTo>
                  <a:pt x="570" y="66"/>
                </a:lnTo>
                <a:lnTo>
                  <a:pt x="570" y="66"/>
                </a:lnTo>
                <a:lnTo>
                  <a:pt x="570" y="72"/>
                </a:lnTo>
                <a:lnTo>
                  <a:pt x="570" y="72"/>
                </a:lnTo>
                <a:lnTo>
                  <a:pt x="570" y="72"/>
                </a:lnTo>
                <a:lnTo>
                  <a:pt x="570" y="78"/>
                </a:lnTo>
                <a:lnTo>
                  <a:pt x="570" y="78"/>
                </a:lnTo>
                <a:lnTo>
                  <a:pt x="570" y="78"/>
                </a:lnTo>
                <a:lnTo>
                  <a:pt x="570" y="78"/>
                </a:lnTo>
                <a:lnTo>
                  <a:pt x="576" y="78"/>
                </a:lnTo>
                <a:lnTo>
                  <a:pt x="576" y="84"/>
                </a:lnTo>
                <a:lnTo>
                  <a:pt x="576" y="84"/>
                </a:lnTo>
                <a:lnTo>
                  <a:pt x="576" y="84"/>
                </a:lnTo>
                <a:lnTo>
                  <a:pt x="576" y="84"/>
                </a:lnTo>
                <a:lnTo>
                  <a:pt x="576" y="84"/>
                </a:lnTo>
                <a:lnTo>
                  <a:pt x="576" y="90"/>
                </a:lnTo>
                <a:lnTo>
                  <a:pt x="576" y="90"/>
                </a:lnTo>
                <a:lnTo>
                  <a:pt x="576" y="96"/>
                </a:lnTo>
                <a:lnTo>
                  <a:pt x="576" y="96"/>
                </a:lnTo>
                <a:lnTo>
                  <a:pt x="582" y="102"/>
                </a:lnTo>
                <a:lnTo>
                  <a:pt x="582" y="102"/>
                </a:lnTo>
                <a:lnTo>
                  <a:pt x="582" y="102"/>
                </a:lnTo>
                <a:lnTo>
                  <a:pt x="582" y="102"/>
                </a:lnTo>
                <a:lnTo>
                  <a:pt x="582" y="108"/>
                </a:lnTo>
                <a:lnTo>
                  <a:pt x="588" y="108"/>
                </a:lnTo>
                <a:lnTo>
                  <a:pt x="588" y="114"/>
                </a:lnTo>
                <a:lnTo>
                  <a:pt x="588" y="120"/>
                </a:lnTo>
                <a:lnTo>
                  <a:pt x="588" y="120"/>
                </a:lnTo>
                <a:lnTo>
                  <a:pt x="588" y="120"/>
                </a:lnTo>
                <a:lnTo>
                  <a:pt x="588" y="120"/>
                </a:lnTo>
                <a:lnTo>
                  <a:pt x="594" y="120"/>
                </a:lnTo>
                <a:lnTo>
                  <a:pt x="594" y="120"/>
                </a:lnTo>
                <a:lnTo>
                  <a:pt x="600" y="126"/>
                </a:lnTo>
                <a:lnTo>
                  <a:pt x="606" y="126"/>
                </a:lnTo>
                <a:lnTo>
                  <a:pt x="612" y="126"/>
                </a:lnTo>
                <a:lnTo>
                  <a:pt x="618" y="126"/>
                </a:lnTo>
                <a:lnTo>
                  <a:pt x="624" y="126"/>
                </a:lnTo>
                <a:lnTo>
                  <a:pt x="624" y="126"/>
                </a:lnTo>
                <a:lnTo>
                  <a:pt x="624" y="126"/>
                </a:lnTo>
                <a:lnTo>
                  <a:pt x="624" y="126"/>
                </a:lnTo>
                <a:lnTo>
                  <a:pt x="624" y="132"/>
                </a:lnTo>
                <a:lnTo>
                  <a:pt x="624" y="132"/>
                </a:lnTo>
                <a:lnTo>
                  <a:pt x="624" y="138"/>
                </a:lnTo>
                <a:lnTo>
                  <a:pt x="624" y="138"/>
                </a:lnTo>
                <a:lnTo>
                  <a:pt x="630" y="144"/>
                </a:lnTo>
                <a:lnTo>
                  <a:pt x="630" y="150"/>
                </a:lnTo>
                <a:lnTo>
                  <a:pt x="636" y="156"/>
                </a:lnTo>
                <a:lnTo>
                  <a:pt x="624" y="156"/>
                </a:lnTo>
                <a:lnTo>
                  <a:pt x="624" y="156"/>
                </a:lnTo>
                <a:lnTo>
                  <a:pt x="624" y="162"/>
                </a:lnTo>
                <a:lnTo>
                  <a:pt x="624" y="162"/>
                </a:lnTo>
                <a:lnTo>
                  <a:pt x="624" y="162"/>
                </a:lnTo>
                <a:lnTo>
                  <a:pt x="624" y="168"/>
                </a:lnTo>
                <a:lnTo>
                  <a:pt x="624" y="168"/>
                </a:lnTo>
                <a:lnTo>
                  <a:pt x="624" y="174"/>
                </a:lnTo>
                <a:lnTo>
                  <a:pt x="624" y="174"/>
                </a:lnTo>
                <a:lnTo>
                  <a:pt x="624" y="174"/>
                </a:lnTo>
                <a:lnTo>
                  <a:pt x="618" y="174"/>
                </a:lnTo>
                <a:lnTo>
                  <a:pt x="618" y="174"/>
                </a:lnTo>
                <a:lnTo>
                  <a:pt x="612" y="174"/>
                </a:lnTo>
                <a:lnTo>
                  <a:pt x="612" y="174"/>
                </a:lnTo>
                <a:lnTo>
                  <a:pt x="612" y="174"/>
                </a:lnTo>
                <a:lnTo>
                  <a:pt x="606" y="180"/>
                </a:lnTo>
                <a:lnTo>
                  <a:pt x="606" y="180"/>
                </a:lnTo>
                <a:lnTo>
                  <a:pt x="606" y="180"/>
                </a:lnTo>
                <a:lnTo>
                  <a:pt x="606" y="180"/>
                </a:lnTo>
                <a:lnTo>
                  <a:pt x="606" y="180"/>
                </a:lnTo>
                <a:lnTo>
                  <a:pt x="606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86"/>
                </a:lnTo>
                <a:lnTo>
                  <a:pt x="594" y="192"/>
                </a:lnTo>
                <a:lnTo>
                  <a:pt x="594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2" y="192"/>
                </a:lnTo>
                <a:lnTo>
                  <a:pt x="582" y="192"/>
                </a:lnTo>
                <a:lnTo>
                  <a:pt x="576" y="192"/>
                </a:lnTo>
                <a:lnTo>
                  <a:pt x="576" y="198"/>
                </a:lnTo>
                <a:lnTo>
                  <a:pt x="576" y="198"/>
                </a:lnTo>
                <a:lnTo>
                  <a:pt x="576" y="198"/>
                </a:lnTo>
                <a:lnTo>
                  <a:pt x="576" y="204"/>
                </a:lnTo>
                <a:lnTo>
                  <a:pt x="576" y="204"/>
                </a:lnTo>
                <a:lnTo>
                  <a:pt x="576" y="204"/>
                </a:lnTo>
                <a:lnTo>
                  <a:pt x="576" y="210"/>
                </a:lnTo>
                <a:lnTo>
                  <a:pt x="576" y="210"/>
                </a:lnTo>
                <a:lnTo>
                  <a:pt x="576" y="216"/>
                </a:lnTo>
                <a:lnTo>
                  <a:pt x="570" y="216"/>
                </a:lnTo>
                <a:lnTo>
                  <a:pt x="570" y="216"/>
                </a:lnTo>
                <a:lnTo>
                  <a:pt x="570" y="222"/>
                </a:lnTo>
                <a:lnTo>
                  <a:pt x="570" y="222"/>
                </a:lnTo>
                <a:lnTo>
                  <a:pt x="570" y="222"/>
                </a:lnTo>
                <a:lnTo>
                  <a:pt x="570" y="228"/>
                </a:lnTo>
                <a:lnTo>
                  <a:pt x="570" y="228"/>
                </a:lnTo>
                <a:lnTo>
                  <a:pt x="570" y="228"/>
                </a:lnTo>
                <a:lnTo>
                  <a:pt x="564" y="228"/>
                </a:lnTo>
                <a:lnTo>
                  <a:pt x="564" y="228"/>
                </a:lnTo>
                <a:lnTo>
                  <a:pt x="564" y="234"/>
                </a:lnTo>
                <a:lnTo>
                  <a:pt x="564" y="234"/>
                </a:lnTo>
                <a:lnTo>
                  <a:pt x="558" y="234"/>
                </a:lnTo>
                <a:lnTo>
                  <a:pt x="558" y="234"/>
                </a:lnTo>
                <a:lnTo>
                  <a:pt x="558" y="234"/>
                </a:lnTo>
                <a:lnTo>
                  <a:pt x="558" y="240"/>
                </a:lnTo>
                <a:lnTo>
                  <a:pt x="558" y="240"/>
                </a:lnTo>
                <a:lnTo>
                  <a:pt x="558" y="240"/>
                </a:lnTo>
                <a:lnTo>
                  <a:pt x="552" y="240"/>
                </a:lnTo>
                <a:lnTo>
                  <a:pt x="552" y="240"/>
                </a:lnTo>
                <a:lnTo>
                  <a:pt x="552" y="240"/>
                </a:lnTo>
                <a:lnTo>
                  <a:pt x="546" y="240"/>
                </a:lnTo>
                <a:lnTo>
                  <a:pt x="546" y="240"/>
                </a:lnTo>
                <a:lnTo>
                  <a:pt x="546" y="240"/>
                </a:lnTo>
                <a:lnTo>
                  <a:pt x="540" y="240"/>
                </a:lnTo>
                <a:lnTo>
                  <a:pt x="540" y="240"/>
                </a:lnTo>
                <a:lnTo>
                  <a:pt x="540" y="246"/>
                </a:lnTo>
                <a:lnTo>
                  <a:pt x="540" y="246"/>
                </a:lnTo>
                <a:lnTo>
                  <a:pt x="540" y="246"/>
                </a:lnTo>
                <a:lnTo>
                  <a:pt x="540" y="252"/>
                </a:lnTo>
                <a:lnTo>
                  <a:pt x="534" y="252"/>
                </a:lnTo>
                <a:lnTo>
                  <a:pt x="534" y="252"/>
                </a:lnTo>
                <a:lnTo>
                  <a:pt x="528" y="258"/>
                </a:lnTo>
                <a:lnTo>
                  <a:pt x="528" y="258"/>
                </a:lnTo>
                <a:lnTo>
                  <a:pt x="528" y="258"/>
                </a:lnTo>
                <a:lnTo>
                  <a:pt x="528" y="258"/>
                </a:lnTo>
                <a:lnTo>
                  <a:pt x="528" y="258"/>
                </a:lnTo>
                <a:lnTo>
                  <a:pt x="528" y="258"/>
                </a:lnTo>
                <a:lnTo>
                  <a:pt x="522" y="258"/>
                </a:lnTo>
                <a:lnTo>
                  <a:pt x="522" y="258"/>
                </a:lnTo>
                <a:lnTo>
                  <a:pt x="522" y="270"/>
                </a:lnTo>
                <a:lnTo>
                  <a:pt x="498" y="270"/>
                </a:lnTo>
                <a:lnTo>
                  <a:pt x="480" y="276"/>
                </a:lnTo>
                <a:lnTo>
                  <a:pt x="456" y="276"/>
                </a:lnTo>
                <a:lnTo>
                  <a:pt x="432" y="276"/>
                </a:lnTo>
                <a:lnTo>
                  <a:pt x="414" y="282"/>
                </a:lnTo>
                <a:lnTo>
                  <a:pt x="390" y="282"/>
                </a:lnTo>
                <a:lnTo>
                  <a:pt x="372" y="288"/>
                </a:lnTo>
                <a:lnTo>
                  <a:pt x="348" y="288"/>
                </a:lnTo>
                <a:lnTo>
                  <a:pt x="324" y="288"/>
                </a:lnTo>
                <a:lnTo>
                  <a:pt x="306" y="288"/>
                </a:lnTo>
                <a:lnTo>
                  <a:pt x="282" y="288"/>
                </a:lnTo>
                <a:lnTo>
                  <a:pt x="264" y="294"/>
                </a:lnTo>
                <a:lnTo>
                  <a:pt x="240" y="294"/>
                </a:lnTo>
                <a:lnTo>
                  <a:pt x="222" y="294"/>
                </a:lnTo>
                <a:lnTo>
                  <a:pt x="204" y="294"/>
                </a:lnTo>
                <a:lnTo>
                  <a:pt x="180" y="294"/>
                </a:lnTo>
                <a:lnTo>
                  <a:pt x="180" y="294"/>
                </a:lnTo>
                <a:lnTo>
                  <a:pt x="180" y="300"/>
                </a:lnTo>
                <a:lnTo>
                  <a:pt x="180" y="300"/>
                </a:lnTo>
                <a:lnTo>
                  <a:pt x="180" y="306"/>
                </a:lnTo>
                <a:lnTo>
                  <a:pt x="180" y="306"/>
                </a:lnTo>
                <a:lnTo>
                  <a:pt x="180" y="306"/>
                </a:lnTo>
                <a:lnTo>
                  <a:pt x="174" y="306"/>
                </a:lnTo>
                <a:lnTo>
                  <a:pt x="174" y="306"/>
                </a:lnTo>
                <a:lnTo>
                  <a:pt x="174" y="312"/>
                </a:lnTo>
                <a:lnTo>
                  <a:pt x="174" y="312"/>
                </a:lnTo>
                <a:lnTo>
                  <a:pt x="174" y="312"/>
                </a:lnTo>
                <a:lnTo>
                  <a:pt x="168" y="312"/>
                </a:lnTo>
                <a:lnTo>
                  <a:pt x="168" y="312"/>
                </a:lnTo>
                <a:lnTo>
                  <a:pt x="162" y="312"/>
                </a:lnTo>
                <a:lnTo>
                  <a:pt x="162" y="312"/>
                </a:lnTo>
                <a:lnTo>
                  <a:pt x="162" y="312"/>
                </a:lnTo>
                <a:lnTo>
                  <a:pt x="156" y="312"/>
                </a:lnTo>
                <a:lnTo>
                  <a:pt x="156" y="306"/>
                </a:lnTo>
                <a:lnTo>
                  <a:pt x="156" y="306"/>
                </a:lnTo>
                <a:lnTo>
                  <a:pt x="156" y="300"/>
                </a:lnTo>
                <a:lnTo>
                  <a:pt x="150" y="300"/>
                </a:lnTo>
                <a:lnTo>
                  <a:pt x="150" y="294"/>
                </a:lnTo>
                <a:lnTo>
                  <a:pt x="150" y="294"/>
                </a:lnTo>
                <a:lnTo>
                  <a:pt x="144" y="294"/>
                </a:lnTo>
                <a:lnTo>
                  <a:pt x="144" y="294"/>
                </a:lnTo>
                <a:lnTo>
                  <a:pt x="144" y="294"/>
                </a:lnTo>
                <a:lnTo>
                  <a:pt x="138" y="294"/>
                </a:lnTo>
                <a:lnTo>
                  <a:pt x="138" y="300"/>
                </a:lnTo>
                <a:lnTo>
                  <a:pt x="132" y="300"/>
                </a:lnTo>
                <a:lnTo>
                  <a:pt x="132" y="306"/>
                </a:lnTo>
                <a:lnTo>
                  <a:pt x="126" y="312"/>
                </a:lnTo>
                <a:lnTo>
                  <a:pt x="120" y="312"/>
                </a:lnTo>
                <a:lnTo>
                  <a:pt x="120" y="318"/>
                </a:lnTo>
                <a:lnTo>
                  <a:pt x="114" y="318"/>
                </a:lnTo>
                <a:lnTo>
                  <a:pt x="108" y="324"/>
                </a:lnTo>
                <a:lnTo>
                  <a:pt x="102" y="324"/>
                </a:lnTo>
                <a:lnTo>
                  <a:pt x="96" y="324"/>
                </a:lnTo>
                <a:lnTo>
                  <a:pt x="90" y="324"/>
                </a:lnTo>
                <a:lnTo>
                  <a:pt x="78" y="330"/>
                </a:lnTo>
                <a:lnTo>
                  <a:pt x="60" y="330"/>
                </a:lnTo>
                <a:lnTo>
                  <a:pt x="48" y="330"/>
                </a:lnTo>
                <a:lnTo>
                  <a:pt x="30" y="330"/>
                </a:lnTo>
                <a:lnTo>
                  <a:pt x="24" y="336"/>
                </a:lnTo>
                <a:lnTo>
                  <a:pt x="18" y="336"/>
                </a:lnTo>
                <a:lnTo>
                  <a:pt x="12" y="336"/>
                </a:lnTo>
                <a:lnTo>
                  <a:pt x="0" y="336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6367320" y="3654360"/>
            <a:ext cx="922320" cy="600120"/>
          </a:xfrm>
          <a:custGeom>
            <a:avLst/>
            <a:gdLst/>
            <a:ahLst/>
            <a:rect l="l" t="t" r="r" b="b"/>
            <a:pathLst>
              <a:path w="654" h="378">
                <a:moveTo>
                  <a:pt x="0" y="378"/>
                </a:moveTo>
                <a:lnTo>
                  <a:pt x="0" y="372"/>
                </a:lnTo>
                <a:lnTo>
                  <a:pt x="6" y="372"/>
                </a:lnTo>
                <a:lnTo>
                  <a:pt x="12" y="372"/>
                </a:lnTo>
                <a:lnTo>
                  <a:pt x="12" y="372"/>
                </a:lnTo>
                <a:lnTo>
                  <a:pt x="12" y="372"/>
                </a:lnTo>
                <a:lnTo>
                  <a:pt x="12" y="366"/>
                </a:lnTo>
                <a:lnTo>
                  <a:pt x="12" y="366"/>
                </a:lnTo>
                <a:lnTo>
                  <a:pt x="12" y="366"/>
                </a:lnTo>
                <a:lnTo>
                  <a:pt x="18" y="366"/>
                </a:lnTo>
                <a:lnTo>
                  <a:pt x="18" y="360"/>
                </a:lnTo>
                <a:lnTo>
                  <a:pt x="18" y="360"/>
                </a:lnTo>
                <a:lnTo>
                  <a:pt x="18" y="354"/>
                </a:lnTo>
                <a:lnTo>
                  <a:pt x="18" y="354"/>
                </a:lnTo>
                <a:lnTo>
                  <a:pt x="18" y="354"/>
                </a:lnTo>
                <a:lnTo>
                  <a:pt x="18" y="354"/>
                </a:lnTo>
                <a:lnTo>
                  <a:pt x="24" y="354"/>
                </a:lnTo>
                <a:lnTo>
                  <a:pt x="24" y="354"/>
                </a:lnTo>
                <a:lnTo>
                  <a:pt x="24" y="354"/>
                </a:lnTo>
                <a:lnTo>
                  <a:pt x="30" y="354"/>
                </a:lnTo>
                <a:lnTo>
                  <a:pt x="30" y="354"/>
                </a:lnTo>
                <a:lnTo>
                  <a:pt x="30" y="354"/>
                </a:lnTo>
                <a:lnTo>
                  <a:pt x="36" y="354"/>
                </a:lnTo>
                <a:lnTo>
                  <a:pt x="36" y="354"/>
                </a:lnTo>
                <a:lnTo>
                  <a:pt x="36" y="354"/>
                </a:lnTo>
                <a:lnTo>
                  <a:pt x="36" y="354"/>
                </a:lnTo>
                <a:lnTo>
                  <a:pt x="36" y="354"/>
                </a:lnTo>
                <a:lnTo>
                  <a:pt x="36" y="348"/>
                </a:lnTo>
                <a:lnTo>
                  <a:pt x="36" y="348"/>
                </a:lnTo>
                <a:lnTo>
                  <a:pt x="36" y="342"/>
                </a:lnTo>
                <a:lnTo>
                  <a:pt x="42" y="342"/>
                </a:lnTo>
                <a:lnTo>
                  <a:pt x="42" y="342"/>
                </a:lnTo>
                <a:lnTo>
                  <a:pt x="42" y="342"/>
                </a:lnTo>
                <a:lnTo>
                  <a:pt x="42" y="342"/>
                </a:lnTo>
                <a:lnTo>
                  <a:pt x="42" y="342"/>
                </a:lnTo>
                <a:lnTo>
                  <a:pt x="48" y="342"/>
                </a:lnTo>
                <a:lnTo>
                  <a:pt x="48" y="342"/>
                </a:lnTo>
                <a:lnTo>
                  <a:pt x="48" y="336"/>
                </a:lnTo>
                <a:lnTo>
                  <a:pt x="48" y="336"/>
                </a:lnTo>
                <a:lnTo>
                  <a:pt x="48" y="336"/>
                </a:lnTo>
                <a:lnTo>
                  <a:pt x="48" y="336"/>
                </a:lnTo>
                <a:lnTo>
                  <a:pt x="48" y="330"/>
                </a:lnTo>
                <a:lnTo>
                  <a:pt x="48" y="330"/>
                </a:lnTo>
                <a:lnTo>
                  <a:pt x="48" y="330"/>
                </a:lnTo>
                <a:lnTo>
                  <a:pt x="54" y="330"/>
                </a:lnTo>
                <a:lnTo>
                  <a:pt x="54" y="330"/>
                </a:lnTo>
                <a:lnTo>
                  <a:pt x="54" y="330"/>
                </a:lnTo>
                <a:lnTo>
                  <a:pt x="54" y="330"/>
                </a:lnTo>
                <a:lnTo>
                  <a:pt x="54" y="324"/>
                </a:lnTo>
                <a:lnTo>
                  <a:pt x="54" y="324"/>
                </a:lnTo>
                <a:lnTo>
                  <a:pt x="54" y="324"/>
                </a:lnTo>
                <a:lnTo>
                  <a:pt x="54" y="318"/>
                </a:lnTo>
                <a:lnTo>
                  <a:pt x="54" y="318"/>
                </a:lnTo>
                <a:lnTo>
                  <a:pt x="54" y="318"/>
                </a:lnTo>
                <a:lnTo>
                  <a:pt x="54" y="312"/>
                </a:lnTo>
                <a:lnTo>
                  <a:pt x="54" y="312"/>
                </a:lnTo>
                <a:lnTo>
                  <a:pt x="54" y="312"/>
                </a:lnTo>
                <a:lnTo>
                  <a:pt x="54" y="306"/>
                </a:lnTo>
                <a:lnTo>
                  <a:pt x="66" y="306"/>
                </a:lnTo>
                <a:lnTo>
                  <a:pt x="66" y="306"/>
                </a:lnTo>
                <a:lnTo>
                  <a:pt x="66" y="306"/>
                </a:lnTo>
                <a:lnTo>
                  <a:pt x="66" y="300"/>
                </a:lnTo>
                <a:lnTo>
                  <a:pt x="66" y="300"/>
                </a:lnTo>
                <a:lnTo>
                  <a:pt x="66" y="300"/>
                </a:lnTo>
                <a:lnTo>
                  <a:pt x="72" y="300"/>
                </a:lnTo>
                <a:lnTo>
                  <a:pt x="72" y="300"/>
                </a:lnTo>
                <a:lnTo>
                  <a:pt x="72" y="300"/>
                </a:lnTo>
                <a:lnTo>
                  <a:pt x="72" y="300"/>
                </a:lnTo>
                <a:lnTo>
                  <a:pt x="72" y="300"/>
                </a:lnTo>
                <a:lnTo>
                  <a:pt x="84" y="300"/>
                </a:lnTo>
                <a:lnTo>
                  <a:pt x="84" y="294"/>
                </a:lnTo>
                <a:lnTo>
                  <a:pt x="84" y="294"/>
                </a:lnTo>
                <a:lnTo>
                  <a:pt x="84" y="294"/>
                </a:lnTo>
                <a:lnTo>
                  <a:pt x="84" y="294"/>
                </a:lnTo>
                <a:lnTo>
                  <a:pt x="84" y="294"/>
                </a:lnTo>
                <a:lnTo>
                  <a:pt x="84" y="288"/>
                </a:lnTo>
                <a:lnTo>
                  <a:pt x="90" y="288"/>
                </a:lnTo>
                <a:lnTo>
                  <a:pt x="90" y="288"/>
                </a:lnTo>
                <a:lnTo>
                  <a:pt x="90" y="288"/>
                </a:lnTo>
                <a:lnTo>
                  <a:pt x="96" y="288"/>
                </a:lnTo>
                <a:lnTo>
                  <a:pt x="96" y="288"/>
                </a:lnTo>
                <a:lnTo>
                  <a:pt x="102" y="288"/>
                </a:lnTo>
                <a:lnTo>
                  <a:pt x="102" y="288"/>
                </a:lnTo>
                <a:lnTo>
                  <a:pt x="102" y="282"/>
                </a:lnTo>
                <a:lnTo>
                  <a:pt x="102" y="282"/>
                </a:lnTo>
                <a:lnTo>
                  <a:pt x="102" y="276"/>
                </a:lnTo>
                <a:lnTo>
                  <a:pt x="102" y="276"/>
                </a:lnTo>
                <a:lnTo>
                  <a:pt x="102" y="276"/>
                </a:lnTo>
                <a:lnTo>
                  <a:pt x="102" y="270"/>
                </a:lnTo>
                <a:lnTo>
                  <a:pt x="102" y="270"/>
                </a:lnTo>
                <a:lnTo>
                  <a:pt x="102" y="270"/>
                </a:lnTo>
                <a:lnTo>
                  <a:pt x="102" y="270"/>
                </a:lnTo>
                <a:lnTo>
                  <a:pt x="102" y="270"/>
                </a:lnTo>
                <a:lnTo>
                  <a:pt x="108" y="270"/>
                </a:lnTo>
                <a:lnTo>
                  <a:pt x="108" y="270"/>
                </a:lnTo>
                <a:lnTo>
                  <a:pt x="114" y="270"/>
                </a:lnTo>
                <a:lnTo>
                  <a:pt x="114" y="270"/>
                </a:lnTo>
                <a:lnTo>
                  <a:pt x="114" y="270"/>
                </a:lnTo>
                <a:lnTo>
                  <a:pt x="114" y="276"/>
                </a:lnTo>
                <a:lnTo>
                  <a:pt x="114" y="276"/>
                </a:lnTo>
                <a:lnTo>
                  <a:pt x="114" y="276"/>
                </a:lnTo>
                <a:lnTo>
                  <a:pt x="120" y="276"/>
                </a:lnTo>
                <a:lnTo>
                  <a:pt x="120" y="282"/>
                </a:lnTo>
                <a:lnTo>
                  <a:pt x="126" y="282"/>
                </a:lnTo>
                <a:lnTo>
                  <a:pt x="126" y="288"/>
                </a:lnTo>
                <a:lnTo>
                  <a:pt x="132" y="288"/>
                </a:lnTo>
                <a:lnTo>
                  <a:pt x="132" y="288"/>
                </a:lnTo>
                <a:lnTo>
                  <a:pt x="132" y="288"/>
                </a:lnTo>
                <a:lnTo>
                  <a:pt x="132" y="294"/>
                </a:lnTo>
                <a:lnTo>
                  <a:pt x="132" y="294"/>
                </a:lnTo>
                <a:lnTo>
                  <a:pt x="132" y="294"/>
                </a:lnTo>
                <a:lnTo>
                  <a:pt x="132" y="294"/>
                </a:lnTo>
                <a:lnTo>
                  <a:pt x="132" y="294"/>
                </a:lnTo>
                <a:lnTo>
                  <a:pt x="132" y="294"/>
                </a:lnTo>
                <a:lnTo>
                  <a:pt x="138" y="294"/>
                </a:lnTo>
                <a:lnTo>
                  <a:pt x="138" y="294"/>
                </a:lnTo>
                <a:lnTo>
                  <a:pt x="138" y="288"/>
                </a:lnTo>
                <a:lnTo>
                  <a:pt x="138" y="288"/>
                </a:lnTo>
                <a:lnTo>
                  <a:pt x="138" y="288"/>
                </a:lnTo>
                <a:lnTo>
                  <a:pt x="144" y="288"/>
                </a:lnTo>
                <a:lnTo>
                  <a:pt x="144" y="288"/>
                </a:lnTo>
                <a:lnTo>
                  <a:pt x="144" y="288"/>
                </a:lnTo>
                <a:lnTo>
                  <a:pt x="150" y="288"/>
                </a:lnTo>
                <a:lnTo>
                  <a:pt x="150" y="288"/>
                </a:lnTo>
                <a:lnTo>
                  <a:pt x="156" y="288"/>
                </a:lnTo>
                <a:lnTo>
                  <a:pt x="156" y="288"/>
                </a:lnTo>
                <a:lnTo>
                  <a:pt x="156" y="288"/>
                </a:lnTo>
                <a:lnTo>
                  <a:pt x="156" y="288"/>
                </a:lnTo>
                <a:lnTo>
                  <a:pt x="156" y="288"/>
                </a:lnTo>
                <a:lnTo>
                  <a:pt x="162" y="282"/>
                </a:lnTo>
                <a:lnTo>
                  <a:pt x="162" y="282"/>
                </a:lnTo>
                <a:lnTo>
                  <a:pt x="162" y="282"/>
                </a:lnTo>
                <a:lnTo>
                  <a:pt x="162" y="282"/>
                </a:lnTo>
                <a:lnTo>
                  <a:pt x="162" y="282"/>
                </a:lnTo>
                <a:lnTo>
                  <a:pt x="168" y="282"/>
                </a:lnTo>
                <a:lnTo>
                  <a:pt x="168" y="282"/>
                </a:lnTo>
                <a:lnTo>
                  <a:pt x="198" y="282"/>
                </a:lnTo>
                <a:lnTo>
                  <a:pt x="198" y="282"/>
                </a:lnTo>
                <a:lnTo>
                  <a:pt x="198" y="282"/>
                </a:lnTo>
                <a:lnTo>
                  <a:pt x="198" y="282"/>
                </a:lnTo>
                <a:lnTo>
                  <a:pt x="198" y="276"/>
                </a:lnTo>
                <a:lnTo>
                  <a:pt x="198" y="276"/>
                </a:lnTo>
                <a:lnTo>
                  <a:pt x="198" y="276"/>
                </a:lnTo>
                <a:lnTo>
                  <a:pt x="198" y="270"/>
                </a:lnTo>
                <a:lnTo>
                  <a:pt x="204" y="270"/>
                </a:lnTo>
                <a:lnTo>
                  <a:pt x="204" y="270"/>
                </a:lnTo>
                <a:lnTo>
                  <a:pt x="204" y="270"/>
                </a:lnTo>
                <a:lnTo>
                  <a:pt x="216" y="270"/>
                </a:lnTo>
                <a:lnTo>
                  <a:pt x="216" y="270"/>
                </a:lnTo>
                <a:lnTo>
                  <a:pt x="216" y="270"/>
                </a:lnTo>
                <a:lnTo>
                  <a:pt x="216" y="270"/>
                </a:lnTo>
                <a:lnTo>
                  <a:pt x="216" y="264"/>
                </a:lnTo>
                <a:lnTo>
                  <a:pt x="216" y="264"/>
                </a:lnTo>
                <a:lnTo>
                  <a:pt x="216" y="258"/>
                </a:lnTo>
                <a:lnTo>
                  <a:pt x="216" y="258"/>
                </a:lnTo>
                <a:lnTo>
                  <a:pt x="216" y="252"/>
                </a:lnTo>
                <a:lnTo>
                  <a:pt x="216" y="252"/>
                </a:lnTo>
                <a:lnTo>
                  <a:pt x="222" y="252"/>
                </a:lnTo>
                <a:lnTo>
                  <a:pt x="228" y="252"/>
                </a:lnTo>
                <a:lnTo>
                  <a:pt x="228" y="252"/>
                </a:lnTo>
                <a:lnTo>
                  <a:pt x="234" y="252"/>
                </a:lnTo>
                <a:lnTo>
                  <a:pt x="234" y="252"/>
                </a:lnTo>
                <a:lnTo>
                  <a:pt x="240" y="252"/>
                </a:lnTo>
                <a:lnTo>
                  <a:pt x="240" y="252"/>
                </a:lnTo>
                <a:lnTo>
                  <a:pt x="240" y="252"/>
                </a:lnTo>
                <a:lnTo>
                  <a:pt x="240" y="252"/>
                </a:lnTo>
                <a:lnTo>
                  <a:pt x="240" y="246"/>
                </a:lnTo>
                <a:lnTo>
                  <a:pt x="240" y="246"/>
                </a:lnTo>
                <a:lnTo>
                  <a:pt x="246" y="246"/>
                </a:lnTo>
                <a:lnTo>
                  <a:pt x="246" y="240"/>
                </a:lnTo>
                <a:lnTo>
                  <a:pt x="246" y="234"/>
                </a:lnTo>
                <a:lnTo>
                  <a:pt x="246" y="234"/>
                </a:lnTo>
                <a:lnTo>
                  <a:pt x="246" y="234"/>
                </a:lnTo>
                <a:lnTo>
                  <a:pt x="246" y="234"/>
                </a:lnTo>
                <a:lnTo>
                  <a:pt x="252" y="234"/>
                </a:lnTo>
                <a:lnTo>
                  <a:pt x="252" y="234"/>
                </a:lnTo>
                <a:lnTo>
                  <a:pt x="252" y="228"/>
                </a:lnTo>
                <a:lnTo>
                  <a:pt x="258" y="228"/>
                </a:lnTo>
                <a:lnTo>
                  <a:pt x="258" y="228"/>
                </a:lnTo>
                <a:lnTo>
                  <a:pt x="264" y="222"/>
                </a:lnTo>
                <a:lnTo>
                  <a:pt x="264" y="204"/>
                </a:lnTo>
                <a:lnTo>
                  <a:pt x="264" y="204"/>
                </a:lnTo>
                <a:lnTo>
                  <a:pt x="270" y="198"/>
                </a:lnTo>
                <a:lnTo>
                  <a:pt x="270" y="198"/>
                </a:lnTo>
                <a:lnTo>
                  <a:pt x="270" y="192"/>
                </a:lnTo>
                <a:lnTo>
                  <a:pt x="270" y="192"/>
                </a:lnTo>
                <a:lnTo>
                  <a:pt x="270" y="186"/>
                </a:lnTo>
                <a:lnTo>
                  <a:pt x="270" y="186"/>
                </a:lnTo>
                <a:lnTo>
                  <a:pt x="270" y="186"/>
                </a:lnTo>
                <a:lnTo>
                  <a:pt x="270" y="186"/>
                </a:lnTo>
                <a:lnTo>
                  <a:pt x="270" y="180"/>
                </a:lnTo>
                <a:lnTo>
                  <a:pt x="270" y="174"/>
                </a:lnTo>
                <a:lnTo>
                  <a:pt x="270" y="174"/>
                </a:lnTo>
                <a:lnTo>
                  <a:pt x="270" y="174"/>
                </a:lnTo>
                <a:lnTo>
                  <a:pt x="270" y="168"/>
                </a:lnTo>
                <a:lnTo>
                  <a:pt x="270" y="168"/>
                </a:lnTo>
                <a:lnTo>
                  <a:pt x="270" y="168"/>
                </a:lnTo>
                <a:lnTo>
                  <a:pt x="270" y="168"/>
                </a:lnTo>
                <a:lnTo>
                  <a:pt x="270" y="162"/>
                </a:lnTo>
                <a:lnTo>
                  <a:pt x="270" y="162"/>
                </a:lnTo>
                <a:lnTo>
                  <a:pt x="276" y="162"/>
                </a:lnTo>
                <a:lnTo>
                  <a:pt x="276" y="162"/>
                </a:lnTo>
                <a:lnTo>
                  <a:pt x="276" y="156"/>
                </a:lnTo>
                <a:lnTo>
                  <a:pt x="276" y="156"/>
                </a:lnTo>
                <a:lnTo>
                  <a:pt x="282" y="156"/>
                </a:lnTo>
                <a:lnTo>
                  <a:pt x="282" y="156"/>
                </a:lnTo>
                <a:lnTo>
                  <a:pt x="282" y="150"/>
                </a:lnTo>
                <a:lnTo>
                  <a:pt x="282" y="150"/>
                </a:lnTo>
                <a:lnTo>
                  <a:pt x="282" y="150"/>
                </a:lnTo>
                <a:lnTo>
                  <a:pt x="282" y="144"/>
                </a:lnTo>
                <a:lnTo>
                  <a:pt x="288" y="138"/>
                </a:lnTo>
                <a:lnTo>
                  <a:pt x="288" y="132"/>
                </a:lnTo>
                <a:lnTo>
                  <a:pt x="288" y="126"/>
                </a:lnTo>
                <a:lnTo>
                  <a:pt x="288" y="126"/>
                </a:lnTo>
                <a:lnTo>
                  <a:pt x="288" y="126"/>
                </a:lnTo>
                <a:lnTo>
                  <a:pt x="294" y="120"/>
                </a:lnTo>
                <a:lnTo>
                  <a:pt x="294" y="120"/>
                </a:lnTo>
                <a:lnTo>
                  <a:pt x="294" y="120"/>
                </a:lnTo>
                <a:lnTo>
                  <a:pt x="294" y="120"/>
                </a:lnTo>
                <a:lnTo>
                  <a:pt x="294" y="120"/>
                </a:lnTo>
                <a:lnTo>
                  <a:pt x="294" y="120"/>
                </a:lnTo>
                <a:lnTo>
                  <a:pt x="300" y="120"/>
                </a:lnTo>
                <a:lnTo>
                  <a:pt x="300" y="120"/>
                </a:lnTo>
                <a:lnTo>
                  <a:pt x="300" y="120"/>
                </a:lnTo>
                <a:lnTo>
                  <a:pt x="300" y="120"/>
                </a:lnTo>
                <a:lnTo>
                  <a:pt x="306" y="120"/>
                </a:lnTo>
                <a:lnTo>
                  <a:pt x="306" y="120"/>
                </a:lnTo>
                <a:lnTo>
                  <a:pt x="306" y="120"/>
                </a:lnTo>
                <a:lnTo>
                  <a:pt x="306" y="120"/>
                </a:lnTo>
                <a:lnTo>
                  <a:pt x="306" y="120"/>
                </a:lnTo>
                <a:lnTo>
                  <a:pt x="312" y="120"/>
                </a:lnTo>
                <a:lnTo>
                  <a:pt x="312" y="120"/>
                </a:lnTo>
                <a:lnTo>
                  <a:pt x="312" y="120"/>
                </a:lnTo>
                <a:lnTo>
                  <a:pt x="312" y="120"/>
                </a:lnTo>
                <a:lnTo>
                  <a:pt x="318" y="126"/>
                </a:lnTo>
                <a:lnTo>
                  <a:pt x="318" y="126"/>
                </a:lnTo>
                <a:lnTo>
                  <a:pt x="318" y="126"/>
                </a:lnTo>
                <a:lnTo>
                  <a:pt x="318" y="126"/>
                </a:lnTo>
                <a:lnTo>
                  <a:pt x="318" y="132"/>
                </a:lnTo>
                <a:lnTo>
                  <a:pt x="318" y="132"/>
                </a:lnTo>
                <a:lnTo>
                  <a:pt x="318" y="132"/>
                </a:lnTo>
                <a:lnTo>
                  <a:pt x="318" y="132"/>
                </a:lnTo>
                <a:lnTo>
                  <a:pt x="324" y="126"/>
                </a:lnTo>
                <a:lnTo>
                  <a:pt x="324" y="126"/>
                </a:lnTo>
                <a:lnTo>
                  <a:pt x="324" y="120"/>
                </a:lnTo>
                <a:lnTo>
                  <a:pt x="324" y="120"/>
                </a:lnTo>
                <a:lnTo>
                  <a:pt x="330" y="114"/>
                </a:lnTo>
                <a:lnTo>
                  <a:pt x="330" y="108"/>
                </a:lnTo>
                <a:lnTo>
                  <a:pt x="330" y="102"/>
                </a:lnTo>
                <a:lnTo>
                  <a:pt x="336" y="102"/>
                </a:lnTo>
                <a:lnTo>
                  <a:pt x="336" y="96"/>
                </a:lnTo>
                <a:lnTo>
                  <a:pt x="336" y="96"/>
                </a:lnTo>
                <a:lnTo>
                  <a:pt x="336" y="96"/>
                </a:lnTo>
                <a:lnTo>
                  <a:pt x="342" y="90"/>
                </a:lnTo>
                <a:lnTo>
                  <a:pt x="342" y="90"/>
                </a:lnTo>
                <a:lnTo>
                  <a:pt x="342" y="90"/>
                </a:lnTo>
                <a:lnTo>
                  <a:pt x="348" y="90"/>
                </a:lnTo>
                <a:lnTo>
                  <a:pt x="354" y="90"/>
                </a:lnTo>
                <a:lnTo>
                  <a:pt x="354" y="90"/>
                </a:lnTo>
                <a:lnTo>
                  <a:pt x="360" y="90"/>
                </a:lnTo>
                <a:lnTo>
                  <a:pt x="366" y="90"/>
                </a:lnTo>
                <a:lnTo>
                  <a:pt x="366" y="90"/>
                </a:lnTo>
                <a:lnTo>
                  <a:pt x="366" y="90"/>
                </a:lnTo>
                <a:lnTo>
                  <a:pt x="366" y="84"/>
                </a:lnTo>
                <a:lnTo>
                  <a:pt x="366" y="84"/>
                </a:lnTo>
                <a:lnTo>
                  <a:pt x="366" y="84"/>
                </a:lnTo>
                <a:lnTo>
                  <a:pt x="366" y="84"/>
                </a:lnTo>
                <a:lnTo>
                  <a:pt x="366" y="78"/>
                </a:lnTo>
                <a:lnTo>
                  <a:pt x="366" y="78"/>
                </a:lnTo>
                <a:lnTo>
                  <a:pt x="366" y="72"/>
                </a:lnTo>
                <a:lnTo>
                  <a:pt x="360" y="72"/>
                </a:lnTo>
                <a:lnTo>
                  <a:pt x="360" y="72"/>
                </a:lnTo>
                <a:lnTo>
                  <a:pt x="360" y="66"/>
                </a:lnTo>
                <a:lnTo>
                  <a:pt x="360" y="66"/>
                </a:lnTo>
                <a:lnTo>
                  <a:pt x="354" y="66"/>
                </a:lnTo>
                <a:lnTo>
                  <a:pt x="360" y="66"/>
                </a:lnTo>
                <a:lnTo>
                  <a:pt x="360" y="60"/>
                </a:lnTo>
                <a:lnTo>
                  <a:pt x="360" y="60"/>
                </a:lnTo>
                <a:lnTo>
                  <a:pt x="360" y="60"/>
                </a:lnTo>
                <a:lnTo>
                  <a:pt x="366" y="60"/>
                </a:lnTo>
                <a:lnTo>
                  <a:pt x="366" y="54"/>
                </a:lnTo>
                <a:lnTo>
                  <a:pt x="372" y="54"/>
                </a:lnTo>
                <a:lnTo>
                  <a:pt x="378" y="54"/>
                </a:lnTo>
                <a:lnTo>
                  <a:pt x="378" y="54"/>
                </a:lnTo>
                <a:lnTo>
                  <a:pt x="384" y="48"/>
                </a:lnTo>
                <a:lnTo>
                  <a:pt x="384" y="48"/>
                </a:lnTo>
                <a:lnTo>
                  <a:pt x="384" y="48"/>
                </a:lnTo>
                <a:lnTo>
                  <a:pt x="384" y="48"/>
                </a:lnTo>
                <a:lnTo>
                  <a:pt x="384" y="42"/>
                </a:lnTo>
                <a:lnTo>
                  <a:pt x="384" y="42"/>
                </a:lnTo>
                <a:lnTo>
                  <a:pt x="378" y="36"/>
                </a:lnTo>
                <a:lnTo>
                  <a:pt x="378" y="36"/>
                </a:lnTo>
                <a:lnTo>
                  <a:pt x="378" y="36"/>
                </a:lnTo>
                <a:lnTo>
                  <a:pt x="378" y="30"/>
                </a:lnTo>
                <a:lnTo>
                  <a:pt x="378" y="30"/>
                </a:lnTo>
                <a:lnTo>
                  <a:pt x="378" y="24"/>
                </a:lnTo>
                <a:lnTo>
                  <a:pt x="378" y="24"/>
                </a:lnTo>
                <a:lnTo>
                  <a:pt x="378" y="18"/>
                </a:lnTo>
                <a:lnTo>
                  <a:pt x="378" y="18"/>
                </a:lnTo>
                <a:lnTo>
                  <a:pt x="384" y="18"/>
                </a:lnTo>
                <a:lnTo>
                  <a:pt x="384" y="12"/>
                </a:lnTo>
                <a:lnTo>
                  <a:pt x="384" y="12"/>
                </a:lnTo>
                <a:lnTo>
                  <a:pt x="384" y="12"/>
                </a:lnTo>
                <a:lnTo>
                  <a:pt x="390" y="12"/>
                </a:lnTo>
                <a:lnTo>
                  <a:pt x="390" y="18"/>
                </a:lnTo>
                <a:lnTo>
                  <a:pt x="396" y="18"/>
                </a:lnTo>
                <a:lnTo>
                  <a:pt x="396" y="24"/>
                </a:lnTo>
                <a:lnTo>
                  <a:pt x="402" y="24"/>
                </a:lnTo>
                <a:lnTo>
                  <a:pt x="402" y="30"/>
                </a:lnTo>
                <a:lnTo>
                  <a:pt x="402" y="30"/>
                </a:lnTo>
                <a:lnTo>
                  <a:pt x="402" y="30"/>
                </a:lnTo>
                <a:lnTo>
                  <a:pt x="408" y="30"/>
                </a:lnTo>
                <a:lnTo>
                  <a:pt x="408" y="30"/>
                </a:lnTo>
                <a:lnTo>
                  <a:pt x="408" y="30"/>
                </a:lnTo>
                <a:lnTo>
                  <a:pt x="414" y="30"/>
                </a:lnTo>
                <a:lnTo>
                  <a:pt x="420" y="30"/>
                </a:lnTo>
                <a:lnTo>
                  <a:pt x="426" y="30"/>
                </a:lnTo>
                <a:lnTo>
                  <a:pt x="426" y="30"/>
                </a:lnTo>
                <a:lnTo>
                  <a:pt x="432" y="30"/>
                </a:lnTo>
                <a:lnTo>
                  <a:pt x="432" y="30"/>
                </a:lnTo>
                <a:lnTo>
                  <a:pt x="432" y="30"/>
                </a:lnTo>
                <a:lnTo>
                  <a:pt x="438" y="24"/>
                </a:lnTo>
                <a:lnTo>
                  <a:pt x="438" y="24"/>
                </a:lnTo>
                <a:lnTo>
                  <a:pt x="438" y="18"/>
                </a:lnTo>
                <a:lnTo>
                  <a:pt x="438" y="18"/>
                </a:lnTo>
                <a:lnTo>
                  <a:pt x="444" y="18"/>
                </a:lnTo>
                <a:lnTo>
                  <a:pt x="444" y="12"/>
                </a:lnTo>
                <a:lnTo>
                  <a:pt x="444" y="12"/>
                </a:lnTo>
                <a:lnTo>
                  <a:pt x="444" y="12"/>
                </a:lnTo>
                <a:lnTo>
                  <a:pt x="444" y="12"/>
                </a:lnTo>
                <a:lnTo>
                  <a:pt x="438" y="12"/>
                </a:lnTo>
                <a:lnTo>
                  <a:pt x="438" y="12"/>
                </a:lnTo>
                <a:lnTo>
                  <a:pt x="438" y="12"/>
                </a:lnTo>
                <a:lnTo>
                  <a:pt x="438" y="12"/>
                </a:lnTo>
                <a:lnTo>
                  <a:pt x="432" y="12"/>
                </a:lnTo>
                <a:lnTo>
                  <a:pt x="450" y="0"/>
                </a:lnTo>
                <a:lnTo>
                  <a:pt x="450" y="0"/>
                </a:lnTo>
                <a:lnTo>
                  <a:pt x="450" y="6"/>
                </a:lnTo>
                <a:lnTo>
                  <a:pt x="450" y="6"/>
                </a:lnTo>
                <a:lnTo>
                  <a:pt x="450" y="6"/>
                </a:lnTo>
                <a:lnTo>
                  <a:pt x="456" y="12"/>
                </a:lnTo>
                <a:lnTo>
                  <a:pt x="456" y="12"/>
                </a:lnTo>
                <a:lnTo>
                  <a:pt x="456" y="18"/>
                </a:lnTo>
                <a:lnTo>
                  <a:pt x="462" y="18"/>
                </a:lnTo>
                <a:lnTo>
                  <a:pt x="462" y="18"/>
                </a:lnTo>
                <a:lnTo>
                  <a:pt x="462" y="18"/>
                </a:lnTo>
                <a:lnTo>
                  <a:pt x="462" y="24"/>
                </a:lnTo>
                <a:lnTo>
                  <a:pt x="468" y="24"/>
                </a:lnTo>
                <a:lnTo>
                  <a:pt x="468" y="24"/>
                </a:lnTo>
                <a:lnTo>
                  <a:pt x="474" y="24"/>
                </a:lnTo>
                <a:lnTo>
                  <a:pt x="480" y="30"/>
                </a:lnTo>
                <a:lnTo>
                  <a:pt x="486" y="30"/>
                </a:lnTo>
                <a:lnTo>
                  <a:pt x="498" y="30"/>
                </a:lnTo>
                <a:lnTo>
                  <a:pt x="504" y="36"/>
                </a:lnTo>
                <a:lnTo>
                  <a:pt x="504" y="36"/>
                </a:lnTo>
                <a:lnTo>
                  <a:pt x="504" y="36"/>
                </a:lnTo>
                <a:lnTo>
                  <a:pt x="504" y="36"/>
                </a:lnTo>
                <a:lnTo>
                  <a:pt x="504" y="36"/>
                </a:lnTo>
                <a:lnTo>
                  <a:pt x="510" y="36"/>
                </a:lnTo>
                <a:lnTo>
                  <a:pt x="510" y="36"/>
                </a:lnTo>
                <a:lnTo>
                  <a:pt x="510" y="42"/>
                </a:lnTo>
                <a:lnTo>
                  <a:pt x="504" y="48"/>
                </a:lnTo>
                <a:lnTo>
                  <a:pt x="504" y="48"/>
                </a:lnTo>
                <a:lnTo>
                  <a:pt x="504" y="48"/>
                </a:lnTo>
                <a:lnTo>
                  <a:pt x="504" y="54"/>
                </a:lnTo>
                <a:lnTo>
                  <a:pt x="504" y="54"/>
                </a:lnTo>
                <a:lnTo>
                  <a:pt x="504" y="54"/>
                </a:lnTo>
                <a:lnTo>
                  <a:pt x="504" y="54"/>
                </a:lnTo>
                <a:lnTo>
                  <a:pt x="504" y="54"/>
                </a:lnTo>
                <a:lnTo>
                  <a:pt x="498" y="60"/>
                </a:lnTo>
                <a:lnTo>
                  <a:pt x="498" y="60"/>
                </a:lnTo>
                <a:lnTo>
                  <a:pt x="498" y="60"/>
                </a:lnTo>
                <a:lnTo>
                  <a:pt x="498" y="66"/>
                </a:lnTo>
                <a:lnTo>
                  <a:pt x="492" y="72"/>
                </a:lnTo>
                <a:lnTo>
                  <a:pt x="492" y="72"/>
                </a:lnTo>
                <a:lnTo>
                  <a:pt x="492" y="78"/>
                </a:lnTo>
                <a:lnTo>
                  <a:pt x="492" y="78"/>
                </a:lnTo>
                <a:lnTo>
                  <a:pt x="492" y="78"/>
                </a:lnTo>
                <a:lnTo>
                  <a:pt x="492" y="84"/>
                </a:lnTo>
                <a:lnTo>
                  <a:pt x="492" y="84"/>
                </a:lnTo>
                <a:lnTo>
                  <a:pt x="492" y="90"/>
                </a:lnTo>
                <a:lnTo>
                  <a:pt x="492" y="90"/>
                </a:lnTo>
                <a:lnTo>
                  <a:pt x="492" y="96"/>
                </a:lnTo>
                <a:lnTo>
                  <a:pt x="498" y="102"/>
                </a:lnTo>
                <a:lnTo>
                  <a:pt x="528" y="102"/>
                </a:lnTo>
                <a:lnTo>
                  <a:pt x="528" y="102"/>
                </a:lnTo>
                <a:lnTo>
                  <a:pt x="534" y="102"/>
                </a:lnTo>
                <a:lnTo>
                  <a:pt x="534" y="102"/>
                </a:lnTo>
                <a:lnTo>
                  <a:pt x="534" y="102"/>
                </a:lnTo>
                <a:lnTo>
                  <a:pt x="534" y="102"/>
                </a:lnTo>
                <a:lnTo>
                  <a:pt x="534" y="102"/>
                </a:lnTo>
                <a:lnTo>
                  <a:pt x="534" y="108"/>
                </a:lnTo>
                <a:lnTo>
                  <a:pt x="534" y="108"/>
                </a:lnTo>
                <a:lnTo>
                  <a:pt x="534" y="108"/>
                </a:lnTo>
                <a:lnTo>
                  <a:pt x="534" y="114"/>
                </a:lnTo>
                <a:lnTo>
                  <a:pt x="534" y="120"/>
                </a:lnTo>
                <a:lnTo>
                  <a:pt x="534" y="120"/>
                </a:lnTo>
                <a:lnTo>
                  <a:pt x="534" y="120"/>
                </a:lnTo>
                <a:lnTo>
                  <a:pt x="534" y="126"/>
                </a:lnTo>
                <a:lnTo>
                  <a:pt x="534" y="120"/>
                </a:lnTo>
                <a:lnTo>
                  <a:pt x="534" y="120"/>
                </a:lnTo>
                <a:lnTo>
                  <a:pt x="540" y="120"/>
                </a:lnTo>
                <a:lnTo>
                  <a:pt x="540" y="120"/>
                </a:lnTo>
                <a:lnTo>
                  <a:pt x="540" y="120"/>
                </a:lnTo>
                <a:lnTo>
                  <a:pt x="540" y="120"/>
                </a:lnTo>
                <a:lnTo>
                  <a:pt x="540" y="120"/>
                </a:lnTo>
                <a:lnTo>
                  <a:pt x="540" y="120"/>
                </a:lnTo>
                <a:lnTo>
                  <a:pt x="546" y="120"/>
                </a:lnTo>
                <a:lnTo>
                  <a:pt x="546" y="120"/>
                </a:lnTo>
                <a:lnTo>
                  <a:pt x="546" y="120"/>
                </a:lnTo>
                <a:lnTo>
                  <a:pt x="546" y="126"/>
                </a:lnTo>
                <a:lnTo>
                  <a:pt x="546" y="126"/>
                </a:lnTo>
                <a:lnTo>
                  <a:pt x="546" y="126"/>
                </a:lnTo>
                <a:lnTo>
                  <a:pt x="552" y="126"/>
                </a:lnTo>
                <a:lnTo>
                  <a:pt x="552" y="126"/>
                </a:lnTo>
                <a:lnTo>
                  <a:pt x="552" y="126"/>
                </a:lnTo>
                <a:lnTo>
                  <a:pt x="558" y="126"/>
                </a:lnTo>
                <a:lnTo>
                  <a:pt x="558" y="132"/>
                </a:lnTo>
                <a:lnTo>
                  <a:pt x="564" y="132"/>
                </a:lnTo>
                <a:lnTo>
                  <a:pt x="564" y="132"/>
                </a:lnTo>
                <a:lnTo>
                  <a:pt x="564" y="132"/>
                </a:lnTo>
                <a:lnTo>
                  <a:pt x="564" y="132"/>
                </a:lnTo>
                <a:lnTo>
                  <a:pt x="570" y="132"/>
                </a:lnTo>
                <a:lnTo>
                  <a:pt x="576" y="132"/>
                </a:lnTo>
                <a:lnTo>
                  <a:pt x="576" y="132"/>
                </a:lnTo>
                <a:lnTo>
                  <a:pt x="582" y="132"/>
                </a:lnTo>
                <a:lnTo>
                  <a:pt x="582" y="126"/>
                </a:lnTo>
                <a:lnTo>
                  <a:pt x="582" y="126"/>
                </a:lnTo>
                <a:lnTo>
                  <a:pt x="582" y="132"/>
                </a:lnTo>
                <a:lnTo>
                  <a:pt x="588" y="132"/>
                </a:lnTo>
                <a:lnTo>
                  <a:pt x="588" y="132"/>
                </a:lnTo>
                <a:lnTo>
                  <a:pt x="588" y="132"/>
                </a:lnTo>
                <a:lnTo>
                  <a:pt x="594" y="132"/>
                </a:lnTo>
                <a:lnTo>
                  <a:pt x="594" y="138"/>
                </a:lnTo>
                <a:lnTo>
                  <a:pt x="594" y="138"/>
                </a:lnTo>
                <a:lnTo>
                  <a:pt x="594" y="138"/>
                </a:lnTo>
                <a:lnTo>
                  <a:pt x="594" y="144"/>
                </a:lnTo>
                <a:lnTo>
                  <a:pt x="594" y="144"/>
                </a:lnTo>
                <a:lnTo>
                  <a:pt x="594" y="144"/>
                </a:lnTo>
                <a:lnTo>
                  <a:pt x="594" y="144"/>
                </a:lnTo>
                <a:lnTo>
                  <a:pt x="588" y="144"/>
                </a:lnTo>
                <a:lnTo>
                  <a:pt x="588" y="144"/>
                </a:lnTo>
                <a:lnTo>
                  <a:pt x="588" y="150"/>
                </a:lnTo>
                <a:lnTo>
                  <a:pt x="588" y="150"/>
                </a:lnTo>
                <a:lnTo>
                  <a:pt x="582" y="156"/>
                </a:lnTo>
                <a:lnTo>
                  <a:pt x="582" y="156"/>
                </a:lnTo>
                <a:lnTo>
                  <a:pt x="582" y="156"/>
                </a:lnTo>
                <a:lnTo>
                  <a:pt x="582" y="162"/>
                </a:lnTo>
                <a:lnTo>
                  <a:pt x="582" y="162"/>
                </a:lnTo>
                <a:lnTo>
                  <a:pt x="582" y="168"/>
                </a:lnTo>
                <a:lnTo>
                  <a:pt x="582" y="168"/>
                </a:lnTo>
                <a:lnTo>
                  <a:pt x="588" y="174"/>
                </a:lnTo>
                <a:lnTo>
                  <a:pt x="588" y="174"/>
                </a:lnTo>
                <a:lnTo>
                  <a:pt x="588" y="174"/>
                </a:lnTo>
                <a:lnTo>
                  <a:pt x="588" y="180"/>
                </a:lnTo>
                <a:lnTo>
                  <a:pt x="588" y="180"/>
                </a:lnTo>
                <a:lnTo>
                  <a:pt x="588" y="186"/>
                </a:lnTo>
                <a:lnTo>
                  <a:pt x="588" y="186"/>
                </a:lnTo>
                <a:lnTo>
                  <a:pt x="588" y="186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2" y="198"/>
                </a:lnTo>
                <a:lnTo>
                  <a:pt x="582" y="198"/>
                </a:lnTo>
                <a:lnTo>
                  <a:pt x="582" y="204"/>
                </a:lnTo>
                <a:lnTo>
                  <a:pt x="588" y="204"/>
                </a:lnTo>
                <a:lnTo>
                  <a:pt x="588" y="204"/>
                </a:lnTo>
                <a:lnTo>
                  <a:pt x="588" y="204"/>
                </a:lnTo>
                <a:lnTo>
                  <a:pt x="588" y="210"/>
                </a:lnTo>
                <a:lnTo>
                  <a:pt x="588" y="210"/>
                </a:lnTo>
                <a:lnTo>
                  <a:pt x="588" y="210"/>
                </a:lnTo>
                <a:lnTo>
                  <a:pt x="588" y="210"/>
                </a:lnTo>
                <a:lnTo>
                  <a:pt x="588" y="216"/>
                </a:lnTo>
                <a:lnTo>
                  <a:pt x="588" y="216"/>
                </a:lnTo>
                <a:lnTo>
                  <a:pt x="588" y="216"/>
                </a:lnTo>
                <a:lnTo>
                  <a:pt x="588" y="216"/>
                </a:lnTo>
                <a:lnTo>
                  <a:pt x="588" y="216"/>
                </a:lnTo>
                <a:lnTo>
                  <a:pt x="588" y="216"/>
                </a:lnTo>
                <a:lnTo>
                  <a:pt x="594" y="216"/>
                </a:lnTo>
                <a:lnTo>
                  <a:pt x="594" y="222"/>
                </a:lnTo>
                <a:lnTo>
                  <a:pt x="594" y="222"/>
                </a:lnTo>
                <a:lnTo>
                  <a:pt x="594" y="222"/>
                </a:lnTo>
                <a:lnTo>
                  <a:pt x="594" y="222"/>
                </a:lnTo>
                <a:lnTo>
                  <a:pt x="594" y="222"/>
                </a:lnTo>
                <a:lnTo>
                  <a:pt x="594" y="228"/>
                </a:lnTo>
                <a:lnTo>
                  <a:pt x="594" y="228"/>
                </a:lnTo>
                <a:lnTo>
                  <a:pt x="594" y="228"/>
                </a:lnTo>
                <a:lnTo>
                  <a:pt x="594" y="228"/>
                </a:lnTo>
                <a:lnTo>
                  <a:pt x="588" y="228"/>
                </a:lnTo>
                <a:lnTo>
                  <a:pt x="588" y="228"/>
                </a:lnTo>
                <a:lnTo>
                  <a:pt x="588" y="234"/>
                </a:lnTo>
                <a:lnTo>
                  <a:pt x="594" y="234"/>
                </a:lnTo>
                <a:lnTo>
                  <a:pt x="600" y="234"/>
                </a:lnTo>
                <a:lnTo>
                  <a:pt x="600" y="234"/>
                </a:lnTo>
                <a:lnTo>
                  <a:pt x="606" y="234"/>
                </a:lnTo>
                <a:lnTo>
                  <a:pt x="606" y="234"/>
                </a:lnTo>
                <a:lnTo>
                  <a:pt x="606" y="234"/>
                </a:lnTo>
                <a:lnTo>
                  <a:pt x="606" y="234"/>
                </a:lnTo>
                <a:lnTo>
                  <a:pt x="612" y="234"/>
                </a:lnTo>
                <a:lnTo>
                  <a:pt x="612" y="234"/>
                </a:lnTo>
                <a:lnTo>
                  <a:pt x="618" y="234"/>
                </a:lnTo>
                <a:lnTo>
                  <a:pt x="618" y="234"/>
                </a:lnTo>
                <a:lnTo>
                  <a:pt x="624" y="234"/>
                </a:lnTo>
                <a:lnTo>
                  <a:pt x="624" y="234"/>
                </a:lnTo>
                <a:lnTo>
                  <a:pt x="624" y="234"/>
                </a:lnTo>
                <a:lnTo>
                  <a:pt x="630" y="234"/>
                </a:lnTo>
                <a:lnTo>
                  <a:pt x="630" y="234"/>
                </a:lnTo>
                <a:lnTo>
                  <a:pt x="630" y="240"/>
                </a:lnTo>
                <a:lnTo>
                  <a:pt x="636" y="246"/>
                </a:lnTo>
                <a:lnTo>
                  <a:pt x="636" y="252"/>
                </a:lnTo>
                <a:lnTo>
                  <a:pt x="642" y="258"/>
                </a:lnTo>
                <a:lnTo>
                  <a:pt x="648" y="258"/>
                </a:lnTo>
                <a:lnTo>
                  <a:pt x="648" y="264"/>
                </a:lnTo>
                <a:lnTo>
                  <a:pt x="654" y="270"/>
                </a:lnTo>
                <a:lnTo>
                  <a:pt x="654" y="276"/>
                </a:lnTo>
                <a:lnTo>
                  <a:pt x="636" y="276"/>
                </a:lnTo>
                <a:lnTo>
                  <a:pt x="618" y="282"/>
                </a:lnTo>
                <a:lnTo>
                  <a:pt x="594" y="288"/>
                </a:lnTo>
                <a:lnTo>
                  <a:pt x="576" y="294"/>
                </a:lnTo>
                <a:lnTo>
                  <a:pt x="552" y="294"/>
                </a:lnTo>
                <a:lnTo>
                  <a:pt x="534" y="300"/>
                </a:lnTo>
                <a:lnTo>
                  <a:pt x="510" y="306"/>
                </a:lnTo>
                <a:lnTo>
                  <a:pt x="492" y="306"/>
                </a:lnTo>
                <a:lnTo>
                  <a:pt x="450" y="318"/>
                </a:lnTo>
                <a:lnTo>
                  <a:pt x="408" y="324"/>
                </a:lnTo>
                <a:lnTo>
                  <a:pt x="366" y="330"/>
                </a:lnTo>
                <a:lnTo>
                  <a:pt x="324" y="336"/>
                </a:lnTo>
                <a:lnTo>
                  <a:pt x="246" y="348"/>
                </a:lnTo>
                <a:lnTo>
                  <a:pt x="162" y="354"/>
                </a:lnTo>
                <a:lnTo>
                  <a:pt x="120" y="360"/>
                </a:lnTo>
                <a:lnTo>
                  <a:pt x="78" y="366"/>
                </a:lnTo>
                <a:lnTo>
                  <a:pt x="36" y="372"/>
                </a:lnTo>
                <a:lnTo>
                  <a:pt x="0" y="378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6367320" y="3654360"/>
            <a:ext cx="922320" cy="600120"/>
          </a:xfrm>
          <a:custGeom>
            <a:avLst/>
            <a:gdLst/>
            <a:ahLst/>
            <a:rect l="l" t="t" r="r" b="b"/>
            <a:pathLst>
              <a:path w="654" h="378">
                <a:moveTo>
                  <a:pt x="0" y="378"/>
                </a:moveTo>
                <a:lnTo>
                  <a:pt x="0" y="372"/>
                </a:lnTo>
                <a:lnTo>
                  <a:pt x="6" y="372"/>
                </a:lnTo>
                <a:lnTo>
                  <a:pt x="12" y="372"/>
                </a:lnTo>
                <a:lnTo>
                  <a:pt x="12" y="372"/>
                </a:lnTo>
                <a:lnTo>
                  <a:pt x="12" y="372"/>
                </a:lnTo>
                <a:lnTo>
                  <a:pt x="12" y="366"/>
                </a:lnTo>
                <a:lnTo>
                  <a:pt x="12" y="366"/>
                </a:lnTo>
                <a:lnTo>
                  <a:pt x="12" y="366"/>
                </a:lnTo>
                <a:lnTo>
                  <a:pt x="18" y="366"/>
                </a:lnTo>
                <a:lnTo>
                  <a:pt x="18" y="360"/>
                </a:lnTo>
                <a:lnTo>
                  <a:pt x="18" y="360"/>
                </a:lnTo>
                <a:lnTo>
                  <a:pt x="18" y="354"/>
                </a:lnTo>
                <a:lnTo>
                  <a:pt x="18" y="354"/>
                </a:lnTo>
                <a:lnTo>
                  <a:pt x="18" y="354"/>
                </a:lnTo>
                <a:lnTo>
                  <a:pt x="18" y="354"/>
                </a:lnTo>
                <a:lnTo>
                  <a:pt x="24" y="354"/>
                </a:lnTo>
                <a:lnTo>
                  <a:pt x="24" y="354"/>
                </a:lnTo>
                <a:lnTo>
                  <a:pt x="24" y="354"/>
                </a:lnTo>
                <a:lnTo>
                  <a:pt x="30" y="354"/>
                </a:lnTo>
                <a:lnTo>
                  <a:pt x="30" y="354"/>
                </a:lnTo>
                <a:lnTo>
                  <a:pt x="30" y="354"/>
                </a:lnTo>
                <a:lnTo>
                  <a:pt x="36" y="354"/>
                </a:lnTo>
                <a:lnTo>
                  <a:pt x="36" y="354"/>
                </a:lnTo>
                <a:lnTo>
                  <a:pt x="36" y="354"/>
                </a:lnTo>
                <a:lnTo>
                  <a:pt x="36" y="354"/>
                </a:lnTo>
                <a:lnTo>
                  <a:pt x="36" y="354"/>
                </a:lnTo>
                <a:lnTo>
                  <a:pt x="36" y="348"/>
                </a:lnTo>
                <a:lnTo>
                  <a:pt x="36" y="348"/>
                </a:lnTo>
                <a:lnTo>
                  <a:pt x="36" y="342"/>
                </a:lnTo>
                <a:lnTo>
                  <a:pt x="42" y="342"/>
                </a:lnTo>
                <a:lnTo>
                  <a:pt x="42" y="342"/>
                </a:lnTo>
                <a:lnTo>
                  <a:pt x="42" y="342"/>
                </a:lnTo>
                <a:lnTo>
                  <a:pt x="42" y="342"/>
                </a:lnTo>
                <a:lnTo>
                  <a:pt x="42" y="342"/>
                </a:lnTo>
                <a:lnTo>
                  <a:pt x="48" y="342"/>
                </a:lnTo>
                <a:lnTo>
                  <a:pt x="48" y="342"/>
                </a:lnTo>
                <a:lnTo>
                  <a:pt x="48" y="336"/>
                </a:lnTo>
                <a:lnTo>
                  <a:pt x="48" y="336"/>
                </a:lnTo>
                <a:lnTo>
                  <a:pt x="48" y="336"/>
                </a:lnTo>
                <a:lnTo>
                  <a:pt x="48" y="336"/>
                </a:lnTo>
                <a:lnTo>
                  <a:pt x="48" y="330"/>
                </a:lnTo>
                <a:lnTo>
                  <a:pt x="48" y="330"/>
                </a:lnTo>
                <a:lnTo>
                  <a:pt x="48" y="330"/>
                </a:lnTo>
                <a:lnTo>
                  <a:pt x="54" y="330"/>
                </a:lnTo>
                <a:lnTo>
                  <a:pt x="54" y="330"/>
                </a:lnTo>
                <a:lnTo>
                  <a:pt x="54" y="330"/>
                </a:lnTo>
                <a:lnTo>
                  <a:pt x="54" y="330"/>
                </a:lnTo>
                <a:lnTo>
                  <a:pt x="54" y="324"/>
                </a:lnTo>
                <a:lnTo>
                  <a:pt x="54" y="324"/>
                </a:lnTo>
                <a:lnTo>
                  <a:pt x="54" y="324"/>
                </a:lnTo>
                <a:lnTo>
                  <a:pt x="54" y="318"/>
                </a:lnTo>
                <a:lnTo>
                  <a:pt x="54" y="318"/>
                </a:lnTo>
                <a:lnTo>
                  <a:pt x="54" y="318"/>
                </a:lnTo>
                <a:lnTo>
                  <a:pt x="54" y="312"/>
                </a:lnTo>
                <a:lnTo>
                  <a:pt x="54" y="312"/>
                </a:lnTo>
                <a:lnTo>
                  <a:pt x="54" y="312"/>
                </a:lnTo>
                <a:lnTo>
                  <a:pt x="54" y="306"/>
                </a:lnTo>
                <a:lnTo>
                  <a:pt x="66" y="306"/>
                </a:lnTo>
                <a:lnTo>
                  <a:pt x="66" y="306"/>
                </a:lnTo>
                <a:lnTo>
                  <a:pt x="66" y="306"/>
                </a:lnTo>
                <a:lnTo>
                  <a:pt x="66" y="300"/>
                </a:lnTo>
                <a:lnTo>
                  <a:pt x="66" y="300"/>
                </a:lnTo>
                <a:lnTo>
                  <a:pt x="66" y="300"/>
                </a:lnTo>
                <a:lnTo>
                  <a:pt x="72" y="300"/>
                </a:lnTo>
                <a:lnTo>
                  <a:pt x="72" y="300"/>
                </a:lnTo>
                <a:lnTo>
                  <a:pt x="72" y="300"/>
                </a:lnTo>
                <a:lnTo>
                  <a:pt x="72" y="300"/>
                </a:lnTo>
                <a:lnTo>
                  <a:pt x="72" y="300"/>
                </a:lnTo>
                <a:lnTo>
                  <a:pt x="84" y="300"/>
                </a:lnTo>
                <a:lnTo>
                  <a:pt x="84" y="294"/>
                </a:lnTo>
                <a:lnTo>
                  <a:pt x="84" y="294"/>
                </a:lnTo>
                <a:lnTo>
                  <a:pt x="84" y="294"/>
                </a:lnTo>
                <a:lnTo>
                  <a:pt x="84" y="294"/>
                </a:lnTo>
                <a:lnTo>
                  <a:pt x="84" y="294"/>
                </a:lnTo>
                <a:lnTo>
                  <a:pt x="84" y="288"/>
                </a:lnTo>
                <a:lnTo>
                  <a:pt x="90" y="288"/>
                </a:lnTo>
                <a:lnTo>
                  <a:pt x="90" y="288"/>
                </a:lnTo>
                <a:lnTo>
                  <a:pt x="90" y="288"/>
                </a:lnTo>
                <a:lnTo>
                  <a:pt x="96" y="288"/>
                </a:lnTo>
                <a:lnTo>
                  <a:pt x="96" y="288"/>
                </a:lnTo>
                <a:lnTo>
                  <a:pt x="102" y="288"/>
                </a:lnTo>
                <a:lnTo>
                  <a:pt x="102" y="288"/>
                </a:lnTo>
                <a:lnTo>
                  <a:pt x="102" y="282"/>
                </a:lnTo>
                <a:lnTo>
                  <a:pt x="102" y="282"/>
                </a:lnTo>
                <a:lnTo>
                  <a:pt x="102" y="276"/>
                </a:lnTo>
                <a:lnTo>
                  <a:pt x="102" y="276"/>
                </a:lnTo>
                <a:lnTo>
                  <a:pt x="102" y="276"/>
                </a:lnTo>
                <a:lnTo>
                  <a:pt x="102" y="270"/>
                </a:lnTo>
                <a:lnTo>
                  <a:pt x="102" y="270"/>
                </a:lnTo>
                <a:lnTo>
                  <a:pt x="102" y="270"/>
                </a:lnTo>
                <a:lnTo>
                  <a:pt x="102" y="270"/>
                </a:lnTo>
                <a:lnTo>
                  <a:pt x="102" y="270"/>
                </a:lnTo>
                <a:lnTo>
                  <a:pt x="108" y="270"/>
                </a:lnTo>
                <a:lnTo>
                  <a:pt x="108" y="270"/>
                </a:lnTo>
                <a:lnTo>
                  <a:pt x="114" y="270"/>
                </a:lnTo>
                <a:lnTo>
                  <a:pt x="114" y="270"/>
                </a:lnTo>
                <a:lnTo>
                  <a:pt x="114" y="270"/>
                </a:lnTo>
                <a:lnTo>
                  <a:pt x="114" y="276"/>
                </a:lnTo>
                <a:lnTo>
                  <a:pt x="114" y="276"/>
                </a:lnTo>
                <a:lnTo>
                  <a:pt x="114" y="276"/>
                </a:lnTo>
                <a:lnTo>
                  <a:pt x="120" y="276"/>
                </a:lnTo>
                <a:lnTo>
                  <a:pt x="120" y="282"/>
                </a:lnTo>
                <a:lnTo>
                  <a:pt x="126" y="282"/>
                </a:lnTo>
                <a:lnTo>
                  <a:pt x="126" y="288"/>
                </a:lnTo>
                <a:lnTo>
                  <a:pt x="132" y="288"/>
                </a:lnTo>
                <a:lnTo>
                  <a:pt x="132" y="288"/>
                </a:lnTo>
                <a:lnTo>
                  <a:pt x="132" y="288"/>
                </a:lnTo>
                <a:lnTo>
                  <a:pt x="132" y="294"/>
                </a:lnTo>
                <a:lnTo>
                  <a:pt x="132" y="294"/>
                </a:lnTo>
                <a:lnTo>
                  <a:pt x="132" y="294"/>
                </a:lnTo>
                <a:lnTo>
                  <a:pt x="132" y="294"/>
                </a:lnTo>
                <a:lnTo>
                  <a:pt x="132" y="294"/>
                </a:lnTo>
                <a:lnTo>
                  <a:pt x="132" y="294"/>
                </a:lnTo>
                <a:lnTo>
                  <a:pt x="138" y="294"/>
                </a:lnTo>
                <a:lnTo>
                  <a:pt x="138" y="294"/>
                </a:lnTo>
                <a:lnTo>
                  <a:pt x="138" y="288"/>
                </a:lnTo>
                <a:lnTo>
                  <a:pt x="138" y="288"/>
                </a:lnTo>
                <a:lnTo>
                  <a:pt x="138" y="288"/>
                </a:lnTo>
                <a:lnTo>
                  <a:pt x="144" y="288"/>
                </a:lnTo>
                <a:lnTo>
                  <a:pt x="144" y="288"/>
                </a:lnTo>
                <a:lnTo>
                  <a:pt x="144" y="288"/>
                </a:lnTo>
                <a:lnTo>
                  <a:pt x="150" y="288"/>
                </a:lnTo>
                <a:lnTo>
                  <a:pt x="150" y="288"/>
                </a:lnTo>
                <a:lnTo>
                  <a:pt x="156" y="288"/>
                </a:lnTo>
                <a:lnTo>
                  <a:pt x="156" y="288"/>
                </a:lnTo>
                <a:lnTo>
                  <a:pt x="156" y="288"/>
                </a:lnTo>
                <a:lnTo>
                  <a:pt x="156" y="288"/>
                </a:lnTo>
                <a:lnTo>
                  <a:pt x="156" y="288"/>
                </a:lnTo>
                <a:lnTo>
                  <a:pt x="162" y="282"/>
                </a:lnTo>
                <a:lnTo>
                  <a:pt x="162" y="282"/>
                </a:lnTo>
                <a:lnTo>
                  <a:pt x="162" y="282"/>
                </a:lnTo>
                <a:lnTo>
                  <a:pt x="162" y="282"/>
                </a:lnTo>
                <a:lnTo>
                  <a:pt x="162" y="282"/>
                </a:lnTo>
                <a:lnTo>
                  <a:pt x="168" y="282"/>
                </a:lnTo>
                <a:lnTo>
                  <a:pt x="168" y="282"/>
                </a:lnTo>
                <a:lnTo>
                  <a:pt x="198" y="282"/>
                </a:lnTo>
                <a:lnTo>
                  <a:pt x="198" y="282"/>
                </a:lnTo>
                <a:lnTo>
                  <a:pt x="198" y="282"/>
                </a:lnTo>
                <a:lnTo>
                  <a:pt x="198" y="282"/>
                </a:lnTo>
                <a:lnTo>
                  <a:pt x="198" y="276"/>
                </a:lnTo>
                <a:lnTo>
                  <a:pt x="198" y="276"/>
                </a:lnTo>
                <a:lnTo>
                  <a:pt x="198" y="276"/>
                </a:lnTo>
                <a:lnTo>
                  <a:pt x="198" y="270"/>
                </a:lnTo>
                <a:lnTo>
                  <a:pt x="204" y="270"/>
                </a:lnTo>
                <a:lnTo>
                  <a:pt x="204" y="270"/>
                </a:lnTo>
                <a:lnTo>
                  <a:pt x="204" y="270"/>
                </a:lnTo>
                <a:lnTo>
                  <a:pt x="216" y="270"/>
                </a:lnTo>
                <a:lnTo>
                  <a:pt x="216" y="270"/>
                </a:lnTo>
                <a:lnTo>
                  <a:pt x="216" y="270"/>
                </a:lnTo>
                <a:lnTo>
                  <a:pt x="216" y="270"/>
                </a:lnTo>
                <a:lnTo>
                  <a:pt x="216" y="264"/>
                </a:lnTo>
                <a:lnTo>
                  <a:pt x="216" y="264"/>
                </a:lnTo>
                <a:lnTo>
                  <a:pt x="216" y="258"/>
                </a:lnTo>
                <a:lnTo>
                  <a:pt x="216" y="258"/>
                </a:lnTo>
                <a:lnTo>
                  <a:pt x="216" y="252"/>
                </a:lnTo>
                <a:lnTo>
                  <a:pt x="216" y="252"/>
                </a:lnTo>
                <a:lnTo>
                  <a:pt x="222" y="252"/>
                </a:lnTo>
                <a:lnTo>
                  <a:pt x="228" y="252"/>
                </a:lnTo>
                <a:lnTo>
                  <a:pt x="228" y="252"/>
                </a:lnTo>
                <a:lnTo>
                  <a:pt x="234" y="252"/>
                </a:lnTo>
                <a:lnTo>
                  <a:pt x="234" y="252"/>
                </a:lnTo>
                <a:lnTo>
                  <a:pt x="240" y="252"/>
                </a:lnTo>
                <a:lnTo>
                  <a:pt x="240" y="252"/>
                </a:lnTo>
                <a:lnTo>
                  <a:pt x="240" y="252"/>
                </a:lnTo>
                <a:lnTo>
                  <a:pt x="240" y="252"/>
                </a:lnTo>
                <a:lnTo>
                  <a:pt x="240" y="246"/>
                </a:lnTo>
                <a:lnTo>
                  <a:pt x="240" y="246"/>
                </a:lnTo>
                <a:lnTo>
                  <a:pt x="246" y="246"/>
                </a:lnTo>
                <a:lnTo>
                  <a:pt x="246" y="240"/>
                </a:lnTo>
                <a:lnTo>
                  <a:pt x="246" y="234"/>
                </a:lnTo>
                <a:lnTo>
                  <a:pt x="246" y="234"/>
                </a:lnTo>
                <a:lnTo>
                  <a:pt x="246" y="234"/>
                </a:lnTo>
                <a:lnTo>
                  <a:pt x="246" y="234"/>
                </a:lnTo>
                <a:lnTo>
                  <a:pt x="252" y="234"/>
                </a:lnTo>
                <a:lnTo>
                  <a:pt x="252" y="234"/>
                </a:lnTo>
                <a:lnTo>
                  <a:pt x="252" y="228"/>
                </a:lnTo>
                <a:lnTo>
                  <a:pt x="258" y="228"/>
                </a:lnTo>
                <a:lnTo>
                  <a:pt x="258" y="228"/>
                </a:lnTo>
                <a:lnTo>
                  <a:pt x="264" y="222"/>
                </a:lnTo>
                <a:lnTo>
                  <a:pt x="264" y="204"/>
                </a:lnTo>
                <a:lnTo>
                  <a:pt x="264" y="204"/>
                </a:lnTo>
                <a:lnTo>
                  <a:pt x="270" y="198"/>
                </a:lnTo>
                <a:lnTo>
                  <a:pt x="270" y="198"/>
                </a:lnTo>
                <a:lnTo>
                  <a:pt x="270" y="192"/>
                </a:lnTo>
                <a:lnTo>
                  <a:pt x="270" y="192"/>
                </a:lnTo>
                <a:lnTo>
                  <a:pt x="270" y="186"/>
                </a:lnTo>
                <a:lnTo>
                  <a:pt x="270" y="186"/>
                </a:lnTo>
                <a:lnTo>
                  <a:pt x="270" y="186"/>
                </a:lnTo>
                <a:lnTo>
                  <a:pt x="270" y="186"/>
                </a:lnTo>
                <a:lnTo>
                  <a:pt x="270" y="180"/>
                </a:lnTo>
                <a:lnTo>
                  <a:pt x="270" y="174"/>
                </a:lnTo>
                <a:lnTo>
                  <a:pt x="270" y="174"/>
                </a:lnTo>
                <a:lnTo>
                  <a:pt x="270" y="174"/>
                </a:lnTo>
                <a:lnTo>
                  <a:pt x="270" y="168"/>
                </a:lnTo>
                <a:lnTo>
                  <a:pt x="270" y="168"/>
                </a:lnTo>
                <a:lnTo>
                  <a:pt x="270" y="168"/>
                </a:lnTo>
                <a:lnTo>
                  <a:pt x="270" y="168"/>
                </a:lnTo>
                <a:lnTo>
                  <a:pt x="270" y="162"/>
                </a:lnTo>
                <a:lnTo>
                  <a:pt x="270" y="162"/>
                </a:lnTo>
                <a:lnTo>
                  <a:pt x="276" y="162"/>
                </a:lnTo>
                <a:lnTo>
                  <a:pt x="276" y="162"/>
                </a:lnTo>
                <a:lnTo>
                  <a:pt x="276" y="156"/>
                </a:lnTo>
                <a:lnTo>
                  <a:pt x="276" y="156"/>
                </a:lnTo>
                <a:lnTo>
                  <a:pt x="282" y="156"/>
                </a:lnTo>
                <a:lnTo>
                  <a:pt x="282" y="156"/>
                </a:lnTo>
                <a:lnTo>
                  <a:pt x="282" y="150"/>
                </a:lnTo>
                <a:lnTo>
                  <a:pt x="282" y="150"/>
                </a:lnTo>
                <a:lnTo>
                  <a:pt x="282" y="150"/>
                </a:lnTo>
                <a:lnTo>
                  <a:pt x="282" y="144"/>
                </a:lnTo>
                <a:lnTo>
                  <a:pt x="288" y="138"/>
                </a:lnTo>
                <a:lnTo>
                  <a:pt x="288" y="132"/>
                </a:lnTo>
                <a:lnTo>
                  <a:pt x="288" y="126"/>
                </a:lnTo>
                <a:lnTo>
                  <a:pt x="288" y="126"/>
                </a:lnTo>
                <a:lnTo>
                  <a:pt x="288" y="126"/>
                </a:lnTo>
                <a:lnTo>
                  <a:pt x="294" y="120"/>
                </a:lnTo>
                <a:lnTo>
                  <a:pt x="294" y="120"/>
                </a:lnTo>
                <a:lnTo>
                  <a:pt x="294" y="120"/>
                </a:lnTo>
                <a:lnTo>
                  <a:pt x="294" y="120"/>
                </a:lnTo>
                <a:lnTo>
                  <a:pt x="294" y="120"/>
                </a:lnTo>
                <a:lnTo>
                  <a:pt x="294" y="120"/>
                </a:lnTo>
                <a:lnTo>
                  <a:pt x="300" y="120"/>
                </a:lnTo>
                <a:lnTo>
                  <a:pt x="300" y="120"/>
                </a:lnTo>
                <a:lnTo>
                  <a:pt x="300" y="120"/>
                </a:lnTo>
                <a:lnTo>
                  <a:pt x="300" y="120"/>
                </a:lnTo>
                <a:lnTo>
                  <a:pt x="306" y="120"/>
                </a:lnTo>
                <a:lnTo>
                  <a:pt x="306" y="120"/>
                </a:lnTo>
                <a:lnTo>
                  <a:pt x="306" y="120"/>
                </a:lnTo>
                <a:lnTo>
                  <a:pt x="306" y="120"/>
                </a:lnTo>
                <a:lnTo>
                  <a:pt x="306" y="120"/>
                </a:lnTo>
                <a:lnTo>
                  <a:pt x="312" y="120"/>
                </a:lnTo>
                <a:lnTo>
                  <a:pt x="312" y="120"/>
                </a:lnTo>
                <a:lnTo>
                  <a:pt x="312" y="120"/>
                </a:lnTo>
                <a:lnTo>
                  <a:pt x="312" y="120"/>
                </a:lnTo>
                <a:lnTo>
                  <a:pt x="318" y="126"/>
                </a:lnTo>
                <a:lnTo>
                  <a:pt x="318" y="126"/>
                </a:lnTo>
                <a:lnTo>
                  <a:pt x="318" y="126"/>
                </a:lnTo>
                <a:lnTo>
                  <a:pt x="318" y="126"/>
                </a:lnTo>
                <a:lnTo>
                  <a:pt x="318" y="132"/>
                </a:lnTo>
                <a:lnTo>
                  <a:pt x="318" y="132"/>
                </a:lnTo>
                <a:lnTo>
                  <a:pt x="318" y="132"/>
                </a:lnTo>
                <a:lnTo>
                  <a:pt x="318" y="132"/>
                </a:lnTo>
                <a:lnTo>
                  <a:pt x="324" y="126"/>
                </a:lnTo>
                <a:lnTo>
                  <a:pt x="324" y="126"/>
                </a:lnTo>
                <a:lnTo>
                  <a:pt x="324" y="120"/>
                </a:lnTo>
                <a:lnTo>
                  <a:pt x="324" y="120"/>
                </a:lnTo>
                <a:lnTo>
                  <a:pt x="330" y="114"/>
                </a:lnTo>
                <a:lnTo>
                  <a:pt x="330" y="108"/>
                </a:lnTo>
                <a:lnTo>
                  <a:pt x="330" y="102"/>
                </a:lnTo>
                <a:lnTo>
                  <a:pt x="336" y="102"/>
                </a:lnTo>
                <a:lnTo>
                  <a:pt x="336" y="96"/>
                </a:lnTo>
                <a:lnTo>
                  <a:pt x="336" y="96"/>
                </a:lnTo>
                <a:lnTo>
                  <a:pt x="336" y="96"/>
                </a:lnTo>
                <a:lnTo>
                  <a:pt x="342" y="90"/>
                </a:lnTo>
                <a:lnTo>
                  <a:pt x="342" y="90"/>
                </a:lnTo>
                <a:lnTo>
                  <a:pt x="342" y="90"/>
                </a:lnTo>
                <a:lnTo>
                  <a:pt x="348" y="90"/>
                </a:lnTo>
                <a:lnTo>
                  <a:pt x="354" y="90"/>
                </a:lnTo>
                <a:lnTo>
                  <a:pt x="354" y="90"/>
                </a:lnTo>
                <a:lnTo>
                  <a:pt x="360" y="90"/>
                </a:lnTo>
                <a:lnTo>
                  <a:pt x="366" y="90"/>
                </a:lnTo>
                <a:lnTo>
                  <a:pt x="366" y="90"/>
                </a:lnTo>
                <a:lnTo>
                  <a:pt x="366" y="90"/>
                </a:lnTo>
                <a:lnTo>
                  <a:pt x="366" y="84"/>
                </a:lnTo>
                <a:lnTo>
                  <a:pt x="366" y="84"/>
                </a:lnTo>
                <a:lnTo>
                  <a:pt x="366" y="84"/>
                </a:lnTo>
                <a:lnTo>
                  <a:pt x="366" y="84"/>
                </a:lnTo>
                <a:lnTo>
                  <a:pt x="366" y="78"/>
                </a:lnTo>
                <a:lnTo>
                  <a:pt x="366" y="78"/>
                </a:lnTo>
                <a:lnTo>
                  <a:pt x="366" y="72"/>
                </a:lnTo>
                <a:lnTo>
                  <a:pt x="360" y="72"/>
                </a:lnTo>
                <a:lnTo>
                  <a:pt x="360" y="72"/>
                </a:lnTo>
                <a:lnTo>
                  <a:pt x="360" y="66"/>
                </a:lnTo>
                <a:lnTo>
                  <a:pt x="360" y="66"/>
                </a:lnTo>
                <a:lnTo>
                  <a:pt x="354" y="66"/>
                </a:lnTo>
                <a:lnTo>
                  <a:pt x="360" y="66"/>
                </a:lnTo>
                <a:lnTo>
                  <a:pt x="360" y="60"/>
                </a:lnTo>
                <a:lnTo>
                  <a:pt x="360" y="60"/>
                </a:lnTo>
                <a:lnTo>
                  <a:pt x="360" y="60"/>
                </a:lnTo>
                <a:lnTo>
                  <a:pt x="366" y="60"/>
                </a:lnTo>
                <a:lnTo>
                  <a:pt x="366" y="54"/>
                </a:lnTo>
                <a:lnTo>
                  <a:pt x="372" y="54"/>
                </a:lnTo>
                <a:lnTo>
                  <a:pt x="378" y="54"/>
                </a:lnTo>
                <a:lnTo>
                  <a:pt x="378" y="54"/>
                </a:lnTo>
                <a:lnTo>
                  <a:pt x="384" y="48"/>
                </a:lnTo>
                <a:lnTo>
                  <a:pt x="384" y="48"/>
                </a:lnTo>
                <a:lnTo>
                  <a:pt x="384" y="48"/>
                </a:lnTo>
                <a:lnTo>
                  <a:pt x="384" y="48"/>
                </a:lnTo>
                <a:lnTo>
                  <a:pt x="384" y="42"/>
                </a:lnTo>
                <a:lnTo>
                  <a:pt x="384" y="42"/>
                </a:lnTo>
                <a:lnTo>
                  <a:pt x="378" y="36"/>
                </a:lnTo>
                <a:lnTo>
                  <a:pt x="378" y="36"/>
                </a:lnTo>
                <a:lnTo>
                  <a:pt x="378" y="36"/>
                </a:lnTo>
                <a:lnTo>
                  <a:pt x="378" y="30"/>
                </a:lnTo>
                <a:lnTo>
                  <a:pt x="378" y="30"/>
                </a:lnTo>
                <a:lnTo>
                  <a:pt x="378" y="24"/>
                </a:lnTo>
                <a:lnTo>
                  <a:pt x="378" y="24"/>
                </a:lnTo>
                <a:lnTo>
                  <a:pt x="378" y="18"/>
                </a:lnTo>
                <a:lnTo>
                  <a:pt x="378" y="18"/>
                </a:lnTo>
                <a:lnTo>
                  <a:pt x="384" y="18"/>
                </a:lnTo>
                <a:lnTo>
                  <a:pt x="384" y="12"/>
                </a:lnTo>
                <a:lnTo>
                  <a:pt x="384" y="12"/>
                </a:lnTo>
                <a:lnTo>
                  <a:pt x="384" y="12"/>
                </a:lnTo>
                <a:lnTo>
                  <a:pt x="390" y="12"/>
                </a:lnTo>
                <a:lnTo>
                  <a:pt x="390" y="18"/>
                </a:lnTo>
                <a:lnTo>
                  <a:pt x="396" y="18"/>
                </a:lnTo>
                <a:lnTo>
                  <a:pt x="396" y="24"/>
                </a:lnTo>
                <a:lnTo>
                  <a:pt x="402" y="24"/>
                </a:lnTo>
                <a:lnTo>
                  <a:pt x="402" y="30"/>
                </a:lnTo>
                <a:lnTo>
                  <a:pt x="402" y="30"/>
                </a:lnTo>
                <a:lnTo>
                  <a:pt x="402" y="30"/>
                </a:lnTo>
                <a:lnTo>
                  <a:pt x="408" y="30"/>
                </a:lnTo>
                <a:lnTo>
                  <a:pt x="408" y="30"/>
                </a:lnTo>
                <a:lnTo>
                  <a:pt x="408" y="30"/>
                </a:lnTo>
                <a:lnTo>
                  <a:pt x="414" y="30"/>
                </a:lnTo>
                <a:lnTo>
                  <a:pt x="420" y="30"/>
                </a:lnTo>
                <a:lnTo>
                  <a:pt x="426" y="30"/>
                </a:lnTo>
                <a:lnTo>
                  <a:pt x="426" y="30"/>
                </a:lnTo>
                <a:lnTo>
                  <a:pt x="432" y="30"/>
                </a:lnTo>
                <a:lnTo>
                  <a:pt x="432" y="30"/>
                </a:lnTo>
                <a:lnTo>
                  <a:pt x="432" y="30"/>
                </a:lnTo>
                <a:lnTo>
                  <a:pt x="438" y="24"/>
                </a:lnTo>
                <a:lnTo>
                  <a:pt x="438" y="24"/>
                </a:lnTo>
                <a:lnTo>
                  <a:pt x="438" y="18"/>
                </a:lnTo>
                <a:lnTo>
                  <a:pt x="438" y="18"/>
                </a:lnTo>
                <a:lnTo>
                  <a:pt x="444" y="18"/>
                </a:lnTo>
                <a:lnTo>
                  <a:pt x="444" y="12"/>
                </a:lnTo>
                <a:lnTo>
                  <a:pt x="444" y="12"/>
                </a:lnTo>
                <a:lnTo>
                  <a:pt x="444" y="12"/>
                </a:lnTo>
                <a:lnTo>
                  <a:pt x="444" y="12"/>
                </a:lnTo>
                <a:lnTo>
                  <a:pt x="438" y="12"/>
                </a:lnTo>
                <a:lnTo>
                  <a:pt x="438" y="12"/>
                </a:lnTo>
                <a:lnTo>
                  <a:pt x="438" y="12"/>
                </a:lnTo>
                <a:lnTo>
                  <a:pt x="438" y="12"/>
                </a:lnTo>
                <a:lnTo>
                  <a:pt x="432" y="12"/>
                </a:lnTo>
                <a:lnTo>
                  <a:pt x="450" y="0"/>
                </a:lnTo>
                <a:lnTo>
                  <a:pt x="450" y="0"/>
                </a:lnTo>
                <a:lnTo>
                  <a:pt x="450" y="6"/>
                </a:lnTo>
                <a:lnTo>
                  <a:pt x="450" y="6"/>
                </a:lnTo>
                <a:lnTo>
                  <a:pt x="450" y="6"/>
                </a:lnTo>
                <a:lnTo>
                  <a:pt x="456" y="12"/>
                </a:lnTo>
                <a:lnTo>
                  <a:pt x="456" y="12"/>
                </a:lnTo>
                <a:lnTo>
                  <a:pt x="456" y="18"/>
                </a:lnTo>
                <a:lnTo>
                  <a:pt x="462" y="18"/>
                </a:lnTo>
                <a:lnTo>
                  <a:pt x="462" y="18"/>
                </a:lnTo>
                <a:lnTo>
                  <a:pt x="462" y="18"/>
                </a:lnTo>
                <a:lnTo>
                  <a:pt x="462" y="24"/>
                </a:lnTo>
                <a:lnTo>
                  <a:pt x="468" y="24"/>
                </a:lnTo>
                <a:lnTo>
                  <a:pt x="468" y="24"/>
                </a:lnTo>
                <a:lnTo>
                  <a:pt x="474" y="24"/>
                </a:lnTo>
                <a:lnTo>
                  <a:pt x="480" y="30"/>
                </a:lnTo>
                <a:lnTo>
                  <a:pt x="486" y="30"/>
                </a:lnTo>
                <a:lnTo>
                  <a:pt x="498" y="30"/>
                </a:lnTo>
                <a:lnTo>
                  <a:pt x="504" y="36"/>
                </a:lnTo>
                <a:lnTo>
                  <a:pt x="504" y="36"/>
                </a:lnTo>
                <a:lnTo>
                  <a:pt x="504" y="36"/>
                </a:lnTo>
                <a:lnTo>
                  <a:pt x="504" y="36"/>
                </a:lnTo>
                <a:lnTo>
                  <a:pt x="504" y="36"/>
                </a:lnTo>
                <a:lnTo>
                  <a:pt x="510" y="36"/>
                </a:lnTo>
                <a:lnTo>
                  <a:pt x="510" y="36"/>
                </a:lnTo>
                <a:lnTo>
                  <a:pt x="510" y="42"/>
                </a:lnTo>
                <a:lnTo>
                  <a:pt x="504" y="48"/>
                </a:lnTo>
                <a:lnTo>
                  <a:pt x="504" y="48"/>
                </a:lnTo>
                <a:lnTo>
                  <a:pt x="504" y="48"/>
                </a:lnTo>
                <a:lnTo>
                  <a:pt x="504" y="54"/>
                </a:lnTo>
                <a:lnTo>
                  <a:pt x="504" y="54"/>
                </a:lnTo>
                <a:lnTo>
                  <a:pt x="504" y="54"/>
                </a:lnTo>
                <a:lnTo>
                  <a:pt x="504" y="54"/>
                </a:lnTo>
                <a:lnTo>
                  <a:pt x="504" y="54"/>
                </a:lnTo>
                <a:lnTo>
                  <a:pt x="498" y="60"/>
                </a:lnTo>
                <a:lnTo>
                  <a:pt x="498" y="60"/>
                </a:lnTo>
                <a:lnTo>
                  <a:pt x="498" y="60"/>
                </a:lnTo>
                <a:lnTo>
                  <a:pt x="498" y="66"/>
                </a:lnTo>
                <a:lnTo>
                  <a:pt x="492" y="72"/>
                </a:lnTo>
                <a:lnTo>
                  <a:pt x="492" y="72"/>
                </a:lnTo>
                <a:lnTo>
                  <a:pt x="492" y="78"/>
                </a:lnTo>
                <a:lnTo>
                  <a:pt x="492" y="78"/>
                </a:lnTo>
                <a:lnTo>
                  <a:pt x="492" y="78"/>
                </a:lnTo>
                <a:lnTo>
                  <a:pt x="492" y="84"/>
                </a:lnTo>
                <a:lnTo>
                  <a:pt x="492" y="84"/>
                </a:lnTo>
                <a:lnTo>
                  <a:pt x="492" y="90"/>
                </a:lnTo>
                <a:lnTo>
                  <a:pt x="492" y="90"/>
                </a:lnTo>
                <a:lnTo>
                  <a:pt x="492" y="96"/>
                </a:lnTo>
                <a:lnTo>
                  <a:pt x="498" y="102"/>
                </a:lnTo>
                <a:lnTo>
                  <a:pt x="528" y="102"/>
                </a:lnTo>
                <a:lnTo>
                  <a:pt x="528" y="102"/>
                </a:lnTo>
                <a:lnTo>
                  <a:pt x="534" y="102"/>
                </a:lnTo>
                <a:lnTo>
                  <a:pt x="534" y="102"/>
                </a:lnTo>
                <a:lnTo>
                  <a:pt x="534" y="102"/>
                </a:lnTo>
                <a:lnTo>
                  <a:pt x="534" y="102"/>
                </a:lnTo>
                <a:lnTo>
                  <a:pt x="534" y="102"/>
                </a:lnTo>
                <a:lnTo>
                  <a:pt x="534" y="108"/>
                </a:lnTo>
                <a:lnTo>
                  <a:pt x="534" y="108"/>
                </a:lnTo>
                <a:lnTo>
                  <a:pt x="534" y="108"/>
                </a:lnTo>
                <a:lnTo>
                  <a:pt x="534" y="114"/>
                </a:lnTo>
                <a:lnTo>
                  <a:pt x="534" y="120"/>
                </a:lnTo>
                <a:lnTo>
                  <a:pt x="534" y="120"/>
                </a:lnTo>
                <a:lnTo>
                  <a:pt x="534" y="120"/>
                </a:lnTo>
                <a:lnTo>
                  <a:pt x="534" y="126"/>
                </a:lnTo>
                <a:lnTo>
                  <a:pt x="534" y="120"/>
                </a:lnTo>
                <a:lnTo>
                  <a:pt x="534" y="120"/>
                </a:lnTo>
                <a:lnTo>
                  <a:pt x="540" y="120"/>
                </a:lnTo>
                <a:lnTo>
                  <a:pt x="540" y="120"/>
                </a:lnTo>
                <a:lnTo>
                  <a:pt x="540" y="120"/>
                </a:lnTo>
                <a:lnTo>
                  <a:pt x="540" y="120"/>
                </a:lnTo>
                <a:lnTo>
                  <a:pt x="540" y="120"/>
                </a:lnTo>
                <a:lnTo>
                  <a:pt x="540" y="120"/>
                </a:lnTo>
                <a:lnTo>
                  <a:pt x="546" y="120"/>
                </a:lnTo>
                <a:lnTo>
                  <a:pt x="546" y="120"/>
                </a:lnTo>
                <a:lnTo>
                  <a:pt x="546" y="120"/>
                </a:lnTo>
                <a:lnTo>
                  <a:pt x="546" y="126"/>
                </a:lnTo>
                <a:lnTo>
                  <a:pt x="546" y="126"/>
                </a:lnTo>
                <a:lnTo>
                  <a:pt x="546" y="126"/>
                </a:lnTo>
                <a:lnTo>
                  <a:pt x="552" y="126"/>
                </a:lnTo>
                <a:lnTo>
                  <a:pt x="552" y="126"/>
                </a:lnTo>
                <a:lnTo>
                  <a:pt x="552" y="126"/>
                </a:lnTo>
                <a:lnTo>
                  <a:pt x="558" y="126"/>
                </a:lnTo>
                <a:lnTo>
                  <a:pt x="558" y="132"/>
                </a:lnTo>
                <a:lnTo>
                  <a:pt x="564" y="132"/>
                </a:lnTo>
                <a:lnTo>
                  <a:pt x="564" y="132"/>
                </a:lnTo>
                <a:lnTo>
                  <a:pt x="564" y="132"/>
                </a:lnTo>
                <a:lnTo>
                  <a:pt x="564" y="132"/>
                </a:lnTo>
                <a:lnTo>
                  <a:pt x="570" y="132"/>
                </a:lnTo>
                <a:lnTo>
                  <a:pt x="576" y="132"/>
                </a:lnTo>
                <a:lnTo>
                  <a:pt x="576" y="132"/>
                </a:lnTo>
                <a:lnTo>
                  <a:pt x="582" y="132"/>
                </a:lnTo>
                <a:lnTo>
                  <a:pt x="582" y="126"/>
                </a:lnTo>
                <a:lnTo>
                  <a:pt x="582" y="126"/>
                </a:lnTo>
                <a:lnTo>
                  <a:pt x="582" y="132"/>
                </a:lnTo>
                <a:lnTo>
                  <a:pt x="588" y="132"/>
                </a:lnTo>
                <a:lnTo>
                  <a:pt x="588" y="132"/>
                </a:lnTo>
                <a:lnTo>
                  <a:pt x="588" y="132"/>
                </a:lnTo>
                <a:lnTo>
                  <a:pt x="594" y="132"/>
                </a:lnTo>
                <a:lnTo>
                  <a:pt x="594" y="138"/>
                </a:lnTo>
                <a:lnTo>
                  <a:pt x="594" y="138"/>
                </a:lnTo>
                <a:lnTo>
                  <a:pt x="594" y="138"/>
                </a:lnTo>
                <a:lnTo>
                  <a:pt x="594" y="144"/>
                </a:lnTo>
                <a:lnTo>
                  <a:pt x="594" y="144"/>
                </a:lnTo>
                <a:lnTo>
                  <a:pt x="594" y="144"/>
                </a:lnTo>
                <a:lnTo>
                  <a:pt x="594" y="144"/>
                </a:lnTo>
                <a:lnTo>
                  <a:pt x="588" y="144"/>
                </a:lnTo>
                <a:lnTo>
                  <a:pt x="588" y="144"/>
                </a:lnTo>
                <a:lnTo>
                  <a:pt x="588" y="150"/>
                </a:lnTo>
                <a:lnTo>
                  <a:pt x="588" y="150"/>
                </a:lnTo>
                <a:lnTo>
                  <a:pt x="582" y="156"/>
                </a:lnTo>
                <a:lnTo>
                  <a:pt x="582" y="156"/>
                </a:lnTo>
                <a:lnTo>
                  <a:pt x="582" y="156"/>
                </a:lnTo>
                <a:lnTo>
                  <a:pt x="582" y="162"/>
                </a:lnTo>
                <a:lnTo>
                  <a:pt x="582" y="162"/>
                </a:lnTo>
                <a:lnTo>
                  <a:pt x="582" y="168"/>
                </a:lnTo>
                <a:lnTo>
                  <a:pt x="582" y="168"/>
                </a:lnTo>
                <a:lnTo>
                  <a:pt x="588" y="174"/>
                </a:lnTo>
                <a:lnTo>
                  <a:pt x="588" y="174"/>
                </a:lnTo>
                <a:lnTo>
                  <a:pt x="588" y="174"/>
                </a:lnTo>
                <a:lnTo>
                  <a:pt x="588" y="180"/>
                </a:lnTo>
                <a:lnTo>
                  <a:pt x="588" y="180"/>
                </a:lnTo>
                <a:lnTo>
                  <a:pt x="588" y="186"/>
                </a:lnTo>
                <a:lnTo>
                  <a:pt x="588" y="186"/>
                </a:lnTo>
                <a:lnTo>
                  <a:pt x="588" y="186"/>
                </a:lnTo>
                <a:lnTo>
                  <a:pt x="588" y="192"/>
                </a:lnTo>
                <a:lnTo>
                  <a:pt x="588" y="192"/>
                </a:lnTo>
                <a:lnTo>
                  <a:pt x="588" y="192"/>
                </a:lnTo>
                <a:lnTo>
                  <a:pt x="582" y="198"/>
                </a:lnTo>
                <a:lnTo>
                  <a:pt x="582" y="198"/>
                </a:lnTo>
                <a:lnTo>
                  <a:pt x="582" y="204"/>
                </a:lnTo>
                <a:lnTo>
                  <a:pt x="588" y="204"/>
                </a:lnTo>
                <a:lnTo>
                  <a:pt x="588" y="204"/>
                </a:lnTo>
                <a:lnTo>
                  <a:pt x="588" y="204"/>
                </a:lnTo>
                <a:lnTo>
                  <a:pt x="588" y="210"/>
                </a:lnTo>
                <a:lnTo>
                  <a:pt x="588" y="210"/>
                </a:lnTo>
                <a:lnTo>
                  <a:pt x="588" y="210"/>
                </a:lnTo>
                <a:lnTo>
                  <a:pt x="588" y="210"/>
                </a:lnTo>
                <a:lnTo>
                  <a:pt x="588" y="216"/>
                </a:lnTo>
                <a:lnTo>
                  <a:pt x="588" y="216"/>
                </a:lnTo>
                <a:lnTo>
                  <a:pt x="588" y="216"/>
                </a:lnTo>
                <a:lnTo>
                  <a:pt x="588" y="216"/>
                </a:lnTo>
                <a:lnTo>
                  <a:pt x="588" y="216"/>
                </a:lnTo>
                <a:lnTo>
                  <a:pt x="588" y="216"/>
                </a:lnTo>
                <a:lnTo>
                  <a:pt x="594" y="216"/>
                </a:lnTo>
                <a:lnTo>
                  <a:pt x="594" y="222"/>
                </a:lnTo>
                <a:lnTo>
                  <a:pt x="594" y="222"/>
                </a:lnTo>
                <a:lnTo>
                  <a:pt x="594" y="222"/>
                </a:lnTo>
                <a:lnTo>
                  <a:pt x="594" y="222"/>
                </a:lnTo>
                <a:lnTo>
                  <a:pt x="594" y="222"/>
                </a:lnTo>
                <a:lnTo>
                  <a:pt x="594" y="228"/>
                </a:lnTo>
                <a:lnTo>
                  <a:pt x="594" y="228"/>
                </a:lnTo>
                <a:lnTo>
                  <a:pt x="594" y="228"/>
                </a:lnTo>
                <a:lnTo>
                  <a:pt x="594" y="228"/>
                </a:lnTo>
                <a:lnTo>
                  <a:pt x="588" y="228"/>
                </a:lnTo>
                <a:lnTo>
                  <a:pt x="588" y="228"/>
                </a:lnTo>
                <a:lnTo>
                  <a:pt x="588" y="234"/>
                </a:lnTo>
                <a:lnTo>
                  <a:pt x="594" y="234"/>
                </a:lnTo>
                <a:lnTo>
                  <a:pt x="600" y="234"/>
                </a:lnTo>
                <a:lnTo>
                  <a:pt x="600" y="234"/>
                </a:lnTo>
                <a:lnTo>
                  <a:pt x="606" y="234"/>
                </a:lnTo>
                <a:lnTo>
                  <a:pt x="606" y="234"/>
                </a:lnTo>
                <a:lnTo>
                  <a:pt x="606" y="234"/>
                </a:lnTo>
                <a:lnTo>
                  <a:pt x="606" y="234"/>
                </a:lnTo>
                <a:lnTo>
                  <a:pt x="612" y="234"/>
                </a:lnTo>
                <a:lnTo>
                  <a:pt x="612" y="234"/>
                </a:lnTo>
                <a:lnTo>
                  <a:pt x="618" y="234"/>
                </a:lnTo>
                <a:lnTo>
                  <a:pt x="618" y="234"/>
                </a:lnTo>
                <a:lnTo>
                  <a:pt x="624" y="234"/>
                </a:lnTo>
                <a:lnTo>
                  <a:pt x="624" y="234"/>
                </a:lnTo>
                <a:lnTo>
                  <a:pt x="624" y="234"/>
                </a:lnTo>
                <a:lnTo>
                  <a:pt x="630" y="234"/>
                </a:lnTo>
                <a:lnTo>
                  <a:pt x="630" y="234"/>
                </a:lnTo>
                <a:lnTo>
                  <a:pt x="630" y="240"/>
                </a:lnTo>
                <a:lnTo>
                  <a:pt x="636" y="246"/>
                </a:lnTo>
                <a:lnTo>
                  <a:pt x="636" y="252"/>
                </a:lnTo>
                <a:lnTo>
                  <a:pt x="642" y="258"/>
                </a:lnTo>
                <a:lnTo>
                  <a:pt x="648" y="258"/>
                </a:lnTo>
                <a:lnTo>
                  <a:pt x="648" y="264"/>
                </a:lnTo>
                <a:lnTo>
                  <a:pt x="654" y="270"/>
                </a:lnTo>
                <a:lnTo>
                  <a:pt x="654" y="276"/>
                </a:lnTo>
                <a:lnTo>
                  <a:pt x="636" y="276"/>
                </a:lnTo>
                <a:lnTo>
                  <a:pt x="618" y="282"/>
                </a:lnTo>
                <a:lnTo>
                  <a:pt x="594" y="288"/>
                </a:lnTo>
                <a:lnTo>
                  <a:pt x="576" y="294"/>
                </a:lnTo>
                <a:lnTo>
                  <a:pt x="552" y="294"/>
                </a:lnTo>
                <a:lnTo>
                  <a:pt x="534" y="300"/>
                </a:lnTo>
                <a:lnTo>
                  <a:pt x="510" y="306"/>
                </a:lnTo>
                <a:lnTo>
                  <a:pt x="492" y="306"/>
                </a:lnTo>
                <a:lnTo>
                  <a:pt x="450" y="318"/>
                </a:lnTo>
                <a:lnTo>
                  <a:pt x="408" y="324"/>
                </a:lnTo>
                <a:lnTo>
                  <a:pt x="366" y="330"/>
                </a:lnTo>
                <a:lnTo>
                  <a:pt x="324" y="336"/>
                </a:lnTo>
                <a:lnTo>
                  <a:pt x="246" y="348"/>
                </a:lnTo>
                <a:lnTo>
                  <a:pt x="162" y="354"/>
                </a:lnTo>
                <a:lnTo>
                  <a:pt x="120" y="360"/>
                </a:lnTo>
                <a:lnTo>
                  <a:pt x="78" y="366"/>
                </a:lnTo>
                <a:lnTo>
                  <a:pt x="36" y="372"/>
                </a:lnTo>
                <a:lnTo>
                  <a:pt x="0" y="378"/>
                </a:lnTo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6299280" y="4092480"/>
            <a:ext cx="1058760" cy="514440"/>
          </a:xfrm>
          <a:custGeom>
            <a:avLst/>
            <a:gdLst/>
            <a:ahLst/>
            <a:rect l="l" t="t" r="r" b="b"/>
            <a:pathLst>
              <a:path w="750" h="324">
                <a:moveTo>
                  <a:pt x="204" y="78"/>
                </a:moveTo>
                <a:lnTo>
                  <a:pt x="294" y="66"/>
                </a:lnTo>
                <a:lnTo>
                  <a:pt x="366" y="60"/>
                </a:lnTo>
                <a:lnTo>
                  <a:pt x="432" y="48"/>
                </a:lnTo>
                <a:lnTo>
                  <a:pt x="486" y="42"/>
                </a:lnTo>
                <a:lnTo>
                  <a:pt x="510" y="36"/>
                </a:lnTo>
                <a:lnTo>
                  <a:pt x="534" y="36"/>
                </a:lnTo>
                <a:lnTo>
                  <a:pt x="558" y="30"/>
                </a:lnTo>
                <a:lnTo>
                  <a:pt x="582" y="24"/>
                </a:lnTo>
                <a:lnTo>
                  <a:pt x="612" y="18"/>
                </a:lnTo>
                <a:lnTo>
                  <a:pt x="642" y="12"/>
                </a:lnTo>
                <a:lnTo>
                  <a:pt x="672" y="6"/>
                </a:lnTo>
                <a:lnTo>
                  <a:pt x="702" y="0"/>
                </a:lnTo>
                <a:lnTo>
                  <a:pt x="702" y="0"/>
                </a:lnTo>
                <a:lnTo>
                  <a:pt x="708" y="6"/>
                </a:lnTo>
                <a:lnTo>
                  <a:pt x="708" y="6"/>
                </a:lnTo>
                <a:lnTo>
                  <a:pt x="708" y="12"/>
                </a:lnTo>
                <a:lnTo>
                  <a:pt x="714" y="18"/>
                </a:lnTo>
                <a:lnTo>
                  <a:pt x="714" y="18"/>
                </a:lnTo>
                <a:lnTo>
                  <a:pt x="720" y="24"/>
                </a:lnTo>
                <a:lnTo>
                  <a:pt x="726" y="30"/>
                </a:lnTo>
                <a:lnTo>
                  <a:pt x="726" y="36"/>
                </a:lnTo>
                <a:lnTo>
                  <a:pt x="732" y="42"/>
                </a:lnTo>
                <a:lnTo>
                  <a:pt x="738" y="42"/>
                </a:lnTo>
                <a:lnTo>
                  <a:pt x="738" y="48"/>
                </a:lnTo>
                <a:lnTo>
                  <a:pt x="744" y="48"/>
                </a:lnTo>
                <a:lnTo>
                  <a:pt x="744" y="54"/>
                </a:lnTo>
                <a:lnTo>
                  <a:pt x="750" y="54"/>
                </a:lnTo>
                <a:lnTo>
                  <a:pt x="750" y="54"/>
                </a:lnTo>
                <a:lnTo>
                  <a:pt x="750" y="54"/>
                </a:lnTo>
                <a:lnTo>
                  <a:pt x="750" y="54"/>
                </a:lnTo>
                <a:lnTo>
                  <a:pt x="744" y="48"/>
                </a:lnTo>
                <a:lnTo>
                  <a:pt x="738" y="42"/>
                </a:lnTo>
                <a:lnTo>
                  <a:pt x="732" y="42"/>
                </a:lnTo>
                <a:lnTo>
                  <a:pt x="732" y="36"/>
                </a:lnTo>
                <a:lnTo>
                  <a:pt x="726" y="36"/>
                </a:lnTo>
                <a:lnTo>
                  <a:pt x="726" y="36"/>
                </a:lnTo>
                <a:lnTo>
                  <a:pt x="726" y="36"/>
                </a:lnTo>
                <a:lnTo>
                  <a:pt x="720" y="36"/>
                </a:lnTo>
                <a:lnTo>
                  <a:pt x="720" y="36"/>
                </a:lnTo>
                <a:lnTo>
                  <a:pt x="720" y="36"/>
                </a:lnTo>
                <a:lnTo>
                  <a:pt x="720" y="36"/>
                </a:lnTo>
                <a:lnTo>
                  <a:pt x="714" y="42"/>
                </a:lnTo>
                <a:lnTo>
                  <a:pt x="714" y="42"/>
                </a:lnTo>
                <a:lnTo>
                  <a:pt x="714" y="42"/>
                </a:lnTo>
                <a:lnTo>
                  <a:pt x="708" y="42"/>
                </a:lnTo>
                <a:lnTo>
                  <a:pt x="708" y="36"/>
                </a:lnTo>
                <a:lnTo>
                  <a:pt x="702" y="36"/>
                </a:lnTo>
                <a:lnTo>
                  <a:pt x="696" y="36"/>
                </a:lnTo>
                <a:lnTo>
                  <a:pt x="696" y="36"/>
                </a:lnTo>
                <a:lnTo>
                  <a:pt x="690" y="36"/>
                </a:lnTo>
                <a:lnTo>
                  <a:pt x="690" y="36"/>
                </a:lnTo>
                <a:lnTo>
                  <a:pt x="684" y="36"/>
                </a:lnTo>
                <a:lnTo>
                  <a:pt x="684" y="36"/>
                </a:lnTo>
                <a:lnTo>
                  <a:pt x="678" y="36"/>
                </a:lnTo>
                <a:lnTo>
                  <a:pt x="678" y="36"/>
                </a:lnTo>
                <a:lnTo>
                  <a:pt x="672" y="36"/>
                </a:lnTo>
                <a:lnTo>
                  <a:pt x="672" y="42"/>
                </a:lnTo>
                <a:lnTo>
                  <a:pt x="666" y="42"/>
                </a:lnTo>
                <a:lnTo>
                  <a:pt x="666" y="42"/>
                </a:lnTo>
                <a:lnTo>
                  <a:pt x="660" y="48"/>
                </a:lnTo>
                <a:lnTo>
                  <a:pt x="660" y="48"/>
                </a:lnTo>
                <a:lnTo>
                  <a:pt x="654" y="54"/>
                </a:lnTo>
                <a:lnTo>
                  <a:pt x="654" y="60"/>
                </a:lnTo>
                <a:lnTo>
                  <a:pt x="648" y="60"/>
                </a:lnTo>
                <a:lnTo>
                  <a:pt x="648" y="66"/>
                </a:lnTo>
                <a:lnTo>
                  <a:pt x="654" y="66"/>
                </a:lnTo>
                <a:lnTo>
                  <a:pt x="654" y="66"/>
                </a:lnTo>
                <a:lnTo>
                  <a:pt x="654" y="66"/>
                </a:lnTo>
                <a:lnTo>
                  <a:pt x="660" y="66"/>
                </a:lnTo>
                <a:lnTo>
                  <a:pt x="660" y="66"/>
                </a:lnTo>
                <a:lnTo>
                  <a:pt x="666" y="66"/>
                </a:lnTo>
                <a:lnTo>
                  <a:pt x="666" y="66"/>
                </a:lnTo>
                <a:lnTo>
                  <a:pt x="672" y="66"/>
                </a:lnTo>
                <a:lnTo>
                  <a:pt x="678" y="66"/>
                </a:lnTo>
                <a:lnTo>
                  <a:pt x="690" y="66"/>
                </a:lnTo>
                <a:lnTo>
                  <a:pt x="696" y="66"/>
                </a:lnTo>
                <a:lnTo>
                  <a:pt x="696" y="66"/>
                </a:lnTo>
                <a:lnTo>
                  <a:pt x="702" y="60"/>
                </a:lnTo>
                <a:lnTo>
                  <a:pt x="702" y="60"/>
                </a:lnTo>
                <a:lnTo>
                  <a:pt x="708" y="60"/>
                </a:lnTo>
                <a:lnTo>
                  <a:pt x="714" y="60"/>
                </a:lnTo>
                <a:lnTo>
                  <a:pt x="714" y="60"/>
                </a:lnTo>
                <a:lnTo>
                  <a:pt x="720" y="60"/>
                </a:lnTo>
                <a:lnTo>
                  <a:pt x="726" y="54"/>
                </a:lnTo>
                <a:lnTo>
                  <a:pt x="726" y="54"/>
                </a:lnTo>
                <a:lnTo>
                  <a:pt x="726" y="54"/>
                </a:lnTo>
                <a:lnTo>
                  <a:pt x="732" y="54"/>
                </a:lnTo>
                <a:lnTo>
                  <a:pt x="732" y="54"/>
                </a:lnTo>
                <a:lnTo>
                  <a:pt x="732" y="60"/>
                </a:lnTo>
                <a:lnTo>
                  <a:pt x="732" y="60"/>
                </a:lnTo>
                <a:lnTo>
                  <a:pt x="732" y="66"/>
                </a:lnTo>
                <a:lnTo>
                  <a:pt x="732" y="72"/>
                </a:lnTo>
                <a:lnTo>
                  <a:pt x="732" y="78"/>
                </a:lnTo>
                <a:lnTo>
                  <a:pt x="732" y="84"/>
                </a:lnTo>
                <a:lnTo>
                  <a:pt x="732" y="90"/>
                </a:lnTo>
                <a:lnTo>
                  <a:pt x="732" y="90"/>
                </a:lnTo>
                <a:lnTo>
                  <a:pt x="726" y="96"/>
                </a:lnTo>
                <a:lnTo>
                  <a:pt x="726" y="96"/>
                </a:lnTo>
                <a:lnTo>
                  <a:pt x="726" y="102"/>
                </a:lnTo>
                <a:lnTo>
                  <a:pt x="720" y="108"/>
                </a:lnTo>
                <a:lnTo>
                  <a:pt x="720" y="108"/>
                </a:lnTo>
                <a:lnTo>
                  <a:pt x="720" y="114"/>
                </a:lnTo>
                <a:lnTo>
                  <a:pt x="714" y="114"/>
                </a:lnTo>
                <a:lnTo>
                  <a:pt x="714" y="120"/>
                </a:lnTo>
                <a:lnTo>
                  <a:pt x="702" y="120"/>
                </a:lnTo>
                <a:lnTo>
                  <a:pt x="702" y="120"/>
                </a:lnTo>
                <a:lnTo>
                  <a:pt x="702" y="120"/>
                </a:lnTo>
                <a:lnTo>
                  <a:pt x="696" y="120"/>
                </a:lnTo>
                <a:lnTo>
                  <a:pt x="696" y="120"/>
                </a:lnTo>
                <a:lnTo>
                  <a:pt x="696" y="120"/>
                </a:lnTo>
                <a:lnTo>
                  <a:pt x="690" y="126"/>
                </a:lnTo>
                <a:lnTo>
                  <a:pt x="690" y="126"/>
                </a:lnTo>
                <a:lnTo>
                  <a:pt x="684" y="126"/>
                </a:lnTo>
                <a:lnTo>
                  <a:pt x="684" y="126"/>
                </a:lnTo>
                <a:lnTo>
                  <a:pt x="684" y="126"/>
                </a:lnTo>
                <a:lnTo>
                  <a:pt x="684" y="126"/>
                </a:lnTo>
                <a:lnTo>
                  <a:pt x="678" y="126"/>
                </a:lnTo>
                <a:lnTo>
                  <a:pt x="678" y="126"/>
                </a:lnTo>
                <a:lnTo>
                  <a:pt x="678" y="126"/>
                </a:lnTo>
                <a:lnTo>
                  <a:pt x="672" y="126"/>
                </a:lnTo>
                <a:lnTo>
                  <a:pt x="672" y="126"/>
                </a:lnTo>
                <a:lnTo>
                  <a:pt x="666" y="126"/>
                </a:lnTo>
                <a:lnTo>
                  <a:pt x="666" y="126"/>
                </a:lnTo>
                <a:lnTo>
                  <a:pt x="666" y="132"/>
                </a:lnTo>
                <a:lnTo>
                  <a:pt x="666" y="138"/>
                </a:lnTo>
                <a:lnTo>
                  <a:pt x="672" y="138"/>
                </a:lnTo>
                <a:lnTo>
                  <a:pt x="672" y="144"/>
                </a:lnTo>
                <a:lnTo>
                  <a:pt x="672" y="144"/>
                </a:lnTo>
                <a:lnTo>
                  <a:pt x="672" y="150"/>
                </a:lnTo>
                <a:lnTo>
                  <a:pt x="672" y="150"/>
                </a:lnTo>
                <a:lnTo>
                  <a:pt x="672" y="156"/>
                </a:lnTo>
                <a:lnTo>
                  <a:pt x="672" y="156"/>
                </a:lnTo>
                <a:lnTo>
                  <a:pt x="672" y="162"/>
                </a:lnTo>
                <a:lnTo>
                  <a:pt x="672" y="162"/>
                </a:lnTo>
                <a:lnTo>
                  <a:pt x="672" y="162"/>
                </a:lnTo>
                <a:lnTo>
                  <a:pt x="672" y="162"/>
                </a:lnTo>
                <a:lnTo>
                  <a:pt x="666" y="168"/>
                </a:lnTo>
                <a:lnTo>
                  <a:pt x="666" y="168"/>
                </a:lnTo>
                <a:lnTo>
                  <a:pt x="666" y="168"/>
                </a:lnTo>
                <a:lnTo>
                  <a:pt x="672" y="168"/>
                </a:lnTo>
                <a:lnTo>
                  <a:pt x="678" y="168"/>
                </a:lnTo>
                <a:lnTo>
                  <a:pt x="684" y="168"/>
                </a:lnTo>
                <a:lnTo>
                  <a:pt x="690" y="168"/>
                </a:lnTo>
                <a:lnTo>
                  <a:pt x="696" y="168"/>
                </a:lnTo>
                <a:lnTo>
                  <a:pt x="702" y="168"/>
                </a:lnTo>
                <a:lnTo>
                  <a:pt x="708" y="168"/>
                </a:lnTo>
                <a:lnTo>
                  <a:pt x="714" y="168"/>
                </a:lnTo>
                <a:lnTo>
                  <a:pt x="714" y="168"/>
                </a:lnTo>
                <a:lnTo>
                  <a:pt x="708" y="168"/>
                </a:lnTo>
                <a:lnTo>
                  <a:pt x="708" y="168"/>
                </a:lnTo>
                <a:lnTo>
                  <a:pt x="708" y="168"/>
                </a:lnTo>
                <a:lnTo>
                  <a:pt x="702" y="174"/>
                </a:lnTo>
                <a:lnTo>
                  <a:pt x="702" y="174"/>
                </a:lnTo>
                <a:lnTo>
                  <a:pt x="696" y="174"/>
                </a:lnTo>
                <a:lnTo>
                  <a:pt x="696" y="174"/>
                </a:lnTo>
                <a:lnTo>
                  <a:pt x="696" y="174"/>
                </a:lnTo>
                <a:lnTo>
                  <a:pt x="696" y="174"/>
                </a:lnTo>
                <a:lnTo>
                  <a:pt x="696" y="174"/>
                </a:lnTo>
                <a:lnTo>
                  <a:pt x="696" y="180"/>
                </a:lnTo>
                <a:lnTo>
                  <a:pt x="696" y="180"/>
                </a:lnTo>
                <a:lnTo>
                  <a:pt x="690" y="186"/>
                </a:lnTo>
                <a:lnTo>
                  <a:pt x="690" y="192"/>
                </a:lnTo>
                <a:lnTo>
                  <a:pt x="690" y="198"/>
                </a:lnTo>
                <a:lnTo>
                  <a:pt x="690" y="198"/>
                </a:lnTo>
                <a:lnTo>
                  <a:pt x="684" y="198"/>
                </a:lnTo>
                <a:lnTo>
                  <a:pt x="684" y="204"/>
                </a:lnTo>
                <a:lnTo>
                  <a:pt x="684" y="204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72" y="204"/>
                </a:lnTo>
                <a:lnTo>
                  <a:pt x="672" y="204"/>
                </a:lnTo>
                <a:lnTo>
                  <a:pt x="666" y="204"/>
                </a:lnTo>
                <a:lnTo>
                  <a:pt x="660" y="204"/>
                </a:lnTo>
                <a:lnTo>
                  <a:pt x="654" y="204"/>
                </a:lnTo>
                <a:lnTo>
                  <a:pt x="654" y="204"/>
                </a:lnTo>
                <a:lnTo>
                  <a:pt x="654" y="204"/>
                </a:lnTo>
                <a:lnTo>
                  <a:pt x="654" y="204"/>
                </a:lnTo>
                <a:lnTo>
                  <a:pt x="654" y="210"/>
                </a:lnTo>
                <a:lnTo>
                  <a:pt x="654" y="210"/>
                </a:lnTo>
                <a:lnTo>
                  <a:pt x="654" y="210"/>
                </a:lnTo>
                <a:lnTo>
                  <a:pt x="648" y="210"/>
                </a:lnTo>
                <a:lnTo>
                  <a:pt x="648" y="210"/>
                </a:lnTo>
                <a:lnTo>
                  <a:pt x="648" y="210"/>
                </a:lnTo>
                <a:lnTo>
                  <a:pt x="648" y="210"/>
                </a:lnTo>
                <a:lnTo>
                  <a:pt x="648" y="216"/>
                </a:lnTo>
                <a:lnTo>
                  <a:pt x="648" y="216"/>
                </a:lnTo>
                <a:lnTo>
                  <a:pt x="642" y="216"/>
                </a:lnTo>
                <a:lnTo>
                  <a:pt x="642" y="216"/>
                </a:lnTo>
                <a:lnTo>
                  <a:pt x="642" y="216"/>
                </a:lnTo>
                <a:lnTo>
                  <a:pt x="642" y="222"/>
                </a:lnTo>
                <a:lnTo>
                  <a:pt x="636" y="222"/>
                </a:lnTo>
                <a:lnTo>
                  <a:pt x="636" y="222"/>
                </a:lnTo>
                <a:lnTo>
                  <a:pt x="636" y="222"/>
                </a:lnTo>
                <a:lnTo>
                  <a:pt x="630" y="222"/>
                </a:lnTo>
                <a:lnTo>
                  <a:pt x="630" y="222"/>
                </a:lnTo>
                <a:lnTo>
                  <a:pt x="630" y="222"/>
                </a:lnTo>
                <a:lnTo>
                  <a:pt x="624" y="222"/>
                </a:lnTo>
                <a:lnTo>
                  <a:pt x="624" y="228"/>
                </a:lnTo>
                <a:lnTo>
                  <a:pt x="624" y="228"/>
                </a:lnTo>
                <a:lnTo>
                  <a:pt x="624" y="234"/>
                </a:lnTo>
                <a:lnTo>
                  <a:pt x="618" y="240"/>
                </a:lnTo>
                <a:lnTo>
                  <a:pt x="612" y="246"/>
                </a:lnTo>
                <a:lnTo>
                  <a:pt x="606" y="252"/>
                </a:lnTo>
                <a:lnTo>
                  <a:pt x="600" y="258"/>
                </a:lnTo>
                <a:lnTo>
                  <a:pt x="594" y="264"/>
                </a:lnTo>
                <a:lnTo>
                  <a:pt x="588" y="270"/>
                </a:lnTo>
                <a:lnTo>
                  <a:pt x="588" y="270"/>
                </a:lnTo>
                <a:lnTo>
                  <a:pt x="588" y="276"/>
                </a:lnTo>
                <a:lnTo>
                  <a:pt x="588" y="282"/>
                </a:lnTo>
                <a:lnTo>
                  <a:pt x="588" y="294"/>
                </a:lnTo>
                <a:lnTo>
                  <a:pt x="588" y="294"/>
                </a:lnTo>
                <a:lnTo>
                  <a:pt x="588" y="300"/>
                </a:lnTo>
                <a:lnTo>
                  <a:pt x="588" y="300"/>
                </a:lnTo>
                <a:lnTo>
                  <a:pt x="582" y="306"/>
                </a:lnTo>
                <a:lnTo>
                  <a:pt x="582" y="306"/>
                </a:lnTo>
                <a:lnTo>
                  <a:pt x="582" y="312"/>
                </a:lnTo>
                <a:lnTo>
                  <a:pt x="582" y="312"/>
                </a:lnTo>
                <a:lnTo>
                  <a:pt x="582" y="312"/>
                </a:lnTo>
                <a:lnTo>
                  <a:pt x="582" y="318"/>
                </a:lnTo>
                <a:lnTo>
                  <a:pt x="576" y="318"/>
                </a:lnTo>
                <a:lnTo>
                  <a:pt x="576" y="318"/>
                </a:lnTo>
                <a:lnTo>
                  <a:pt x="576" y="318"/>
                </a:lnTo>
                <a:lnTo>
                  <a:pt x="576" y="324"/>
                </a:lnTo>
                <a:lnTo>
                  <a:pt x="570" y="324"/>
                </a:lnTo>
                <a:lnTo>
                  <a:pt x="570" y="324"/>
                </a:lnTo>
                <a:lnTo>
                  <a:pt x="570" y="324"/>
                </a:lnTo>
                <a:lnTo>
                  <a:pt x="564" y="324"/>
                </a:lnTo>
                <a:lnTo>
                  <a:pt x="558" y="324"/>
                </a:lnTo>
                <a:lnTo>
                  <a:pt x="546" y="324"/>
                </a:lnTo>
                <a:lnTo>
                  <a:pt x="540" y="324"/>
                </a:lnTo>
                <a:lnTo>
                  <a:pt x="540" y="318"/>
                </a:lnTo>
                <a:lnTo>
                  <a:pt x="534" y="318"/>
                </a:lnTo>
                <a:lnTo>
                  <a:pt x="534" y="318"/>
                </a:lnTo>
                <a:lnTo>
                  <a:pt x="534" y="318"/>
                </a:lnTo>
                <a:lnTo>
                  <a:pt x="534" y="318"/>
                </a:lnTo>
                <a:lnTo>
                  <a:pt x="534" y="318"/>
                </a:lnTo>
                <a:lnTo>
                  <a:pt x="534" y="318"/>
                </a:lnTo>
                <a:lnTo>
                  <a:pt x="528" y="318"/>
                </a:lnTo>
                <a:lnTo>
                  <a:pt x="528" y="318"/>
                </a:lnTo>
                <a:lnTo>
                  <a:pt x="528" y="318"/>
                </a:lnTo>
                <a:lnTo>
                  <a:pt x="528" y="318"/>
                </a:lnTo>
                <a:lnTo>
                  <a:pt x="522" y="324"/>
                </a:lnTo>
                <a:lnTo>
                  <a:pt x="420" y="246"/>
                </a:lnTo>
                <a:lnTo>
                  <a:pt x="318" y="246"/>
                </a:lnTo>
                <a:lnTo>
                  <a:pt x="312" y="246"/>
                </a:lnTo>
                <a:lnTo>
                  <a:pt x="312" y="240"/>
                </a:lnTo>
                <a:lnTo>
                  <a:pt x="312" y="240"/>
                </a:lnTo>
                <a:lnTo>
                  <a:pt x="306" y="234"/>
                </a:lnTo>
                <a:lnTo>
                  <a:pt x="306" y="234"/>
                </a:lnTo>
                <a:lnTo>
                  <a:pt x="306" y="228"/>
                </a:lnTo>
                <a:lnTo>
                  <a:pt x="300" y="228"/>
                </a:lnTo>
                <a:lnTo>
                  <a:pt x="300" y="228"/>
                </a:lnTo>
                <a:lnTo>
                  <a:pt x="300" y="228"/>
                </a:lnTo>
                <a:lnTo>
                  <a:pt x="300" y="228"/>
                </a:lnTo>
                <a:lnTo>
                  <a:pt x="216" y="228"/>
                </a:lnTo>
                <a:lnTo>
                  <a:pt x="216" y="228"/>
                </a:lnTo>
                <a:lnTo>
                  <a:pt x="216" y="234"/>
                </a:lnTo>
                <a:lnTo>
                  <a:pt x="216" y="234"/>
                </a:lnTo>
                <a:lnTo>
                  <a:pt x="210" y="234"/>
                </a:lnTo>
                <a:lnTo>
                  <a:pt x="210" y="234"/>
                </a:lnTo>
                <a:lnTo>
                  <a:pt x="210" y="234"/>
                </a:lnTo>
                <a:lnTo>
                  <a:pt x="210" y="234"/>
                </a:lnTo>
                <a:lnTo>
                  <a:pt x="204" y="234"/>
                </a:lnTo>
                <a:lnTo>
                  <a:pt x="198" y="234"/>
                </a:lnTo>
                <a:lnTo>
                  <a:pt x="192" y="234"/>
                </a:lnTo>
                <a:lnTo>
                  <a:pt x="186" y="234"/>
                </a:lnTo>
                <a:lnTo>
                  <a:pt x="180" y="234"/>
                </a:lnTo>
                <a:lnTo>
                  <a:pt x="174" y="234"/>
                </a:lnTo>
                <a:lnTo>
                  <a:pt x="168" y="234"/>
                </a:lnTo>
                <a:lnTo>
                  <a:pt x="162" y="234"/>
                </a:lnTo>
                <a:lnTo>
                  <a:pt x="156" y="234"/>
                </a:lnTo>
                <a:lnTo>
                  <a:pt x="156" y="240"/>
                </a:lnTo>
                <a:lnTo>
                  <a:pt x="156" y="240"/>
                </a:lnTo>
                <a:lnTo>
                  <a:pt x="150" y="246"/>
                </a:lnTo>
                <a:lnTo>
                  <a:pt x="150" y="246"/>
                </a:lnTo>
                <a:lnTo>
                  <a:pt x="144" y="252"/>
                </a:lnTo>
                <a:lnTo>
                  <a:pt x="144" y="258"/>
                </a:lnTo>
                <a:lnTo>
                  <a:pt x="138" y="264"/>
                </a:lnTo>
                <a:lnTo>
                  <a:pt x="138" y="270"/>
                </a:lnTo>
                <a:lnTo>
                  <a:pt x="132" y="270"/>
                </a:lnTo>
                <a:lnTo>
                  <a:pt x="132" y="270"/>
                </a:lnTo>
                <a:lnTo>
                  <a:pt x="132" y="276"/>
                </a:lnTo>
                <a:lnTo>
                  <a:pt x="126" y="276"/>
                </a:lnTo>
                <a:lnTo>
                  <a:pt x="126" y="276"/>
                </a:lnTo>
                <a:lnTo>
                  <a:pt x="126" y="276"/>
                </a:lnTo>
                <a:lnTo>
                  <a:pt x="126" y="276"/>
                </a:lnTo>
                <a:lnTo>
                  <a:pt x="120" y="276"/>
                </a:lnTo>
                <a:lnTo>
                  <a:pt x="120" y="276"/>
                </a:lnTo>
                <a:lnTo>
                  <a:pt x="120" y="276"/>
                </a:lnTo>
                <a:lnTo>
                  <a:pt x="114" y="276"/>
                </a:lnTo>
                <a:lnTo>
                  <a:pt x="114" y="276"/>
                </a:lnTo>
                <a:lnTo>
                  <a:pt x="114" y="276"/>
                </a:lnTo>
                <a:lnTo>
                  <a:pt x="108" y="276"/>
                </a:lnTo>
                <a:lnTo>
                  <a:pt x="102" y="276"/>
                </a:lnTo>
                <a:lnTo>
                  <a:pt x="102" y="276"/>
                </a:lnTo>
                <a:lnTo>
                  <a:pt x="96" y="276"/>
                </a:lnTo>
                <a:lnTo>
                  <a:pt x="90" y="276"/>
                </a:lnTo>
                <a:lnTo>
                  <a:pt x="84" y="276"/>
                </a:lnTo>
                <a:lnTo>
                  <a:pt x="78" y="276"/>
                </a:lnTo>
                <a:lnTo>
                  <a:pt x="66" y="276"/>
                </a:lnTo>
                <a:lnTo>
                  <a:pt x="54" y="276"/>
                </a:lnTo>
                <a:lnTo>
                  <a:pt x="42" y="282"/>
                </a:lnTo>
                <a:lnTo>
                  <a:pt x="30" y="282"/>
                </a:lnTo>
                <a:lnTo>
                  <a:pt x="18" y="288"/>
                </a:lnTo>
                <a:lnTo>
                  <a:pt x="6" y="294"/>
                </a:lnTo>
                <a:lnTo>
                  <a:pt x="6" y="288"/>
                </a:lnTo>
                <a:lnTo>
                  <a:pt x="6" y="282"/>
                </a:lnTo>
                <a:lnTo>
                  <a:pt x="6" y="282"/>
                </a:lnTo>
                <a:lnTo>
                  <a:pt x="0" y="282"/>
                </a:lnTo>
                <a:lnTo>
                  <a:pt x="0" y="276"/>
                </a:lnTo>
                <a:lnTo>
                  <a:pt x="6" y="276"/>
                </a:lnTo>
                <a:lnTo>
                  <a:pt x="6" y="270"/>
                </a:lnTo>
                <a:lnTo>
                  <a:pt x="6" y="270"/>
                </a:lnTo>
                <a:lnTo>
                  <a:pt x="6" y="270"/>
                </a:lnTo>
                <a:lnTo>
                  <a:pt x="12" y="264"/>
                </a:lnTo>
                <a:lnTo>
                  <a:pt x="12" y="264"/>
                </a:lnTo>
                <a:lnTo>
                  <a:pt x="12" y="264"/>
                </a:lnTo>
                <a:lnTo>
                  <a:pt x="18" y="258"/>
                </a:lnTo>
                <a:lnTo>
                  <a:pt x="18" y="258"/>
                </a:lnTo>
                <a:lnTo>
                  <a:pt x="24" y="258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46"/>
                </a:lnTo>
                <a:lnTo>
                  <a:pt x="24" y="246"/>
                </a:lnTo>
                <a:lnTo>
                  <a:pt x="24" y="246"/>
                </a:lnTo>
                <a:lnTo>
                  <a:pt x="18" y="246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34"/>
                </a:lnTo>
                <a:lnTo>
                  <a:pt x="18" y="234"/>
                </a:lnTo>
                <a:lnTo>
                  <a:pt x="18" y="234"/>
                </a:lnTo>
                <a:lnTo>
                  <a:pt x="24" y="234"/>
                </a:lnTo>
                <a:lnTo>
                  <a:pt x="24" y="234"/>
                </a:lnTo>
                <a:lnTo>
                  <a:pt x="30" y="228"/>
                </a:lnTo>
                <a:lnTo>
                  <a:pt x="30" y="228"/>
                </a:lnTo>
                <a:lnTo>
                  <a:pt x="36" y="228"/>
                </a:lnTo>
                <a:lnTo>
                  <a:pt x="36" y="228"/>
                </a:lnTo>
                <a:lnTo>
                  <a:pt x="42" y="228"/>
                </a:lnTo>
                <a:lnTo>
                  <a:pt x="42" y="228"/>
                </a:lnTo>
                <a:lnTo>
                  <a:pt x="42" y="228"/>
                </a:lnTo>
                <a:lnTo>
                  <a:pt x="42" y="228"/>
                </a:lnTo>
                <a:lnTo>
                  <a:pt x="48" y="222"/>
                </a:lnTo>
                <a:lnTo>
                  <a:pt x="54" y="222"/>
                </a:lnTo>
                <a:lnTo>
                  <a:pt x="54" y="216"/>
                </a:lnTo>
                <a:lnTo>
                  <a:pt x="60" y="216"/>
                </a:lnTo>
                <a:lnTo>
                  <a:pt x="60" y="210"/>
                </a:lnTo>
                <a:lnTo>
                  <a:pt x="66" y="210"/>
                </a:lnTo>
                <a:lnTo>
                  <a:pt x="66" y="210"/>
                </a:lnTo>
                <a:lnTo>
                  <a:pt x="72" y="210"/>
                </a:lnTo>
                <a:lnTo>
                  <a:pt x="72" y="210"/>
                </a:lnTo>
                <a:lnTo>
                  <a:pt x="78" y="210"/>
                </a:lnTo>
                <a:lnTo>
                  <a:pt x="78" y="210"/>
                </a:lnTo>
                <a:lnTo>
                  <a:pt x="84" y="210"/>
                </a:lnTo>
                <a:lnTo>
                  <a:pt x="84" y="204"/>
                </a:lnTo>
                <a:lnTo>
                  <a:pt x="84" y="204"/>
                </a:lnTo>
                <a:lnTo>
                  <a:pt x="84" y="204"/>
                </a:lnTo>
                <a:lnTo>
                  <a:pt x="84" y="204"/>
                </a:lnTo>
                <a:lnTo>
                  <a:pt x="84" y="198"/>
                </a:lnTo>
                <a:lnTo>
                  <a:pt x="90" y="198"/>
                </a:lnTo>
                <a:lnTo>
                  <a:pt x="90" y="192"/>
                </a:lnTo>
                <a:lnTo>
                  <a:pt x="90" y="192"/>
                </a:lnTo>
                <a:lnTo>
                  <a:pt x="90" y="192"/>
                </a:lnTo>
                <a:lnTo>
                  <a:pt x="90" y="192"/>
                </a:lnTo>
                <a:lnTo>
                  <a:pt x="96" y="186"/>
                </a:lnTo>
                <a:lnTo>
                  <a:pt x="96" y="186"/>
                </a:lnTo>
                <a:lnTo>
                  <a:pt x="96" y="186"/>
                </a:lnTo>
                <a:lnTo>
                  <a:pt x="102" y="186"/>
                </a:lnTo>
                <a:lnTo>
                  <a:pt x="102" y="186"/>
                </a:lnTo>
                <a:lnTo>
                  <a:pt x="108" y="186"/>
                </a:lnTo>
                <a:lnTo>
                  <a:pt x="108" y="186"/>
                </a:lnTo>
                <a:lnTo>
                  <a:pt x="114" y="186"/>
                </a:lnTo>
                <a:lnTo>
                  <a:pt x="114" y="186"/>
                </a:lnTo>
                <a:lnTo>
                  <a:pt x="114" y="180"/>
                </a:lnTo>
                <a:lnTo>
                  <a:pt x="120" y="180"/>
                </a:lnTo>
                <a:lnTo>
                  <a:pt x="120" y="180"/>
                </a:lnTo>
                <a:lnTo>
                  <a:pt x="120" y="180"/>
                </a:lnTo>
                <a:lnTo>
                  <a:pt x="120" y="174"/>
                </a:lnTo>
                <a:lnTo>
                  <a:pt x="120" y="174"/>
                </a:lnTo>
                <a:lnTo>
                  <a:pt x="120" y="168"/>
                </a:lnTo>
                <a:lnTo>
                  <a:pt x="120" y="168"/>
                </a:lnTo>
                <a:lnTo>
                  <a:pt x="120" y="168"/>
                </a:lnTo>
                <a:lnTo>
                  <a:pt x="120" y="162"/>
                </a:lnTo>
                <a:lnTo>
                  <a:pt x="120" y="162"/>
                </a:lnTo>
                <a:lnTo>
                  <a:pt x="126" y="162"/>
                </a:lnTo>
                <a:lnTo>
                  <a:pt x="126" y="162"/>
                </a:lnTo>
                <a:lnTo>
                  <a:pt x="132" y="162"/>
                </a:lnTo>
                <a:lnTo>
                  <a:pt x="132" y="162"/>
                </a:lnTo>
                <a:lnTo>
                  <a:pt x="138" y="162"/>
                </a:lnTo>
                <a:lnTo>
                  <a:pt x="144" y="156"/>
                </a:lnTo>
                <a:lnTo>
                  <a:pt x="144" y="156"/>
                </a:lnTo>
                <a:lnTo>
                  <a:pt x="144" y="156"/>
                </a:lnTo>
                <a:lnTo>
                  <a:pt x="150" y="156"/>
                </a:lnTo>
                <a:lnTo>
                  <a:pt x="150" y="150"/>
                </a:lnTo>
                <a:lnTo>
                  <a:pt x="150" y="150"/>
                </a:lnTo>
                <a:lnTo>
                  <a:pt x="150" y="150"/>
                </a:lnTo>
                <a:lnTo>
                  <a:pt x="156" y="150"/>
                </a:lnTo>
                <a:lnTo>
                  <a:pt x="156" y="150"/>
                </a:lnTo>
                <a:lnTo>
                  <a:pt x="156" y="150"/>
                </a:lnTo>
                <a:lnTo>
                  <a:pt x="156" y="150"/>
                </a:lnTo>
                <a:lnTo>
                  <a:pt x="162" y="144"/>
                </a:lnTo>
                <a:lnTo>
                  <a:pt x="162" y="144"/>
                </a:lnTo>
                <a:lnTo>
                  <a:pt x="162" y="144"/>
                </a:lnTo>
                <a:lnTo>
                  <a:pt x="162" y="144"/>
                </a:lnTo>
                <a:lnTo>
                  <a:pt x="168" y="144"/>
                </a:lnTo>
                <a:lnTo>
                  <a:pt x="168" y="144"/>
                </a:lnTo>
                <a:lnTo>
                  <a:pt x="168" y="144"/>
                </a:lnTo>
                <a:lnTo>
                  <a:pt x="168" y="144"/>
                </a:lnTo>
                <a:lnTo>
                  <a:pt x="174" y="144"/>
                </a:lnTo>
                <a:lnTo>
                  <a:pt x="180" y="144"/>
                </a:lnTo>
                <a:lnTo>
                  <a:pt x="180" y="144"/>
                </a:lnTo>
                <a:lnTo>
                  <a:pt x="180" y="138"/>
                </a:lnTo>
                <a:lnTo>
                  <a:pt x="180" y="138"/>
                </a:lnTo>
                <a:lnTo>
                  <a:pt x="186" y="138"/>
                </a:lnTo>
                <a:lnTo>
                  <a:pt x="186" y="138"/>
                </a:lnTo>
                <a:lnTo>
                  <a:pt x="186" y="138"/>
                </a:lnTo>
                <a:lnTo>
                  <a:pt x="186" y="138"/>
                </a:lnTo>
                <a:lnTo>
                  <a:pt x="186" y="132"/>
                </a:lnTo>
                <a:lnTo>
                  <a:pt x="186" y="114"/>
                </a:lnTo>
                <a:lnTo>
                  <a:pt x="192" y="114"/>
                </a:lnTo>
                <a:lnTo>
                  <a:pt x="192" y="114"/>
                </a:lnTo>
                <a:lnTo>
                  <a:pt x="192" y="114"/>
                </a:lnTo>
                <a:lnTo>
                  <a:pt x="198" y="114"/>
                </a:lnTo>
                <a:lnTo>
                  <a:pt x="198" y="114"/>
                </a:lnTo>
                <a:lnTo>
                  <a:pt x="198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78"/>
                </a:lnTo>
                <a:close/>
              </a:path>
            </a:pathLst>
          </a:custGeom>
          <a:solidFill>
            <a:srgbClr val="0099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6299280" y="4092480"/>
            <a:ext cx="1058760" cy="514440"/>
          </a:xfrm>
          <a:custGeom>
            <a:avLst/>
            <a:gdLst/>
            <a:ahLst/>
            <a:rect l="l" t="t" r="r" b="b"/>
            <a:pathLst>
              <a:path w="750" h="324">
                <a:moveTo>
                  <a:pt x="204" y="78"/>
                </a:moveTo>
                <a:lnTo>
                  <a:pt x="294" y="66"/>
                </a:lnTo>
                <a:lnTo>
                  <a:pt x="366" y="60"/>
                </a:lnTo>
                <a:lnTo>
                  <a:pt x="432" y="48"/>
                </a:lnTo>
                <a:lnTo>
                  <a:pt x="486" y="42"/>
                </a:lnTo>
                <a:lnTo>
                  <a:pt x="510" y="36"/>
                </a:lnTo>
                <a:lnTo>
                  <a:pt x="534" y="36"/>
                </a:lnTo>
                <a:lnTo>
                  <a:pt x="558" y="30"/>
                </a:lnTo>
                <a:lnTo>
                  <a:pt x="582" y="24"/>
                </a:lnTo>
                <a:lnTo>
                  <a:pt x="612" y="18"/>
                </a:lnTo>
                <a:lnTo>
                  <a:pt x="642" y="12"/>
                </a:lnTo>
                <a:lnTo>
                  <a:pt x="672" y="6"/>
                </a:lnTo>
                <a:lnTo>
                  <a:pt x="702" y="0"/>
                </a:lnTo>
                <a:lnTo>
                  <a:pt x="702" y="0"/>
                </a:lnTo>
                <a:lnTo>
                  <a:pt x="708" y="6"/>
                </a:lnTo>
                <a:lnTo>
                  <a:pt x="708" y="6"/>
                </a:lnTo>
                <a:lnTo>
                  <a:pt x="708" y="12"/>
                </a:lnTo>
                <a:lnTo>
                  <a:pt x="714" y="18"/>
                </a:lnTo>
                <a:lnTo>
                  <a:pt x="714" y="18"/>
                </a:lnTo>
                <a:lnTo>
                  <a:pt x="720" y="24"/>
                </a:lnTo>
                <a:lnTo>
                  <a:pt x="726" y="30"/>
                </a:lnTo>
                <a:lnTo>
                  <a:pt x="726" y="36"/>
                </a:lnTo>
                <a:lnTo>
                  <a:pt x="732" y="42"/>
                </a:lnTo>
                <a:lnTo>
                  <a:pt x="738" y="42"/>
                </a:lnTo>
                <a:lnTo>
                  <a:pt x="738" y="48"/>
                </a:lnTo>
                <a:lnTo>
                  <a:pt x="744" y="48"/>
                </a:lnTo>
                <a:lnTo>
                  <a:pt x="744" y="54"/>
                </a:lnTo>
                <a:lnTo>
                  <a:pt x="750" y="54"/>
                </a:lnTo>
                <a:lnTo>
                  <a:pt x="750" y="54"/>
                </a:lnTo>
                <a:lnTo>
                  <a:pt x="750" y="54"/>
                </a:lnTo>
                <a:lnTo>
                  <a:pt x="750" y="54"/>
                </a:lnTo>
                <a:lnTo>
                  <a:pt x="744" y="48"/>
                </a:lnTo>
                <a:lnTo>
                  <a:pt x="738" y="42"/>
                </a:lnTo>
                <a:lnTo>
                  <a:pt x="732" y="42"/>
                </a:lnTo>
                <a:lnTo>
                  <a:pt x="732" y="36"/>
                </a:lnTo>
                <a:lnTo>
                  <a:pt x="726" y="36"/>
                </a:lnTo>
                <a:lnTo>
                  <a:pt x="726" y="36"/>
                </a:lnTo>
                <a:lnTo>
                  <a:pt x="726" y="36"/>
                </a:lnTo>
                <a:lnTo>
                  <a:pt x="720" y="36"/>
                </a:lnTo>
                <a:lnTo>
                  <a:pt x="720" y="36"/>
                </a:lnTo>
                <a:lnTo>
                  <a:pt x="720" y="36"/>
                </a:lnTo>
                <a:lnTo>
                  <a:pt x="720" y="36"/>
                </a:lnTo>
                <a:lnTo>
                  <a:pt x="714" y="42"/>
                </a:lnTo>
                <a:lnTo>
                  <a:pt x="714" y="42"/>
                </a:lnTo>
                <a:lnTo>
                  <a:pt x="714" y="42"/>
                </a:lnTo>
                <a:lnTo>
                  <a:pt x="708" y="42"/>
                </a:lnTo>
                <a:lnTo>
                  <a:pt x="708" y="36"/>
                </a:lnTo>
                <a:lnTo>
                  <a:pt x="702" y="36"/>
                </a:lnTo>
                <a:lnTo>
                  <a:pt x="696" y="36"/>
                </a:lnTo>
                <a:lnTo>
                  <a:pt x="696" y="36"/>
                </a:lnTo>
                <a:lnTo>
                  <a:pt x="690" y="36"/>
                </a:lnTo>
                <a:lnTo>
                  <a:pt x="690" y="36"/>
                </a:lnTo>
                <a:lnTo>
                  <a:pt x="684" y="36"/>
                </a:lnTo>
                <a:lnTo>
                  <a:pt x="684" y="36"/>
                </a:lnTo>
                <a:lnTo>
                  <a:pt x="678" y="36"/>
                </a:lnTo>
                <a:lnTo>
                  <a:pt x="678" y="36"/>
                </a:lnTo>
                <a:lnTo>
                  <a:pt x="672" y="36"/>
                </a:lnTo>
                <a:lnTo>
                  <a:pt x="672" y="42"/>
                </a:lnTo>
                <a:lnTo>
                  <a:pt x="666" y="42"/>
                </a:lnTo>
                <a:lnTo>
                  <a:pt x="666" y="42"/>
                </a:lnTo>
                <a:lnTo>
                  <a:pt x="660" y="48"/>
                </a:lnTo>
                <a:lnTo>
                  <a:pt x="660" y="48"/>
                </a:lnTo>
                <a:lnTo>
                  <a:pt x="654" y="54"/>
                </a:lnTo>
                <a:lnTo>
                  <a:pt x="654" y="60"/>
                </a:lnTo>
                <a:lnTo>
                  <a:pt x="648" y="60"/>
                </a:lnTo>
                <a:lnTo>
                  <a:pt x="648" y="66"/>
                </a:lnTo>
                <a:lnTo>
                  <a:pt x="654" y="66"/>
                </a:lnTo>
                <a:lnTo>
                  <a:pt x="654" y="66"/>
                </a:lnTo>
                <a:lnTo>
                  <a:pt x="654" y="66"/>
                </a:lnTo>
                <a:lnTo>
                  <a:pt x="660" y="66"/>
                </a:lnTo>
                <a:lnTo>
                  <a:pt x="660" y="66"/>
                </a:lnTo>
                <a:lnTo>
                  <a:pt x="666" y="66"/>
                </a:lnTo>
                <a:lnTo>
                  <a:pt x="666" y="66"/>
                </a:lnTo>
                <a:lnTo>
                  <a:pt x="672" y="66"/>
                </a:lnTo>
                <a:lnTo>
                  <a:pt x="678" y="66"/>
                </a:lnTo>
                <a:lnTo>
                  <a:pt x="690" y="66"/>
                </a:lnTo>
                <a:lnTo>
                  <a:pt x="696" y="66"/>
                </a:lnTo>
                <a:lnTo>
                  <a:pt x="696" y="66"/>
                </a:lnTo>
                <a:lnTo>
                  <a:pt x="702" y="60"/>
                </a:lnTo>
                <a:lnTo>
                  <a:pt x="702" y="60"/>
                </a:lnTo>
                <a:lnTo>
                  <a:pt x="708" y="60"/>
                </a:lnTo>
                <a:lnTo>
                  <a:pt x="714" y="60"/>
                </a:lnTo>
                <a:lnTo>
                  <a:pt x="714" y="60"/>
                </a:lnTo>
                <a:lnTo>
                  <a:pt x="720" y="60"/>
                </a:lnTo>
                <a:lnTo>
                  <a:pt x="726" y="54"/>
                </a:lnTo>
                <a:lnTo>
                  <a:pt x="726" y="54"/>
                </a:lnTo>
                <a:lnTo>
                  <a:pt x="726" y="54"/>
                </a:lnTo>
                <a:lnTo>
                  <a:pt x="732" y="54"/>
                </a:lnTo>
                <a:lnTo>
                  <a:pt x="732" y="54"/>
                </a:lnTo>
                <a:lnTo>
                  <a:pt x="732" y="60"/>
                </a:lnTo>
                <a:lnTo>
                  <a:pt x="732" y="60"/>
                </a:lnTo>
                <a:lnTo>
                  <a:pt x="732" y="66"/>
                </a:lnTo>
                <a:lnTo>
                  <a:pt x="732" y="72"/>
                </a:lnTo>
                <a:lnTo>
                  <a:pt x="732" y="78"/>
                </a:lnTo>
                <a:lnTo>
                  <a:pt x="732" y="84"/>
                </a:lnTo>
                <a:lnTo>
                  <a:pt x="732" y="90"/>
                </a:lnTo>
                <a:lnTo>
                  <a:pt x="732" y="90"/>
                </a:lnTo>
                <a:lnTo>
                  <a:pt x="726" y="96"/>
                </a:lnTo>
                <a:lnTo>
                  <a:pt x="726" y="96"/>
                </a:lnTo>
                <a:lnTo>
                  <a:pt x="726" y="102"/>
                </a:lnTo>
                <a:lnTo>
                  <a:pt x="720" y="108"/>
                </a:lnTo>
                <a:lnTo>
                  <a:pt x="720" y="108"/>
                </a:lnTo>
                <a:lnTo>
                  <a:pt x="720" y="114"/>
                </a:lnTo>
                <a:lnTo>
                  <a:pt x="714" y="114"/>
                </a:lnTo>
                <a:lnTo>
                  <a:pt x="714" y="120"/>
                </a:lnTo>
                <a:lnTo>
                  <a:pt x="702" y="120"/>
                </a:lnTo>
                <a:lnTo>
                  <a:pt x="702" y="120"/>
                </a:lnTo>
                <a:lnTo>
                  <a:pt x="702" y="120"/>
                </a:lnTo>
                <a:lnTo>
                  <a:pt x="696" y="120"/>
                </a:lnTo>
                <a:lnTo>
                  <a:pt x="696" y="120"/>
                </a:lnTo>
                <a:lnTo>
                  <a:pt x="696" y="120"/>
                </a:lnTo>
                <a:lnTo>
                  <a:pt x="690" y="126"/>
                </a:lnTo>
                <a:lnTo>
                  <a:pt x="690" y="126"/>
                </a:lnTo>
                <a:lnTo>
                  <a:pt x="684" y="126"/>
                </a:lnTo>
                <a:lnTo>
                  <a:pt x="684" y="126"/>
                </a:lnTo>
                <a:lnTo>
                  <a:pt x="684" y="126"/>
                </a:lnTo>
                <a:lnTo>
                  <a:pt x="684" y="126"/>
                </a:lnTo>
                <a:lnTo>
                  <a:pt x="678" y="126"/>
                </a:lnTo>
                <a:lnTo>
                  <a:pt x="678" y="126"/>
                </a:lnTo>
                <a:lnTo>
                  <a:pt x="678" y="126"/>
                </a:lnTo>
                <a:lnTo>
                  <a:pt x="672" y="126"/>
                </a:lnTo>
                <a:lnTo>
                  <a:pt x="672" y="126"/>
                </a:lnTo>
                <a:lnTo>
                  <a:pt x="666" y="126"/>
                </a:lnTo>
                <a:lnTo>
                  <a:pt x="666" y="126"/>
                </a:lnTo>
                <a:lnTo>
                  <a:pt x="666" y="132"/>
                </a:lnTo>
                <a:lnTo>
                  <a:pt x="666" y="138"/>
                </a:lnTo>
                <a:lnTo>
                  <a:pt x="672" y="138"/>
                </a:lnTo>
                <a:lnTo>
                  <a:pt x="672" y="144"/>
                </a:lnTo>
                <a:lnTo>
                  <a:pt x="672" y="144"/>
                </a:lnTo>
                <a:lnTo>
                  <a:pt x="672" y="150"/>
                </a:lnTo>
                <a:lnTo>
                  <a:pt x="672" y="150"/>
                </a:lnTo>
                <a:lnTo>
                  <a:pt x="672" y="156"/>
                </a:lnTo>
                <a:lnTo>
                  <a:pt x="672" y="156"/>
                </a:lnTo>
                <a:lnTo>
                  <a:pt x="672" y="162"/>
                </a:lnTo>
                <a:lnTo>
                  <a:pt x="672" y="162"/>
                </a:lnTo>
                <a:lnTo>
                  <a:pt x="672" y="162"/>
                </a:lnTo>
                <a:lnTo>
                  <a:pt x="672" y="162"/>
                </a:lnTo>
                <a:lnTo>
                  <a:pt x="666" y="168"/>
                </a:lnTo>
                <a:lnTo>
                  <a:pt x="666" y="168"/>
                </a:lnTo>
                <a:lnTo>
                  <a:pt x="666" y="168"/>
                </a:lnTo>
                <a:lnTo>
                  <a:pt x="672" y="168"/>
                </a:lnTo>
                <a:lnTo>
                  <a:pt x="678" y="168"/>
                </a:lnTo>
                <a:lnTo>
                  <a:pt x="684" y="168"/>
                </a:lnTo>
                <a:lnTo>
                  <a:pt x="690" y="168"/>
                </a:lnTo>
                <a:lnTo>
                  <a:pt x="696" y="168"/>
                </a:lnTo>
                <a:lnTo>
                  <a:pt x="702" y="168"/>
                </a:lnTo>
                <a:lnTo>
                  <a:pt x="708" y="168"/>
                </a:lnTo>
                <a:lnTo>
                  <a:pt x="714" y="168"/>
                </a:lnTo>
                <a:lnTo>
                  <a:pt x="714" y="168"/>
                </a:lnTo>
                <a:lnTo>
                  <a:pt x="708" y="168"/>
                </a:lnTo>
                <a:lnTo>
                  <a:pt x="708" y="168"/>
                </a:lnTo>
                <a:lnTo>
                  <a:pt x="708" y="168"/>
                </a:lnTo>
                <a:lnTo>
                  <a:pt x="702" y="174"/>
                </a:lnTo>
                <a:lnTo>
                  <a:pt x="702" y="174"/>
                </a:lnTo>
                <a:lnTo>
                  <a:pt x="696" y="174"/>
                </a:lnTo>
                <a:lnTo>
                  <a:pt x="696" y="174"/>
                </a:lnTo>
                <a:lnTo>
                  <a:pt x="696" y="174"/>
                </a:lnTo>
                <a:lnTo>
                  <a:pt x="696" y="174"/>
                </a:lnTo>
                <a:lnTo>
                  <a:pt x="696" y="174"/>
                </a:lnTo>
                <a:lnTo>
                  <a:pt x="696" y="180"/>
                </a:lnTo>
                <a:lnTo>
                  <a:pt x="696" y="180"/>
                </a:lnTo>
                <a:lnTo>
                  <a:pt x="690" y="186"/>
                </a:lnTo>
                <a:lnTo>
                  <a:pt x="690" y="192"/>
                </a:lnTo>
                <a:lnTo>
                  <a:pt x="690" y="198"/>
                </a:lnTo>
                <a:lnTo>
                  <a:pt x="690" y="198"/>
                </a:lnTo>
                <a:lnTo>
                  <a:pt x="684" y="198"/>
                </a:lnTo>
                <a:lnTo>
                  <a:pt x="684" y="204"/>
                </a:lnTo>
                <a:lnTo>
                  <a:pt x="684" y="204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72" y="204"/>
                </a:lnTo>
                <a:lnTo>
                  <a:pt x="672" y="204"/>
                </a:lnTo>
                <a:lnTo>
                  <a:pt x="666" y="204"/>
                </a:lnTo>
                <a:lnTo>
                  <a:pt x="660" y="204"/>
                </a:lnTo>
                <a:lnTo>
                  <a:pt x="654" y="204"/>
                </a:lnTo>
                <a:lnTo>
                  <a:pt x="654" y="204"/>
                </a:lnTo>
                <a:lnTo>
                  <a:pt x="654" y="204"/>
                </a:lnTo>
                <a:lnTo>
                  <a:pt x="654" y="204"/>
                </a:lnTo>
                <a:lnTo>
                  <a:pt x="654" y="210"/>
                </a:lnTo>
                <a:lnTo>
                  <a:pt x="654" y="210"/>
                </a:lnTo>
                <a:lnTo>
                  <a:pt x="654" y="210"/>
                </a:lnTo>
                <a:lnTo>
                  <a:pt x="648" y="210"/>
                </a:lnTo>
                <a:lnTo>
                  <a:pt x="648" y="210"/>
                </a:lnTo>
                <a:lnTo>
                  <a:pt x="648" y="210"/>
                </a:lnTo>
                <a:lnTo>
                  <a:pt x="648" y="210"/>
                </a:lnTo>
                <a:lnTo>
                  <a:pt x="648" y="216"/>
                </a:lnTo>
                <a:lnTo>
                  <a:pt x="648" y="216"/>
                </a:lnTo>
                <a:lnTo>
                  <a:pt x="642" y="216"/>
                </a:lnTo>
                <a:lnTo>
                  <a:pt x="642" y="216"/>
                </a:lnTo>
                <a:lnTo>
                  <a:pt x="642" y="216"/>
                </a:lnTo>
                <a:lnTo>
                  <a:pt x="642" y="222"/>
                </a:lnTo>
                <a:lnTo>
                  <a:pt x="636" y="222"/>
                </a:lnTo>
                <a:lnTo>
                  <a:pt x="636" y="222"/>
                </a:lnTo>
                <a:lnTo>
                  <a:pt x="636" y="222"/>
                </a:lnTo>
                <a:lnTo>
                  <a:pt x="630" y="222"/>
                </a:lnTo>
                <a:lnTo>
                  <a:pt x="630" y="222"/>
                </a:lnTo>
                <a:lnTo>
                  <a:pt x="630" y="222"/>
                </a:lnTo>
                <a:lnTo>
                  <a:pt x="624" y="222"/>
                </a:lnTo>
                <a:lnTo>
                  <a:pt x="624" y="228"/>
                </a:lnTo>
                <a:lnTo>
                  <a:pt x="624" y="228"/>
                </a:lnTo>
                <a:lnTo>
                  <a:pt x="624" y="234"/>
                </a:lnTo>
                <a:lnTo>
                  <a:pt x="618" y="240"/>
                </a:lnTo>
                <a:lnTo>
                  <a:pt x="612" y="246"/>
                </a:lnTo>
                <a:lnTo>
                  <a:pt x="606" y="252"/>
                </a:lnTo>
                <a:lnTo>
                  <a:pt x="600" y="258"/>
                </a:lnTo>
                <a:lnTo>
                  <a:pt x="594" y="264"/>
                </a:lnTo>
                <a:lnTo>
                  <a:pt x="588" y="270"/>
                </a:lnTo>
                <a:lnTo>
                  <a:pt x="588" y="270"/>
                </a:lnTo>
                <a:lnTo>
                  <a:pt x="588" y="276"/>
                </a:lnTo>
                <a:lnTo>
                  <a:pt x="588" y="282"/>
                </a:lnTo>
                <a:lnTo>
                  <a:pt x="588" y="294"/>
                </a:lnTo>
                <a:lnTo>
                  <a:pt x="588" y="294"/>
                </a:lnTo>
                <a:lnTo>
                  <a:pt x="588" y="300"/>
                </a:lnTo>
                <a:lnTo>
                  <a:pt x="588" y="300"/>
                </a:lnTo>
                <a:lnTo>
                  <a:pt x="582" y="306"/>
                </a:lnTo>
                <a:lnTo>
                  <a:pt x="582" y="306"/>
                </a:lnTo>
                <a:lnTo>
                  <a:pt x="582" y="312"/>
                </a:lnTo>
                <a:lnTo>
                  <a:pt x="582" y="312"/>
                </a:lnTo>
                <a:lnTo>
                  <a:pt x="582" y="312"/>
                </a:lnTo>
                <a:lnTo>
                  <a:pt x="582" y="318"/>
                </a:lnTo>
                <a:lnTo>
                  <a:pt x="576" y="318"/>
                </a:lnTo>
                <a:lnTo>
                  <a:pt x="576" y="318"/>
                </a:lnTo>
                <a:lnTo>
                  <a:pt x="576" y="318"/>
                </a:lnTo>
                <a:lnTo>
                  <a:pt x="576" y="324"/>
                </a:lnTo>
                <a:lnTo>
                  <a:pt x="570" y="324"/>
                </a:lnTo>
                <a:lnTo>
                  <a:pt x="570" y="324"/>
                </a:lnTo>
                <a:lnTo>
                  <a:pt x="570" y="324"/>
                </a:lnTo>
                <a:lnTo>
                  <a:pt x="564" y="324"/>
                </a:lnTo>
                <a:lnTo>
                  <a:pt x="558" y="324"/>
                </a:lnTo>
                <a:lnTo>
                  <a:pt x="546" y="324"/>
                </a:lnTo>
                <a:lnTo>
                  <a:pt x="540" y="324"/>
                </a:lnTo>
                <a:lnTo>
                  <a:pt x="540" y="318"/>
                </a:lnTo>
                <a:lnTo>
                  <a:pt x="534" y="318"/>
                </a:lnTo>
                <a:lnTo>
                  <a:pt x="534" y="318"/>
                </a:lnTo>
                <a:lnTo>
                  <a:pt x="534" y="318"/>
                </a:lnTo>
                <a:lnTo>
                  <a:pt x="534" y="318"/>
                </a:lnTo>
                <a:lnTo>
                  <a:pt x="534" y="318"/>
                </a:lnTo>
                <a:lnTo>
                  <a:pt x="534" y="318"/>
                </a:lnTo>
                <a:lnTo>
                  <a:pt x="528" y="318"/>
                </a:lnTo>
                <a:lnTo>
                  <a:pt x="528" y="318"/>
                </a:lnTo>
                <a:lnTo>
                  <a:pt x="528" y="318"/>
                </a:lnTo>
                <a:lnTo>
                  <a:pt x="528" y="318"/>
                </a:lnTo>
                <a:lnTo>
                  <a:pt x="522" y="324"/>
                </a:lnTo>
                <a:lnTo>
                  <a:pt x="420" y="246"/>
                </a:lnTo>
                <a:lnTo>
                  <a:pt x="318" y="246"/>
                </a:lnTo>
                <a:lnTo>
                  <a:pt x="312" y="246"/>
                </a:lnTo>
                <a:lnTo>
                  <a:pt x="312" y="240"/>
                </a:lnTo>
                <a:lnTo>
                  <a:pt x="312" y="240"/>
                </a:lnTo>
                <a:lnTo>
                  <a:pt x="306" y="234"/>
                </a:lnTo>
                <a:lnTo>
                  <a:pt x="306" y="234"/>
                </a:lnTo>
                <a:lnTo>
                  <a:pt x="306" y="228"/>
                </a:lnTo>
                <a:lnTo>
                  <a:pt x="300" y="228"/>
                </a:lnTo>
                <a:lnTo>
                  <a:pt x="300" y="228"/>
                </a:lnTo>
                <a:lnTo>
                  <a:pt x="300" y="228"/>
                </a:lnTo>
                <a:lnTo>
                  <a:pt x="300" y="228"/>
                </a:lnTo>
                <a:lnTo>
                  <a:pt x="216" y="228"/>
                </a:lnTo>
                <a:lnTo>
                  <a:pt x="216" y="228"/>
                </a:lnTo>
                <a:lnTo>
                  <a:pt x="216" y="234"/>
                </a:lnTo>
                <a:lnTo>
                  <a:pt x="216" y="234"/>
                </a:lnTo>
                <a:lnTo>
                  <a:pt x="210" y="234"/>
                </a:lnTo>
                <a:lnTo>
                  <a:pt x="210" y="234"/>
                </a:lnTo>
                <a:lnTo>
                  <a:pt x="210" y="234"/>
                </a:lnTo>
                <a:lnTo>
                  <a:pt x="210" y="234"/>
                </a:lnTo>
                <a:lnTo>
                  <a:pt x="204" y="234"/>
                </a:lnTo>
                <a:lnTo>
                  <a:pt x="198" y="234"/>
                </a:lnTo>
                <a:lnTo>
                  <a:pt x="192" y="234"/>
                </a:lnTo>
                <a:lnTo>
                  <a:pt x="186" y="234"/>
                </a:lnTo>
                <a:lnTo>
                  <a:pt x="180" y="234"/>
                </a:lnTo>
                <a:lnTo>
                  <a:pt x="174" y="234"/>
                </a:lnTo>
                <a:lnTo>
                  <a:pt x="168" y="234"/>
                </a:lnTo>
                <a:lnTo>
                  <a:pt x="162" y="234"/>
                </a:lnTo>
                <a:lnTo>
                  <a:pt x="156" y="234"/>
                </a:lnTo>
                <a:lnTo>
                  <a:pt x="156" y="240"/>
                </a:lnTo>
                <a:lnTo>
                  <a:pt x="156" y="240"/>
                </a:lnTo>
                <a:lnTo>
                  <a:pt x="150" y="246"/>
                </a:lnTo>
                <a:lnTo>
                  <a:pt x="150" y="246"/>
                </a:lnTo>
                <a:lnTo>
                  <a:pt x="144" y="252"/>
                </a:lnTo>
                <a:lnTo>
                  <a:pt x="144" y="258"/>
                </a:lnTo>
                <a:lnTo>
                  <a:pt x="138" y="264"/>
                </a:lnTo>
                <a:lnTo>
                  <a:pt x="138" y="270"/>
                </a:lnTo>
                <a:lnTo>
                  <a:pt x="132" y="270"/>
                </a:lnTo>
                <a:lnTo>
                  <a:pt x="132" y="270"/>
                </a:lnTo>
                <a:lnTo>
                  <a:pt x="132" y="276"/>
                </a:lnTo>
                <a:lnTo>
                  <a:pt x="126" y="276"/>
                </a:lnTo>
                <a:lnTo>
                  <a:pt x="126" y="276"/>
                </a:lnTo>
                <a:lnTo>
                  <a:pt x="126" y="276"/>
                </a:lnTo>
                <a:lnTo>
                  <a:pt x="126" y="276"/>
                </a:lnTo>
                <a:lnTo>
                  <a:pt x="120" y="276"/>
                </a:lnTo>
                <a:lnTo>
                  <a:pt x="120" y="276"/>
                </a:lnTo>
                <a:lnTo>
                  <a:pt x="120" y="276"/>
                </a:lnTo>
                <a:lnTo>
                  <a:pt x="114" y="276"/>
                </a:lnTo>
                <a:lnTo>
                  <a:pt x="114" y="276"/>
                </a:lnTo>
                <a:lnTo>
                  <a:pt x="114" y="276"/>
                </a:lnTo>
                <a:lnTo>
                  <a:pt x="108" y="276"/>
                </a:lnTo>
                <a:lnTo>
                  <a:pt x="102" y="276"/>
                </a:lnTo>
                <a:lnTo>
                  <a:pt x="102" y="276"/>
                </a:lnTo>
                <a:lnTo>
                  <a:pt x="96" y="276"/>
                </a:lnTo>
                <a:lnTo>
                  <a:pt x="90" y="276"/>
                </a:lnTo>
                <a:lnTo>
                  <a:pt x="84" y="276"/>
                </a:lnTo>
                <a:lnTo>
                  <a:pt x="78" y="276"/>
                </a:lnTo>
                <a:lnTo>
                  <a:pt x="66" y="276"/>
                </a:lnTo>
                <a:lnTo>
                  <a:pt x="54" y="276"/>
                </a:lnTo>
                <a:lnTo>
                  <a:pt x="42" y="282"/>
                </a:lnTo>
                <a:lnTo>
                  <a:pt x="30" y="282"/>
                </a:lnTo>
                <a:lnTo>
                  <a:pt x="18" y="288"/>
                </a:lnTo>
                <a:lnTo>
                  <a:pt x="6" y="294"/>
                </a:lnTo>
                <a:lnTo>
                  <a:pt x="6" y="288"/>
                </a:lnTo>
                <a:lnTo>
                  <a:pt x="6" y="282"/>
                </a:lnTo>
                <a:lnTo>
                  <a:pt x="6" y="282"/>
                </a:lnTo>
                <a:lnTo>
                  <a:pt x="0" y="282"/>
                </a:lnTo>
                <a:lnTo>
                  <a:pt x="0" y="276"/>
                </a:lnTo>
                <a:lnTo>
                  <a:pt x="6" y="276"/>
                </a:lnTo>
                <a:lnTo>
                  <a:pt x="6" y="270"/>
                </a:lnTo>
                <a:lnTo>
                  <a:pt x="6" y="270"/>
                </a:lnTo>
                <a:lnTo>
                  <a:pt x="6" y="270"/>
                </a:lnTo>
                <a:lnTo>
                  <a:pt x="12" y="264"/>
                </a:lnTo>
                <a:lnTo>
                  <a:pt x="12" y="264"/>
                </a:lnTo>
                <a:lnTo>
                  <a:pt x="12" y="264"/>
                </a:lnTo>
                <a:lnTo>
                  <a:pt x="18" y="258"/>
                </a:lnTo>
                <a:lnTo>
                  <a:pt x="18" y="258"/>
                </a:lnTo>
                <a:lnTo>
                  <a:pt x="24" y="258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52"/>
                </a:lnTo>
                <a:lnTo>
                  <a:pt x="24" y="246"/>
                </a:lnTo>
                <a:lnTo>
                  <a:pt x="24" y="246"/>
                </a:lnTo>
                <a:lnTo>
                  <a:pt x="24" y="246"/>
                </a:lnTo>
                <a:lnTo>
                  <a:pt x="18" y="246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40"/>
                </a:lnTo>
                <a:lnTo>
                  <a:pt x="18" y="234"/>
                </a:lnTo>
                <a:lnTo>
                  <a:pt x="18" y="234"/>
                </a:lnTo>
                <a:lnTo>
                  <a:pt x="18" y="234"/>
                </a:lnTo>
                <a:lnTo>
                  <a:pt x="24" y="234"/>
                </a:lnTo>
                <a:lnTo>
                  <a:pt x="24" y="234"/>
                </a:lnTo>
                <a:lnTo>
                  <a:pt x="30" y="228"/>
                </a:lnTo>
                <a:lnTo>
                  <a:pt x="30" y="228"/>
                </a:lnTo>
                <a:lnTo>
                  <a:pt x="36" y="228"/>
                </a:lnTo>
                <a:lnTo>
                  <a:pt x="36" y="228"/>
                </a:lnTo>
                <a:lnTo>
                  <a:pt x="42" y="228"/>
                </a:lnTo>
                <a:lnTo>
                  <a:pt x="42" y="228"/>
                </a:lnTo>
                <a:lnTo>
                  <a:pt x="42" y="228"/>
                </a:lnTo>
                <a:lnTo>
                  <a:pt x="42" y="228"/>
                </a:lnTo>
                <a:lnTo>
                  <a:pt x="48" y="222"/>
                </a:lnTo>
                <a:lnTo>
                  <a:pt x="54" y="222"/>
                </a:lnTo>
                <a:lnTo>
                  <a:pt x="54" y="216"/>
                </a:lnTo>
                <a:lnTo>
                  <a:pt x="60" y="216"/>
                </a:lnTo>
                <a:lnTo>
                  <a:pt x="60" y="210"/>
                </a:lnTo>
                <a:lnTo>
                  <a:pt x="66" y="210"/>
                </a:lnTo>
                <a:lnTo>
                  <a:pt x="66" y="210"/>
                </a:lnTo>
                <a:lnTo>
                  <a:pt x="72" y="210"/>
                </a:lnTo>
                <a:lnTo>
                  <a:pt x="72" y="210"/>
                </a:lnTo>
                <a:lnTo>
                  <a:pt x="78" y="210"/>
                </a:lnTo>
                <a:lnTo>
                  <a:pt x="78" y="210"/>
                </a:lnTo>
                <a:lnTo>
                  <a:pt x="84" y="210"/>
                </a:lnTo>
                <a:lnTo>
                  <a:pt x="84" y="204"/>
                </a:lnTo>
                <a:lnTo>
                  <a:pt x="84" y="204"/>
                </a:lnTo>
                <a:lnTo>
                  <a:pt x="84" y="204"/>
                </a:lnTo>
                <a:lnTo>
                  <a:pt x="84" y="204"/>
                </a:lnTo>
                <a:lnTo>
                  <a:pt x="84" y="198"/>
                </a:lnTo>
                <a:lnTo>
                  <a:pt x="90" y="198"/>
                </a:lnTo>
                <a:lnTo>
                  <a:pt x="90" y="192"/>
                </a:lnTo>
                <a:lnTo>
                  <a:pt x="90" y="192"/>
                </a:lnTo>
                <a:lnTo>
                  <a:pt x="90" y="192"/>
                </a:lnTo>
                <a:lnTo>
                  <a:pt x="90" y="192"/>
                </a:lnTo>
                <a:lnTo>
                  <a:pt x="96" y="186"/>
                </a:lnTo>
                <a:lnTo>
                  <a:pt x="96" y="186"/>
                </a:lnTo>
                <a:lnTo>
                  <a:pt x="96" y="186"/>
                </a:lnTo>
                <a:lnTo>
                  <a:pt x="102" y="186"/>
                </a:lnTo>
                <a:lnTo>
                  <a:pt x="102" y="186"/>
                </a:lnTo>
                <a:lnTo>
                  <a:pt x="108" y="186"/>
                </a:lnTo>
                <a:lnTo>
                  <a:pt x="108" y="186"/>
                </a:lnTo>
                <a:lnTo>
                  <a:pt x="114" y="186"/>
                </a:lnTo>
                <a:lnTo>
                  <a:pt x="114" y="186"/>
                </a:lnTo>
                <a:lnTo>
                  <a:pt x="114" y="180"/>
                </a:lnTo>
                <a:lnTo>
                  <a:pt x="120" y="180"/>
                </a:lnTo>
                <a:lnTo>
                  <a:pt x="120" y="180"/>
                </a:lnTo>
                <a:lnTo>
                  <a:pt x="120" y="180"/>
                </a:lnTo>
                <a:lnTo>
                  <a:pt x="120" y="174"/>
                </a:lnTo>
                <a:lnTo>
                  <a:pt x="120" y="174"/>
                </a:lnTo>
                <a:lnTo>
                  <a:pt x="120" y="168"/>
                </a:lnTo>
                <a:lnTo>
                  <a:pt x="120" y="168"/>
                </a:lnTo>
                <a:lnTo>
                  <a:pt x="120" y="168"/>
                </a:lnTo>
                <a:lnTo>
                  <a:pt x="120" y="162"/>
                </a:lnTo>
                <a:lnTo>
                  <a:pt x="120" y="162"/>
                </a:lnTo>
                <a:lnTo>
                  <a:pt x="126" y="162"/>
                </a:lnTo>
                <a:lnTo>
                  <a:pt x="126" y="162"/>
                </a:lnTo>
                <a:lnTo>
                  <a:pt x="132" y="162"/>
                </a:lnTo>
                <a:lnTo>
                  <a:pt x="132" y="162"/>
                </a:lnTo>
                <a:lnTo>
                  <a:pt x="138" y="162"/>
                </a:lnTo>
                <a:lnTo>
                  <a:pt x="144" y="156"/>
                </a:lnTo>
                <a:lnTo>
                  <a:pt x="144" y="156"/>
                </a:lnTo>
                <a:lnTo>
                  <a:pt x="144" y="156"/>
                </a:lnTo>
                <a:lnTo>
                  <a:pt x="150" y="156"/>
                </a:lnTo>
                <a:lnTo>
                  <a:pt x="150" y="150"/>
                </a:lnTo>
                <a:lnTo>
                  <a:pt x="150" y="150"/>
                </a:lnTo>
                <a:lnTo>
                  <a:pt x="150" y="150"/>
                </a:lnTo>
                <a:lnTo>
                  <a:pt x="156" y="150"/>
                </a:lnTo>
                <a:lnTo>
                  <a:pt x="156" y="150"/>
                </a:lnTo>
                <a:lnTo>
                  <a:pt x="156" y="150"/>
                </a:lnTo>
                <a:lnTo>
                  <a:pt x="156" y="150"/>
                </a:lnTo>
                <a:lnTo>
                  <a:pt x="162" y="144"/>
                </a:lnTo>
                <a:lnTo>
                  <a:pt x="162" y="144"/>
                </a:lnTo>
                <a:lnTo>
                  <a:pt x="162" y="144"/>
                </a:lnTo>
                <a:lnTo>
                  <a:pt x="162" y="144"/>
                </a:lnTo>
                <a:lnTo>
                  <a:pt x="168" y="144"/>
                </a:lnTo>
                <a:lnTo>
                  <a:pt x="168" y="144"/>
                </a:lnTo>
                <a:lnTo>
                  <a:pt x="168" y="144"/>
                </a:lnTo>
                <a:lnTo>
                  <a:pt x="168" y="144"/>
                </a:lnTo>
                <a:lnTo>
                  <a:pt x="174" y="144"/>
                </a:lnTo>
                <a:lnTo>
                  <a:pt x="180" y="144"/>
                </a:lnTo>
                <a:lnTo>
                  <a:pt x="180" y="144"/>
                </a:lnTo>
                <a:lnTo>
                  <a:pt x="180" y="138"/>
                </a:lnTo>
                <a:lnTo>
                  <a:pt x="180" y="138"/>
                </a:lnTo>
                <a:lnTo>
                  <a:pt x="186" y="138"/>
                </a:lnTo>
                <a:lnTo>
                  <a:pt x="186" y="138"/>
                </a:lnTo>
                <a:lnTo>
                  <a:pt x="186" y="138"/>
                </a:lnTo>
                <a:lnTo>
                  <a:pt x="186" y="138"/>
                </a:lnTo>
                <a:lnTo>
                  <a:pt x="186" y="132"/>
                </a:lnTo>
                <a:lnTo>
                  <a:pt x="186" y="114"/>
                </a:lnTo>
                <a:lnTo>
                  <a:pt x="192" y="114"/>
                </a:lnTo>
                <a:lnTo>
                  <a:pt x="192" y="114"/>
                </a:lnTo>
                <a:lnTo>
                  <a:pt x="192" y="114"/>
                </a:lnTo>
                <a:lnTo>
                  <a:pt x="198" y="114"/>
                </a:lnTo>
                <a:lnTo>
                  <a:pt x="198" y="114"/>
                </a:lnTo>
                <a:lnTo>
                  <a:pt x="198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78"/>
                </a:lnTo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5570640" y="4216320"/>
            <a:ext cx="1015920" cy="409680"/>
          </a:xfrm>
          <a:custGeom>
            <a:avLst/>
            <a:gdLst/>
            <a:ahLst/>
            <a:rect l="l" t="t" r="r" b="b"/>
            <a:pathLst>
              <a:path w="720" h="258">
                <a:moveTo>
                  <a:pt x="6" y="258"/>
                </a:moveTo>
                <a:lnTo>
                  <a:pt x="6" y="258"/>
                </a:lnTo>
                <a:lnTo>
                  <a:pt x="12" y="258"/>
                </a:lnTo>
                <a:lnTo>
                  <a:pt x="12" y="258"/>
                </a:lnTo>
                <a:lnTo>
                  <a:pt x="12" y="258"/>
                </a:lnTo>
                <a:lnTo>
                  <a:pt x="12" y="252"/>
                </a:lnTo>
                <a:lnTo>
                  <a:pt x="12" y="252"/>
                </a:lnTo>
                <a:lnTo>
                  <a:pt x="12" y="246"/>
                </a:lnTo>
                <a:lnTo>
                  <a:pt x="12" y="246"/>
                </a:lnTo>
                <a:lnTo>
                  <a:pt x="12" y="246"/>
                </a:lnTo>
                <a:lnTo>
                  <a:pt x="12" y="240"/>
                </a:lnTo>
                <a:lnTo>
                  <a:pt x="12" y="240"/>
                </a:lnTo>
                <a:lnTo>
                  <a:pt x="18" y="240"/>
                </a:lnTo>
                <a:lnTo>
                  <a:pt x="12" y="234"/>
                </a:lnTo>
                <a:lnTo>
                  <a:pt x="12" y="234"/>
                </a:lnTo>
                <a:lnTo>
                  <a:pt x="6" y="228"/>
                </a:lnTo>
                <a:lnTo>
                  <a:pt x="6" y="228"/>
                </a:lnTo>
                <a:lnTo>
                  <a:pt x="0" y="228"/>
                </a:lnTo>
                <a:lnTo>
                  <a:pt x="0" y="228"/>
                </a:lnTo>
                <a:lnTo>
                  <a:pt x="0" y="222"/>
                </a:lnTo>
                <a:lnTo>
                  <a:pt x="0" y="222"/>
                </a:lnTo>
                <a:lnTo>
                  <a:pt x="0" y="222"/>
                </a:lnTo>
                <a:lnTo>
                  <a:pt x="0" y="222"/>
                </a:lnTo>
                <a:lnTo>
                  <a:pt x="0" y="216"/>
                </a:lnTo>
                <a:lnTo>
                  <a:pt x="0" y="216"/>
                </a:lnTo>
                <a:lnTo>
                  <a:pt x="0" y="210"/>
                </a:lnTo>
                <a:lnTo>
                  <a:pt x="0" y="210"/>
                </a:lnTo>
                <a:lnTo>
                  <a:pt x="0" y="204"/>
                </a:lnTo>
                <a:lnTo>
                  <a:pt x="6" y="204"/>
                </a:lnTo>
                <a:lnTo>
                  <a:pt x="6" y="204"/>
                </a:lnTo>
                <a:lnTo>
                  <a:pt x="6" y="204"/>
                </a:lnTo>
                <a:lnTo>
                  <a:pt x="12" y="198"/>
                </a:lnTo>
                <a:lnTo>
                  <a:pt x="18" y="198"/>
                </a:lnTo>
                <a:lnTo>
                  <a:pt x="18" y="198"/>
                </a:lnTo>
                <a:lnTo>
                  <a:pt x="24" y="192"/>
                </a:lnTo>
                <a:lnTo>
                  <a:pt x="24" y="192"/>
                </a:lnTo>
                <a:lnTo>
                  <a:pt x="24" y="192"/>
                </a:lnTo>
                <a:lnTo>
                  <a:pt x="24" y="162"/>
                </a:lnTo>
                <a:lnTo>
                  <a:pt x="36" y="162"/>
                </a:lnTo>
                <a:lnTo>
                  <a:pt x="36" y="156"/>
                </a:lnTo>
                <a:lnTo>
                  <a:pt x="36" y="150"/>
                </a:lnTo>
                <a:lnTo>
                  <a:pt x="42" y="150"/>
                </a:lnTo>
                <a:lnTo>
                  <a:pt x="42" y="144"/>
                </a:lnTo>
                <a:lnTo>
                  <a:pt x="42" y="138"/>
                </a:lnTo>
                <a:lnTo>
                  <a:pt x="42" y="132"/>
                </a:lnTo>
                <a:lnTo>
                  <a:pt x="42" y="126"/>
                </a:lnTo>
                <a:lnTo>
                  <a:pt x="48" y="120"/>
                </a:lnTo>
                <a:lnTo>
                  <a:pt x="48" y="114"/>
                </a:lnTo>
                <a:lnTo>
                  <a:pt x="48" y="108"/>
                </a:lnTo>
                <a:lnTo>
                  <a:pt x="48" y="96"/>
                </a:lnTo>
                <a:lnTo>
                  <a:pt x="54" y="96"/>
                </a:lnTo>
                <a:lnTo>
                  <a:pt x="60" y="96"/>
                </a:lnTo>
                <a:lnTo>
                  <a:pt x="66" y="96"/>
                </a:lnTo>
                <a:lnTo>
                  <a:pt x="72" y="90"/>
                </a:lnTo>
                <a:lnTo>
                  <a:pt x="90" y="90"/>
                </a:lnTo>
                <a:lnTo>
                  <a:pt x="102" y="90"/>
                </a:lnTo>
                <a:lnTo>
                  <a:pt x="114" y="90"/>
                </a:lnTo>
                <a:lnTo>
                  <a:pt x="132" y="84"/>
                </a:lnTo>
                <a:lnTo>
                  <a:pt x="138" y="84"/>
                </a:lnTo>
                <a:lnTo>
                  <a:pt x="144" y="84"/>
                </a:lnTo>
                <a:lnTo>
                  <a:pt x="150" y="84"/>
                </a:lnTo>
                <a:lnTo>
                  <a:pt x="156" y="78"/>
                </a:lnTo>
                <a:lnTo>
                  <a:pt x="162" y="78"/>
                </a:lnTo>
                <a:lnTo>
                  <a:pt x="168" y="72"/>
                </a:lnTo>
                <a:lnTo>
                  <a:pt x="168" y="72"/>
                </a:lnTo>
                <a:lnTo>
                  <a:pt x="174" y="66"/>
                </a:lnTo>
                <a:lnTo>
                  <a:pt x="174" y="66"/>
                </a:lnTo>
                <a:lnTo>
                  <a:pt x="180" y="66"/>
                </a:lnTo>
                <a:lnTo>
                  <a:pt x="180" y="66"/>
                </a:lnTo>
                <a:lnTo>
                  <a:pt x="180" y="60"/>
                </a:lnTo>
                <a:lnTo>
                  <a:pt x="186" y="60"/>
                </a:lnTo>
                <a:lnTo>
                  <a:pt x="186" y="60"/>
                </a:lnTo>
                <a:lnTo>
                  <a:pt x="186" y="60"/>
                </a:lnTo>
                <a:lnTo>
                  <a:pt x="192" y="60"/>
                </a:lnTo>
                <a:lnTo>
                  <a:pt x="192" y="60"/>
                </a:lnTo>
                <a:lnTo>
                  <a:pt x="192" y="60"/>
                </a:lnTo>
                <a:lnTo>
                  <a:pt x="192" y="60"/>
                </a:lnTo>
                <a:lnTo>
                  <a:pt x="192" y="60"/>
                </a:lnTo>
                <a:lnTo>
                  <a:pt x="198" y="60"/>
                </a:lnTo>
                <a:lnTo>
                  <a:pt x="198" y="66"/>
                </a:lnTo>
                <a:lnTo>
                  <a:pt x="198" y="66"/>
                </a:lnTo>
                <a:lnTo>
                  <a:pt x="198" y="66"/>
                </a:lnTo>
                <a:lnTo>
                  <a:pt x="204" y="66"/>
                </a:lnTo>
                <a:lnTo>
                  <a:pt x="204" y="66"/>
                </a:lnTo>
                <a:lnTo>
                  <a:pt x="204" y="72"/>
                </a:lnTo>
                <a:lnTo>
                  <a:pt x="210" y="72"/>
                </a:lnTo>
                <a:lnTo>
                  <a:pt x="210" y="72"/>
                </a:lnTo>
                <a:lnTo>
                  <a:pt x="216" y="72"/>
                </a:lnTo>
                <a:lnTo>
                  <a:pt x="216" y="72"/>
                </a:lnTo>
                <a:lnTo>
                  <a:pt x="216" y="72"/>
                </a:lnTo>
                <a:lnTo>
                  <a:pt x="222" y="72"/>
                </a:lnTo>
                <a:lnTo>
                  <a:pt x="222" y="72"/>
                </a:lnTo>
                <a:lnTo>
                  <a:pt x="222" y="72"/>
                </a:lnTo>
                <a:lnTo>
                  <a:pt x="222" y="66"/>
                </a:lnTo>
                <a:lnTo>
                  <a:pt x="222" y="66"/>
                </a:lnTo>
                <a:lnTo>
                  <a:pt x="222" y="66"/>
                </a:lnTo>
                <a:lnTo>
                  <a:pt x="222" y="66"/>
                </a:lnTo>
                <a:lnTo>
                  <a:pt x="222" y="60"/>
                </a:lnTo>
                <a:lnTo>
                  <a:pt x="222" y="54"/>
                </a:lnTo>
                <a:lnTo>
                  <a:pt x="222" y="54"/>
                </a:lnTo>
                <a:lnTo>
                  <a:pt x="246" y="54"/>
                </a:lnTo>
                <a:lnTo>
                  <a:pt x="270" y="54"/>
                </a:lnTo>
                <a:lnTo>
                  <a:pt x="288" y="54"/>
                </a:lnTo>
                <a:lnTo>
                  <a:pt x="306" y="54"/>
                </a:lnTo>
                <a:lnTo>
                  <a:pt x="324" y="54"/>
                </a:lnTo>
                <a:lnTo>
                  <a:pt x="342" y="54"/>
                </a:lnTo>
                <a:lnTo>
                  <a:pt x="360" y="48"/>
                </a:lnTo>
                <a:lnTo>
                  <a:pt x="378" y="48"/>
                </a:lnTo>
                <a:lnTo>
                  <a:pt x="396" y="48"/>
                </a:lnTo>
                <a:lnTo>
                  <a:pt x="408" y="48"/>
                </a:lnTo>
                <a:lnTo>
                  <a:pt x="426" y="48"/>
                </a:lnTo>
                <a:lnTo>
                  <a:pt x="438" y="42"/>
                </a:lnTo>
                <a:lnTo>
                  <a:pt x="468" y="42"/>
                </a:lnTo>
                <a:lnTo>
                  <a:pt x="492" y="36"/>
                </a:lnTo>
                <a:lnTo>
                  <a:pt x="522" y="36"/>
                </a:lnTo>
                <a:lnTo>
                  <a:pt x="546" y="30"/>
                </a:lnTo>
                <a:lnTo>
                  <a:pt x="570" y="24"/>
                </a:lnTo>
                <a:lnTo>
                  <a:pt x="600" y="18"/>
                </a:lnTo>
                <a:lnTo>
                  <a:pt x="624" y="18"/>
                </a:lnTo>
                <a:lnTo>
                  <a:pt x="654" y="12"/>
                </a:lnTo>
                <a:lnTo>
                  <a:pt x="690" y="6"/>
                </a:lnTo>
                <a:lnTo>
                  <a:pt x="720" y="0"/>
                </a:lnTo>
                <a:lnTo>
                  <a:pt x="720" y="36"/>
                </a:lnTo>
                <a:lnTo>
                  <a:pt x="720" y="36"/>
                </a:lnTo>
                <a:lnTo>
                  <a:pt x="714" y="36"/>
                </a:lnTo>
                <a:lnTo>
                  <a:pt x="714" y="36"/>
                </a:lnTo>
                <a:lnTo>
                  <a:pt x="714" y="36"/>
                </a:lnTo>
                <a:lnTo>
                  <a:pt x="708" y="36"/>
                </a:lnTo>
                <a:lnTo>
                  <a:pt x="708" y="36"/>
                </a:lnTo>
                <a:lnTo>
                  <a:pt x="708" y="36"/>
                </a:lnTo>
                <a:lnTo>
                  <a:pt x="702" y="36"/>
                </a:lnTo>
                <a:lnTo>
                  <a:pt x="702" y="42"/>
                </a:lnTo>
                <a:lnTo>
                  <a:pt x="702" y="42"/>
                </a:lnTo>
                <a:lnTo>
                  <a:pt x="702" y="42"/>
                </a:lnTo>
                <a:lnTo>
                  <a:pt x="702" y="48"/>
                </a:lnTo>
                <a:lnTo>
                  <a:pt x="702" y="54"/>
                </a:lnTo>
                <a:lnTo>
                  <a:pt x="702" y="60"/>
                </a:lnTo>
                <a:lnTo>
                  <a:pt x="702" y="60"/>
                </a:lnTo>
                <a:lnTo>
                  <a:pt x="702" y="66"/>
                </a:lnTo>
                <a:lnTo>
                  <a:pt x="702" y="66"/>
                </a:lnTo>
                <a:lnTo>
                  <a:pt x="696" y="66"/>
                </a:lnTo>
                <a:lnTo>
                  <a:pt x="690" y="66"/>
                </a:lnTo>
                <a:lnTo>
                  <a:pt x="690" y="66"/>
                </a:lnTo>
                <a:lnTo>
                  <a:pt x="684" y="66"/>
                </a:lnTo>
                <a:lnTo>
                  <a:pt x="684" y="66"/>
                </a:lnTo>
                <a:lnTo>
                  <a:pt x="678" y="66"/>
                </a:lnTo>
                <a:lnTo>
                  <a:pt x="672" y="66"/>
                </a:lnTo>
                <a:lnTo>
                  <a:pt x="666" y="78"/>
                </a:lnTo>
                <a:lnTo>
                  <a:pt x="666" y="78"/>
                </a:lnTo>
                <a:lnTo>
                  <a:pt x="660" y="78"/>
                </a:lnTo>
                <a:lnTo>
                  <a:pt x="660" y="78"/>
                </a:lnTo>
                <a:lnTo>
                  <a:pt x="660" y="78"/>
                </a:lnTo>
                <a:lnTo>
                  <a:pt x="654" y="84"/>
                </a:lnTo>
                <a:lnTo>
                  <a:pt x="648" y="84"/>
                </a:lnTo>
                <a:lnTo>
                  <a:pt x="648" y="84"/>
                </a:lnTo>
                <a:lnTo>
                  <a:pt x="642" y="84"/>
                </a:lnTo>
                <a:lnTo>
                  <a:pt x="642" y="84"/>
                </a:lnTo>
                <a:lnTo>
                  <a:pt x="636" y="84"/>
                </a:lnTo>
                <a:lnTo>
                  <a:pt x="636" y="84"/>
                </a:lnTo>
                <a:lnTo>
                  <a:pt x="636" y="84"/>
                </a:lnTo>
                <a:lnTo>
                  <a:pt x="636" y="90"/>
                </a:lnTo>
                <a:lnTo>
                  <a:pt x="636" y="90"/>
                </a:lnTo>
                <a:lnTo>
                  <a:pt x="636" y="96"/>
                </a:lnTo>
                <a:lnTo>
                  <a:pt x="636" y="96"/>
                </a:lnTo>
                <a:lnTo>
                  <a:pt x="636" y="102"/>
                </a:lnTo>
                <a:lnTo>
                  <a:pt x="636" y="102"/>
                </a:lnTo>
                <a:lnTo>
                  <a:pt x="636" y="102"/>
                </a:lnTo>
                <a:lnTo>
                  <a:pt x="636" y="108"/>
                </a:lnTo>
                <a:lnTo>
                  <a:pt x="630" y="108"/>
                </a:lnTo>
                <a:lnTo>
                  <a:pt x="630" y="108"/>
                </a:lnTo>
                <a:lnTo>
                  <a:pt x="624" y="108"/>
                </a:lnTo>
                <a:lnTo>
                  <a:pt x="624" y="114"/>
                </a:lnTo>
                <a:lnTo>
                  <a:pt x="618" y="114"/>
                </a:lnTo>
                <a:lnTo>
                  <a:pt x="618" y="114"/>
                </a:lnTo>
                <a:lnTo>
                  <a:pt x="612" y="114"/>
                </a:lnTo>
                <a:lnTo>
                  <a:pt x="606" y="114"/>
                </a:lnTo>
                <a:lnTo>
                  <a:pt x="606" y="114"/>
                </a:lnTo>
                <a:lnTo>
                  <a:pt x="606" y="114"/>
                </a:lnTo>
                <a:lnTo>
                  <a:pt x="606" y="114"/>
                </a:lnTo>
                <a:lnTo>
                  <a:pt x="606" y="114"/>
                </a:lnTo>
                <a:lnTo>
                  <a:pt x="600" y="114"/>
                </a:lnTo>
                <a:lnTo>
                  <a:pt x="600" y="114"/>
                </a:lnTo>
                <a:lnTo>
                  <a:pt x="600" y="114"/>
                </a:lnTo>
                <a:lnTo>
                  <a:pt x="600" y="120"/>
                </a:lnTo>
                <a:lnTo>
                  <a:pt x="600" y="120"/>
                </a:lnTo>
                <a:lnTo>
                  <a:pt x="600" y="126"/>
                </a:lnTo>
                <a:lnTo>
                  <a:pt x="600" y="126"/>
                </a:lnTo>
                <a:lnTo>
                  <a:pt x="600" y="132"/>
                </a:lnTo>
                <a:lnTo>
                  <a:pt x="600" y="132"/>
                </a:lnTo>
                <a:lnTo>
                  <a:pt x="594" y="132"/>
                </a:lnTo>
                <a:lnTo>
                  <a:pt x="594" y="132"/>
                </a:lnTo>
                <a:lnTo>
                  <a:pt x="594" y="132"/>
                </a:lnTo>
                <a:lnTo>
                  <a:pt x="588" y="132"/>
                </a:lnTo>
                <a:lnTo>
                  <a:pt x="582" y="138"/>
                </a:lnTo>
                <a:lnTo>
                  <a:pt x="582" y="138"/>
                </a:lnTo>
                <a:lnTo>
                  <a:pt x="576" y="138"/>
                </a:lnTo>
                <a:lnTo>
                  <a:pt x="576" y="138"/>
                </a:lnTo>
                <a:lnTo>
                  <a:pt x="576" y="138"/>
                </a:lnTo>
                <a:lnTo>
                  <a:pt x="570" y="138"/>
                </a:lnTo>
                <a:lnTo>
                  <a:pt x="570" y="138"/>
                </a:lnTo>
                <a:lnTo>
                  <a:pt x="570" y="138"/>
                </a:lnTo>
                <a:lnTo>
                  <a:pt x="570" y="138"/>
                </a:lnTo>
                <a:lnTo>
                  <a:pt x="564" y="144"/>
                </a:lnTo>
                <a:lnTo>
                  <a:pt x="564" y="144"/>
                </a:lnTo>
                <a:lnTo>
                  <a:pt x="564" y="144"/>
                </a:lnTo>
                <a:lnTo>
                  <a:pt x="564" y="144"/>
                </a:lnTo>
                <a:lnTo>
                  <a:pt x="558" y="144"/>
                </a:lnTo>
                <a:lnTo>
                  <a:pt x="558" y="150"/>
                </a:lnTo>
                <a:lnTo>
                  <a:pt x="558" y="150"/>
                </a:lnTo>
                <a:lnTo>
                  <a:pt x="552" y="150"/>
                </a:lnTo>
                <a:lnTo>
                  <a:pt x="552" y="150"/>
                </a:lnTo>
                <a:lnTo>
                  <a:pt x="552" y="150"/>
                </a:lnTo>
                <a:lnTo>
                  <a:pt x="552" y="150"/>
                </a:lnTo>
                <a:lnTo>
                  <a:pt x="546" y="150"/>
                </a:lnTo>
                <a:lnTo>
                  <a:pt x="546" y="150"/>
                </a:lnTo>
                <a:lnTo>
                  <a:pt x="546" y="150"/>
                </a:lnTo>
                <a:lnTo>
                  <a:pt x="546" y="150"/>
                </a:lnTo>
                <a:lnTo>
                  <a:pt x="540" y="156"/>
                </a:lnTo>
                <a:lnTo>
                  <a:pt x="540" y="156"/>
                </a:lnTo>
                <a:lnTo>
                  <a:pt x="540" y="156"/>
                </a:lnTo>
                <a:lnTo>
                  <a:pt x="540" y="156"/>
                </a:lnTo>
                <a:lnTo>
                  <a:pt x="534" y="156"/>
                </a:lnTo>
                <a:lnTo>
                  <a:pt x="534" y="156"/>
                </a:lnTo>
                <a:lnTo>
                  <a:pt x="534" y="156"/>
                </a:lnTo>
                <a:lnTo>
                  <a:pt x="534" y="162"/>
                </a:lnTo>
                <a:lnTo>
                  <a:pt x="534" y="162"/>
                </a:lnTo>
                <a:lnTo>
                  <a:pt x="534" y="162"/>
                </a:lnTo>
                <a:lnTo>
                  <a:pt x="534" y="162"/>
                </a:lnTo>
                <a:lnTo>
                  <a:pt x="534" y="168"/>
                </a:lnTo>
                <a:lnTo>
                  <a:pt x="540" y="168"/>
                </a:lnTo>
                <a:lnTo>
                  <a:pt x="540" y="168"/>
                </a:lnTo>
                <a:lnTo>
                  <a:pt x="540" y="174"/>
                </a:lnTo>
                <a:lnTo>
                  <a:pt x="540" y="174"/>
                </a:lnTo>
                <a:lnTo>
                  <a:pt x="540" y="174"/>
                </a:lnTo>
                <a:lnTo>
                  <a:pt x="540" y="174"/>
                </a:lnTo>
                <a:lnTo>
                  <a:pt x="540" y="180"/>
                </a:lnTo>
                <a:lnTo>
                  <a:pt x="534" y="180"/>
                </a:lnTo>
                <a:lnTo>
                  <a:pt x="528" y="180"/>
                </a:lnTo>
                <a:lnTo>
                  <a:pt x="528" y="186"/>
                </a:lnTo>
                <a:lnTo>
                  <a:pt x="522" y="186"/>
                </a:lnTo>
                <a:lnTo>
                  <a:pt x="522" y="186"/>
                </a:lnTo>
                <a:lnTo>
                  <a:pt x="522" y="192"/>
                </a:lnTo>
                <a:lnTo>
                  <a:pt x="516" y="192"/>
                </a:lnTo>
                <a:lnTo>
                  <a:pt x="516" y="198"/>
                </a:lnTo>
                <a:lnTo>
                  <a:pt x="516" y="198"/>
                </a:lnTo>
                <a:lnTo>
                  <a:pt x="516" y="204"/>
                </a:lnTo>
                <a:lnTo>
                  <a:pt x="516" y="204"/>
                </a:lnTo>
                <a:lnTo>
                  <a:pt x="516" y="204"/>
                </a:lnTo>
                <a:lnTo>
                  <a:pt x="516" y="204"/>
                </a:lnTo>
                <a:lnTo>
                  <a:pt x="516" y="210"/>
                </a:lnTo>
                <a:lnTo>
                  <a:pt x="516" y="210"/>
                </a:lnTo>
                <a:lnTo>
                  <a:pt x="516" y="210"/>
                </a:lnTo>
                <a:lnTo>
                  <a:pt x="516" y="210"/>
                </a:lnTo>
                <a:lnTo>
                  <a:pt x="522" y="210"/>
                </a:lnTo>
                <a:lnTo>
                  <a:pt x="444" y="216"/>
                </a:lnTo>
                <a:lnTo>
                  <a:pt x="372" y="228"/>
                </a:lnTo>
                <a:lnTo>
                  <a:pt x="336" y="234"/>
                </a:lnTo>
                <a:lnTo>
                  <a:pt x="306" y="234"/>
                </a:lnTo>
                <a:lnTo>
                  <a:pt x="270" y="240"/>
                </a:lnTo>
                <a:lnTo>
                  <a:pt x="240" y="240"/>
                </a:lnTo>
                <a:lnTo>
                  <a:pt x="210" y="246"/>
                </a:lnTo>
                <a:lnTo>
                  <a:pt x="180" y="246"/>
                </a:lnTo>
                <a:lnTo>
                  <a:pt x="150" y="252"/>
                </a:lnTo>
                <a:lnTo>
                  <a:pt x="120" y="252"/>
                </a:lnTo>
                <a:lnTo>
                  <a:pt x="90" y="252"/>
                </a:lnTo>
                <a:lnTo>
                  <a:pt x="60" y="258"/>
                </a:lnTo>
                <a:lnTo>
                  <a:pt x="36" y="258"/>
                </a:lnTo>
                <a:lnTo>
                  <a:pt x="6" y="258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570640" y="4216320"/>
            <a:ext cx="1015920" cy="409680"/>
          </a:xfrm>
          <a:custGeom>
            <a:avLst/>
            <a:gdLst/>
            <a:ahLst/>
            <a:rect l="l" t="t" r="r" b="b"/>
            <a:pathLst>
              <a:path w="720" h="258">
                <a:moveTo>
                  <a:pt x="6" y="258"/>
                </a:moveTo>
                <a:lnTo>
                  <a:pt x="6" y="258"/>
                </a:lnTo>
                <a:lnTo>
                  <a:pt x="12" y="258"/>
                </a:lnTo>
                <a:lnTo>
                  <a:pt x="12" y="258"/>
                </a:lnTo>
                <a:lnTo>
                  <a:pt x="12" y="258"/>
                </a:lnTo>
                <a:lnTo>
                  <a:pt x="12" y="252"/>
                </a:lnTo>
                <a:lnTo>
                  <a:pt x="12" y="252"/>
                </a:lnTo>
                <a:lnTo>
                  <a:pt x="12" y="246"/>
                </a:lnTo>
                <a:lnTo>
                  <a:pt x="12" y="246"/>
                </a:lnTo>
                <a:lnTo>
                  <a:pt x="12" y="246"/>
                </a:lnTo>
                <a:lnTo>
                  <a:pt x="12" y="240"/>
                </a:lnTo>
                <a:lnTo>
                  <a:pt x="12" y="240"/>
                </a:lnTo>
                <a:lnTo>
                  <a:pt x="18" y="240"/>
                </a:lnTo>
                <a:lnTo>
                  <a:pt x="12" y="234"/>
                </a:lnTo>
                <a:lnTo>
                  <a:pt x="12" y="234"/>
                </a:lnTo>
                <a:lnTo>
                  <a:pt x="6" y="228"/>
                </a:lnTo>
                <a:lnTo>
                  <a:pt x="6" y="228"/>
                </a:lnTo>
                <a:lnTo>
                  <a:pt x="0" y="228"/>
                </a:lnTo>
                <a:lnTo>
                  <a:pt x="0" y="228"/>
                </a:lnTo>
                <a:lnTo>
                  <a:pt x="0" y="222"/>
                </a:lnTo>
                <a:lnTo>
                  <a:pt x="0" y="222"/>
                </a:lnTo>
                <a:lnTo>
                  <a:pt x="0" y="222"/>
                </a:lnTo>
                <a:lnTo>
                  <a:pt x="0" y="222"/>
                </a:lnTo>
                <a:lnTo>
                  <a:pt x="0" y="216"/>
                </a:lnTo>
                <a:lnTo>
                  <a:pt x="0" y="216"/>
                </a:lnTo>
                <a:lnTo>
                  <a:pt x="0" y="210"/>
                </a:lnTo>
                <a:lnTo>
                  <a:pt x="0" y="210"/>
                </a:lnTo>
                <a:lnTo>
                  <a:pt x="0" y="204"/>
                </a:lnTo>
                <a:lnTo>
                  <a:pt x="6" y="204"/>
                </a:lnTo>
                <a:lnTo>
                  <a:pt x="6" y="204"/>
                </a:lnTo>
                <a:lnTo>
                  <a:pt x="6" y="204"/>
                </a:lnTo>
                <a:lnTo>
                  <a:pt x="12" y="198"/>
                </a:lnTo>
                <a:lnTo>
                  <a:pt x="18" y="198"/>
                </a:lnTo>
                <a:lnTo>
                  <a:pt x="18" y="198"/>
                </a:lnTo>
                <a:lnTo>
                  <a:pt x="24" y="192"/>
                </a:lnTo>
                <a:lnTo>
                  <a:pt x="24" y="192"/>
                </a:lnTo>
                <a:lnTo>
                  <a:pt x="24" y="192"/>
                </a:lnTo>
                <a:lnTo>
                  <a:pt x="24" y="162"/>
                </a:lnTo>
                <a:lnTo>
                  <a:pt x="36" y="162"/>
                </a:lnTo>
                <a:lnTo>
                  <a:pt x="36" y="156"/>
                </a:lnTo>
                <a:lnTo>
                  <a:pt x="36" y="150"/>
                </a:lnTo>
                <a:lnTo>
                  <a:pt x="42" y="150"/>
                </a:lnTo>
                <a:lnTo>
                  <a:pt x="42" y="144"/>
                </a:lnTo>
                <a:lnTo>
                  <a:pt x="42" y="138"/>
                </a:lnTo>
                <a:lnTo>
                  <a:pt x="42" y="132"/>
                </a:lnTo>
                <a:lnTo>
                  <a:pt x="42" y="126"/>
                </a:lnTo>
                <a:lnTo>
                  <a:pt x="48" y="120"/>
                </a:lnTo>
                <a:lnTo>
                  <a:pt x="48" y="114"/>
                </a:lnTo>
                <a:lnTo>
                  <a:pt x="48" y="108"/>
                </a:lnTo>
                <a:lnTo>
                  <a:pt x="48" y="96"/>
                </a:lnTo>
                <a:lnTo>
                  <a:pt x="54" y="96"/>
                </a:lnTo>
                <a:lnTo>
                  <a:pt x="60" y="96"/>
                </a:lnTo>
                <a:lnTo>
                  <a:pt x="66" y="96"/>
                </a:lnTo>
                <a:lnTo>
                  <a:pt x="72" y="90"/>
                </a:lnTo>
                <a:lnTo>
                  <a:pt x="90" y="90"/>
                </a:lnTo>
                <a:lnTo>
                  <a:pt x="102" y="90"/>
                </a:lnTo>
                <a:lnTo>
                  <a:pt x="114" y="90"/>
                </a:lnTo>
                <a:lnTo>
                  <a:pt x="132" y="84"/>
                </a:lnTo>
                <a:lnTo>
                  <a:pt x="138" y="84"/>
                </a:lnTo>
                <a:lnTo>
                  <a:pt x="144" y="84"/>
                </a:lnTo>
                <a:lnTo>
                  <a:pt x="150" y="84"/>
                </a:lnTo>
                <a:lnTo>
                  <a:pt x="156" y="78"/>
                </a:lnTo>
                <a:lnTo>
                  <a:pt x="162" y="78"/>
                </a:lnTo>
                <a:lnTo>
                  <a:pt x="168" y="72"/>
                </a:lnTo>
                <a:lnTo>
                  <a:pt x="168" y="72"/>
                </a:lnTo>
                <a:lnTo>
                  <a:pt x="174" y="66"/>
                </a:lnTo>
                <a:lnTo>
                  <a:pt x="174" y="66"/>
                </a:lnTo>
                <a:lnTo>
                  <a:pt x="180" y="66"/>
                </a:lnTo>
                <a:lnTo>
                  <a:pt x="180" y="66"/>
                </a:lnTo>
                <a:lnTo>
                  <a:pt x="180" y="60"/>
                </a:lnTo>
                <a:lnTo>
                  <a:pt x="186" y="60"/>
                </a:lnTo>
                <a:lnTo>
                  <a:pt x="186" y="60"/>
                </a:lnTo>
                <a:lnTo>
                  <a:pt x="186" y="60"/>
                </a:lnTo>
                <a:lnTo>
                  <a:pt x="192" y="60"/>
                </a:lnTo>
                <a:lnTo>
                  <a:pt x="192" y="60"/>
                </a:lnTo>
                <a:lnTo>
                  <a:pt x="192" y="60"/>
                </a:lnTo>
                <a:lnTo>
                  <a:pt x="192" y="60"/>
                </a:lnTo>
                <a:lnTo>
                  <a:pt x="192" y="60"/>
                </a:lnTo>
                <a:lnTo>
                  <a:pt x="198" y="60"/>
                </a:lnTo>
                <a:lnTo>
                  <a:pt x="198" y="66"/>
                </a:lnTo>
                <a:lnTo>
                  <a:pt x="198" y="66"/>
                </a:lnTo>
                <a:lnTo>
                  <a:pt x="198" y="66"/>
                </a:lnTo>
                <a:lnTo>
                  <a:pt x="204" y="66"/>
                </a:lnTo>
                <a:lnTo>
                  <a:pt x="204" y="66"/>
                </a:lnTo>
                <a:lnTo>
                  <a:pt x="204" y="72"/>
                </a:lnTo>
                <a:lnTo>
                  <a:pt x="210" y="72"/>
                </a:lnTo>
                <a:lnTo>
                  <a:pt x="210" y="72"/>
                </a:lnTo>
                <a:lnTo>
                  <a:pt x="216" y="72"/>
                </a:lnTo>
                <a:lnTo>
                  <a:pt x="216" y="72"/>
                </a:lnTo>
                <a:lnTo>
                  <a:pt x="216" y="72"/>
                </a:lnTo>
                <a:lnTo>
                  <a:pt x="222" y="72"/>
                </a:lnTo>
                <a:lnTo>
                  <a:pt x="222" y="72"/>
                </a:lnTo>
                <a:lnTo>
                  <a:pt x="222" y="72"/>
                </a:lnTo>
                <a:lnTo>
                  <a:pt x="222" y="66"/>
                </a:lnTo>
                <a:lnTo>
                  <a:pt x="222" y="66"/>
                </a:lnTo>
                <a:lnTo>
                  <a:pt x="222" y="66"/>
                </a:lnTo>
                <a:lnTo>
                  <a:pt x="222" y="66"/>
                </a:lnTo>
                <a:lnTo>
                  <a:pt x="222" y="60"/>
                </a:lnTo>
                <a:lnTo>
                  <a:pt x="222" y="54"/>
                </a:lnTo>
                <a:lnTo>
                  <a:pt x="222" y="54"/>
                </a:lnTo>
                <a:lnTo>
                  <a:pt x="246" y="54"/>
                </a:lnTo>
                <a:lnTo>
                  <a:pt x="270" y="54"/>
                </a:lnTo>
                <a:lnTo>
                  <a:pt x="288" y="54"/>
                </a:lnTo>
                <a:lnTo>
                  <a:pt x="306" y="54"/>
                </a:lnTo>
                <a:lnTo>
                  <a:pt x="324" y="54"/>
                </a:lnTo>
                <a:lnTo>
                  <a:pt x="342" y="54"/>
                </a:lnTo>
                <a:lnTo>
                  <a:pt x="360" y="48"/>
                </a:lnTo>
                <a:lnTo>
                  <a:pt x="378" y="48"/>
                </a:lnTo>
                <a:lnTo>
                  <a:pt x="396" y="48"/>
                </a:lnTo>
                <a:lnTo>
                  <a:pt x="408" y="48"/>
                </a:lnTo>
                <a:lnTo>
                  <a:pt x="426" y="48"/>
                </a:lnTo>
                <a:lnTo>
                  <a:pt x="438" y="42"/>
                </a:lnTo>
                <a:lnTo>
                  <a:pt x="468" y="42"/>
                </a:lnTo>
                <a:lnTo>
                  <a:pt x="492" y="36"/>
                </a:lnTo>
                <a:lnTo>
                  <a:pt x="522" y="36"/>
                </a:lnTo>
                <a:lnTo>
                  <a:pt x="546" y="30"/>
                </a:lnTo>
                <a:lnTo>
                  <a:pt x="570" y="24"/>
                </a:lnTo>
                <a:lnTo>
                  <a:pt x="600" y="18"/>
                </a:lnTo>
                <a:lnTo>
                  <a:pt x="624" y="18"/>
                </a:lnTo>
                <a:lnTo>
                  <a:pt x="654" y="12"/>
                </a:lnTo>
                <a:lnTo>
                  <a:pt x="690" y="6"/>
                </a:lnTo>
                <a:lnTo>
                  <a:pt x="720" y="0"/>
                </a:lnTo>
                <a:lnTo>
                  <a:pt x="720" y="36"/>
                </a:lnTo>
                <a:lnTo>
                  <a:pt x="720" y="36"/>
                </a:lnTo>
                <a:lnTo>
                  <a:pt x="714" y="36"/>
                </a:lnTo>
                <a:lnTo>
                  <a:pt x="714" y="36"/>
                </a:lnTo>
                <a:lnTo>
                  <a:pt x="714" y="36"/>
                </a:lnTo>
                <a:lnTo>
                  <a:pt x="708" y="36"/>
                </a:lnTo>
                <a:lnTo>
                  <a:pt x="708" y="36"/>
                </a:lnTo>
                <a:lnTo>
                  <a:pt x="708" y="36"/>
                </a:lnTo>
                <a:lnTo>
                  <a:pt x="702" y="36"/>
                </a:lnTo>
                <a:lnTo>
                  <a:pt x="702" y="42"/>
                </a:lnTo>
                <a:lnTo>
                  <a:pt x="702" y="42"/>
                </a:lnTo>
                <a:lnTo>
                  <a:pt x="702" y="42"/>
                </a:lnTo>
                <a:lnTo>
                  <a:pt x="702" y="48"/>
                </a:lnTo>
                <a:lnTo>
                  <a:pt x="702" y="54"/>
                </a:lnTo>
                <a:lnTo>
                  <a:pt x="702" y="60"/>
                </a:lnTo>
                <a:lnTo>
                  <a:pt x="702" y="60"/>
                </a:lnTo>
                <a:lnTo>
                  <a:pt x="702" y="66"/>
                </a:lnTo>
                <a:lnTo>
                  <a:pt x="702" y="66"/>
                </a:lnTo>
                <a:lnTo>
                  <a:pt x="696" y="66"/>
                </a:lnTo>
                <a:lnTo>
                  <a:pt x="690" y="66"/>
                </a:lnTo>
                <a:lnTo>
                  <a:pt x="690" y="66"/>
                </a:lnTo>
                <a:lnTo>
                  <a:pt x="684" y="66"/>
                </a:lnTo>
                <a:lnTo>
                  <a:pt x="684" y="66"/>
                </a:lnTo>
                <a:lnTo>
                  <a:pt x="678" y="66"/>
                </a:lnTo>
                <a:lnTo>
                  <a:pt x="672" y="66"/>
                </a:lnTo>
                <a:lnTo>
                  <a:pt x="666" y="78"/>
                </a:lnTo>
                <a:lnTo>
                  <a:pt x="666" y="78"/>
                </a:lnTo>
                <a:lnTo>
                  <a:pt x="660" y="78"/>
                </a:lnTo>
                <a:lnTo>
                  <a:pt x="660" y="78"/>
                </a:lnTo>
                <a:lnTo>
                  <a:pt x="660" y="78"/>
                </a:lnTo>
                <a:lnTo>
                  <a:pt x="654" y="84"/>
                </a:lnTo>
                <a:lnTo>
                  <a:pt x="648" y="84"/>
                </a:lnTo>
                <a:lnTo>
                  <a:pt x="648" y="84"/>
                </a:lnTo>
                <a:lnTo>
                  <a:pt x="642" y="84"/>
                </a:lnTo>
                <a:lnTo>
                  <a:pt x="642" y="84"/>
                </a:lnTo>
                <a:lnTo>
                  <a:pt x="636" y="84"/>
                </a:lnTo>
                <a:lnTo>
                  <a:pt x="636" y="84"/>
                </a:lnTo>
                <a:lnTo>
                  <a:pt x="636" y="84"/>
                </a:lnTo>
                <a:lnTo>
                  <a:pt x="636" y="90"/>
                </a:lnTo>
                <a:lnTo>
                  <a:pt x="636" y="90"/>
                </a:lnTo>
                <a:lnTo>
                  <a:pt x="636" y="96"/>
                </a:lnTo>
                <a:lnTo>
                  <a:pt x="636" y="96"/>
                </a:lnTo>
                <a:lnTo>
                  <a:pt x="636" y="102"/>
                </a:lnTo>
                <a:lnTo>
                  <a:pt x="636" y="102"/>
                </a:lnTo>
                <a:lnTo>
                  <a:pt x="636" y="102"/>
                </a:lnTo>
                <a:lnTo>
                  <a:pt x="636" y="108"/>
                </a:lnTo>
                <a:lnTo>
                  <a:pt x="630" y="108"/>
                </a:lnTo>
                <a:lnTo>
                  <a:pt x="630" y="108"/>
                </a:lnTo>
                <a:lnTo>
                  <a:pt x="624" y="108"/>
                </a:lnTo>
                <a:lnTo>
                  <a:pt x="624" y="114"/>
                </a:lnTo>
                <a:lnTo>
                  <a:pt x="618" y="114"/>
                </a:lnTo>
                <a:lnTo>
                  <a:pt x="618" y="114"/>
                </a:lnTo>
                <a:lnTo>
                  <a:pt x="612" y="114"/>
                </a:lnTo>
                <a:lnTo>
                  <a:pt x="606" y="114"/>
                </a:lnTo>
                <a:lnTo>
                  <a:pt x="606" y="114"/>
                </a:lnTo>
                <a:lnTo>
                  <a:pt x="606" y="114"/>
                </a:lnTo>
                <a:lnTo>
                  <a:pt x="606" y="114"/>
                </a:lnTo>
                <a:lnTo>
                  <a:pt x="606" y="114"/>
                </a:lnTo>
                <a:lnTo>
                  <a:pt x="600" y="114"/>
                </a:lnTo>
                <a:lnTo>
                  <a:pt x="600" y="114"/>
                </a:lnTo>
                <a:lnTo>
                  <a:pt x="600" y="114"/>
                </a:lnTo>
                <a:lnTo>
                  <a:pt x="600" y="120"/>
                </a:lnTo>
                <a:lnTo>
                  <a:pt x="600" y="120"/>
                </a:lnTo>
                <a:lnTo>
                  <a:pt x="600" y="126"/>
                </a:lnTo>
                <a:lnTo>
                  <a:pt x="600" y="126"/>
                </a:lnTo>
                <a:lnTo>
                  <a:pt x="600" y="132"/>
                </a:lnTo>
                <a:lnTo>
                  <a:pt x="600" y="132"/>
                </a:lnTo>
                <a:lnTo>
                  <a:pt x="594" y="132"/>
                </a:lnTo>
                <a:lnTo>
                  <a:pt x="594" y="132"/>
                </a:lnTo>
                <a:lnTo>
                  <a:pt x="594" y="132"/>
                </a:lnTo>
                <a:lnTo>
                  <a:pt x="588" y="132"/>
                </a:lnTo>
                <a:lnTo>
                  <a:pt x="582" y="138"/>
                </a:lnTo>
                <a:lnTo>
                  <a:pt x="582" y="138"/>
                </a:lnTo>
                <a:lnTo>
                  <a:pt x="576" y="138"/>
                </a:lnTo>
                <a:lnTo>
                  <a:pt x="576" y="138"/>
                </a:lnTo>
                <a:lnTo>
                  <a:pt x="576" y="138"/>
                </a:lnTo>
                <a:lnTo>
                  <a:pt x="570" y="138"/>
                </a:lnTo>
                <a:lnTo>
                  <a:pt x="570" y="138"/>
                </a:lnTo>
                <a:lnTo>
                  <a:pt x="570" y="138"/>
                </a:lnTo>
                <a:lnTo>
                  <a:pt x="570" y="138"/>
                </a:lnTo>
                <a:lnTo>
                  <a:pt x="564" y="144"/>
                </a:lnTo>
                <a:lnTo>
                  <a:pt x="564" y="144"/>
                </a:lnTo>
                <a:lnTo>
                  <a:pt x="564" y="144"/>
                </a:lnTo>
                <a:lnTo>
                  <a:pt x="564" y="144"/>
                </a:lnTo>
                <a:lnTo>
                  <a:pt x="558" y="144"/>
                </a:lnTo>
                <a:lnTo>
                  <a:pt x="558" y="150"/>
                </a:lnTo>
                <a:lnTo>
                  <a:pt x="558" y="150"/>
                </a:lnTo>
                <a:lnTo>
                  <a:pt x="552" y="150"/>
                </a:lnTo>
                <a:lnTo>
                  <a:pt x="552" y="150"/>
                </a:lnTo>
                <a:lnTo>
                  <a:pt x="552" y="150"/>
                </a:lnTo>
                <a:lnTo>
                  <a:pt x="552" y="150"/>
                </a:lnTo>
                <a:lnTo>
                  <a:pt x="546" y="150"/>
                </a:lnTo>
                <a:lnTo>
                  <a:pt x="546" y="150"/>
                </a:lnTo>
                <a:lnTo>
                  <a:pt x="546" y="150"/>
                </a:lnTo>
                <a:lnTo>
                  <a:pt x="546" y="150"/>
                </a:lnTo>
                <a:lnTo>
                  <a:pt x="540" y="156"/>
                </a:lnTo>
                <a:lnTo>
                  <a:pt x="540" y="156"/>
                </a:lnTo>
                <a:lnTo>
                  <a:pt x="540" y="156"/>
                </a:lnTo>
                <a:lnTo>
                  <a:pt x="540" y="156"/>
                </a:lnTo>
                <a:lnTo>
                  <a:pt x="534" y="156"/>
                </a:lnTo>
                <a:lnTo>
                  <a:pt x="534" y="156"/>
                </a:lnTo>
                <a:lnTo>
                  <a:pt x="534" y="156"/>
                </a:lnTo>
                <a:lnTo>
                  <a:pt x="534" y="162"/>
                </a:lnTo>
                <a:lnTo>
                  <a:pt x="534" y="162"/>
                </a:lnTo>
                <a:lnTo>
                  <a:pt x="534" y="162"/>
                </a:lnTo>
                <a:lnTo>
                  <a:pt x="534" y="162"/>
                </a:lnTo>
                <a:lnTo>
                  <a:pt x="534" y="168"/>
                </a:lnTo>
                <a:lnTo>
                  <a:pt x="540" y="168"/>
                </a:lnTo>
                <a:lnTo>
                  <a:pt x="540" y="168"/>
                </a:lnTo>
                <a:lnTo>
                  <a:pt x="540" y="174"/>
                </a:lnTo>
                <a:lnTo>
                  <a:pt x="540" y="174"/>
                </a:lnTo>
                <a:lnTo>
                  <a:pt x="540" y="174"/>
                </a:lnTo>
                <a:lnTo>
                  <a:pt x="540" y="174"/>
                </a:lnTo>
                <a:lnTo>
                  <a:pt x="540" y="180"/>
                </a:lnTo>
                <a:lnTo>
                  <a:pt x="534" y="180"/>
                </a:lnTo>
                <a:lnTo>
                  <a:pt x="528" y="180"/>
                </a:lnTo>
                <a:lnTo>
                  <a:pt x="528" y="186"/>
                </a:lnTo>
                <a:lnTo>
                  <a:pt x="522" y="186"/>
                </a:lnTo>
                <a:lnTo>
                  <a:pt x="522" y="186"/>
                </a:lnTo>
                <a:lnTo>
                  <a:pt x="522" y="192"/>
                </a:lnTo>
                <a:lnTo>
                  <a:pt x="516" y="192"/>
                </a:lnTo>
                <a:lnTo>
                  <a:pt x="516" y="198"/>
                </a:lnTo>
                <a:lnTo>
                  <a:pt x="516" y="198"/>
                </a:lnTo>
                <a:lnTo>
                  <a:pt x="516" y="204"/>
                </a:lnTo>
                <a:lnTo>
                  <a:pt x="516" y="204"/>
                </a:lnTo>
                <a:lnTo>
                  <a:pt x="516" y="204"/>
                </a:lnTo>
                <a:lnTo>
                  <a:pt x="516" y="204"/>
                </a:lnTo>
                <a:lnTo>
                  <a:pt x="516" y="210"/>
                </a:lnTo>
                <a:lnTo>
                  <a:pt x="516" y="210"/>
                </a:lnTo>
                <a:lnTo>
                  <a:pt x="516" y="210"/>
                </a:lnTo>
                <a:lnTo>
                  <a:pt x="516" y="210"/>
                </a:lnTo>
                <a:lnTo>
                  <a:pt x="522" y="210"/>
                </a:lnTo>
                <a:lnTo>
                  <a:pt x="444" y="216"/>
                </a:lnTo>
                <a:lnTo>
                  <a:pt x="372" y="228"/>
                </a:lnTo>
                <a:lnTo>
                  <a:pt x="336" y="234"/>
                </a:lnTo>
                <a:lnTo>
                  <a:pt x="306" y="234"/>
                </a:lnTo>
                <a:lnTo>
                  <a:pt x="270" y="240"/>
                </a:lnTo>
                <a:lnTo>
                  <a:pt x="240" y="240"/>
                </a:lnTo>
                <a:lnTo>
                  <a:pt x="210" y="246"/>
                </a:lnTo>
                <a:lnTo>
                  <a:pt x="180" y="246"/>
                </a:lnTo>
                <a:lnTo>
                  <a:pt x="150" y="252"/>
                </a:lnTo>
                <a:lnTo>
                  <a:pt x="120" y="252"/>
                </a:lnTo>
                <a:lnTo>
                  <a:pt x="90" y="252"/>
                </a:lnTo>
                <a:lnTo>
                  <a:pt x="60" y="258"/>
                </a:lnTo>
                <a:lnTo>
                  <a:pt x="36" y="258"/>
                </a:lnTo>
                <a:lnTo>
                  <a:pt x="6" y="258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5427720" y="4606920"/>
            <a:ext cx="439560" cy="885960"/>
          </a:xfrm>
          <a:custGeom>
            <a:avLst/>
            <a:gdLst/>
            <a:ahLst/>
            <a:rect l="l" t="t" r="r" b="b"/>
            <a:pathLst>
              <a:path w="312" h="558">
                <a:moveTo>
                  <a:pt x="108" y="12"/>
                </a:moveTo>
                <a:lnTo>
                  <a:pt x="126" y="12"/>
                </a:lnTo>
                <a:lnTo>
                  <a:pt x="138" y="12"/>
                </a:lnTo>
                <a:lnTo>
                  <a:pt x="156" y="12"/>
                </a:lnTo>
                <a:lnTo>
                  <a:pt x="168" y="12"/>
                </a:lnTo>
                <a:lnTo>
                  <a:pt x="198" y="6"/>
                </a:lnTo>
                <a:lnTo>
                  <a:pt x="228" y="6"/>
                </a:lnTo>
                <a:lnTo>
                  <a:pt x="252" y="6"/>
                </a:lnTo>
                <a:lnTo>
                  <a:pt x="270" y="6"/>
                </a:lnTo>
                <a:lnTo>
                  <a:pt x="282" y="6"/>
                </a:lnTo>
                <a:lnTo>
                  <a:pt x="288" y="0"/>
                </a:lnTo>
                <a:lnTo>
                  <a:pt x="288" y="12"/>
                </a:lnTo>
                <a:lnTo>
                  <a:pt x="288" y="36"/>
                </a:lnTo>
                <a:lnTo>
                  <a:pt x="288" y="78"/>
                </a:lnTo>
                <a:lnTo>
                  <a:pt x="288" y="120"/>
                </a:lnTo>
                <a:lnTo>
                  <a:pt x="288" y="174"/>
                </a:lnTo>
                <a:lnTo>
                  <a:pt x="294" y="228"/>
                </a:lnTo>
                <a:lnTo>
                  <a:pt x="294" y="258"/>
                </a:lnTo>
                <a:lnTo>
                  <a:pt x="294" y="282"/>
                </a:lnTo>
                <a:lnTo>
                  <a:pt x="294" y="306"/>
                </a:lnTo>
                <a:lnTo>
                  <a:pt x="294" y="330"/>
                </a:lnTo>
                <a:lnTo>
                  <a:pt x="300" y="354"/>
                </a:lnTo>
                <a:lnTo>
                  <a:pt x="300" y="378"/>
                </a:lnTo>
                <a:lnTo>
                  <a:pt x="300" y="402"/>
                </a:lnTo>
                <a:lnTo>
                  <a:pt x="300" y="420"/>
                </a:lnTo>
                <a:lnTo>
                  <a:pt x="306" y="444"/>
                </a:lnTo>
                <a:lnTo>
                  <a:pt x="306" y="468"/>
                </a:lnTo>
                <a:lnTo>
                  <a:pt x="306" y="480"/>
                </a:lnTo>
                <a:lnTo>
                  <a:pt x="306" y="486"/>
                </a:lnTo>
                <a:lnTo>
                  <a:pt x="312" y="498"/>
                </a:lnTo>
                <a:lnTo>
                  <a:pt x="312" y="510"/>
                </a:lnTo>
                <a:lnTo>
                  <a:pt x="306" y="516"/>
                </a:lnTo>
                <a:lnTo>
                  <a:pt x="300" y="516"/>
                </a:lnTo>
                <a:lnTo>
                  <a:pt x="294" y="516"/>
                </a:lnTo>
                <a:lnTo>
                  <a:pt x="288" y="516"/>
                </a:lnTo>
                <a:lnTo>
                  <a:pt x="282" y="516"/>
                </a:lnTo>
                <a:lnTo>
                  <a:pt x="276" y="516"/>
                </a:lnTo>
                <a:lnTo>
                  <a:pt x="270" y="522"/>
                </a:lnTo>
                <a:lnTo>
                  <a:pt x="264" y="522"/>
                </a:lnTo>
                <a:lnTo>
                  <a:pt x="264" y="522"/>
                </a:lnTo>
                <a:lnTo>
                  <a:pt x="258" y="522"/>
                </a:lnTo>
                <a:lnTo>
                  <a:pt x="258" y="522"/>
                </a:lnTo>
                <a:lnTo>
                  <a:pt x="258" y="522"/>
                </a:lnTo>
                <a:lnTo>
                  <a:pt x="252" y="522"/>
                </a:lnTo>
                <a:lnTo>
                  <a:pt x="246" y="522"/>
                </a:lnTo>
                <a:lnTo>
                  <a:pt x="246" y="522"/>
                </a:lnTo>
                <a:lnTo>
                  <a:pt x="240" y="522"/>
                </a:lnTo>
                <a:lnTo>
                  <a:pt x="234" y="522"/>
                </a:lnTo>
                <a:lnTo>
                  <a:pt x="234" y="528"/>
                </a:lnTo>
                <a:lnTo>
                  <a:pt x="228" y="528"/>
                </a:lnTo>
                <a:lnTo>
                  <a:pt x="228" y="528"/>
                </a:lnTo>
                <a:lnTo>
                  <a:pt x="216" y="540"/>
                </a:lnTo>
                <a:lnTo>
                  <a:pt x="216" y="540"/>
                </a:lnTo>
                <a:lnTo>
                  <a:pt x="210" y="540"/>
                </a:lnTo>
                <a:lnTo>
                  <a:pt x="204" y="546"/>
                </a:lnTo>
                <a:lnTo>
                  <a:pt x="198" y="546"/>
                </a:lnTo>
                <a:lnTo>
                  <a:pt x="192" y="552"/>
                </a:lnTo>
                <a:lnTo>
                  <a:pt x="186" y="552"/>
                </a:lnTo>
                <a:lnTo>
                  <a:pt x="180" y="558"/>
                </a:lnTo>
                <a:lnTo>
                  <a:pt x="180" y="558"/>
                </a:lnTo>
                <a:lnTo>
                  <a:pt x="186" y="552"/>
                </a:lnTo>
                <a:lnTo>
                  <a:pt x="186" y="552"/>
                </a:lnTo>
                <a:lnTo>
                  <a:pt x="192" y="546"/>
                </a:lnTo>
                <a:lnTo>
                  <a:pt x="192" y="546"/>
                </a:lnTo>
                <a:lnTo>
                  <a:pt x="198" y="540"/>
                </a:lnTo>
                <a:lnTo>
                  <a:pt x="198" y="540"/>
                </a:lnTo>
                <a:lnTo>
                  <a:pt x="198" y="540"/>
                </a:lnTo>
                <a:lnTo>
                  <a:pt x="198" y="540"/>
                </a:lnTo>
                <a:lnTo>
                  <a:pt x="198" y="534"/>
                </a:lnTo>
                <a:lnTo>
                  <a:pt x="198" y="528"/>
                </a:lnTo>
                <a:lnTo>
                  <a:pt x="192" y="528"/>
                </a:lnTo>
                <a:lnTo>
                  <a:pt x="192" y="522"/>
                </a:lnTo>
                <a:lnTo>
                  <a:pt x="192" y="522"/>
                </a:lnTo>
                <a:lnTo>
                  <a:pt x="192" y="522"/>
                </a:lnTo>
                <a:lnTo>
                  <a:pt x="186" y="522"/>
                </a:lnTo>
                <a:lnTo>
                  <a:pt x="186" y="522"/>
                </a:lnTo>
                <a:lnTo>
                  <a:pt x="186" y="516"/>
                </a:lnTo>
                <a:lnTo>
                  <a:pt x="180" y="516"/>
                </a:lnTo>
                <a:lnTo>
                  <a:pt x="180" y="516"/>
                </a:lnTo>
                <a:lnTo>
                  <a:pt x="180" y="516"/>
                </a:lnTo>
                <a:lnTo>
                  <a:pt x="186" y="516"/>
                </a:lnTo>
                <a:lnTo>
                  <a:pt x="186" y="510"/>
                </a:lnTo>
                <a:lnTo>
                  <a:pt x="186" y="510"/>
                </a:lnTo>
                <a:lnTo>
                  <a:pt x="186" y="510"/>
                </a:lnTo>
                <a:lnTo>
                  <a:pt x="186" y="504"/>
                </a:lnTo>
                <a:lnTo>
                  <a:pt x="186" y="504"/>
                </a:lnTo>
                <a:lnTo>
                  <a:pt x="180" y="498"/>
                </a:lnTo>
                <a:lnTo>
                  <a:pt x="180" y="498"/>
                </a:lnTo>
                <a:lnTo>
                  <a:pt x="180" y="492"/>
                </a:lnTo>
                <a:lnTo>
                  <a:pt x="180" y="492"/>
                </a:lnTo>
                <a:lnTo>
                  <a:pt x="180" y="492"/>
                </a:lnTo>
                <a:lnTo>
                  <a:pt x="180" y="492"/>
                </a:lnTo>
                <a:lnTo>
                  <a:pt x="180" y="486"/>
                </a:lnTo>
                <a:lnTo>
                  <a:pt x="180" y="486"/>
                </a:lnTo>
                <a:lnTo>
                  <a:pt x="174" y="486"/>
                </a:lnTo>
                <a:lnTo>
                  <a:pt x="174" y="486"/>
                </a:lnTo>
                <a:lnTo>
                  <a:pt x="174" y="486"/>
                </a:lnTo>
                <a:lnTo>
                  <a:pt x="174" y="480"/>
                </a:lnTo>
                <a:lnTo>
                  <a:pt x="174" y="480"/>
                </a:lnTo>
                <a:lnTo>
                  <a:pt x="174" y="474"/>
                </a:lnTo>
                <a:lnTo>
                  <a:pt x="174" y="474"/>
                </a:lnTo>
                <a:lnTo>
                  <a:pt x="174" y="474"/>
                </a:lnTo>
                <a:lnTo>
                  <a:pt x="174" y="468"/>
                </a:lnTo>
                <a:lnTo>
                  <a:pt x="174" y="468"/>
                </a:lnTo>
                <a:lnTo>
                  <a:pt x="174" y="468"/>
                </a:lnTo>
                <a:lnTo>
                  <a:pt x="174" y="468"/>
                </a:lnTo>
                <a:lnTo>
                  <a:pt x="180" y="468"/>
                </a:lnTo>
                <a:lnTo>
                  <a:pt x="180" y="468"/>
                </a:lnTo>
                <a:lnTo>
                  <a:pt x="180" y="468"/>
                </a:lnTo>
                <a:lnTo>
                  <a:pt x="180" y="462"/>
                </a:lnTo>
                <a:lnTo>
                  <a:pt x="180" y="462"/>
                </a:lnTo>
                <a:lnTo>
                  <a:pt x="180" y="462"/>
                </a:lnTo>
                <a:lnTo>
                  <a:pt x="180" y="462"/>
                </a:lnTo>
                <a:lnTo>
                  <a:pt x="180" y="456"/>
                </a:lnTo>
                <a:lnTo>
                  <a:pt x="180" y="456"/>
                </a:lnTo>
                <a:lnTo>
                  <a:pt x="180" y="456"/>
                </a:lnTo>
                <a:lnTo>
                  <a:pt x="180" y="456"/>
                </a:lnTo>
                <a:lnTo>
                  <a:pt x="174" y="450"/>
                </a:lnTo>
                <a:lnTo>
                  <a:pt x="174" y="450"/>
                </a:lnTo>
                <a:lnTo>
                  <a:pt x="174" y="450"/>
                </a:lnTo>
                <a:lnTo>
                  <a:pt x="12" y="450"/>
                </a:lnTo>
                <a:lnTo>
                  <a:pt x="12" y="444"/>
                </a:lnTo>
                <a:lnTo>
                  <a:pt x="6" y="444"/>
                </a:lnTo>
                <a:lnTo>
                  <a:pt x="6" y="438"/>
                </a:lnTo>
                <a:lnTo>
                  <a:pt x="6" y="438"/>
                </a:lnTo>
                <a:lnTo>
                  <a:pt x="6" y="438"/>
                </a:lnTo>
                <a:lnTo>
                  <a:pt x="0" y="432"/>
                </a:lnTo>
                <a:lnTo>
                  <a:pt x="0" y="432"/>
                </a:lnTo>
                <a:lnTo>
                  <a:pt x="6" y="432"/>
                </a:lnTo>
                <a:lnTo>
                  <a:pt x="6" y="432"/>
                </a:lnTo>
                <a:lnTo>
                  <a:pt x="6" y="426"/>
                </a:lnTo>
                <a:lnTo>
                  <a:pt x="6" y="426"/>
                </a:lnTo>
                <a:lnTo>
                  <a:pt x="12" y="420"/>
                </a:lnTo>
                <a:lnTo>
                  <a:pt x="12" y="420"/>
                </a:lnTo>
                <a:lnTo>
                  <a:pt x="12" y="414"/>
                </a:lnTo>
                <a:lnTo>
                  <a:pt x="18" y="408"/>
                </a:lnTo>
                <a:lnTo>
                  <a:pt x="18" y="408"/>
                </a:lnTo>
                <a:lnTo>
                  <a:pt x="18" y="402"/>
                </a:lnTo>
                <a:lnTo>
                  <a:pt x="18" y="402"/>
                </a:lnTo>
                <a:lnTo>
                  <a:pt x="18" y="396"/>
                </a:lnTo>
                <a:lnTo>
                  <a:pt x="24" y="390"/>
                </a:lnTo>
                <a:lnTo>
                  <a:pt x="24" y="390"/>
                </a:lnTo>
                <a:lnTo>
                  <a:pt x="24" y="384"/>
                </a:lnTo>
                <a:lnTo>
                  <a:pt x="24" y="378"/>
                </a:lnTo>
                <a:lnTo>
                  <a:pt x="24" y="378"/>
                </a:lnTo>
                <a:lnTo>
                  <a:pt x="24" y="372"/>
                </a:lnTo>
                <a:lnTo>
                  <a:pt x="30" y="372"/>
                </a:lnTo>
                <a:lnTo>
                  <a:pt x="30" y="372"/>
                </a:lnTo>
                <a:lnTo>
                  <a:pt x="36" y="366"/>
                </a:lnTo>
                <a:lnTo>
                  <a:pt x="36" y="366"/>
                </a:lnTo>
                <a:lnTo>
                  <a:pt x="42" y="366"/>
                </a:lnTo>
                <a:lnTo>
                  <a:pt x="42" y="360"/>
                </a:lnTo>
                <a:lnTo>
                  <a:pt x="42" y="360"/>
                </a:lnTo>
                <a:lnTo>
                  <a:pt x="42" y="360"/>
                </a:lnTo>
                <a:lnTo>
                  <a:pt x="42" y="360"/>
                </a:lnTo>
                <a:lnTo>
                  <a:pt x="42" y="354"/>
                </a:lnTo>
                <a:lnTo>
                  <a:pt x="42" y="354"/>
                </a:lnTo>
                <a:lnTo>
                  <a:pt x="42" y="354"/>
                </a:lnTo>
                <a:lnTo>
                  <a:pt x="42" y="354"/>
                </a:lnTo>
                <a:lnTo>
                  <a:pt x="42" y="348"/>
                </a:lnTo>
                <a:lnTo>
                  <a:pt x="48" y="348"/>
                </a:lnTo>
                <a:lnTo>
                  <a:pt x="48" y="348"/>
                </a:lnTo>
                <a:lnTo>
                  <a:pt x="48" y="342"/>
                </a:lnTo>
                <a:lnTo>
                  <a:pt x="48" y="342"/>
                </a:lnTo>
                <a:lnTo>
                  <a:pt x="48" y="342"/>
                </a:lnTo>
                <a:lnTo>
                  <a:pt x="48" y="342"/>
                </a:lnTo>
                <a:lnTo>
                  <a:pt x="54" y="342"/>
                </a:lnTo>
                <a:lnTo>
                  <a:pt x="54" y="336"/>
                </a:lnTo>
                <a:lnTo>
                  <a:pt x="54" y="336"/>
                </a:lnTo>
                <a:lnTo>
                  <a:pt x="54" y="336"/>
                </a:lnTo>
                <a:lnTo>
                  <a:pt x="54" y="330"/>
                </a:lnTo>
                <a:lnTo>
                  <a:pt x="54" y="330"/>
                </a:lnTo>
                <a:lnTo>
                  <a:pt x="54" y="324"/>
                </a:lnTo>
                <a:lnTo>
                  <a:pt x="60" y="324"/>
                </a:lnTo>
                <a:lnTo>
                  <a:pt x="60" y="318"/>
                </a:lnTo>
                <a:lnTo>
                  <a:pt x="60" y="318"/>
                </a:lnTo>
                <a:lnTo>
                  <a:pt x="60" y="312"/>
                </a:lnTo>
                <a:lnTo>
                  <a:pt x="60" y="312"/>
                </a:lnTo>
                <a:lnTo>
                  <a:pt x="60" y="312"/>
                </a:lnTo>
                <a:lnTo>
                  <a:pt x="60" y="306"/>
                </a:lnTo>
                <a:lnTo>
                  <a:pt x="60" y="300"/>
                </a:lnTo>
                <a:lnTo>
                  <a:pt x="60" y="294"/>
                </a:lnTo>
                <a:lnTo>
                  <a:pt x="60" y="288"/>
                </a:lnTo>
                <a:lnTo>
                  <a:pt x="54" y="288"/>
                </a:lnTo>
                <a:lnTo>
                  <a:pt x="54" y="288"/>
                </a:lnTo>
                <a:lnTo>
                  <a:pt x="54" y="282"/>
                </a:lnTo>
                <a:lnTo>
                  <a:pt x="54" y="282"/>
                </a:lnTo>
                <a:lnTo>
                  <a:pt x="48" y="282"/>
                </a:lnTo>
                <a:lnTo>
                  <a:pt x="42" y="276"/>
                </a:lnTo>
                <a:lnTo>
                  <a:pt x="42" y="276"/>
                </a:lnTo>
                <a:lnTo>
                  <a:pt x="42" y="276"/>
                </a:lnTo>
                <a:lnTo>
                  <a:pt x="42" y="276"/>
                </a:lnTo>
                <a:lnTo>
                  <a:pt x="42" y="276"/>
                </a:lnTo>
                <a:lnTo>
                  <a:pt x="42" y="270"/>
                </a:lnTo>
                <a:lnTo>
                  <a:pt x="42" y="270"/>
                </a:lnTo>
                <a:lnTo>
                  <a:pt x="42" y="270"/>
                </a:lnTo>
                <a:lnTo>
                  <a:pt x="42" y="270"/>
                </a:lnTo>
                <a:lnTo>
                  <a:pt x="42" y="264"/>
                </a:lnTo>
                <a:lnTo>
                  <a:pt x="48" y="264"/>
                </a:lnTo>
                <a:lnTo>
                  <a:pt x="48" y="264"/>
                </a:lnTo>
                <a:lnTo>
                  <a:pt x="48" y="258"/>
                </a:lnTo>
                <a:lnTo>
                  <a:pt x="48" y="258"/>
                </a:lnTo>
                <a:lnTo>
                  <a:pt x="54" y="258"/>
                </a:lnTo>
                <a:lnTo>
                  <a:pt x="54" y="258"/>
                </a:lnTo>
                <a:lnTo>
                  <a:pt x="54" y="252"/>
                </a:lnTo>
                <a:lnTo>
                  <a:pt x="54" y="252"/>
                </a:lnTo>
                <a:lnTo>
                  <a:pt x="54" y="252"/>
                </a:lnTo>
                <a:lnTo>
                  <a:pt x="48" y="252"/>
                </a:lnTo>
                <a:lnTo>
                  <a:pt x="48" y="252"/>
                </a:lnTo>
                <a:lnTo>
                  <a:pt x="48" y="246"/>
                </a:lnTo>
                <a:lnTo>
                  <a:pt x="48" y="246"/>
                </a:lnTo>
                <a:lnTo>
                  <a:pt x="48" y="246"/>
                </a:lnTo>
                <a:lnTo>
                  <a:pt x="42" y="246"/>
                </a:lnTo>
                <a:lnTo>
                  <a:pt x="42" y="246"/>
                </a:lnTo>
                <a:lnTo>
                  <a:pt x="42" y="246"/>
                </a:lnTo>
                <a:lnTo>
                  <a:pt x="42" y="246"/>
                </a:lnTo>
                <a:lnTo>
                  <a:pt x="42" y="246"/>
                </a:lnTo>
                <a:lnTo>
                  <a:pt x="36" y="246"/>
                </a:lnTo>
                <a:lnTo>
                  <a:pt x="36" y="246"/>
                </a:lnTo>
                <a:lnTo>
                  <a:pt x="36" y="240"/>
                </a:lnTo>
                <a:lnTo>
                  <a:pt x="36" y="240"/>
                </a:lnTo>
                <a:lnTo>
                  <a:pt x="36" y="240"/>
                </a:lnTo>
                <a:lnTo>
                  <a:pt x="36" y="240"/>
                </a:lnTo>
                <a:lnTo>
                  <a:pt x="36" y="234"/>
                </a:lnTo>
                <a:lnTo>
                  <a:pt x="36" y="234"/>
                </a:lnTo>
                <a:lnTo>
                  <a:pt x="36" y="234"/>
                </a:lnTo>
                <a:lnTo>
                  <a:pt x="30" y="228"/>
                </a:lnTo>
                <a:lnTo>
                  <a:pt x="30" y="228"/>
                </a:lnTo>
                <a:lnTo>
                  <a:pt x="30" y="228"/>
                </a:lnTo>
                <a:lnTo>
                  <a:pt x="30" y="228"/>
                </a:lnTo>
                <a:lnTo>
                  <a:pt x="30" y="228"/>
                </a:lnTo>
                <a:lnTo>
                  <a:pt x="30" y="222"/>
                </a:lnTo>
                <a:lnTo>
                  <a:pt x="30" y="222"/>
                </a:lnTo>
                <a:lnTo>
                  <a:pt x="30" y="222"/>
                </a:lnTo>
                <a:lnTo>
                  <a:pt x="30" y="216"/>
                </a:lnTo>
                <a:lnTo>
                  <a:pt x="30" y="216"/>
                </a:lnTo>
                <a:lnTo>
                  <a:pt x="30" y="216"/>
                </a:lnTo>
                <a:lnTo>
                  <a:pt x="30" y="216"/>
                </a:lnTo>
                <a:lnTo>
                  <a:pt x="30" y="210"/>
                </a:lnTo>
                <a:lnTo>
                  <a:pt x="30" y="210"/>
                </a:lnTo>
                <a:lnTo>
                  <a:pt x="36" y="210"/>
                </a:lnTo>
                <a:lnTo>
                  <a:pt x="36" y="210"/>
                </a:lnTo>
                <a:lnTo>
                  <a:pt x="42" y="204"/>
                </a:lnTo>
                <a:lnTo>
                  <a:pt x="42" y="204"/>
                </a:lnTo>
                <a:lnTo>
                  <a:pt x="42" y="204"/>
                </a:lnTo>
                <a:lnTo>
                  <a:pt x="42" y="198"/>
                </a:lnTo>
                <a:lnTo>
                  <a:pt x="42" y="198"/>
                </a:lnTo>
                <a:lnTo>
                  <a:pt x="42" y="192"/>
                </a:lnTo>
                <a:lnTo>
                  <a:pt x="42" y="192"/>
                </a:lnTo>
                <a:lnTo>
                  <a:pt x="42" y="192"/>
                </a:lnTo>
                <a:lnTo>
                  <a:pt x="42" y="186"/>
                </a:lnTo>
                <a:lnTo>
                  <a:pt x="36" y="186"/>
                </a:lnTo>
                <a:lnTo>
                  <a:pt x="36" y="186"/>
                </a:lnTo>
                <a:lnTo>
                  <a:pt x="36" y="186"/>
                </a:lnTo>
                <a:lnTo>
                  <a:pt x="36" y="186"/>
                </a:lnTo>
                <a:lnTo>
                  <a:pt x="30" y="186"/>
                </a:lnTo>
                <a:lnTo>
                  <a:pt x="30" y="180"/>
                </a:lnTo>
                <a:lnTo>
                  <a:pt x="30" y="180"/>
                </a:lnTo>
                <a:lnTo>
                  <a:pt x="30" y="180"/>
                </a:lnTo>
                <a:lnTo>
                  <a:pt x="24" y="180"/>
                </a:lnTo>
                <a:lnTo>
                  <a:pt x="24" y="174"/>
                </a:lnTo>
                <a:lnTo>
                  <a:pt x="24" y="174"/>
                </a:lnTo>
                <a:lnTo>
                  <a:pt x="24" y="168"/>
                </a:lnTo>
                <a:lnTo>
                  <a:pt x="24" y="168"/>
                </a:lnTo>
                <a:lnTo>
                  <a:pt x="24" y="168"/>
                </a:lnTo>
                <a:lnTo>
                  <a:pt x="24" y="168"/>
                </a:lnTo>
                <a:lnTo>
                  <a:pt x="30" y="162"/>
                </a:lnTo>
                <a:lnTo>
                  <a:pt x="30" y="162"/>
                </a:lnTo>
                <a:lnTo>
                  <a:pt x="36" y="162"/>
                </a:lnTo>
                <a:lnTo>
                  <a:pt x="36" y="156"/>
                </a:lnTo>
                <a:lnTo>
                  <a:pt x="42" y="156"/>
                </a:lnTo>
                <a:lnTo>
                  <a:pt x="42" y="156"/>
                </a:lnTo>
                <a:lnTo>
                  <a:pt x="42" y="156"/>
                </a:lnTo>
                <a:lnTo>
                  <a:pt x="42" y="156"/>
                </a:lnTo>
                <a:lnTo>
                  <a:pt x="42" y="150"/>
                </a:lnTo>
                <a:lnTo>
                  <a:pt x="42" y="150"/>
                </a:lnTo>
                <a:lnTo>
                  <a:pt x="42" y="150"/>
                </a:lnTo>
                <a:lnTo>
                  <a:pt x="42" y="144"/>
                </a:lnTo>
                <a:lnTo>
                  <a:pt x="42" y="144"/>
                </a:lnTo>
                <a:lnTo>
                  <a:pt x="42" y="144"/>
                </a:lnTo>
                <a:lnTo>
                  <a:pt x="42" y="144"/>
                </a:lnTo>
                <a:lnTo>
                  <a:pt x="36" y="138"/>
                </a:lnTo>
                <a:lnTo>
                  <a:pt x="36" y="138"/>
                </a:lnTo>
                <a:lnTo>
                  <a:pt x="36" y="138"/>
                </a:lnTo>
                <a:lnTo>
                  <a:pt x="36" y="132"/>
                </a:lnTo>
                <a:lnTo>
                  <a:pt x="36" y="132"/>
                </a:lnTo>
                <a:lnTo>
                  <a:pt x="36" y="126"/>
                </a:lnTo>
                <a:lnTo>
                  <a:pt x="30" y="120"/>
                </a:lnTo>
                <a:lnTo>
                  <a:pt x="36" y="120"/>
                </a:lnTo>
                <a:lnTo>
                  <a:pt x="36" y="114"/>
                </a:lnTo>
                <a:lnTo>
                  <a:pt x="36" y="114"/>
                </a:lnTo>
                <a:lnTo>
                  <a:pt x="36" y="108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42" y="102"/>
                </a:lnTo>
                <a:lnTo>
                  <a:pt x="42" y="102"/>
                </a:lnTo>
                <a:lnTo>
                  <a:pt x="48" y="102"/>
                </a:lnTo>
                <a:lnTo>
                  <a:pt x="48" y="96"/>
                </a:lnTo>
                <a:lnTo>
                  <a:pt x="48" y="96"/>
                </a:lnTo>
                <a:lnTo>
                  <a:pt x="54" y="96"/>
                </a:lnTo>
                <a:lnTo>
                  <a:pt x="54" y="96"/>
                </a:lnTo>
                <a:lnTo>
                  <a:pt x="54" y="96"/>
                </a:lnTo>
                <a:lnTo>
                  <a:pt x="54" y="90"/>
                </a:lnTo>
                <a:lnTo>
                  <a:pt x="54" y="90"/>
                </a:lnTo>
                <a:lnTo>
                  <a:pt x="60" y="84"/>
                </a:lnTo>
                <a:lnTo>
                  <a:pt x="60" y="84"/>
                </a:lnTo>
                <a:lnTo>
                  <a:pt x="66" y="78"/>
                </a:lnTo>
                <a:lnTo>
                  <a:pt x="66" y="78"/>
                </a:lnTo>
                <a:lnTo>
                  <a:pt x="66" y="78"/>
                </a:lnTo>
                <a:lnTo>
                  <a:pt x="72" y="78"/>
                </a:lnTo>
                <a:lnTo>
                  <a:pt x="72" y="78"/>
                </a:lnTo>
                <a:lnTo>
                  <a:pt x="72" y="72"/>
                </a:lnTo>
                <a:lnTo>
                  <a:pt x="72" y="66"/>
                </a:lnTo>
                <a:lnTo>
                  <a:pt x="72" y="60"/>
                </a:lnTo>
                <a:lnTo>
                  <a:pt x="72" y="60"/>
                </a:lnTo>
                <a:lnTo>
                  <a:pt x="72" y="54"/>
                </a:lnTo>
                <a:lnTo>
                  <a:pt x="72" y="54"/>
                </a:lnTo>
                <a:lnTo>
                  <a:pt x="72" y="54"/>
                </a:lnTo>
                <a:lnTo>
                  <a:pt x="72" y="48"/>
                </a:lnTo>
                <a:lnTo>
                  <a:pt x="84" y="36"/>
                </a:lnTo>
                <a:lnTo>
                  <a:pt x="84" y="36"/>
                </a:lnTo>
                <a:lnTo>
                  <a:pt x="84" y="36"/>
                </a:lnTo>
                <a:lnTo>
                  <a:pt x="84" y="36"/>
                </a:lnTo>
                <a:lnTo>
                  <a:pt x="84" y="36"/>
                </a:lnTo>
                <a:lnTo>
                  <a:pt x="84" y="30"/>
                </a:lnTo>
                <a:lnTo>
                  <a:pt x="84" y="30"/>
                </a:lnTo>
                <a:lnTo>
                  <a:pt x="90" y="30"/>
                </a:lnTo>
                <a:lnTo>
                  <a:pt x="90" y="24"/>
                </a:lnTo>
                <a:lnTo>
                  <a:pt x="90" y="24"/>
                </a:lnTo>
                <a:lnTo>
                  <a:pt x="90" y="24"/>
                </a:lnTo>
                <a:lnTo>
                  <a:pt x="90" y="24"/>
                </a:lnTo>
                <a:lnTo>
                  <a:pt x="90" y="18"/>
                </a:lnTo>
                <a:lnTo>
                  <a:pt x="90" y="18"/>
                </a:lnTo>
                <a:lnTo>
                  <a:pt x="96" y="18"/>
                </a:lnTo>
                <a:lnTo>
                  <a:pt x="96" y="18"/>
                </a:lnTo>
                <a:lnTo>
                  <a:pt x="96" y="18"/>
                </a:lnTo>
                <a:lnTo>
                  <a:pt x="102" y="18"/>
                </a:lnTo>
                <a:lnTo>
                  <a:pt x="108" y="18"/>
                </a:lnTo>
                <a:lnTo>
                  <a:pt x="108" y="12"/>
                </a:lnTo>
                <a:lnTo>
                  <a:pt x="114" y="12"/>
                </a:lnTo>
                <a:lnTo>
                  <a:pt x="114" y="12"/>
                </a:lnTo>
                <a:lnTo>
                  <a:pt x="114" y="12"/>
                </a:lnTo>
                <a:lnTo>
                  <a:pt x="108" y="12"/>
                </a:lnTo>
                <a:lnTo>
                  <a:pt x="108" y="12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5427720" y="4606920"/>
            <a:ext cx="439560" cy="885960"/>
          </a:xfrm>
          <a:custGeom>
            <a:avLst/>
            <a:gdLst/>
            <a:ahLst/>
            <a:rect l="l" t="t" r="r" b="b"/>
            <a:pathLst>
              <a:path w="312" h="558">
                <a:moveTo>
                  <a:pt x="108" y="12"/>
                </a:moveTo>
                <a:lnTo>
                  <a:pt x="126" y="12"/>
                </a:lnTo>
                <a:lnTo>
                  <a:pt x="138" y="12"/>
                </a:lnTo>
                <a:lnTo>
                  <a:pt x="156" y="12"/>
                </a:lnTo>
                <a:lnTo>
                  <a:pt x="168" y="12"/>
                </a:lnTo>
                <a:lnTo>
                  <a:pt x="198" y="6"/>
                </a:lnTo>
                <a:lnTo>
                  <a:pt x="228" y="6"/>
                </a:lnTo>
                <a:lnTo>
                  <a:pt x="252" y="6"/>
                </a:lnTo>
                <a:lnTo>
                  <a:pt x="270" y="6"/>
                </a:lnTo>
                <a:lnTo>
                  <a:pt x="282" y="6"/>
                </a:lnTo>
                <a:lnTo>
                  <a:pt x="288" y="0"/>
                </a:lnTo>
                <a:lnTo>
                  <a:pt x="288" y="12"/>
                </a:lnTo>
                <a:lnTo>
                  <a:pt x="288" y="36"/>
                </a:lnTo>
                <a:lnTo>
                  <a:pt x="288" y="78"/>
                </a:lnTo>
                <a:lnTo>
                  <a:pt x="288" y="120"/>
                </a:lnTo>
                <a:lnTo>
                  <a:pt x="288" y="174"/>
                </a:lnTo>
                <a:lnTo>
                  <a:pt x="294" y="228"/>
                </a:lnTo>
                <a:lnTo>
                  <a:pt x="294" y="258"/>
                </a:lnTo>
                <a:lnTo>
                  <a:pt x="294" y="282"/>
                </a:lnTo>
                <a:lnTo>
                  <a:pt x="294" y="306"/>
                </a:lnTo>
                <a:lnTo>
                  <a:pt x="294" y="330"/>
                </a:lnTo>
                <a:lnTo>
                  <a:pt x="300" y="354"/>
                </a:lnTo>
                <a:lnTo>
                  <a:pt x="300" y="378"/>
                </a:lnTo>
                <a:lnTo>
                  <a:pt x="300" y="402"/>
                </a:lnTo>
                <a:lnTo>
                  <a:pt x="300" y="420"/>
                </a:lnTo>
                <a:lnTo>
                  <a:pt x="306" y="444"/>
                </a:lnTo>
                <a:lnTo>
                  <a:pt x="306" y="468"/>
                </a:lnTo>
                <a:lnTo>
                  <a:pt x="306" y="480"/>
                </a:lnTo>
                <a:lnTo>
                  <a:pt x="306" y="486"/>
                </a:lnTo>
                <a:lnTo>
                  <a:pt x="312" y="498"/>
                </a:lnTo>
                <a:lnTo>
                  <a:pt x="312" y="510"/>
                </a:lnTo>
                <a:lnTo>
                  <a:pt x="306" y="516"/>
                </a:lnTo>
                <a:lnTo>
                  <a:pt x="300" y="516"/>
                </a:lnTo>
                <a:lnTo>
                  <a:pt x="294" y="516"/>
                </a:lnTo>
                <a:lnTo>
                  <a:pt x="288" y="516"/>
                </a:lnTo>
                <a:lnTo>
                  <a:pt x="282" y="516"/>
                </a:lnTo>
                <a:lnTo>
                  <a:pt x="276" y="516"/>
                </a:lnTo>
                <a:lnTo>
                  <a:pt x="270" y="522"/>
                </a:lnTo>
                <a:lnTo>
                  <a:pt x="264" y="522"/>
                </a:lnTo>
                <a:lnTo>
                  <a:pt x="264" y="522"/>
                </a:lnTo>
                <a:lnTo>
                  <a:pt x="258" y="522"/>
                </a:lnTo>
                <a:lnTo>
                  <a:pt x="258" y="522"/>
                </a:lnTo>
                <a:lnTo>
                  <a:pt x="258" y="522"/>
                </a:lnTo>
                <a:lnTo>
                  <a:pt x="252" y="522"/>
                </a:lnTo>
                <a:lnTo>
                  <a:pt x="246" y="522"/>
                </a:lnTo>
                <a:lnTo>
                  <a:pt x="246" y="522"/>
                </a:lnTo>
                <a:lnTo>
                  <a:pt x="240" y="522"/>
                </a:lnTo>
                <a:lnTo>
                  <a:pt x="234" y="522"/>
                </a:lnTo>
                <a:lnTo>
                  <a:pt x="234" y="528"/>
                </a:lnTo>
                <a:lnTo>
                  <a:pt x="228" y="528"/>
                </a:lnTo>
                <a:lnTo>
                  <a:pt x="228" y="528"/>
                </a:lnTo>
                <a:lnTo>
                  <a:pt x="216" y="540"/>
                </a:lnTo>
                <a:lnTo>
                  <a:pt x="216" y="540"/>
                </a:lnTo>
                <a:lnTo>
                  <a:pt x="210" y="540"/>
                </a:lnTo>
                <a:lnTo>
                  <a:pt x="204" y="546"/>
                </a:lnTo>
                <a:lnTo>
                  <a:pt x="198" y="546"/>
                </a:lnTo>
                <a:lnTo>
                  <a:pt x="192" y="552"/>
                </a:lnTo>
                <a:lnTo>
                  <a:pt x="186" y="552"/>
                </a:lnTo>
                <a:lnTo>
                  <a:pt x="180" y="558"/>
                </a:lnTo>
                <a:lnTo>
                  <a:pt x="180" y="558"/>
                </a:lnTo>
                <a:lnTo>
                  <a:pt x="186" y="552"/>
                </a:lnTo>
                <a:lnTo>
                  <a:pt x="186" y="552"/>
                </a:lnTo>
                <a:lnTo>
                  <a:pt x="192" y="546"/>
                </a:lnTo>
                <a:lnTo>
                  <a:pt x="192" y="546"/>
                </a:lnTo>
                <a:lnTo>
                  <a:pt x="198" y="540"/>
                </a:lnTo>
                <a:lnTo>
                  <a:pt x="198" y="540"/>
                </a:lnTo>
                <a:lnTo>
                  <a:pt x="198" y="540"/>
                </a:lnTo>
                <a:lnTo>
                  <a:pt x="198" y="540"/>
                </a:lnTo>
                <a:lnTo>
                  <a:pt x="198" y="534"/>
                </a:lnTo>
                <a:lnTo>
                  <a:pt x="198" y="528"/>
                </a:lnTo>
                <a:lnTo>
                  <a:pt x="192" y="528"/>
                </a:lnTo>
                <a:lnTo>
                  <a:pt x="192" y="522"/>
                </a:lnTo>
                <a:lnTo>
                  <a:pt x="192" y="522"/>
                </a:lnTo>
                <a:lnTo>
                  <a:pt x="192" y="522"/>
                </a:lnTo>
                <a:lnTo>
                  <a:pt x="186" y="522"/>
                </a:lnTo>
                <a:lnTo>
                  <a:pt x="186" y="522"/>
                </a:lnTo>
                <a:lnTo>
                  <a:pt x="186" y="516"/>
                </a:lnTo>
                <a:lnTo>
                  <a:pt x="180" y="516"/>
                </a:lnTo>
                <a:lnTo>
                  <a:pt x="180" y="516"/>
                </a:lnTo>
                <a:lnTo>
                  <a:pt x="180" y="516"/>
                </a:lnTo>
                <a:lnTo>
                  <a:pt x="186" y="516"/>
                </a:lnTo>
                <a:lnTo>
                  <a:pt x="186" y="510"/>
                </a:lnTo>
                <a:lnTo>
                  <a:pt x="186" y="510"/>
                </a:lnTo>
                <a:lnTo>
                  <a:pt x="186" y="510"/>
                </a:lnTo>
                <a:lnTo>
                  <a:pt x="186" y="504"/>
                </a:lnTo>
                <a:lnTo>
                  <a:pt x="186" y="504"/>
                </a:lnTo>
                <a:lnTo>
                  <a:pt x="180" y="498"/>
                </a:lnTo>
                <a:lnTo>
                  <a:pt x="180" y="498"/>
                </a:lnTo>
                <a:lnTo>
                  <a:pt x="180" y="492"/>
                </a:lnTo>
                <a:lnTo>
                  <a:pt x="180" y="492"/>
                </a:lnTo>
                <a:lnTo>
                  <a:pt x="180" y="492"/>
                </a:lnTo>
                <a:lnTo>
                  <a:pt x="180" y="492"/>
                </a:lnTo>
                <a:lnTo>
                  <a:pt x="180" y="486"/>
                </a:lnTo>
                <a:lnTo>
                  <a:pt x="180" y="486"/>
                </a:lnTo>
                <a:lnTo>
                  <a:pt x="174" y="486"/>
                </a:lnTo>
                <a:lnTo>
                  <a:pt x="174" y="486"/>
                </a:lnTo>
                <a:lnTo>
                  <a:pt x="174" y="486"/>
                </a:lnTo>
                <a:lnTo>
                  <a:pt x="174" y="480"/>
                </a:lnTo>
                <a:lnTo>
                  <a:pt x="174" y="480"/>
                </a:lnTo>
                <a:lnTo>
                  <a:pt x="174" y="474"/>
                </a:lnTo>
                <a:lnTo>
                  <a:pt x="174" y="474"/>
                </a:lnTo>
                <a:lnTo>
                  <a:pt x="174" y="474"/>
                </a:lnTo>
                <a:lnTo>
                  <a:pt x="174" y="468"/>
                </a:lnTo>
                <a:lnTo>
                  <a:pt x="174" y="468"/>
                </a:lnTo>
                <a:lnTo>
                  <a:pt x="174" y="468"/>
                </a:lnTo>
                <a:lnTo>
                  <a:pt x="174" y="468"/>
                </a:lnTo>
                <a:lnTo>
                  <a:pt x="180" y="468"/>
                </a:lnTo>
                <a:lnTo>
                  <a:pt x="180" y="468"/>
                </a:lnTo>
                <a:lnTo>
                  <a:pt x="180" y="468"/>
                </a:lnTo>
                <a:lnTo>
                  <a:pt x="180" y="462"/>
                </a:lnTo>
                <a:lnTo>
                  <a:pt x="180" y="462"/>
                </a:lnTo>
                <a:lnTo>
                  <a:pt x="180" y="462"/>
                </a:lnTo>
                <a:lnTo>
                  <a:pt x="180" y="462"/>
                </a:lnTo>
                <a:lnTo>
                  <a:pt x="180" y="456"/>
                </a:lnTo>
                <a:lnTo>
                  <a:pt x="180" y="456"/>
                </a:lnTo>
                <a:lnTo>
                  <a:pt x="180" y="456"/>
                </a:lnTo>
                <a:lnTo>
                  <a:pt x="180" y="456"/>
                </a:lnTo>
                <a:lnTo>
                  <a:pt x="174" y="450"/>
                </a:lnTo>
                <a:lnTo>
                  <a:pt x="174" y="450"/>
                </a:lnTo>
                <a:lnTo>
                  <a:pt x="174" y="450"/>
                </a:lnTo>
                <a:lnTo>
                  <a:pt x="12" y="450"/>
                </a:lnTo>
                <a:lnTo>
                  <a:pt x="12" y="444"/>
                </a:lnTo>
                <a:lnTo>
                  <a:pt x="6" y="444"/>
                </a:lnTo>
                <a:lnTo>
                  <a:pt x="6" y="438"/>
                </a:lnTo>
                <a:lnTo>
                  <a:pt x="6" y="438"/>
                </a:lnTo>
                <a:lnTo>
                  <a:pt x="6" y="438"/>
                </a:lnTo>
                <a:lnTo>
                  <a:pt x="0" y="432"/>
                </a:lnTo>
                <a:lnTo>
                  <a:pt x="0" y="432"/>
                </a:lnTo>
                <a:lnTo>
                  <a:pt x="6" y="432"/>
                </a:lnTo>
                <a:lnTo>
                  <a:pt x="6" y="432"/>
                </a:lnTo>
                <a:lnTo>
                  <a:pt x="6" y="426"/>
                </a:lnTo>
                <a:lnTo>
                  <a:pt x="6" y="426"/>
                </a:lnTo>
                <a:lnTo>
                  <a:pt x="12" y="420"/>
                </a:lnTo>
                <a:lnTo>
                  <a:pt x="12" y="420"/>
                </a:lnTo>
                <a:lnTo>
                  <a:pt x="12" y="414"/>
                </a:lnTo>
                <a:lnTo>
                  <a:pt x="18" y="408"/>
                </a:lnTo>
                <a:lnTo>
                  <a:pt x="18" y="408"/>
                </a:lnTo>
                <a:lnTo>
                  <a:pt x="18" y="402"/>
                </a:lnTo>
                <a:lnTo>
                  <a:pt x="18" y="402"/>
                </a:lnTo>
                <a:lnTo>
                  <a:pt x="18" y="396"/>
                </a:lnTo>
                <a:lnTo>
                  <a:pt x="24" y="390"/>
                </a:lnTo>
                <a:lnTo>
                  <a:pt x="24" y="390"/>
                </a:lnTo>
                <a:lnTo>
                  <a:pt x="24" y="384"/>
                </a:lnTo>
                <a:lnTo>
                  <a:pt x="24" y="378"/>
                </a:lnTo>
                <a:lnTo>
                  <a:pt x="24" y="378"/>
                </a:lnTo>
                <a:lnTo>
                  <a:pt x="24" y="372"/>
                </a:lnTo>
                <a:lnTo>
                  <a:pt x="30" y="372"/>
                </a:lnTo>
                <a:lnTo>
                  <a:pt x="30" y="372"/>
                </a:lnTo>
                <a:lnTo>
                  <a:pt x="36" y="366"/>
                </a:lnTo>
                <a:lnTo>
                  <a:pt x="36" y="366"/>
                </a:lnTo>
                <a:lnTo>
                  <a:pt x="42" y="366"/>
                </a:lnTo>
                <a:lnTo>
                  <a:pt x="42" y="360"/>
                </a:lnTo>
                <a:lnTo>
                  <a:pt x="42" y="360"/>
                </a:lnTo>
                <a:lnTo>
                  <a:pt x="42" y="360"/>
                </a:lnTo>
                <a:lnTo>
                  <a:pt x="42" y="360"/>
                </a:lnTo>
                <a:lnTo>
                  <a:pt x="42" y="354"/>
                </a:lnTo>
                <a:lnTo>
                  <a:pt x="42" y="354"/>
                </a:lnTo>
                <a:lnTo>
                  <a:pt x="42" y="354"/>
                </a:lnTo>
                <a:lnTo>
                  <a:pt x="42" y="354"/>
                </a:lnTo>
                <a:lnTo>
                  <a:pt x="42" y="348"/>
                </a:lnTo>
                <a:lnTo>
                  <a:pt x="48" y="348"/>
                </a:lnTo>
                <a:lnTo>
                  <a:pt x="48" y="348"/>
                </a:lnTo>
                <a:lnTo>
                  <a:pt x="48" y="342"/>
                </a:lnTo>
                <a:lnTo>
                  <a:pt x="48" y="342"/>
                </a:lnTo>
                <a:lnTo>
                  <a:pt x="48" y="342"/>
                </a:lnTo>
                <a:lnTo>
                  <a:pt x="48" y="342"/>
                </a:lnTo>
                <a:lnTo>
                  <a:pt x="54" y="342"/>
                </a:lnTo>
                <a:lnTo>
                  <a:pt x="54" y="336"/>
                </a:lnTo>
                <a:lnTo>
                  <a:pt x="54" y="336"/>
                </a:lnTo>
                <a:lnTo>
                  <a:pt x="54" y="336"/>
                </a:lnTo>
                <a:lnTo>
                  <a:pt x="54" y="330"/>
                </a:lnTo>
                <a:lnTo>
                  <a:pt x="54" y="330"/>
                </a:lnTo>
                <a:lnTo>
                  <a:pt x="54" y="324"/>
                </a:lnTo>
                <a:lnTo>
                  <a:pt x="60" y="324"/>
                </a:lnTo>
                <a:lnTo>
                  <a:pt x="60" y="318"/>
                </a:lnTo>
                <a:lnTo>
                  <a:pt x="60" y="318"/>
                </a:lnTo>
                <a:lnTo>
                  <a:pt x="60" y="312"/>
                </a:lnTo>
                <a:lnTo>
                  <a:pt x="60" y="312"/>
                </a:lnTo>
                <a:lnTo>
                  <a:pt x="60" y="312"/>
                </a:lnTo>
                <a:lnTo>
                  <a:pt x="60" y="306"/>
                </a:lnTo>
                <a:lnTo>
                  <a:pt x="60" y="300"/>
                </a:lnTo>
                <a:lnTo>
                  <a:pt x="60" y="294"/>
                </a:lnTo>
                <a:lnTo>
                  <a:pt x="60" y="288"/>
                </a:lnTo>
                <a:lnTo>
                  <a:pt x="54" y="288"/>
                </a:lnTo>
                <a:lnTo>
                  <a:pt x="54" y="288"/>
                </a:lnTo>
                <a:lnTo>
                  <a:pt x="54" y="282"/>
                </a:lnTo>
                <a:lnTo>
                  <a:pt x="54" y="282"/>
                </a:lnTo>
                <a:lnTo>
                  <a:pt x="48" y="282"/>
                </a:lnTo>
                <a:lnTo>
                  <a:pt x="42" y="276"/>
                </a:lnTo>
                <a:lnTo>
                  <a:pt x="42" y="276"/>
                </a:lnTo>
                <a:lnTo>
                  <a:pt x="42" y="276"/>
                </a:lnTo>
                <a:lnTo>
                  <a:pt x="42" y="276"/>
                </a:lnTo>
                <a:lnTo>
                  <a:pt x="42" y="276"/>
                </a:lnTo>
                <a:lnTo>
                  <a:pt x="42" y="270"/>
                </a:lnTo>
                <a:lnTo>
                  <a:pt x="42" y="270"/>
                </a:lnTo>
                <a:lnTo>
                  <a:pt x="42" y="270"/>
                </a:lnTo>
                <a:lnTo>
                  <a:pt x="42" y="270"/>
                </a:lnTo>
                <a:lnTo>
                  <a:pt x="42" y="264"/>
                </a:lnTo>
                <a:lnTo>
                  <a:pt x="48" y="264"/>
                </a:lnTo>
                <a:lnTo>
                  <a:pt x="48" y="264"/>
                </a:lnTo>
                <a:lnTo>
                  <a:pt x="48" y="258"/>
                </a:lnTo>
                <a:lnTo>
                  <a:pt x="48" y="258"/>
                </a:lnTo>
                <a:lnTo>
                  <a:pt x="54" y="258"/>
                </a:lnTo>
                <a:lnTo>
                  <a:pt x="54" y="258"/>
                </a:lnTo>
                <a:lnTo>
                  <a:pt x="54" y="252"/>
                </a:lnTo>
                <a:lnTo>
                  <a:pt x="54" y="252"/>
                </a:lnTo>
                <a:lnTo>
                  <a:pt x="54" y="252"/>
                </a:lnTo>
                <a:lnTo>
                  <a:pt x="48" y="252"/>
                </a:lnTo>
                <a:lnTo>
                  <a:pt x="48" y="252"/>
                </a:lnTo>
                <a:lnTo>
                  <a:pt x="48" y="246"/>
                </a:lnTo>
                <a:lnTo>
                  <a:pt x="48" y="246"/>
                </a:lnTo>
                <a:lnTo>
                  <a:pt x="48" y="246"/>
                </a:lnTo>
                <a:lnTo>
                  <a:pt x="42" y="246"/>
                </a:lnTo>
                <a:lnTo>
                  <a:pt x="42" y="246"/>
                </a:lnTo>
                <a:lnTo>
                  <a:pt x="42" y="246"/>
                </a:lnTo>
                <a:lnTo>
                  <a:pt x="42" y="246"/>
                </a:lnTo>
                <a:lnTo>
                  <a:pt x="42" y="246"/>
                </a:lnTo>
                <a:lnTo>
                  <a:pt x="36" y="246"/>
                </a:lnTo>
                <a:lnTo>
                  <a:pt x="36" y="246"/>
                </a:lnTo>
                <a:lnTo>
                  <a:pt x="36" y="240"/>
                </a:lnTo>
                <a:lnTo>
                  <a:pt x="36" y="240"/>
                </a:lnTo>
                <a:lnTo>
                  <a:pt x="36" y="240"/>
                </a:lnTo>
                <a:lnTo>
                  <a:pt x="36" y="240"/>
                </a:lnTo>
                <a:lnTo>
                  <a:pt x="36" y="234"/>
                </a:lnTo>
                <a:lnTo>
                  <a:pt x="36" y="234"/>
                </a:lnTo>
                <a:lnTo>
                  <a:pt x="36" y="234"/>
                </a:lnTo>
                <a:lnTo>
                  <a:pt x="30" y="228"/>
                </a:lnTo>
                <a:lnTo>
                  <a:pt x="30" y="228"/>
                </a:lnTo>
                <a:lnTo>
                  <a:pt x="30" y="228"/>
                </a:lnTo>
                <a:lnTo>
                  <a:pt x="30" y="228"/>
                </a:lnTo>
                <a:lnTo>
                  <a:pt x="30" y="228"/>
                </a:lnTo>
                <a:lnTo>
                  <a:pt x="30" y="222"/>
                </a:lnTo>
                <a:lnTo>
                  <a:pt x="30" y="222"/>
                </a:lnTo>
                <a:lnTo>
                  <a:pt x="30" y="222"/>
                </a:lnTo>
                <a:lnTo>
                  <a:pt x="30" y="216"/>
                </a:lnTo>
                <a:lnTo>
                  <a:pt x="30" y="216"/>
                </a:lnTo>
                <a:lnTo>
                  <a:pt x="30" y="216"/>
                </a:lnTo>
                <a:lnTo>
                  <a:pt x="30" y="216"/>
                </a:lnTo>
                <a:lnTo>
                  <a:pt x="30" y="210"/>
                </a:lnTo>
                <a:lnTo>
                  <a:pt x="30" y="210"/>
                </a:lnTo>
                <a:lnTo>
                  <a:pt x="36" y="210"/>
                </a:lnTo>
                <a:lnTo>
                  <a:pt x="36" y="210"/>
                </a:lnTo>
                <a:lnTo>
                  <a:pt x="42" y="204"/>
                </a:lnTo>
                <a:lnTo>
                  <a:pt x="42" y="204"/>
                </a:lnTo>
                <a:lnTo>
                  <a:pt x="42" y="204"/>
                </a:lnTo>
                <a:lnTo>
                  <a:pt x="42" y="198"/>
                </a:lnTo>
                <a:lnTo>
                  <a:pt x="42" y="198"/>
                </a:lnTo>
                <a:lnTo>
                  <a:pt x="42" y="192"/>
                </a:lnTo>
                <a:lnTo>
                  <a:pt x="42" y="192"/>
                </a:lnTo>
                <a:lnTo>
                  <a:pt x="42" y="192"/>
                </a:lnTo>
                <a:lnTo>
                  <a:pt x="42" y="186"/>
                </a:lnTo>
                <a:lnTo>
                  <a:pt x="36" y="186"/>
                </a:lnTo>
                <a:lnTo>
                  <a:pt x="36" y="186"/>
                </a:lnTo>
                <a:lnTo>
                  <a:pt x="36" y="186"/>
                </a:lnTo>
                <a:lnTo>
                  <a:pt x="36" y="186"/>
                </a:lnTo>
                <a:lnTo>
                  <a:pt x="30" y="186"/>
                </a:lnTo>
                <a:lnTo>
                  <a:pt x="30" y="180"/>
                </a:lnTo>
                <a:lnTo>
                  <a:pt x="30" y="180"/>
                </a:lnTo>
                <a:lnTo>
                  <a:pt x="30" y="180"/>
                </a:lnTo>
                <a:lnTo>
                  <a:pt x="24" y="180"/>
                </a:lnTo>
                <a:lnTo>
                  <a:pt x="24" y="174"/>
                </a:lnTo>
                <a:lnTo>
                  <a:pt x="24" y="174"/>
                </a:lnTo>
                <a:lnTo>
                  <a:pt x="24" y="168"/>
                </a:lnTo>
                <a:lnTo>
                  <a:pt x="24" y="168"/>
                </a:lnTo>
                <a:lnTo>
                  <a:pt x="24" y="168"/>
                </a:lnTo>
                <a:lnTo>
                  <a:pt x="24" y="168"/>
                </a:lnTo>
                <a:lnTo>
                  <a:pt x="30" y="162"/>
                </a:lnTo>
                <a:lnTo>
                  <a:pt x="30" y="162"/>
                </a:lnTo>
                <a:lnTo>
                  <a:pt x="36" y="162"/>
                </a:lnTo>
                <a:lnTo>
                  <a:pt x="36" y="156"/>
                </a:lnTo>
                <a:lnTo>
                  <a:pt x="42" y="156"/>
                </a:lnTo>
                <a:lnTo>
                  <a:pt x="42" y="156"/>
                </a:lnTo>
                <a:lnTo>
                  <a:pt x="42" y="156"/>
                </a:lnTo>
                <a:lnTo>
                  <a:pt x="42" y="156"/>
                </a:lnTo>
                <a:lnTo>
                  <a:pt x="42" y="150"/>
                </a:lnTo>
                <a:lnTo>
                  <a:pt x="42" y="150"/>
                </a:lnTo>
                <a:lnTo>
                  <a:pt x="42" y="150"/>
                </a:lnTo>
                <a:lnTo>
                  <a:pt x="42" y="144"/>
                </a:lnTo>
                <a:lnTo>
                  <a:pt x="42" y="144"/>
                </a:lnTo>
                <a:lnTo>
                  <a:pt x="42" y="144"/>
                </a:lnTo>
                <a:lnTo>
                  <a:pt x="42" y="144"/>
                </a:lnTo>
                <a:lnTo>
                  <a:pt x="36" y="138"/>
                </a:lnTo>
                <a:lnTo>
                  <a:pt x="36" y="138"/>
                </a:lnTo>
                <a:lnTo>
                  <a:pt x="36" y="138"/>
                </a:lnTo>
                <a:lnTo>
                  <a:pt x="36" y="132"/>
                </a:lnTo>
                <a:lnTo>
                  <a:pt x="36" y="132"/>
                </a:lnTo>
                <a:lnTo>
                  <a:pt x="36" y="126"/>
                </a:lnTo>
                <a:lnTo>
                  <a:pt x="30" y="120"/>
                </a:lnTo>
                <a:lnTo>
                  <a:pt x="36" y="120"/>
                </a:lnTo>
                <a:lnTo>
                  <a:pt x="36" y="114"/>
                </a:lnTo>
                <a:lnTo>
                  <a:pt x="36" y="114"/>
                </a:lnTo>
                <a:lnTo>
                  <a:pt x="36" y="108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36" y="102"/>
                </a:lnTo>
                <a:lnTo>
                  <a:pt x="42" y="102"/>
                </a:lnTo>
                <a:lnTo>
                  <a:pt x="42" y="102"/>
                </a:lnTo>
                <a:lnTo>
                  <a:pt x="48" y="102"/>
                </a:lnTo>
                <a:lnTo>
                  <a:pt x="48" y="96"/>
                </a:lnTo>
                <a:lnTo>
                  <a:pt x="48" y="96"/>
                </a:lnTo>
                <a:lnTo>
                  <a:pt x="54" y="96"/>
                </a:lnTo>
                <a:lnTo>
                  <a:pt x="54" y="96"/>
                </a:lnTo>
                <a:lnTo>
                  <a:pt x="54" y="96"/>
                </a:lnTo>
                <a:lnTo>
                  <a:pt x="54" y="90"/>
                </a:lnTo>
                <a:lnTo>
                  <a:pt x="54" y="90"/>
                </a:lnTo>
                <a:lnTo>
                  <a:pt x="60" y="84"/>
                </a:lnTo>
                <a:lnTo>
                  <a:pt x="60" y="84"/>
                </a:lnTo>
                <a:lnTo>
                  <a:pt x="66" y="78"/>
                </a:lnTo>
                <a:lnTo>
                  <a:pt x="66" y="78"/>
                </a:lnTo>
                <a:lnTo>
                  <a:pt x="66" y="78"/>
                </a:lnTo>
                <a:lnTo>
                  <a:pt x="72" y="78"/>
                </a:lnTo>
                <a:lnTo>
                  <a:pt x="72" y="78"/>
                </a:lnTo>
                <a:lnTo>
                  <a:pt x="72" y="72"/>
                </a:lnTo>
                <a:lnTo>
                  <a:pt x="72" y="66"/>
                </a:lnTo>
                <a:lnTo>
                  <a:pt x="72" y="60"/>
                </a:lnTo>
                <a:lnTo>
                  <a:pt x="72" y="60"/>
                </a:lnTo>
                <a:lnTo>
                  <a:pt x="72" y="54"/>
                </a:lnTo>
                <a:lnTo>
                  <a:pt x="72" y="54"/>
                </a:lnTo>
                <a:lnTo>
                  <a:pt x="72" y="54"/>
                </a:lnTo>
                <a:lnTo>
                  <a:pt x="72" y="48"/>
                </a:lnTo>
                <a:lnTo>
                  <a:pt x="84" y="36"/>
                </a:lnTo>
                <a:lnTo>
                  <a:pt x="84" y="36"/>
                </a:lnTo>
                <a:lnTo>
                  <a:pt x="84" y="36"/>
                </a:lnTo>
                <a:lnTo>
                  <a:pt x="84" y="36"/>
                </a:lnTo>
                <a:lnTo>
                  <a:pt x="84" y="36"/>
                </a:lnTo>
                <a:lnTo>
                  <a:pt x="84" y="30"/>
                </a:lnTo>
                <a:lnTo>
                  <a:pt x="84" y="30"/>
                </a:lnTo>
                <a:lnTo>
                  <a:pt x="90" y="30"/>
                </a:lnTo>
                <a:lnTo>
                  <a:pt x="90" y="24"/>
                </a:lnTo>
                <a:lnTo>
                  <a:pt x="90" y="24"/>
                </a:lnTo>
                <a:lnTo>
                  <a:pt x="90" y="24"/>
                </a:lnTo>
                <a:lnTo>
                  <a:pt x="90" y="24"/>
                </a:lnTo>
                <a:lnTo>
                  <a:pt x="90" y="18"/>
                </a:lnTo>
                <a:lnTo>
                  <a:pt x="90" y="18"/>
                </a:lnTo>
                <a:lnTo>
                  <a:pt x="96" y="18"/>
                </a:lnTo>
                <a:lnTo>
                  <a:pt x="96" y="18"/>
                </a:lnTo>
                <a:lnTo>
                  <a:pt x="96" y="18"/>
                </a:lnTo>
                <a:lnTo>
                  <a:pt x="102" y="18"/>
                </a:lnTo>
                <a:lnTo>
                  <a:pt x="108" y="18"/>
                </a:lnTo>
                <a:lnTo>
                  <a:pt x="108" y="12"/>
                </a:lnTo>
                <a:lnTo>
                  <a:pt x="114" y="12"/>
                </a:lnTo>
                <a:lnTo>
                  <a:pt x="114" y="12"/>
                </a:lnTo>
                <a:lnTo>
                  <a:pt x="114" y="12"/>
                </a:lnTo>
                <a:lnTo>
                  <a:pt x="108" y="12"/>
                </a:lnTo>
                <a:lnTo>
                  <a:pt x="108" y="12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6426360" y="4454640"/>
            <a:ext cx="609480" cy="523800"/>
          </a:xfrm>
          <a:custGeom>
            <a:avLst/>
            <a:gdLst/>
            <a:ahLst/>
            <a:rect l="l" t="t" r="r" b="b"/>
            <a:pathLst>
              <a:path w="432" h="330">
                <a:moveTo>
                  <a:pt x="12" y="48"/>
                </a:moveTo>
                <a:lnTo>
                  <a:pt x="12" y="48"/>
                </a:lnTo>
                <a:lnTo>
                  <a:pt x="18" y="48"/>
                </a:lnTo>
                <a:lnTo>
                  <a:pt x="24" y="48"/>
                </a:lnTo>
                <a:lnTo>
                  <a:pt x="24" y="48"/>
                </a:lnTo>
                <a:lnTo>
                  <a:pt x="30" y="48"/>
                </a:lnTo>
                <a:lnTo>
                  <a:pt x="30" y="48"/>
                </a:lnTo>
                <a:lnTo>
                  <a:pt x="30" y="48"/>
                </a:lnTo>
                <a:lnTo>
                  <a:pt x="30" y="48"/>
                </a:lnTo>
                <a:lnTo>
                  <a:pt x="36" y="48"/>
                </a:lnTo>
                <a:lnTo>
                  <a:pt x="36" y="48"/>
                </a:lnTo>
                <a:lnTo>
                  <a:pt x="36" y="48"/>
                </a:lnTo>
                <a:lnTo>
                  <a:pt x="42" y="48"/>
                </a:lnTo>
                <a:lnTo>
                  <a:pt x="42" y="42"/>
                </a:lnTo>
                <a:lnTo>
                  <a:pt x="42" y="42"/>
                </a:lnTo>
                <a:lnTo>
                  <a:pt x="48" y="42"/>
                </a:lnTo>
                <a:lnTo>
                  <a:pt x="48" y="36"/>
                </a:lnTo>
                <a:lnTo>
                  <a:pt x="48" y="30"/>
                </a:lnTo>
                <a:lnTo>
                  <a:pt x="54" y="24"/>
                </a:lnTo>
                <a:lnTo>
                  <a:pt x="60" y="24"/>
                </a:lnTo>
                <a:lnTo>
                  <a:pt x="60" y="18"/>
                </a:lnTo>
                <a:lnTo>
                  <a:pt x="60" y="18"/>
                </a:lnTo>
                <a:lnTo>
                  <a:pt x="66" y="12"/>
                </a:lnTo>
                <a:lnTo>
                  <a:pt x="66" y="12"/>
                </a:lnTo>
                <a:lnTo>
                  <a:pt x="72" y="12"/>
                </a:lnTo>
                <a:lnTo>
                  <a:pt x="72" y="12"/>
                </a:lnTo>
                <a:lnTo>
                  <a:pt x="72" y="12"/>
                </a:lnTo>
                <a:lnTo>
                  <a:pt x="78" y="12"/>
                </a:lnTo>
                <a:lnTo>
                  <a:pt x="78" y="6"/>
                </a:lnTo>
                <a:lnTo>
                  <a:pt x="114" y="12"/>
                </a:lnTo>
                <a:lnTo>
                  <a:pt x="132" y="0"/>
                </a:lnTo>
                <a:lnTo>
                  <a:pt x="210" y="0"/>
                </a:lnTo>
                <a:lnTo>
                  <a:pt x="210" y="0"/>
                </a:lnTo>
                <a:lnTo>
                  <a:pt x="210" y="0"/>
                </a:lnTo>
                <a:lnTo>
                  <a:pt x="216" y="0"/>
                </a:lnTo>
                <a:lnTo>
                  <a:pt x="216" y="6"/>
                </a:lnTo>
                <a:lnTo>
                  <a:pt x="216" y="6"/>
                </a:lnTo>
                <a:lnTo>
                  <a:pt x="216" y="12"/>
                </a:lnTo>
                <a:lnTo>
                  <a:pt x="222" y="12"/>
                </a:lnTo>
                <a:lnTo>
                  <a:pt x="222" y="18"/>
                </a:lnTo>
                <a:lnTo>
                  <a:pt x="222" y="18"/>
                </a:lnTo>
                <a:lnTo>
                  <a:pt x="222" y="18"/>
                </a:lnTo>
                <a:lnTo>
                  <a:pt x="228" y="18"/>
                </a:lnTo>
                <a:lnTo>
                  <a:pt x="228" y="18"/>
                </a:lnTo>
                <a:lnTo>
                  <a:pt x="330" y="18"/>
                </a:lnTo>
                <a:lnTo>
                  <a:pt x="432" y="96"/>
                </a:lnTo>
                <a:lnTo>
                  <a:pt x="432" y="102"/>
                </a:lnTo>
                <a:lnTo>
                  <a:pt x="426" y="108"/>
                </a:lnTo>
                <a:lnTo>
                  <a:pt x="426" y="114"/>
                </a:lnTo>
                <a:lnTo>
                  <a:pt x="426" y="120"/>
                </a:lnTo>
                <a:lnTo>
                  <a:pt x="420" y="126"/>
                </a:lnTo>
                <a:lnTo>
                  <a:pt x="420" y="126"/>
                </a:lnTo>
                <a:lnTo>
                  <a:pt x="420" y="126"/>
                </a:lnTo>
                <a:lnTo>
                  <a:pt x="420" y="132"/>
                </a:lnTo>
                <a:lnTo>
                  <a:pt x="414" y="132"/>
                </a:lnTo>
                <a:lnTo>
                  <a:pt x="414" y="132"/>
                </a:lnTo>
                <a:lnTo>
                  <a:pt x="414" y="138"/>
                </a:lnTo>
                <a:lnTo>
                  <a:pt x="408" y="138"/>
                </a:lnTo>
                <a:lnTo>
                  <a:pt x="408" y="144"/>
                </a:lnTo>
                <a:lnTo>
                  <a:pt x="408" y="144"/>
                </a:lnTo>
                <a:lnTo>
                  <a:pt x="402" y="150"/>
                </a:lnTo>
                <a:lnTo>
                  <a:pt x="402" y="150"/>
                </a:lnTo>
                <a:lnTo>
                  <a:pt x="396" y="156"/>
                </a:lnTo>
                <a:lnTo>
                  <a:pt x="390" y="162"/>
                </a:lnTo>
                <a:lnTo>
                  <a:pt x="390" y="162"/>
                </a:lnTo>
                <a:lnTo>
                  <a:pt x="390" y="168"/>
                </a:lnTo>
                <a:lnTo>
                  <a:pt x="390" y="168"/>
                </a:lnTo>
                <a:lnTo>
                  <a:pt x="384" y="174"/>
                </a:lnTo>
                <a:lnTo>
                  <a:pt x="384" y="174"/>
                </a:lnTo>
                <a:lnTo>
                  <a:pt x="384" y="180"/>
                </a:lnTo>
                <a:lnTo>
                  <a:pt x="384" y="180"/>
                </a:lnTo>
                <a:lnTo>
                  <a:pt x="384" y="186"/>
                </a:lnTo>
                <a:lnTo>
                  <a:pt x="384" y="192"/>
                </a:lnTo>
                <a:lnTo>
                  <a:pt x="384" y="192"/>
                </a:lnTo>
                <a:lnTo>
                  <a:pt x="384" y="198"/>
                </a:lnTo>
                <a:lnTo>
                  <a:pt x="384" y="198"/>
                </a:lnTo>
                <a:lnTo>
                  <a:pt x="384" y="198"/>
                </a:lnTo>
                <a:lnTo>
                  <a:pt x="378" y="198"/>
                </a:lnTo>
                <a:lnTo>
                  <a:pt x="378" y="198"/>
                </a:lnTo>
                <a:lnTo>
                  <a:pt x="378" y="198"/>
                </a:lnTo>
                <a:lnTo>
                  <a:pt x="372" y="198"/>
                </a:lnTo>
                <a:lnTo>
                  <a:pt x="372" y="198"/>
                </a:lnTo>
                <a:lnTo>
                  <a:pt x="372" y="198"/>
                </a:lnTo>
                <a:lnTo>
                  <a:pt x="366" y="198"/>
                </a:lnTo>
                <a:lnTo>
                  <a:pt x="366" y="198"/>
                </a:lnTo>
                <a:lnTo>
                  <a:pt x="366" y="204"/>
                </a:lnTo>
                <a:lnTo>
                  <a:pt x="366" y="204"/>
                </a:lnTo>
                <a:lnTo>
                  <a:pt x="366" y="204"/>
                </a:lnTo>
                <a:lnTo>
                  <a:pt x="366" y="210"/>
                </a:lnTo>
                <a:lnTo>
                  <a:pt x="366" y="210"/>
                </a:lnTo>
                <a:lnTo>
                  <a:pt x="366" y="216"/>
                </a:lnTo>
                <a:lnTo>
                  <a:pt x="366" y="216"/>
                </a:lnTo>
                <a:lnTo>
                  <a:pt x="360" y="228"/>
                </a:lnTo>
                <a:lnTo>
                  <a:pt x="354" y="228"/>
                </a:lnTo>
                <a:lnTo>
                  <a:pt x="354" y="228"/>
                </a:lnTo>
                <a:lnTo>
                  <a:pt x="348" y="228"/>
                </a:lnTo>
                <a:lnTo>
                  <a:pt x="348" y="228"/>
                </a:lnTo>
                <a:lnTo>
                  <a:pt x="348" y="228"/>
                </a:lnTo>
                <a:lnTo>
                  <a:pt x="342" y="228"/>
                </a:lnTo>
                <a:lnTo>
                  <a:pt x="342" y="228"/>
                </a:lnTo>
                <a:lnTo>
                  <a:pt x="336" y="228"/>
                </a:lnTo>
                <a:lnTo>
                  <a:pt x="336" y="234"/>
                </a:lnTo>
                <a:lnTo>
                  <a:pt x="336" y="234"/>
                </a:lnTo>
                <a:lnTo>
                  <a:pt x="336" y="240"/>
                </a:lnTo>
                <a:lnTo>
                  <a:pt x="336" y="240"/>
                </a:lnTo>
                <a:lnTo>
                  <a:pt x="336" y="246"/>
                </a:lnTo>
                <a:lnTo>
                  <a:pt x="336" y="246"/>
                </a:lnTo>
                <a:lnTo>
                  <a:pt x="336" y="252"/>
                </a:lnTo>
                <a:lnTo>
                  <a:pt x="336" y="258"/>
                </a:lnTo>
                <a:lnTo>
                  <a:pt x="336" y="258"/>
                </a:lnTo>
                <a:lnTo>
                  <a:pt x="336" y="258"/>
                </a:lnTo>
                <a:lnTo>
                  <a:pt x="336" y="258"/>
                </a:lnTo>
                <a:lnTo>
                  <a:pt x="336" y="258"/>
                </a:lnTo>
                <a:lnTo>
                  <a:pt x="330" y="258"/>
                </a:lnTo>
                <a:lnTo>
                  <a:pt x="330" y="258"/>
                </a:lnTo>
                <a:lnTo>
                  <a:pt x="330" y="258"/>
                </a:lnTo>
                <a:lnTo>
                  <a:pt x="330" y="264"/>
                </a:lnTo>
                <a:lnTo>
                  <a:pt x="330" y="264"/>
                </a:lnTo>
                <a:lnTo>
                  <a:pt x="330" y="264"/>
                </a:lnTo>
                <a:lnTo>
                  <a:pt x="324" y="264"/>
                </a:lnTo>
                <a:lnTo>
                  <a:pt x="324" y="264"/>
                </a:lnTo>
                <a:lnTo>
                  <a:pt x="318" y="264"/>
                </a:lnTo>
                <a:lnTo>
                  <a:pt x="312" y="264"/>
                </a:lnTo>
                <a:lnTo>
                  <a:pt x="312" y="270"/>
                </a:lnTo>
                <a:lnTo>
                  <a:pt x="306" y="270"/>
                </a:lnTo>
                <a:lnTo>
                  <a:pt x="306" y="270"/>
                </a:lnTo>
                <a:lnTo>
                  <a:pt x="306" y="270"/>
                </a:lnTo>
                <a:lnTo>
                  <a:pt x="300" y="270"/>
                </a:lnTo>
                <a:lnTo>
                  <a:pt x="300" y="276"/>
                </a:lnTo>
                <a:lnTo>
                  <a:pt x="282" y="276"/>
                </a:lnTo>
                <a:lnTo>
                  <a:pt x="270" y="282"/>
                </a:lnTo>
                <a:lnTo>
                  <a:pt x="276" y="288"/>
                </a:lnTo>
                <a:lnTo>
                  <a:pt x="276" y="288"/>
                </a:lnTo>
                <a:lnTo>
                  <a:pt x="276" y="294"/>
                </a:lnTo>
                <a:lnTo>
                  <a:pt x="276" y="300"/>
                </a:lnTo>
                <a:lnTo>
                  <a:pt x="276" y="300"/>
                </a:lnTo>
                <a:lnTo>
                  <a:pt x="276" y="306"/>
                </a:lnTo>
                <a:lnTo>
                  <a:pt x="276" y="312"/>
                </a:lnTo>
                <a:lnTo>
                  <a:pt x="276" y="312"/>
                </a:lnTo>
                <a:lnTo>
                  <a:pt x="276" y="318"/>
                </a:lnTo>
                <a:lnTo>
                  <a:pt x="276" y="318"/>
                </a:lnTo>
                <a:lnTo>
                  <a:pt x="276" y="324"/>
                </a:lnTo>
                <a:lnTo>
                  <a:pt x="270" y="324"/>
                </a:lnTo>
                <a:lnTo>
                  <a:pt x="270" y="324"/>
                </a:lnTo>
                <a:lnTo>
                  <a:pt x="270" y="330"/>
                </a:lnTo>
                <a:lnTo>
                  <a:pt x="270" y="330"/>
                </a:lnTo>
                <a:lnTo>
                  <a:pt x="270" y="330"/>
                </a:lnTo>
                <a:lnTo>
                  <a:pt x="270" y="330"/>
                </a:lnTo>
                <a:lnTo>
                  <a:pt x="264" y="330"/>
                </a:lnTo>
                <a:lnTo>
                  <a:pt x="264" y="330"/>
                </a:lnTo>
                <a:lnTo>
                  <a:pt x="264" y="330"/>
                </a:lnTo>
                <a:lnTo>
                  <a:pt x="258" y="330"/>
                </a:lnTo>
                <a:lnTo>
                  <a:pt x="258" y="330"/>
                </a:lnTo>
                <a:lnTo>
                  <a:pt x="252" y="330"/>
                </a:lnTo>
                <a:lnTo>
                  <a:pt x="252" y="330"/>
                </a:lnTo>
                <a:lnTo>
                  <a:pt x="252" y="330"/>
                </a:lnTo>
                <a:lnTo>
                  <a:pt x="252" y="330"/>
                </a:lnTo>
                <a:lnTo>
                  <a:pt x="246" y="330"/>
                </a:lnTo>
                <a:lnTo>
                  <a:pt x="246" y="330"/>
                </a:lnTo>
                <a:lnTo>
                  <a:pt x="240" y="330"/>
                </a:lnTo>
                <a:lnTo>
                  <a:pt x="240" y="324"/>
                </a:lnTo>
                <a:lnTo>
                  <a:pt x="240" y="324"/>
                </a:lnTo>
                <a:lnTo>
                  <a:pt x="234" y="318"/>
                </a:lnTo>
                <a:lnTo>
                  <a:pt x="234" y="318"/>
                </a:lnTo>
                <a:lnTo>
                  <a:pt x="234" y="312"/>
                </a:lnTo>
                <a:lnTo>
                  <a:pt x="234" y="306"/>
                </a:lnTo>
                <a:lnTo>
                  <a:pt x="228" y="306"/>
                </a:lnTo>
                <a:lnTo>
                  <a:pt x="228" y="300"/>
                </a:lnTo>
                <a:lnTo>
                  <a:pt x="228" y="294"/>
                </a:lnTo>
                <a:lnTo>
                  <a:pt x="228" y="294"/>
                </a:lnTo>
                <a:lnTo>
                  <a:pt x="228" y="288"/>
                </a:lnTo>
                <a:lnTo>
                  <a:pt x="228" y="288"/>
                </a:lnTo>
                <a:lnTo>
                  <a:pt x="222" y="288"/>
                </a:lnTo>
                <a:lnTo>
                  <a:pt x="222" y="288"/>
                </a:lnTo>
                <a:lnTo>
                  <a:pt x="222" y="288"/>
                </a:lnTo>
                <a:lnTo>
                  <a:pt x="216" y="288"/>
                </a:lnTo>
                <a:lnTo>
                  <a:pt x="216" y="288"/>
                </a:lnTo>
                <a:lnTo>
                  <a:pt x="216" y="288"/>
                </a:lnTo>
                <a:lnTo>
                  <a:pt x="216" y="288"/>
                </a:lnTo>
                <a:lnTo>
                  <a:pt x="216" y="282"/>
                </a:lnTo>
                <a:lnTo>
                  <a:pt x="216" y="282"/>
                </a:lnTo>
                <a:lnTo>
                  <a:pt x="216" y="282"/>
                </a:lnTo>
                <a:lnTo>
                  <a:pt x="216" y="282"/>
                </a:lnTo>
                <a:lnTo>
                  <a:pt x="216" y="276"/>
                </a:lnTo>
                <a:lnTo>
                  <a:pt x="216" y="276"/>
                </a:lnTo>
                <a:lnTo>
                  <a:pt x="210" y="276"/>
                </a:lnTo>
                <a:lnTo>
                  <a:pt x="210" y="270"/>
                </a:lnTo>
                <a:lnTo>
                  <a:pt x="210" y="270"/>
                </a:lnTo>
                <a:lnTo>
                  <a:pt x="210" y="270"/>
                </a:lnTo>
                <a:lnTo>
                  <a:pt x="210" y="264"/>
                </a:lnTo>
                <a:lnTo>
                  <a:pt x="204" y="264"/>
                </a:lnTo>
                <a:lnTo>
                  <a:pt x="204" y="264"/>
                </a:lnTo>
                <a:lnTo>
                  <a:pt x="204" y="264"/>
                </a:lnTo>
                <a:lnTo>
                  <a:pt x="204" y="258"/>
                </a:lnTo>
                <a:lnTo>
                  <a:pt x="198" y="258"/>
                </a:lnTo>
                <a:lnTo>
                  <a:pt x="198" y="252"/>
                </a:lnTo>
                <a:lnTo>
                  <a:pt x="198" y="252"/>
                </a:lnTo>
                <a:lnTo>
                  <a:pt x="198" y="246"/>
                </a:lnTo>
                <a:lnTo>
                  <a:pt x="198" y="246"/>
                </a:lnTo>
                <a:lnTo>
                  <a:pt x="198" y="246"/>
                </a:lnTo>
                <a:lnTo>
                  <a:pt x="198" y="246"/>
                </a:lnTo>
                <a:lnTo>
                  <a:pt x="198" y="246"/>
                </a:lnTo>
                <a:lnTo>
                  <a:pt x="198" y="240"/>
                </a:lnTo>
                <a:lnTo>
                  <a:pt x="198" y="240"/>
                </a:lnTo>
                <a:lnTo>
                  <a:pt x="198" y="240"/>
                </a:lnTo>
                <a:lnTo>
                  <a:pt x="198" y="240"/>
                </a:lnTo>
                <a:lnTo>
                  <a:pt x="192" y="240"/>
                </a:lnTo>
                <a:lnTo>
                  <a:pt x="192" y="240"/>
                </a:lnTo>
                <a:lnTo>
                  <a:pt x="192" y="234"/>
                </a:lnTo>
                <a:lnTo>
                  <a:pt x="186" y="234"/>
                </a:lnTo>
                <a:lnTo>
                  <a:pt x="186" y="234"/>
                </a:lnTo>
                <a:lnTo>
                  <a:pt x="180" y="234"/>
                </a:lnTo>
                <a:lnTo>
                  <a:pt x="180" y="234"/>
                </a:lnTo>
                <a:lnTo>
                  <a:pt x="168" y="234"/>
                </a:lnTo>
                <a:lnTo>
                  <a:pt x="168" y="234"/>
                </a:lnTo>
                <a:lnTo>
                  <a:pt x="168" y="234"/>
                </a:lnTo>
                <a:lnTo>
                  <a:pt x="162" y="234"/>
                </a:lnTo>
                <a:lnTo>
                  <a:pt x="162" y="234"/>
                </a:lnTo>
                <a:lnTo>
                  <a:pt x="162" y="234"/>
                </a:lnTo>
                <a:lnTo>
                  <a:pt x="162" y="234"/>
                </a:lnTo>
                <a:lnTo>
                  <a:pt x="156" y="228"/>
                </a:lnTo>
                <a:lnTo>
                  <a:pt x="156" y="228"/>
                </a:lnTo>
                <a:lnTo>
                  <a:pt x="156" y="228"/>
                </a:lnTo>
                <a:lnTo>
                  <a:pt x="156" y="228"/>
                </a:lnTo>
                <a:lnTo>
                  <a:pt x="156" y="228"/>
                </a:lnTo>
                <a:lnTo>
                  <a:pt x="150" y="222"/>
                </a:lnTo>
                <a:lnTo>
                  <a:pt x="150" y="222"/>
                </a:lnTo>
                <a:lnTo>
                  <a:pt x="150" y="222"/>
                </a:lnTo>
                <a:lnTo>
                  <a:pt x="150" y="216"/>
                </a:lnTo>
                <a:lnTo>
                  <a:pt x="150" y="216"/>
                </a:lnTo>
                <a:lnTo>
                  <a:pt x="150" y="216"/>
                </a:lnTo>
                <a:lnTo>
                  <a:pt x="150" y="210"/>
                </a:lnTo>
                <a:lnTo>
                  <a:pt x="156" y="210"/>
                </a:lnTo>
                <a:lnTo>
                  <a:pt x="150" y="210"/>
                </a:lnTo>
                <a:lnTo>
                  <a:pt x="150" y="210"/>
                </a:lnTo>
                <a:lnTo>
                  <a:pt x="150" y="204"/>
                </a:lnTo>
                <a:lnTo>
                  <a:pt x="150" y="204"/>
                </a:lnTo>
                <a:lnTo>
                  <a:pt x="150" y="204"/>
                </a:lnTo>
                <a:lnTo>
                  <a:pt x="144" y="198"/>
                </a:lnTo>
                <a:lnTo>
                  <a:pt x="138" y="198"/>
                </a:lnTo>
                <a:lnTo>
                  <a:pt x="132" y="192"/>
                </a:lnTo>
                <a:lnTo>
                  <a:pt x="126" y="186"/>
                </a:lnTo>
                <a:lnTo>
                  <a:pt x="126" y="180"/>
                </a:lnTo>
                <a:lnTo>
                  <a:pt x="120" y="174"/>
                </a:lnTo>
                <a:lnTo>
                  <a:pt x="120" y="174"/>
                </a:lnTo>
                <a:lnTo>
                  <a:pt x="114" y="174"/>
                </a:lnTo>
                <a:lnTo>
                  <a:pt x="114" y="168"/>
                </a:lnTo>
                <a:lnTo>
                  <a:pt x="114" y="168"/>
                </a:lnTo>
                <a:lnTo>
                  <a:pt x="108" y="168"/>
                </a:lnTo>
                <a:lnTo>
                  <a:pt x="108" y="168"/>
                </a:lnTo>
                <a:lnTo>
                  <a:pt x="102" y="168"/>
                </a:lnTo>
                <a:lnTo>
                  <a:pt x="96" y="162"/>
                </a:lnTo>
                <a:lnTo>
                  <a:pt x="96" y="156"/>
                </a:lnTo>
                <a:lnTo>
                  <a:pt x="96" y="156"/>
                </a:lnTo>
                <a:lnTo>
                  <a:pt x="96" y="150"/>
                </a:lnTo>
                <a:lnTo>
                  <a:pt x="96" y="150"/>
                </a:lnTo>
                <a:lnTo>
                  <a:pt x="96" y="150"/>
                </a:lnTo>
                <a:lnTo>
                  <a:pt x="96" y="150"/>
                </a:lnTo>
                <a:lnTo>
                  <a:pt x="90" y="150"/>
                </a:lnTo>
                <a:lnTo>
                  <a:pt x="90" y="144"/>
                </a:lnTo>
                <a:lnTo>
                  <a:pt x="84" y="144"/>
                </a:lnTo>
                <a:lnTo>
                  <a:pt x="84" y="144"/>
                </a:lnTo>
                <a:lnTo>
                  <a:pt x="78" y="144"/>
                </a:lnTo>
                <a:lnTo>
                  <a:pt x="78" y="138"/>
                </a:lnTo>
                <a:lnTo>
                  <a:pt x="78" y="138"/>
                </a:lnTo>
                <a:lnTo>
                  <a:pt x="78" y="138"/>
                </a:lnTo>
                <a:lnTo>
                  <a:pt x="66" y="132"/>
                </a:lnTo>
                <a:lnTo>
                  <a:pt x="66" y="126"/>
                </a:lnTo>
                <a:lnTo>
                  <a:pt x="60" y="126"/>
                </a:lnTo>
                <a:lnTo>
                  <a:pt x="60" y="126"/>
                </a:lnTo>
                <a:lnTo>
                  <a:pt x="60" y="120"/>
                </a:lnTo>
                <a:lnTo>
                  <a:pt x="54" y="120"/>
                </a:lnTo>
                <a:lnTo>
                  <a:pt x="54" y="120"/>
                </a:lnTo>
                <a:lnTo>
                  <a:pt x="54" y="114"/>
                </a:lnTo>
                <a:lnTo>
                  <a:pt x="48" y="114"/>
                </a:lnTo>
                <a:lnTo>
                  <a:pt x="48" y="108"/>
                </a:lnTo>
                <a:lnTo>
                  <a:pt x="48" y="108"/>
                </a:lnTo>
                <a:lnTo>
                  <a:pt x="48" y="108"/>
                </a:lnTo>
                <a:lnTo>
                  <a:pt x="48" y="108"/>
                </a:lnTo>
                <a:lnTo>
                  <a:pt x="48" y="102"/>
                </a:lnTo>
                <a:lnTo>
                  <a:pt x="48" y="102"/>
                </a:lnTo>
                <a:lnTo>
                  <a:pt x="42" y="102"/>
                </a:lnTo>
                <a:lnTo>
                  <a:pt x="42" y="102"/>
                </a:lnTo>
                <a:lnTo>
                  <a:pt x="42" y="96"/>
                </a:lnTo>
                <a:lnTo>
                  <a:pt x="42" y="96"/>
                </a:lnTo>
                <a:lnTo>
                  <a:pt x="36" y="96"/>
                </a:lnTo>
                <a:lnTo>
                  <a:pt x="36" y="96"/>
                </a:lnTo>
                <a:lnTo>
                  <a:pt x="36" y="96"/>
                </a:lnTo>
                <a:lnTo>
                  <a:pt x="36" y="96"/>
                </a:lnTo>
                <a:lnTo>
                  <a:pt x="30" y="96"/>
                </a:lnTo>
                <a:lnTo>
                  <a:pt x="30" y="96"/>
                </a:lnTo>
                <a:lnTo>
                  <a:pt x="24" y="96"/>
                </a:lnTo>
                <a:lnTo>
                  <a:pt x="24" y="96"/>
                </a:lnTo>
                <a:lnTo>
                  <a:pt x="18" y="90"/>
                </a:lnTo>
                <a:lnTo>
                  <a:pt x="18" y="90"/>
                </a:lnTo>
                <a:lnTo>
                  <a:pt x="12" y="90"/>
                </a:lnTo>
                <a:lnTo>
                  <a:pt x="12" y="90"/>
                </a:lnTo>
                <a:lnTo>
                  <a:pt x="6" y="90"/>
                </a:lnTo>
                <a:lnTo>
                  <a:pt x="6" y="84"/>
                </a:lnTo>
                <a:lnTo>
                  <a:pt x="6" y="84"/>
                </a:lnTo>
                <a:lnTo>
                  <a:pt x="0" y="84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2"/>
                </a:lnTo>
                <a:lnTo>
                  <a:pt x="0" y="72"/>
                </a:lnTo>
                <a:lnTo>
                  <a:pt x="6" y="72"/>
                </a:lnTo>
                <a:lnTo>
                  <a:pt x="6" y="66"/>
                </a:lnTo>
                <a:lnTo>
                  <a:pt x="12" y="66"/>
                </a:lnTo>
                <a:lnTo>
                  <a:pt x="12" y="60"/>
                </a:lnTo>
                <a:lnTo>
                  <a:pt x="12" y="60"/>
                </a:lnTo>
                <a:lnTo>
                  <a:pt x="12" y="60"/>
                </a:lnTo>
                <a:lnTo>
                  <a:pt x="12" y="54"/>
                </a:lnTo>
                <a:lnTo>
                  <a:pt x="12" y="54"/>
                </a:lnTo>
                <a:lnTo>
                  <a:pt x="12" y="54"/>
                </a:lnTo>
                <a:lnTo>
                  <a:pt x="12" y="48"/>
                </a:lnTo>
                <a:lnTo>
                  <a:pt x="12" y="48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426360" y="4454640"/>
            <a:ext cx="609480" cy="523800"/>
          </a:xfrm>
          <a:custGeom>
            <a:avLst/>
            <a:gdLst/>
            <a:ahLst/>
            <a:rect l="l" t="t" r="r" b="b"/>
            <a:pathLst>
              <a:path w="432" h="330">
                <a:moveTo>
                  <a:pt x="12" y="48"/>
                </a:moveTo>
                <a:lnTo>
                  <a:pt x="12" y="48"/>
                </a:lnTo>
                <a:lnTo>
                  <a:pt x="18" y="48"/>
                </a:lnTo>
                <a:lnTo>
                  <a:pt x="24" y="48"/>
                </a:lnTo>
                <a:lnTo>
                  <a:pt x="24" y="48"/>
                </a:lnTo>
                <a:lnTo>
                  <a:pt x="30" y="48"/>
                </a:lnTo>
                <a:lnTo>
                  <a:pt x="30" y="48"/>
                </a:lnTo>
                <a:lnTo>
                  <a:pt x="30" y="48"/>
                </a:lnTo>
                <a:lnTo>
                  <a:pt x="30" y="48"/>
                </a:lnTo>
                <a:lnTo>
                  <a:pt x="36" y="48"/>
                </a:lnTo>
                <a:lnTo>
                  <a:pt x="36" y="48"/>
                </a:lnTo>
                <a:lnTo>
                  <a:pt x="36" y="48"/>
                </a:lnTo>
                <a:lnTo>
                  <a:pt x="42" y="48"/>
                </a:lnTo>
                <a:lnTo>
                  <a:pt x="42" y="42"/>
                </a:lnTo>
                <a:lnTo>
                  <a:pt x="42" y="42"/>
                </a:lnTo>
                <a:lnTo>
                  <a:pt x="48" y="42"/>
                </a:lnTo>
                <a:lnTo>
                  <a:pt x="48" y="36"/>
                </a:lnTo>
                <a:lnTo>
                  <a:pt x="48" y="30"/>
                </a:lnTo>
                <a:lnTo>
                  <a:pt x="54" y="24"/>
                </a:lnTo>
                <a:lnTo>
                  <a:pt x="60" y="24"/>
                </a:lnTo>
                <a:lnTo>
                  <a:pt x="60" y="18"/>
                </a:lnTo>
                <a:lnTo>
                  <a:pt x="60" y="18"/>
                </a:lnTo>
                <a:lnTo>
                  <a:pt x="66" y="12"/>
                </a:lnTo>
                <a:lnTo>
                  <a:pt x="66" y="12"/>
                </a:lnTo>
                <a:lnTo>
                  <a:pt x="72" y="12"/>
                </a:lnTo>
                <a:lnTo>
                  <a:pt x="72" y="12"/>
                </a:lnTo>
                <a:lnTo>
                  <a:pt x="72" y="12"/>
                </a:lnTo>
                <a:lnTo>
                  <a:pt x="78" y="12"/>
                </a:lnTo>
                <a:lnTo>
                  <a:pt x="78" y="6"/>
                </a:lnTo>
                <a:lnTo>
                  <a:pt x="114" y="12"/>
                </a:lnTo>
                <a:lnTo>
                  <a:pt x="132" y="0"/>
                </a:lnTo>
                <a:lnTo>
                  <a:pt x="210" y="0"/>
                </a:lnTo>
                <a:lnTo>
                  <a:pt x="210" y="0"/>
                </a:lnTo>
                <a:lnTo>
                  <a:pt x="210" y="0"/>
                </a:lnTo>
                <a:lnTo>
                  <a:pt x="216" y="0"/>
                </a:lnTo>
                <a:lnTo>
                  <a:pt x="216" y="6"/>
                </a:lnTo>
                <a:lnTo>
                  <a:pt x="216" y="6"/>
                </a:lnTo>
                <a:lnTo>
                  <a:pt x="216" y="12"/>
                </a:lnTo>
                <a:lnTo>
                  <a:pt x="222" y="12"/>
                </a:lnTo>
                <a:lnTo>
                  <a:pt x="222" y="18"/>
                </a:lnTo>
                <a:lnTo>
                  <a:pt x="222" y="18"/>
                </a:lnTo>
                <a:lnTo>
                  <a:pt x="222" y="18"/>
                </a:lnTo>
                <a:lnTo>
                  <a:pt x="228" y="18"/>
                </a:lnTo>
                <a:lnTo>
                  <a:pt x="228" y="18"/>
                </a:lnTo>
                <a:lnTo>
                  <a:pt x="330" y="18"/>
                </a:lnTo>
                <a:lnTo>
                  <a:pt x="432" y="96"/>
                </a:lnTo>
                <a:lnTo>
                  <a:pt x="432" y="102"/>
                </a:lnTo>
                <a:lnTo>
                  <a:pt x="426" y="108"/>
                </a:lnTo>
                <a:lnTo>
                  <a:pt x="426" y="114"/>
                </a:lnTo>
                <a:lnTo>
                  <a:pt x="426" y="120"/>
                </a:lnTo>
                <a:lnTo>
                  <a:pt x="420" y="126"/>
                </a:lnTo>
                <a:lnTo>
                  <a:pt x="420" y="126"/>
                </a:lnTo>
                <a:lnTo>
                  <a:pt x="420" y="126"/>
                </a:lnTo>
                <a:lnTo>
                  <a:pt x="420" y="132"/>
                </a:lnTo>
                <a:lnTo>
                  <a:pt x="414" y="132"/>
                </a:lnTo>
                <a:lnTo>
                  <a:pt x="414" y="132"/>
                </a:lnTo>
                <a:lnTo>
                  <a:pt x="414" y="138"/>
                </a:lnTo>
                <a:lnTo>
                  <a:pt x="408" y="138"/>
                </a:lnTo>
                <a:lnTo>
                  <a:pt x="408" y="144"/>
                </a:lnTo>
                <a:lnTo>
                  <a:pt x="408" y="144"/>
                </a:lnTo>
                <a:lnTo>
                  <a:pt x="402" y="150"/>
                </a:lnTo>
                <a:lnTo>
                  <a:pt x="402" y="150"/>
                </a:lnTo>
                <a:lnTo>
                  <a:pt x="396" y="156"/>
                </a:lnTo>
                <a:lnTo>
                  <a:pt x="390" y="162"/>
                </a:lnTo>
                <a:lnTo>
                  <a:pt x="390" y="162"/>
                </a:lnTo>
                <a:lnTo>
                  <a:pt x="390" y="168"/>
                </a:lnTo>
                <a:lnTo>
                  <a:pt x="390" y="168"/>
                </a:lnTo>
                <a:lnTo>
                  <a:pt x="384" y="174"/>
                </a:lnTo>
                <a:lnTo>
                  <a:pt x="384" y="174"/>
                </a:lnTo>
                <a:lnTo>
                  <a:pt x="384" y="180"/>
                </a:lnTo>
                <a:lnTo>
                  <a:pt x="384" y="180"/>
                </a:lnTo>
                <a:lnTo>
                  <a:pt x="384" y="186"/>
                </a:lnTo>
                <a:lnTo>
                  <a:pt x="384" y="192"/>
                </a:lnTo>
                <a:lnTo>
                  <a:pt x="384" y="192"/>
                </a:lnTo>
                <a:lnTo>
                  <a:pt x="384" y="198"/>
                </a:lnTo>
                <a:lnTo>
                  <a:pt x="384" y="198"/>
                </a:lnTo>
                <a:lnTo>
                  <a:pt x="384" y="198"/>
                </a:lnTo>
                <a:lnTo>
                  <a:pt x="378" y="198"/>
                </a:lnTo>
                <a:lnTo>
                  <a:pt x="378" y="198"/>
                </a:lnTo>
                <a:lnTo>
                  <a:pt x="378" y="198"/>
                </a:lnTo>
                <a:lnTo>
                  <a:pt x="372" y="198"/>
                </a:lnTo>
                <a:lnTo>
                  <a:pt x="372" y="198"/>
                </a:lnTo>
                <a:lnTo>
                  <a:pt x="372" y="198"/>
                </a:lnTo>
                <a:lnTo>
                  <a:pt x="366" y="198"/>
                </a:lnTo>
                <a:lnTo>
                  <a:pt x="366" y="198"/>
                </a:lnTo>
                <a:lnTo>
                  <a:pt x="366" y="204"/>
                </a:lnTo>
                <a:lnTo>
                  <a:pt x="366" y="204"/>
                </a:lnTo>
                <a:lnTo>
                  <a:pt x="366" y="204"/>
                </a:lnTo>
                <a:lnTo>
                  <a:pt x="366" y="210"/>
                </a:lnTo>
                <a:lnTo>
                  <a:pt x="366" y="210"/>
                </a:lnTo>
                <a:lnTo>
                  <a:pt x="366" y="216"/>
                </a:lnTo>
                <a:lnTo>
                  <a:pt x="366" y="216"/>
                </a:lnTo>
                <a:lnTo>
                  <a:pt x="360" y="228"/>
                </a:lnTo>
                <a:lnTo>
                  <a:pt x="354" y="228"/>
                </a:lnTo>
                <a:lnTo>
                  <a:pt x="354" y="228"/>
                </a:lnTo>
                <a:lnTo>
                  <a:pt x="348" y="228"/>
                </a:lnTo>
                <a:lnTo>
                  <a:pt x="348" y="228"/>
                </a:lnTo>
                <a:lnTo>
                  <a:pt x="348" y="228"/>
                </a:lnTo>
                <a:lnTo>
                  <a:pt x="342" y="228"/>
                </a:lnTo>
                <a:lnTo>
                  <a:pt x="342" y="228"/>
                </a:lnTo>
                <a:lnTo>
                  <a:pt x="336" y="228"/>
                </a:lnTo>
                <a:lnTo>
                  <a:pt x="336" y="234"/>
                </a:lnTo>
                <a:lnTo>
                  <a:pt x="336" y="234"/>
                </a:lnTo>
                <a:lnTo>
                  <a:pt x="336" y="240"/>
                </a:lnTo>
                <a:lnTo>
                  <a:pt x="336" y="240"/>
                </a:lnTo>
                <a:lnTo>
                  <a:pt x="336" y="246"/>
                </a:lnTo>
                <a:lnTo>
                  <a:pt x="336" y="246"/>
                </a:lnTo>
                <a:lnTo>
                  <a:pt x="336" y="252"/>
                </a:lnTo>
                <a:lnTo>
                  <a:pt x="336" y="258"/>
                </a:lnTo>
                <a:lnTo>
                  <a:pt x="336" y="258"/>
                </a:lnTo>
                <a:lnTo>
                  <a:pt x="336" y="258"/>
                </a:lnTo>
                <a:lnTo>
                  <a:pt x="336" y="258"/>
                </a:lnTo>
                <a:lnTo>
                  <a:pt x="336" y="258"/>
                </a:lnTo>
                <a:lnTo>
                  <a:pt x="330" y="258"/>
                </a:lnTo>
                <a:lnTo>
                  <a:pt x="330" y="258"/>
                </a:lnTo>
                <a:lnTo>
                  <a:pt x="330" y="258"/>
                </a:lnTo>
                <a:lnTo>
                  <a:pt x="330" y="264"/>
                </a:lnTo>
                <a:lnTo>
                  <a:pt x="330" y="264"/>
                </a:lnTo>
                <a:lnTo>
                  <a:pt x="330" y="264"/>
                </a:lnTo>
                <a:lnTo>
                  <a:pt x="324" y="264"/>
                </a:lnTo>
                <a:lnTo>
                  <a:pt x="324" y="264"/>
                </a:lnTo>
                <a:lnTo>
                  <a:pt x="318" y="264"/>
                </a:lnTo>
                <a:lnTo>
                  <a:pt x="312" y="264"/>
                </a:lnTo>
                <a:lnTo>
                  <a:pt x="312" y="270"/>
                </a:lnTo>
                <a:lnTo>
                  <a:pt x="306" y="270"/>
                </a:lnTo>
                <a:lnTo>
                  <a:pt x="306" y="270"/>
                </a:lnTo>
                <a:lnTo>
                  <a:pt x="306" y="270"/>
                </a:lnTo>
                <a:lnTo>
                  <a:pt x="300" y="270"/>
                </a:lnTo>
                <a:lnTo>
                  <a:pt x="300" y="276"/>
                </a:lnTo>
                <a:lnTo>
                  <a:pt x="282" y="276"/>
                </a:lnTo>
                <a:lnTo>
                  <a:pt x="270" y="282"/>
                </a:lnTo>
                <a:lnTo>
                  <a:pt x="276" y="288"/>
                </a:lnTo>
                <a:lnTo>
                  <a:pt x="276" y="288"/>
                </a:lnTo>
                <a:lnTo>
                  <a:pt x="276" y="294"/>
                </a:lnTo>
                <a:lnTo>
                  <a:pt x="276" y="300"/>
                </a:lnTo>
                <a:lnTo>
                  <a:pt x="276" y="300"/>
                </a:lnTo>
                <a:lnTo>
                  <a:pt x="276" y="306"/>
                </a:lnTo>
                <a:lnTo>
                  <a:pt x="276" y="312"/>
                </a:lnTo>
                <a:lnTo>
                  <a:pt x="276" y="312"/>
                </a:lnTo>
                <a:lnTo>
                  <a:pt x="276" y="318"/>
                </a:lnTo>
                <a:lnTo>
                  <a:pt x="276" y="318"/>
                </a:lnTo>
                <a:lnTo>
                  <a:pt x="276" y="324"/>
                </a:lnTo>
                <a:lnTo>
                  <a:pt x="270" y="324"/>
                </a:lnTo>
                <a:lnTo>
                  <a:pt x="270" y="324"/>
                </a:lnTo>
                <a:lnTo>
                  <a:pt x="270" y="330"/>
                </a:lnTo>
                <a:lnTo>
                  <a:pt x="270" y="330"/>
                </a:lnTo>
                <a:lnTo>
                  <a:pt x="270" y="330"/>
                </a:lnTo>
                <a:lnTo>
                  <a:pt x="270" y="330"/>
                </a:lnTo>
                <a:lnTo>
                  <a:pt x="264" y="330"/>
                </a:lnTo>
                <a:lnTo>
                  <a:pt x="264" y="330"/>
                </a:lnTo>
                <a:lnTo>
                  <a:pt x="264" y="330"/>
                </a:lnTo>
                <a:lnTo>
                  <a:pt x="258" y="330"/>
                </a:lnTo>
                <a:lnTo>
                  <a:pt x="258" y="330"/>
                </a:lnTo>
                <a:lnTo>
                  <a:pt x="252" y="330"/>
                </a:lnTo>
                <a:lnTo>
                  <a:pt x="252" y="330"/>
                </a:lnTo>
                <a:lnTo>
                  <a:pt x="252" y="330"/>
                </a:lnTo>
                <a:lnTo>
                  <a:pt x="252" y="330"/>
                </a:lnTo>
                <a:lnTo>
                  <a:pt x="246" y="330"/>
                </a:lnTo>
                <a:lnTo>
                  <a:pt x="246" y="330"/>
                </a:lnTo>
                <a:lnTo>
                  <a:pt x="240" y="330"/>
                </a:lnTo>
                <a:lnTo>
                  <a:pt x="240" y="324"/>
                </a:lnTo>
                <a:lnTo>
                  <a:pt x="240" y="324"/>
                </a:lnTo>
                <a:lnTo>
                  <a:pt x="234" y="318"/>
                </a:lnTo>
                <a:lnTo>
                  <a:pt x="234" y="318"/>
                </a:lnTo>
                <a:lnTo>
                  <a:pt x="234" y="312"/>
                </a:lnTo>
                <a:lnTo>
                  <a:pt x="234" y="306"/>
                </a:lnTo>
                <a:lnTo>
                  <a:pt x="228" y="306"/>
                </a:lnTo>
                <a:lnTo>
                  <a:pt x="228" y="300"/>
                </a:lnTo>
                <a:lnTo>
                  <a:pt x="228" y="294"/>
                </a:lnTo>
                <a:lnTo>
                  <a:pt x="228" y="294"/>
                </a:lnTo>
                <a:lnTo>
                  <a:pt x="228" y="288"/>
                </a:lnTo>
                <a:lnTo>
                  <a:pt x="228" y="288"/>
                </a:lnTo>
                <a:lnTo>
                  <a:pt x="222" y="288"/>
                </a:lnTo>
                <a:lnTo>
                  <a:pt x="222" y="288"/>
                </a:lnTo>
                <a:lnTo>
                  <a:pt x="222" y="288"/>
                </a:lnTo>
                <a:lnTo>
                  <a:pt x="216" y="288"/>
                </a:lnTo>
                <a:lnTo>
                  <a:pt x="216" y="288"/>
                </a:lnTo>
                <a:lnTo>
                  <a:pt x="216" y="288"/>
                </a:lnTo>
                <a:lnTo>
                  <a:pt x="216" y="288"/>
                </a:lnTo>
                <a:lnTo>
                  <a:pt x="216" y="282"/>
                </a:lnTo>
                <a:lnTo>
                  <a:pt x="216" y="282"/>
                </a:lnTo>
                <a:lnTo>
                  <a:pt x="216" y="282"/>
                </a:lnTo>
                <a:lnTo>
                  <a:pt x="216" y="282"/>
                </a:lnTo>
                <a:lnTo>
                  <a:pt x="216" y="276"/>
                </a:lnTo>
                <a:lnTo>
                  <a:pt x="216" y="276"/>
                </a:lnTo>
                <a:lnTo>
                  <a:pt x="210" y="276"/>
                </a:lnTo>
                <a:lnTo>
                  <a:pt x="210" y="270"/>
                </a:lnTo>
                <a:lnTo>
                  <a:pt x="210" y="270"/>
                </a:lnTo>
                <a:lnTo>
                  <a:pt x="210" y="270"/>
                </a:lnTo>
                <a:lnTo>
                  <a:pt x="210" y="264"/>
                </a:lnTo>
                <a:lnTo>
                  <a:pt x="204" y="264"/>
                </a:lnTo>
                <a:lnTo>
                  <a:pt x="204" y="264"/>
                </a:lnTo>
                <a:lnTo>
                  <a:pt x="204" y="264"/>
                </a:lnTo>
                <a:lnTo>
                  <a:pt x="204" y="258"/>
                </a:lnTo>
                <a:lnTo>
                  <a:pt x="198" y="258"/>
                </a:lnTo>
                <a:lnTo>
                  <a:pt x="198" y="252"/>
                </a:lnTo>
                <a:lnTo>
                  <a:pt x="198" y="252"/>
                </a:lnTo>
                <a:lnTo>
                  <a:pt x="198" y="246"/>
                </a:lnTo>
                <a:lnTo>
                  <a:pt x="198" y="246"/>
                </a:lnTo>
                <a:lnTo>
                  <a:pt x="198" y="246"/>
                </a:lnTo>
                <a:lnTo>
                  <a:pt x="198" y="246"/>
                </a:lnTo>
                <a:lnTo>
                  <a:pt x="198" y="246"/>
                </a:lnTo>
                <a:lnTo>
                  <a:pt x="198" y="240"/>
                </a:lnTo>
                <a:lnTo>
                  <a:pt x="198" y="240"/>
                </a:lnTo>
                <a:lnTo>
                  <a:pt x="198" y="240"/>
                </a:lnTo>
                <a:lnTo>
                  <a:pt x="198" y="240"/>
                </a:lnTo>
                <a:lnTo>
                  <a:pt x="192" y="240"/>
                </a:lnTo>
                <a:lnTo>
                  <a:pt x="192" y="240"/>
                </a:lnTo>
                <a:lnTo>
                  <a:pt x="192" y="234"/>
                </a:lnTo>
                <a:lnTo>
                  <a:pt x="186" y="234"/>
                </a:lnTo>
                <a:lnTo>
                  <a:pt x="186" y="234"/>
                </a:lnTo>
                <a:lnTo>
                  <a:pt x="180" y="234"/>
                </a:lnTo>
                <a:lnTo>
                  <a:pt x="180" y="234"/>
                </a:lnTo>
                <a:lnTo>
                  <a:pt x="168" y="234"/>
                </a:lnTo>
                <a:lnTo>
                  <a:pt x="168" y="234"/>
                </a:lnTo>
                <a:lnTo>
                  <a:pt x="168" y="234"/>
                </a:lnTo>
                <a:lnTo>
                  <a:pt x="162" y="234"/>
                </a:lnTo>
                <a:lnTo>
                  <a:pt x="162" y="234"/>
                </a:lnTo>
                <a:lnTo>
                  <a:pt x="162" y="234"/>
                </a:lnTo>
                <a:lnTo>
                  <a:pt x="162" y="234"/>
                </a:lnTo>
                <a:lnTo>
                  <a:pt x="156" y="228"/>
                </a:lnTo>
                <a:lnTo>
                  <a:pt x="156" y="228"/>
                </a:lnTo>
                <a:lnTo>
                  <a:pt x="156" y="228"/>
                </a:lnTo>
                <a:lnTo>
                  <a:pt x="156" y="228"/>
                </a:lnTo>
                <a:lnTo>
                  <a:pt x="156" y="228"/>
                </a:lnTo>
                <a:lnTo>
                  <a:pt x="150" y="222"/>
                </a:lnTo>
                <a:lnTo>
                  <a:pt x="150" y="222"/>
                </a:lnTo>
                <a:lnTo>
                  <a:pt x="150" y="222"/>
                </a:lnTo>
                <a:lnTo>
                  <a:pt x="150" y="216"/>
                </a:lnTo>
                <a:lnTo>
                  <a:pt x="150" y="216"/>
                </a:lnTo>
                <a:lnTo>
                  <a:pt x="150" y="216"/>
                </a:lnTo>
                <a:lnTo>
                  <a:pt x="150" y="210"/>
                </a:lnTo>
                <a:lnTo>
                  <a:pt x="156" y="210"/>
                </a:lnTo>
                <a:lnTo>
                  <a:pt x="150" y="210"/>
                </a:lnTo>
                <a:lnTo>
                  <a:pt x="150" y="210"/>
                </a:lnTo>
                <a:lnTo>
                  <a:pt x="150" y="204"/>
                </a:lnTo>
                <a:lnTo>
                  <a:pt x="150" y="204"/>
                </a:lnTo>
                <a:lnTo>
                  <a:pt x="150" y="204"/>
                </a:lnTo>
                <a:lnTo>
                  <a:pt x="144" y="198"/>
                </a:lnTo>
                <a:lnTo>
                  <a:pt x="138" y="198"/>
                </a:lnTo>
                <a:lnTo>
                  <a:pt x="132" y="192"/>
                </a:lnTo>
                <a:lnTo>
                  <a:pt x="126" y="186"/>
                </a:lnTo>
                <a:lnTo>
                  <a:pt x="126" y="180"/>
                </a:lnTo>
                <a:lnTo>
                  <a:pt x="120" y="174"/>
                </a:lnTo>
                <a:lnTo>
                  <a:pt x="120" y="174"/>
                </a:lnTo>
                <a:lnTo>
                  <a:pt x="114" y="174"/>
                </a:lnTo>
                <a:lnTo>
                  <a:pt x="114" y="168"/>
                </a:lnTo>
                <a:lnTo>
                  <a:pt x="114" y="168"/>
                </a:lnTo>
                <a:lnTo>
                  <a:pt x="108" y="168"/>
                </a:lnTo>
                <a:lnTo>
                  <a:pt x="108" y="168"/>
                </a:lnTo>
                <a:lnTo>
                  <a:pt x="102" y="168"/>
                </a:lnTo>
                <a:lnTo>
                  <a:pt x="96" y="162"/>
                </a:lnTo>
                <a:lnTo>
                  <a:pt x="96" y="156"/>
                </a:lnTo>
                <a:lnTo>
                  <a:pt x="96" y="156"/>
                </a:lnTo>
                <a:lnTo>
                  <a:pt x="96" y="150"/>
                </a:lnTo>
                <a:lnTo>
                  <a:pt x="96" y="150"/>
                </a:lnTo>
                <a:lnTo>
                  <a:pt x="96" y="150"/>
                </a:lnTo>
                <a:lnTo>
                  <a:pt x="96" y="150"/>
                </a:lnTo>
                <a:lnTo>
                  <a:pt x="90" y="150"/>
                </a:lnTo>
                <a:lnTo>
                  <a:pt x="90" y="144"/>
                </a:lnTo>
                <a:lnTo>
                  <a:pt x="84" y="144"/>
                </a:lnTo>
                <a:lnTo>
                  <a:pt x="84" y="144"/>
                </a:lnTo>
                <a:lnTo>
                  <a:pt x="78" y="144"/>
                </a:lnTo>
                <a:lnTo>
                  <a:pt x="78" y="138"/>
                </a:lnTo>
                <a:lnTo>
                  <a:pt x="78" y="138"/>
                </a:lnTo>
                <a:lnTo>
                  <a:pt x="78" y="138"/>
                </a:lnTo>
                <a:lnTo>
                  <a:pt x="66" y="132"/>
                </a:lnTo>
                <a:lnTo>
                  <a:pt x="66" y="126"/>
                </a:lnTo>
                <a:lnTo>
                  <a:pt x="60" y="126"/>
                </a:lnTo>
                <a:lnTo>
                  <a:pt x="60" y="126"/>
                </a:lnTo>
                <a:lnTo>
                  <a:pt x="60" y="120"/>
                </a:lnTo>
                <a:lnTo>
                  <a:pt x="54" y="120"/>
                </a:lnTo>
                <a:lnTo>
                  <a:pt x="54" y="120"/>
                </a:lnTo>
                <a:lnTo>
                  <a:pt x="54" y="114"/>
                </a:lnTo>
                <a:lnTo>
                  <a:pt x="48" y="114"/>
                </a:lnTo>
                <a:lnTo>
                  <a:pt x="48" y="108"/>
                </a:lnTo>
                <a:lnTo>
                  <a:pt x="48" y="108"/>
                </a:lnTo>
                <a:lnTo>
                  <a:pt x="48" y="108"/>
                </a:lnTo>
                <a:lnTo>
                  <a:pt x="48" y="108"/>
                </a:lnTo>
                <a:lnTo>
                  <a:pt x="48" y="102"/>
                </a:lnTo>
                <a:lnTo>
                  <a:pt x="48" y="102"/>
                </a:lnTo>
                <a:lnTo>
                  <a:pt x="42" y="102"/>
                </a:lnTo>
                <a:lnTo>
                  <a:pt x="42" y="102"/>
                </a:lnTo>
                <a:lnTo>
                  <a:pt x="42" y="96"/>
                </a:lnTo>
                <a:lnTo>
                  <a:pt x="42" y="96"/>
                </a:lnTo>
                <a:lnTo>
                  <a:pt x="36" y="96"/>
                </a:lnTo>
                <a:lnTo>
                  <a:pt x="36" y="96"/>
                </a:lnTo>
                <a:lnTo>
                  <a:pt x="36" y="96"/>
                </a:lnTo>
                <a:lnTo>
                  <a:pt x="36" y="96"/>
                </a:lnTo>
                <a:lnTo>
                  <a:pt x="30" y="96"/>
                </a:lnTo>
                <a:lnTo>
                  <a:pt x="30" y="96"/>
                </a:lnTo>
                <a:lnTo>
                  <a:pt x="24" y="96"/>
                </a:lnTo>
                <a:lnTo>
                  <a:pt x="24" y="96"/>
                </a:lnTo>
                <a:lnTo>
                  <a:pt x="18" y="90"/>
                </a:lnTo>
                <a:lnTo>
                  <a:pt x="18" y="90"/>
                </a:lnTo>
                <a:lnTo>
                  <a:pt x="12" y="90"/>
                </a:lnTo>
                <a:lnTo>
                  <a:pt x="12" y="90"/>
                </a:lnTo>
                <a:lnTo>
                  <a:pt x="6" y="90"/>
                </a:lnTo>
                <a:lnTo>
                  <a:pt x="6" y="84"/>
                </a:lnTo>
                <a:lnTo>
                  <a:pt x="6" y="84"/>
                </a:lnTo>
                <a:lnTo>
                  <a:pt x="0" y="84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8"/>
                </a:lnTo>
                <a:lnTo>
                  <a:pt x="0" y="72"/>
                </a:lnTo>
                <a:lnTo>
                  <a:pt x="0" y="72"/>
                </a:lnTo>
                <a:lnTo>
                  <a:pt x="6" y="72"/>
                </a:lnTo>
                <a:lnTo>
                  <a:pt x="6" y="66"/>
                </a:lnTo>
                <a:lnTo>
                  <a:pt x="12" y="66"/>
                </a:lnTo>
                <a:lnTo>
                  <a:pt x="12" y="60"/>
                </a:lnTo>
                <a:lnTo>
                  <a:pt x="12" y="60"/>
                </a:lnTo>
                <a:lnTo>
                  <a:pt x="12" y="60"/>
                </a:lnTo>
                <a:lnTo>
                  <a:pt x="12" y="54"/>
                </a:lnTo>
                <a:lnTo>
                  <a:pt x="12" y="54"/>
                </a:lnTo>
                <a:lnTo>
                  <a:pt x="12" y="54"/>
                </a:lnTo>
                <a:lnTo>
                  <a:pt x="12" y="48"/>
                </a:lnTo>
                <a:lnTo>
                  <a:pt x="12" y="48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4" name=""/>
          <p:cNvGrpSpPr/>
          <p:nvPr/>
        </p:nvGrpSpPr>
        <p:grpSpPr>
          <a:xfrm>
            <a:off x="6146640" y="4530600"/>
            <a:ext cx="668520" cy="799920"/>
            <a:chOff x="6146640" y="4530600"/>
            <a:chExt cx="668520" cy="799920"/>
          </a:xfrm>
        </p:grpSpPr>
        <p:sp>
          <p:nvSpPr>
            <p:cNvPr id="425" name=""/>
            <p:cNvSpPr/>
            <p:nvPr/>
          </p:nvSpPr>
          <p:spPr>
            <a:xfrm>
              <a:off x="6172200" y="4549680"/>
              <a:ext cx="642960" cy="780840"/>
            </a:xfrm>
            <a:custGeom>
              <a:avLst/>
              <a:gdLst/>
              <a:ahLst/>
              <a:rect l="l" t="t" r="r" b="b"/>
              <a:pathLst>
                <a:path w="456" h="492">
                  <a:moveTo>
                    <a:pt x="0" y="30"/>
                  </a:moveTo>
                  <a:lnTo>
                    <a:pt x="210" y="0"/>
                  </a:lnTo>
                  <a:lnTo>
                    <a:pt x="210" y="6"/>
                  </a:lnTo>
                  <a:lnTo>
                    <a:pt x="210" y="6"/>
                  </a:lnTo>
                  <a:lnTo>
                    <a:pt x="210" y="6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10" y="18"/>
                  </a:lnTo>
                  <a:lnTo>
                    <a:pt x="204" y="18"/>
                  </a:lnTo>
                  <a:lnTo>
                    <a:pt x="204" y="18"/>
                  </a:lnTo>
                  <a:lnTo>
                    <a:pt x="204" y="24"/>
                  </a:lnTo>
                  <a:lnTo>
                    <a:pt x="198" y="24"/>
                  </a:lnTo>
                  <a:lnTo>
                    <a:pt x="198" y="24"/>
                  </a:lnTo>
                  <a:lnTo>
                    <a:pt x="198" y="30"/>
                  </a:lnTo>
                  <a:lnTo>
                    <a:pt x="198" y="30"/>
                  </a:lnTo>
                  <a:lnTo>
                    <a:pt x="198" y="30"/>
                  </a:lnTo>
                  <a:lnTo>
                    <a:pt x="198" y="30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8" y="42"/>
                  </a:lnTo>
                  <a:lnTo>
                    <a:pt x="198" y="42"/>
                  </a:lnTo>
                  <a:lnTo>
                    <a:pt x="198" y="42"/>
                  </a:lnTo>
                  <a:lnTo>
                    <a:pt x="198" y="42"/>
                  </a:lnTo>
                  <a:lnTo>
                    <a:pt x="198" y="48"/>
                  </a:lnTo>
                  <a:lnTo>
                    <a:pt x="204" y="48"/>
                  </a:lnTo>
                  <a:lnTo>
                    <a:pt x="204" y="48"/>
                  </a:lnTo>
                  <a:lnTo>
                    <a:pt x="204" y="48"/>
                  </a:lnTo>
                  <a:lnTo>
                    <a:pt x="210" y="48"/>
                  </a:lnTo>
                  <a:lnTo>
                    <a:pt x="216" y="48"/>
                  </a:lnTo>
                  <a:lnTo>
                    <a:pt x="216" y="48"/>
                  </a:lnTo>
                  <a:lnTo>
                    <a:pt x="222" y="48"/>
                  </a:lnTo>
                  <a:lnTo>
                    <a:pt x="228" y="48"/>
                  </a:lnTo>
                  <a:lnTo>
                    <a:pt x="228" y="54"/>
                  </a:lnTo>
                  <a:lnTo>
                    <a:pt x="234" y="54"/>
                  </a:lnTo>
                  <a:lnTo>
                    <a:pt x="234" y="60"/>
                  </a:lnTo>
                  <a:lnTo>
                    <a:pt x="240" y="60"/>
                  </a:lnTo>
                  <a:lnTo>
                    <a:pt x="240" y="60"/>
                  </a:lnTo>
                  <a:lnTo>
                    <a:pt x="246" y="66"/>
                  </a:lnTo>
                  <a:lnTo>
                    <a:pt x="246" y="66"/>
                  </a:lnTo>
                  <a:lnTo>
                    <a:pt x="246" y="66"/>
                  </a:lnTo>
                  <a:lnTo>
                    <a:pt x="246" y="66"/>
                  </a:lnTo>
                  <a:lnTo>
                    <a:pt x="246" y="72"/>
                  </a:lnTo>
                  <a:lnTo>
                    <a:pt x="246" y="72"/>
                  </a:lnTo>
                  <a:lnTo>
                    <a:pt x="252" y="78"/>
                  </a:lnTo>
                  <a:lnTo>
                    <a:pt x="258" y="84"/>
                  </a:lnTo>
                  <a:lnTo>
                    <a:pt x="258" y="84"/>
                  </a:lnTo>
                  <a:lnTo>
                    <a:pt x="264" y="90"/>
                  </a:lnTo>
                  <a:lnTo>
                    <a:pt x="264" y="96"/>
                  </a:lnTo>
                  <a:lnTo>
                    <a:pt x="270" y="96"/>
                  </a:lnTo>
                  <a:lnTo>
                    <a:pt x="270" y="96"/>
                  </a:lnTo>
                  <a:lnTo>
                    <a:pt x="270" y="96"/>
                  </a:lnTo>
                  <a:lnTo>
                    <a:pt x="270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82" y="102"/>
                  </a:lnTo>
                  <a:lnTo>
                    <a:pt x="282" y="102"/>
                  </a:lnTo>
                  <a:lnTo>
                    <a:pt x="288" y="102"/>
                  </a:lnTo>
                  <a:lnTo>
                    <a:pt x="294" y="108"/>
                  </a:lnTo>
                  <a:lnTo>
                    <a:pt x="294" y="114"/>
                  </a:lnTo>
                  <a:lnTo>
                    <a:pt x="294" y="114"/>
                  </a:lnTo>
                  <a:lnTo>
                    <a:pt x="294" y="114"/>
                  </a:lnTo>
                  <a:lnTo>
                    <a:pt x="294" y="120"/>
                  </a:lnTo>
                  <a:lnTo>
                    <a:pt x="300" y="120"/>
                  </a:lnTo>
                  <a:lnTo>
                    <a:pt x="300" y="120"/>
                  </a:lnTo>
                  <a:lnTo>
                    <a:pt x="306" y="120"/>
                  </a:lnTo>
                  <a:lnTo>
                    <a:pt x="306" y="126"/>
                  </a:lnTo>
                  <a:lnTo>
                    <a:pt x="312" y="126"/>
                  </a:lnTo>
                  <a:lnTo>
                    <a:pt x="318" y="132"/>
                  </a:lnTo>
                  <a:lnTo>
                    <a:pt x="318" y="138"/>
                  </a:lnTo>
                  <a:lnTo>
                    <a:pt x="318" y="144"/>
                  </a:lnTo>
                  <a:lnTo>
                    <a:pt x="324" y="150"/>
                  </a:lnTo>
                  <a:lnTo>
                    <a:pt x="324" y="150"/>
                  </a:lnTo>
                  <a:lnTo>
                    <a:pt x="330" y="150"/>
                  </a:lnTo>
                  <a:lnTo>
                    <a:pt x="336" y="156"/>
                  </a:lnTo>
                  <a:lnTo>
                    <a:pt x="336" y="156"/>
                  </a:lnTo>
                  <a:lnTo>
                    <a:pt x="342" y="156"/>
                  </a:lnTo>
                  <a:lnTo>
                    <a:pt x="342" y="162"/>
                  </a:lnTo>
                  <a:lnTo>
                    <a:pt x="348" y="162"/>
                  </a:lnTo>
                  <a:lnTo>
                    <a:pt x="348" y="162"/>
                  </a:lnTo>
                  <a:lnTo>
                    <a:pt x="348" y="162"/>
                  </a:lnTo>
                  <a:lnTo>
                    <a:pt x="354" y="168"/>
                  </a:lnTo>
                  <a:lnTo>
                    <a:pt x="354" y="168"/>
                  </a:lnTo>
                  <a:lnTo>
                    <a:pt x="354" y="168"/>
                  </a:lnTo>
                  <a:lnTo>
                    <a:pt x="354" y="168"/>
                  </a:lnTo>
                  <a:lnTo>
                    <a:pt x="354" y="168"/>
                  </a:lnTo>
                  <a:lnTo>
                    <a:pt x="354" y="168"/>
                  </a:lnTo>
                  <a:lnTo>
                    <a:pt x="354" y="174"/>
                  </a:lnTo>
                  <a:lnTo>
                    <a:pt x="354" y="174"/>
                  </a:lnTo>
                  <a:lnTo>
                    <a:pt x="354" y="174"/>
                  </a:lnTo>
                  <a:lnTo>
                    <a:pt x="354" y="174"/>
                  </a:lnTo>
                  <a:lnTo>
                    <a:pt x="354" y="180"/>
                  </a:lnTo>
                  <a:lnTo>
                    <a:pt x="348" y="180"/>
                  </a:lnTo>
                  <a:lnTo>
                    <a:pt x="348" y="180"/>
                  </a:lnTo>
                  <a:lnTo>
                    <a:pt x="348" y="180"/>
                  </a:lnTo>
                  <a:lnTo>
                    <a:pt x="348" y="186"/>
                  </a:lnTo>
                  <a:lnTo>
                    <a:pt x="348" y="186"/>
                  </a:lnTo>
                  <a:lnTo>
                    <a:pt x="354" y="186"/>
                  </a:lnTo>
                  <a:lnTo>
                    <a:pt x="354" y="186"/>
                  </a:lnTo>
                  <a:lnTo>
                    <a:pt x="360" y="186"/>
                  </a:lnTo>
                  <a:lnTo>
                    <a:pt x="360" y="186"/>
                  </a:lnTo>
                  <a:lnTo>
                    <a:pt x="366" y="186"/>
                  </a:lnTo>
                  <a:lnTo>
                    <a:pt x="366" y="186"/>
                  </a:lnTo>
                  <a:lnTo>
                    <a:pt x="372" y="186"/>
                  </a:lnTo>
                  <a:lnTo>
                    <a:pt x="372" y="192"/>
                  </a:lnTo>
                  <a:lnTo>
                    <a:pt x="372" y="192"/>
                  </a:lnTo>
                  <a:lnTo>
                    <a:pt x="378" y="192"/>
                  </a:lnTo>
                  <a:lnTo>
                    <a:pt x="378" y="192"/>
                  </a:lnTo>
                  <a:lnTo>
                    <a:pt x="378" y="192"/>
                  </a:lnTo>
                  <a:lnTo>
                    <a:pt x="384" y="192"/>
                  </a:lnTo>
                  <a:lnTo>
                    <a:pt x="384" y="192"/>
                  </a:lnTo>
                  <a:lnTo>
                    <a:pt x="384" y="192"/>
                  </a:lnTo>
                  <a:lnTo>
                    <a:pt x="390" y="198"/>
                  </a:lnTo>
                  <a:lnTo>
                    <a:pt x="390" y="198"/>
                  </a:lnTo>
                  <a:lnTo>
                    <a:pt x="396" y="204"/>
                  </a:lnTo>
                  <a:lnTo>
                    <a:pt x="396" y="204"/>
                  </a:lnTo>
                  <a:lnTo>
                    <a:pt x="396" y="204"/>
                  </a:lnTo>
                  <a:lnTo>
                    <a:pt x="396" y="204"/>
                  </a:lnTo>
                  <a:lnTo>
                    <a:pt x="396" y="210"/>
                  </a:lnTo>
                  <a:lnTo>
                    <a:pt x="396" y="210"/>
                  </a:lnTo>
                  <a:lnTo>
                    <a:pt x="396" y="210"/>
                  </a:lnTo>
                  <a:lnTo>
                    <a:pt x="402" y="216"/>
                  </a:lnTo>
                  <a:lnTo>
                    <a:pt x="402" y="216"/>
                  </a:lnTo>
                  <a:lnTo>
                    <a:pt x="402" y="216"/>
                  </a:lnTo>
                  <a:lnTo>
                    <a:pt x="402" y="216"/>
                  </a:lnTo>
                  <a:lnTo>
                    <a:pt x="402" y="222"/>
                  </a:lnTo>
                  <a:lnTo>
                    <a:pt x="402" y="222"/>
                  </a:lnTo>
                  <a:lnTo>
                    <a:pt x="402" y="222"/>
                  </a:lnTo>
                  <a:lnTo>
                    <a:pt x="408" y="222"/>
                  </a:lnTo>
                  <a:lnTo>
                    <a:pt x="408" y="222"/>
                  </a:lnTo>
                  <a:lnTo>
                    <a:pt x="408" y="222"/>
                  </a:lnTo>
                  <a:lnTo>
                    <a:pt x="408" y="222"/>
                  </a:lnTo>
                  <a:lnTo>
                    <a:pt x="408" y="222"/>
                  </a:lnTo>
                  <a:lnTo>
                    <a:pt x="408" y="228"/>
                  </a:lnTo>
                  <a:lnTo>
                    <a:pt x="414" y="228"/>
                  </a:lnTo>
                  <a:lnTo>
                    <a:pt x="414" y="228"/>
                  </a:lnTo>
                  <a:lnTo>
                    <a:pt x="414" y="234"/>
                  </a:lnTo>
                  <a:lnTo>
                    <a:pt x="414" y="234"/>
                  </a:lnTo>
                  <a:lnTo>
                    <a:pt x="414" y="240"/>
                  </a:lnTo>
                  <a:lnTo>
                    <a:pt x="414" y="240"/>
                  </a:lnTo>
                  <a:lnTo>
                    <a:pt x="414" y="240"/>
                  </a:lnTo>
                  <a:lnTo>
                    <a:pt x="414" y="246"/>
                  </a:lnTo>
                  <a:lnTo>
                    <a:pt x="420" y="246"/>
                  </a:lnTo>
                  <a:lnTo>
                    <a:pt x="420" y="246"/>
                  </a:lnTo>
                  <a:lnTo>
                    <a:pt x="420" y="246"/>
                  </a:lnTo>
                  <a:lnTo>
                    <a:pt x="420" y="246"/>
                  </a:lnTo>
                  <a:lnTo>
                    <a:pt x="420" y="246"/>
                  </a:lnTo>
                  <a:lnTo>
                    <a:pt x="420" y="240"/>
                  </a:lnTo>
                  <a:lnTo>
                    <a:pt x="420" y="240"/>
                  </a:lnTo>
                  <a:lnTo>
                    <a:pt x="420" y="240"/>
                  </a:lnTo>
                  <a:lnTo>
                    <a:pt x="420" y="240"/>
                  </a:lnTo>
                  <a:lnTo>
                    <a:pt x="426" y="246"/>
                  </a:lnTo>
                  <a:lnTo>
                    <a:pt x="426" y="252"/>
                  </a:lnTo>
                  <a:lnTo>
                    <a:pt x="432" y="258"/>
                  </a:lnTo>
                  <a:lnTo>
                    <a:pt x="432" y="264"/>
                  </a:lnTo>
                  <a:lnTo>
                    <a:pt x="432" y="264"/>
                  </a:lnTo>
                  <a:lnTo>
                    <a:pt x="432" y="270"/>
                  </a:lnTo>
                  <a:lnTo>
                    <a:pt x="438" y="270"/>
                  </a:lnTo>
                  <a:lnTo>
                    <a:pt x="438" y="276"/>
                  </a:lnTo>
                  <a:lnTo>
                    <a:pt x="438" y="276"/>
                  </a:lnTo>
                  <a:lnTo>
                    <a:pt x="438" y="276"/>
                  </a:lnTo>
                  <a:lnTo>
                    <a:pt x="438" y="282"/>
                  </a:lnTo>
                  <a:lnTo>
                    <a:pt x="438" y="282"/>
                  </a:lnTo>
                  <a:lnTo>
                    <a:pt x="444" y="282"/>
                  </a:lnTo>
                  <a:lnTo>
                    <a:pt x="444" y="282"/>
                  </a:lnTo>
                  <a:lnTo>
                    <a:pt x="444" y="282"/>
                  </a:lnTo>
                  <a:lnTo>
                    <a:pt x="444" y="282"/>
                  </a:lnTo>
                  <a:lnTo>
                    <a:pt x="444" y="288"/>
                  </a:lnTo>
                  <a:lnTo>
                    <a:pt x="444" y="288"/>
                  </a:lnTo>
                  <a:lnTo>
                    <a:pt x="450" y="288"/>
                  </a:lnTo>
                  <a:lnTo>
                    <a:pt x="450" y="288"/>
                  </a:lnTo>
                  <a:lnTo>
                    <a:pt x="456" y="288"/>
                  </a:lnTo>
                  <a:lnTo>
                    <a:pt x="456" y="288"/>
                  </a:lnTo>
                  <a:lnTo>
                    <a:pt x="456" y="288"/>
                  </a:lnTo>
                  <a:lnTo>
                    <a:pt x="456" y="294"/>
                  </a:lnTo>
                  <a:lnTo>
                    <a:pt x="456" y="300"/>
                  </a:lnTo>
                  <a:lnTo>
                    <a:pt x="456" y="300"/>
                  </a:lnTo>
                  <a:lnTo>
                    <a:pt x="456" y="306"/>
                  </a:lnTo>
                  <a:lnTo>
                    <a:pt x="456" y="306"/>
                  </a:lnTo>
                  <a:lnTo>
                    <a:pt x="456" y="312"/>
                  </a:lnTo>
                  <a:lnTo>
                    <a:pt x="456" y="318"/>
                  </a:lnTo>
                  <a:lnTo>
                    <a:pt x="456" y="318"/>
                  </a:lnTo>
                  <a:lnTo>
                    <a:pt x="456" y="318"/>
                  </a:lnTo>
                  <a:lnTo>
                    <a:pt x="456" y="318"/>
                  </a:lnTo>
                  <a:lnTo>
                    <a:pt x="450" y="318"/>
                  </a:lnTo>
                  <a:lnTo>
                    <a:pt x="450" y="318"/>
                  </a:lnTo>
                  <a:lnTo>
                    <a:pt x="444" y="318"/>
                  </a:lnTo>
                  <a:lnTo>
                    <a:pt x="444" y="318"/>
                  </a:lnTo>
                  <a:lnTo>
                    <a:pt x="438" y="318"/>
                  </a:lnTo>
                  <a:lnTo>
                    <a:pt x="438" y="324"/>
                  </a:lnTo>
                  <a:lnTo>
                    <a:pt x="438" y="330"/>
                  </a:lnTo>
                  <a:lnTo>
                    <a:pt x="438" y="330"/>
                  </a:lnTo>
                  <a:lnTo>
                    <a:pt x="438" y="330"/>
                  </a:lnTo>
                  <a:lnTo>
                    <a:pt x="438" y="336"/>
                  </a:lnTo>
                  <a:lnTo>
                    <a:pt x="438" y="336"/>
                  </a:lnTo>
                  <a:lnTo>
                    <a:pt x="438" y="336"/>
                  </a:lnTo>
                  <a:lnTo>
                    <a:pt x="432" y="342"/>
                  </a:lnTo>
                  <a:lnTo>
                    <a:pt x="432" y="342"/>
                  </a:lnTo>
                  <a:lnTo>
                    <a:pt x="438" y="354"/>
                  </a:lnTo>
                  <a:lnTo>
                    <a:pt x="438" y="354"/>
                  </a:lnTo>
                  <a:lnTo>
                    <a:pt x="438" y="360"/>
                  </a:lnTo>
                  <a:lnTo>
                    <a:pt x="438" y="360"/>
                  </a:lnTo>
                  <a:lnTo>
                    <a:pt x="438" y="360"/>
                  </a:lnTo>
                  <a:lnTo>
                    <a:pt x="444" y="366"/>
                  </a:lnTo>
                  <a:lnTo>
                    <a:pt x="444" y="366"/>
                  </a:lnTo>
                  <a:lnTo>
                    <a:pt x="444" y="366"/>
                  </a:lnTo>
                  <a:lnTo>
                    <a:pt x="450" y="372"/>
                  </a:lnTo>
                  <a:lnTo>
                    <a:pt x="444" y="372"/>
                  </a:lnTo>
                  <a:lnTo>
                    <a:pt x="444" y="372"/>
                  </a:lnTo>
                  <a:lnTo>
                    <a:pt x="444" y="372"/>
                  </a:lnTo>
                  <a:lnTo>
                    <a:pt x="438" y="372"/>
                  </a:lnTo>
                  <a:lnTo>
                    <a:pt x="438" y="372"/>
                  </a:lnTo>
                  <a:lnTo>
                    <a:pt x="438" y="378"/>
                  </a:lnTo>
                  <a:lnTo>
                    <a:pt x="432" y="378"/>
                  </a:lnTo>
                  <a:lnTo>
                    <a:pt x="432" y="378"/>
                  </a:lnTo>
                  <a:lnTo>
                    <a:pt x="432" y="378"/>
                  </a:lnTo>
                  <a:lnTo>
                    <a:pt x="432" y="384"/>
                  </a:lnTo>
                  <a:lnTo>
                    <a:pt x="432" y="384"/>
                  </a:lnTo>
                  <a:lnTo>
                    <a:pt x="432" y="384"/>
                  </a:lnTo>
                  <a:lnTo>
                    <a:pt x="432" y="390"/>
                  </a:lnTo>
                  <a:lnTo>
                    <a:pt x="432" y="390"/>
                  </a:lnTo>
                  <a:lnTo>
                    <a:pt x="432" y="396"/>
                  </a:lnTo>
                  <a:lnTo>
                    <a:pt x="432" y="402"/>
                  </a:lnTo>
                  <a:lnTo>
                    <a:pt x="432" y="402"/>
                  </a:lnTo>
                  <a:lnTo>
                    <a:pt x="432" y="402"/>
                  </a:lnTo>
                  <a:lnTo>
                    <a:pt x="432" y="408"/>
                  </a:lnTo>
                  <a:lnTo>
                    <a:pt x="426" y="408"/>
                  </a:lnTo>
                  <a:lnTo>
                    <a:pt x="426" y="408"/>
                  </a:lnTo>
                  <a:lnTo>
                    <a:pt x="426" y="408"/>
                  </a:lnTo>
                  <a:lnTo>
                    <a:pt x="426" y="408"/>
                  </a:lnTo>
                  <a:lnTo>
                    <a:pt x="420" y="408"/>
                  </a:lnTo>
                  <a:lnTo>
                    <a:pt x="426" y="414"/>
                  </a:lnTo>
                  <a:lnTo>
                    <a:pt x="426" y="414"/>
                  </a:lnTo>
                  <a:lnTo>
                    <a:pt x="426" y="414"/>
                  </a:lnTo>
                  <a:lnTo>
                    <a:pt x="426" y="420"/>
                  </a:lnTo>
                  <a:lnTo>
                    <a:pt x="432" y="420"/>
                  </a:lnTo>
                  <a:lnTo>
                    <a:pt x="432" y="420"/>
                  </a:lnTo>
                  <a:lnTo>
                    <a:pt x="432" y="426"/>
                  </a:lnTo>
                  <a:lnTo>
                    <a:pt x="432" y="426"/>
                  </a:lnTo>
                  <a:lnTo>
                    <a:pt x="432" y="432"/>
                  </a:lnTo>
                  <a:lnTo>
                    <a:pt x="432" y="432"/>
                  </a:lnTo>
                  <a:lnTo>
                    <a:pt x="432" y="438"/>
                  </a:lnTo>
                  <a:lnTo>
                    <a:pt x="432" y="438"/>
                  </a:lnTo>
                  <a:lnTo>
                    <a:pt x="432" y="444"/>
                  </a:lnTo>
                  <a:lnTo>
                    <a:pt x="432" y="444"/>
                  </a:lnTo>
                  <a:lnTo>
                    <a:pt x="432" y="444"/>
                  </a:lnTo>
                  <a:lnTo>
                    <a:pt x="432" y="444"/>
                  </a:lnTo>
                  <a:lnTo>
                    <a:pt x="432" y="450"/>
                  </a:lnTo>
                  <a:lnTo>
                    <a:pt x="426" y="450"/>
                  </a:lnTo>
                  <a:lnTo>
                    <a:pt x="426" y="450"/>
                  </a:lnTo>
                  <a:lnTo>
                    <a:pt x="426" y="450"/>
                  </a:lnTo>
                  <a:lnTo>
                    <a:pt x="426" y="450"/>
                  </a:lnTo>
                  <a:lnTo>
                    <a:pt x="426" y="450"/>
                  </a:lnTo>
                  <a:lnTo>
                    <a:pt x="426" y="450"/>
                  </a:lnTo>
                  <a:lnTo>
                    <a:pt x="426" y="450"/>
                  </a:lnTo>
                  <a:lnTo>
                    <a:pt x="420" y="450"/>
                  </a:lnTo>
                  <a:lnTo>
                    <a:pt x="420" y="450"/>
                  </a:lnTo>
                  <a:lnTo>
                    <a:pt x="414" y="444"/>
                  </a:lnTo>
                  <a:lnTo>
                    <a:pt x="408" y="444"/>
                  </a:lnTo>
                  <a:lnTo>
                    <a:pt x="408" y="444"/>
                  </a:lnTo>
                  <a:lnTo>
                    <a:pt x="408" y="444"/>
                  </a:lnTo>
                  <a:lnTo>
                    <a:pt x="408" y="444"/>
                  </a:lnTo>
                  <a:lnTo>
                    <a:pt x="402" y="438"/>
                  </a:lnTo>
                  <a:lnTo>
                    <a:pt x="402" y="438"/>
                  </a:lnTo>
                  <a:lnTo>
                    <a:pt x="402" y="438"/>
                  </a:lnTo>
                  <a:lnTo>
                    <a:pt x="396" y="438"/>
                  </a:lnTo>
                  <a:lnTo>
                    <a:pt x="396" y="438"/>
                  </a:lnTo>
                  <a:lnTo>
                    <a:pt x="396" y="438"/>
                  </a:lnTo>
                  <a:lnTo>
                    <a:pt x="390" y="438"/>
                  </a:lnTo>
                  <a:lnTo>
                    <a:pt x="390" y="438"/>
                  </a:lnTo>
                  <a:lnTo>
                    <a:pt x="390" y="438"/>
                  </a:lnTo>
                  <a:lnTo>
                    <a:pt x="390" y="444"/>
                  </a:lnTo>
                  <a:lnTo>
                    <a:pt x="384" y="444"/>
                  </a:lnTo>
                  <a:lnTo>
                    <a:pt x="384" y="444"/>
                  </a:lnTo>
                  <a:lnTo>
                    <a:pt x="384" y="444"/>
                  </a:lnTo>
                  <a:lnTo>
                    <a:pt x="378" y="444"/>
                  </a:lnTo>
                  <a:lnTo>
                    <a:pt x="378" y="444"/>
                  </a:lnTo>
                  <a:lnTo>
                    <a:pt x="378" y="450"/>
                  </a:lnTo>
                  <a:lnTo>
                    <a:pt x="378" y="450"/>
                  </a:lnTo>
                  <a:lnTo>
                    <a:pt x="378" y="450"/>
                  </a:lnTo>
                  <a:lnTo>
                    <a:pt x="378" y="450"/>
                  </a:lnTo>
                  <a:lnTo>
                    <a:pt x="378" y="450"/>
                  </a:lnTo>
                  <a:lnTo>
                    <a:pt x="378" y="450"/>
                  </a:lnTo>
                  <a:lnTo>
                    <a:pt x="378" y="456"/>
                  </a:lnTo>
                  <a:lnTo>
                    <a:pt x="378" y="456"/>
                  </a:lnTo>
                  <a:lnTo>
                    <a:pt x="384" y="462"/>
                  </a:lnTo>
                  <a:lnTo>
                    <a:pt x="384" y="462"/>
                  </a:lnTo>
                  <a:lnTo>
                    <a:pt x="384" y="462"/>
                  </a:lnTo>
                  <a:lnTo>
                    <a:pt x="384" y="468"/>
                  </a:lnTo>
                  <a:lnTo>
                    <a:pt x="384" y="468"/>
                  </a:lnTo>
                  <a:lnTo>
                    <a:pt x="384" y="468"/>
                  </a:lnTo>
                  <a:lnTo>
                    <a:pt x="384" y="468"/>
                  </a:lnTo>
                  <a:lnTo>
                    <a:pt x="390" y="468"/>
                  </a:lnTo>
                  <a:lnTo>
                    <a:pt x="390" y="474"/>
                  </a:lnTo>
                  <a:lnTo>
                    <a:pt x="390" y="474"/>
                  </a:lnTo>
                  <a:lnTo>
                    <a:pt x="390" y="474"/>
                  </a:lnTo>
                  <a:lnTo>
                    <a:pt x="390" y="480"/>
                  </a:lnTo>
                  <a:lnTo>
                    <a:pt x="390" y="480"/>
                  </a:lnTo>
                  <a:lnTo>
                    <a:pt x="390" y="486"/>
                  </a:lnTo>
                  <a:lnTo>
                    <a:pt x="390" y="486"/>
                  </a:lnTo>
                  <a:lnTo>
                    <a:pt x="390" y="486"/>
                  </a:lnTo>
                  <a:lnTo>
                    <a:pt x="384" y="492"/>
                  </a:lnTo>
                  <a:lnTo>
                    <a:pt x="384" y="492"/>
                  </a:lnTo>
                  <a:lnTo>
                    <a:pt x="384" y="492"/>
                  </a:lnTo>
                  <a:lnTo>
                    <a:pt x="384" y="492"/>
                  </a:lnTo>
                  <a:lnTo>
                    <a:pt x="384" y="492"/>
                  </a:lnTo>
                  <a:lnTo>
                    <a:pt x="384" y="492"/>
                  </a:lnTo>
                  <a:lnTo>
                    <a:pt x="378" y="492"/>
                  </a:lnTo>
                  <a:lnTo>
                    <a:pt x="378" y="492"/>
                  </a:lnTo>
                  <a:lnTo>
                    <a:pt x="378" y="492"/>
                  </a:lnTo>
                  <a:lnTo>
                    <a:pt x="378" y="492"/>
                  </a:lnTo>
                  <a:lnTo>
                    <a:pt x="372" y="492"/>
                  </a:lnTo>
                  <a:lnTo>
                    <a:pt x="372" y="492"/>
                  </a:lnTo>
                  <a:lnTo>
                    <a:pt x="372" y="486"/>
                  </a:lnTo>
                  <a:lnTo>
                    <a:pt x="372" y="486"/>
                  </a:lnTo>
                  <a:lnTo>
                    <a:pt x="366" y="486"/>
                  </a:lnTo>
                  <a:lnTo>
                    <a:pt x="366" y="486"/>
                  </a:lnTo>
                  <a:lnTo>
                    <a:pt x="366" y="480"/>
                  </a:lnTo>
                  <a:lnTo>
                    <a:pt x="366" y="480"/>
                  </a:lnTo>
                  <a:lnTo>
                    <a:pt x="366" y="480"/>
                  </a:lnTo>
                  <a:lnTo>
                    <a:pt x="366" y="480"/>
                  </a:lnTo>
                  <a:lnTo>
                    <a:pt x="366" y="474"/>
                  </a:lnTo>
                  <a:lnTo>
                    <a:pt x="366" y="474"/>
                  </a:lnTo>
                  <a:lnTo>
                    <a:pt x="120" y="480"/>
                  </a:lnTo>
                  <a:lnTo>
                    <a:pt x="114" y="480"/>
                  </a:lnTo>
                  <a:lnTo>
                    <a:pt x="114" y="474"/>
                  </a:lnTo>
                  <a:lnTo>
                    <a:pt x="108" y="468"/>
                  </a:lnTo>
                  <a:lnTo>
                    <a:pt x="108" y="468"/>
                  </a:lnTo>
                  <a:lnTo>
                    <a:pt x="102" y="462"/>
                  </a:lnTo>
                  <a:lnTo>
                    <a:pt x="102" y="462"/>
                  </a:lnTo>
                  <a:lnTo>
                    <a:pt x="102" y="456"/>
                  </a:lnTo>
                  <a:lnTo>
                    <a:pt x="102" y="456"/>
                  </a:lnTo>
                  <a:lnTo>
                    <a:pt x="102" y="456"/>
                  </a:lnTo>
                  <a:lnTo>
                    <a:pt x="102" y="456"/>
                  </a:lnTo>
                  <a:lnTo>
                    <a:pt x="102" y="450"/>
                  </a:lnTo>
                  <a:lnTo>
                    <a:pt x="102" y="450"/>
                  </a:lnTo>
                  <a:lnTo>
                    <a:pt x="102" y="450"/>
                  </a:lnTo>
                  <a:lnTo>
                    <a:pt x="102" y="450"/>
                  </a:lnTo>
                  <a:lnTo>
                    <a:pt x="96" y="444"/>
                  </a:lnTo>
                  <a:lnTo>
                    <a:pt x="96" y="444"/>
                  </a:lnTo>
                  <a:lnTo>
                    <a:pt x="96" y="438"/>
                  </a:lnTo>
                  <a:lnTo>
                    <a:pt x="90" y="432"/>
                  </a:lnTo>
                  <a:lnTo>
                    <a:pt x="90" y="432"/>
                  </a:lnTo>
                  <a:lnTo>
                    <a:pt x="90" y="432"/>
                  </a:lnTo>
                  <a:lnTo>
                    <a:pt x="90" y="432"/>
                  </a:lnTo>
                  <a:lnTo>
                    <a:pt x="90" y="432"/>
                  </a:lnTo>
                  <a:lnTo>
                    <a:pt x="84" y="432"/>
                  </a:lnTo>
                  <a:lnTo>
                    <a:pt x="84" y="432"/>
                  </a:lnTo>
                  <a:lnTo>
                    <a:pt x="84" y="432"/>
                  </a:lnTo>
                  <a:lnTo>
                    <a:pt x="84" y="426"/>
                  </a:lnTo>
                  <a:lnTo>
                    <a:pt x="84" y="420"/>
                  </a:lnTo>
                  <a:lnTo>
                    <a:pt x="84" y="420"/>
                  </a:lnTo>
                  <a:lnTo>
                    <a:pt x="84" y="408"/>
                  </a:lnTo>
                  <a:lnTo>
                    <a:pt x="90" y="402"/>
                  </a:lnTo>
                  <a:lnTo>
                    <a:pt x="90" y="396"/>
                  </a:lnTo>
                  <a:lnTo>
                    <a:pt x="90" y="390"/>
                  </a:lnTo>
                  <a:lnTo>
                    <a:pt x="90" y="384"/>
                  </a:lnTo>
                  <a:lnTo>
                    <a:pt x="90" y="378"/>
                  </a:lnTo>
                  <a:lnTo>
                    <a:pt x="84" y="366"/>
                  </a:lnTo>
                  <a:lnTo>
                    <a:pt x="84" y="366"/>
                  </a:lnTo>
                  <a:lnTo>
                    <a:pt x="84" y="360"/>
                  </a:lnTo>
                  <a:lnTo>
                    <a:pt x="84" y="360"/>
                  </a:lnTo>
                  <a:lnTo>
                    <a:pt x="84" y="360"/>
                  </a:lnTo>
                  <a:lnTo>
                    <a:pt x="84" y="360"/>
                  </a:lnTo>
                  <a:lnTo>
                    <a:pt x="84" y="360"/>
                  </a:lnTo>
                  <a:lnTo>
                    <a:pt x="84" y="360"/>
                  </a:lnTo>
                  <a:lnTo>
                    <a:pt x="84" y="354"/>
                  </a:lnTo>
                  <a:lnTo>
                    <a:pt x="84" y="354"/>
                  </a:lnTo>
                  <a:lnTo>
                    <a:pt x="84" y="354"/>
                  </a:lnTo>
                  <a:lnTo>
                    <a:pt x="84" y="348"/>
                  </a:lnTo>
                  <a:lnTo>
                    <a:pt x="84" y="348"/>
                  </a:lnTo>
                  <a:lnTo>
                    <a:pt x="84" y="348"/>
                  </a:lnTo>
                  <a:lnTo>
                    <a:pt x="84" y="342"/>
                  </a:lnTo>
                  <a:lnTo>
                    <a:pt x="84" y="342"/>
                  </a:lnTo>
                  <a:lnTo>
                    <a:pt x="84" y="342"/>
                  </a:lnTo>
                  <a:lnTo>
                    <a:pt x="84" y="342"/>
                  </a:lnTo>
                  <a:lnTo>
                    <a:pt x="90" y="342"/>
                  </a:lnTo>
                  <a:lnTo>
                    <a:pt x="90" y="336"/>
                  </a:lnTo>
                  <a:lnTo>
                    <a:pt x="90" y="336"/>
                  </a:lnTo>
                  <a:lnTo>
                    <a:pt x="90" y="336"/>
                  </a:lnTo>
                  <a:lnTo>
                    <a:pt x="96" y="330"/>
                  </a:lnTo>
                  <a:lnTo>
                    <a:pt x="96" y="330"/>
                  </a:lnTo>
                  <a:lnTo>
                    <a:pt x="96" y="324"/>
                  </a:lnTo>
                  <a:lnTo>
                    <a:pt x="102" y="324"/>
                  </a:lnTo>
                  <a:lnTo>
                    <a:pt x="102" y="318"/>
                  </a:lnTo>
                  <a:lnTo>
                    <a:pt x="102" y="318"/>
                  </a:lnTo>
                  <a:lnTo>
                    <a:pt x="102" y="318"/>
                  </a:lnTo>
                  <a:lnTo>
                    <a:pt x="102" y="318"/>
                  </a:lnTo>
                  <a:lnTo>
                    <a:pt x="96" y="318"/>
                  </a:lnTo>
                  <a:lnTo>
                    <a:pt x="96" y="318"/>
                  </a:lnTo>
                  <a:lnTo>
                    <a:pt x="96" y="318"/>
                  </a:lnTo>
                  <a:lnTo>
                    <a:pt x="96" y="318"/>
                  </a:lnTo>
                  <a:lnTo>
                    <a:pt x="96" y="318"/>
                  </a:lnTo>
                  <a:lnTo>
                    <a:pt x="90" y="312"/>
                  </a:lnTo>
                  <a:lnTo>
                    <a:pt x="90" y="312"/>
                  </a:lnTo>
                  <a:lnTo>
                    <a:pt x="90" y="312"/>
                  </a:lnTo>
                  <a:lnTo>
                    <a:pt x="90" y="312"/>
                  </a:lnTo>
                  <a:lnTo>
                    <a:pt x="90" y="312"/>
                  </a:lnTo>
                  <a:lnTo>
                    <a:pt x="90" y="312"/>
                  </a:lnTo>
                  <a:lnTo>
                    <a:pt x="90" y="312"/>
                  </a:lnTo>
                  <a:lnTo>
                    <a:pt x="84" y="306"/>
                  </a:lnTo>
                  <a:lnTo>
                    <a:pt x="84" y="306"/>
                  </a:lnTo>
                  <a:lnTo>
                    <a:pt x="84" y="306"/>
                  </a:lnTo>
                  <a:lnTo>
                    <a:pt x="84" y="306"/>
                  </a:lnTo>
                  <a:lnTo>
                    <a:pt x="84" y="300"/>
                  </a:lnTo>
                  <a:lnTo>
                    <a:pt x="84" y="300"/>
                  </a:lnTo>
                  <a:lnTo>
                    <a:pt x="84" y="300"/>
                  </a:lnTo>
                  <a:lnTo>
                    <a:pt x="84" y="300"/>
                  </a:lnTo>
                  <a:lnTo>
                    <a:pt x="78" y="300"/>
                  </a:lnTo>
                  <a:lnTo>
                    <a:pt x="78" y="300"/>
                  </a:lnTo>
                  <a:lnTo>
                    <a:pt x="72" y="294"/>
                  </a:lnTo>
                  <a:lnTo>
                    <a:pt x="72" y="294"/>
                  </a:lnTo>
                  <a:lnTo>
                    <a:pt x="72" y="294"/>
                  </a:lnTo>
                  <a:lnTo>
                    <a:pt x="66" y="294"/>
                  </a:lnTo>
                  <a:lnTo>
                    <a:pt x="66" y="294"/>
                  </a:lnTo>
                  <a:lnTo>
                    <a:pt x="66" y="294"/>
                  </a:lnTo>
                  <a:lnTo>
                    <a:pt x="66" y="282"/>
                  </a:lnTo>
                  <a:lnTo>
                    <a:pt x="66" y="282"/>
                  </a:lnTo>
                  <a:lnTo>
                    <a:pt x="66" y="282"/>
                  </a:lnTo>
                  <a:lnTo>
                    <a:pt x="66" y="282"/>
                  </a:lnTo>
                  <a:lnTo>
                    <a:pt x="72" y="276"/>
                  </a:lnTo>
                  <a:lnTo>
                    <a:pt x="72" y="276"/>
                  </a:lnTo>
                  <a:lnTo>
                    <a:pt x="72" y="270"/>
                  </a:lnTo>
                  <a:lnTo>
                    <a:pt x="72" y="270"/>
                  </a:lnTo>
                  <a:lnTo>
                    <a:pt x="72" y="270"/>
                  </a:lnTo>
                  <a:lnTo>
                    <a:pt x="72" y="264"/>
                  </a:lnTo>
                  <a:lnTo>
                    <a:pt x="72" y="264"/>
                  </a:lnTo>
                  <a:lnTo>
                    <a:pt x="72" y="264"/>
                  </a:lnTo>
                  <a:lnTo>
                    <a:pt x="72" y="264"/>
                  </a:lnTo>
                  <a:lnTo>
                    <a:pt x="72" y="264"/>
                  </a:lnTo>
                  <a:lnTo>
                    <a:pt x="72" y="264"/>
                  </a:lnTo>
                  <a:lnTo>
                    <a:pt x="66" y="264"/>
                  </a:lnTo>
                  <a:lnTo>
                    <a:pt x="66" y="264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6146640" y="4530600"/>
              <a:ext cx="651600" cy="771480"/>
            </a:xfrm>
            <a:custGeom>
              <a:avLst/>
              <a:gdLst/>
              <a:ahLst/>
              <a:rect l="l" t="t" r="r" b="b"/>
              <a:pathLst>
                <a:path w="462" h="486">
                  <a:moveTo>
                    <a:pt x="0" y="24"/>
                  </a:moveTo>
                  <a:lnTo>
                    <a:pt x="210" y="0"/>
                  </a:lnTo>
                  <a:lnTo>
                    <a:pt x="210" y="0"/>
                  </a:lnTo>
                  <a:lnTo>
                    <a:pt x="210" y="0"/>
                  </a:lnTo>
                  <a:lnTo>
                    <a:pt x="210" y="6"/>
                  </a:lnTo>
                  <a:lnTo>
                    <a:pt x="210" y="6"/>
                  </a:lnTo>
                  <a:lnTo>
                    <a:pt x="210" y="6"/>
                  </a:lnTo>
                  <a:lnTo>
                    <a:pt x="210" y="6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04" y="18"/>
                  </a:lnTo>
                  <a:lnTo>
                    <a:pt x="204" y="18"/>
                  </a:lnTo>
                  <a:lnTo>
                    <a:pt x="204" y="18"/>
                  </a:lnTo>
                  <a:lnTo>
                    <a:pt x="204" y="24"/>
                  </a:lnTo>
                  <a:lnTo>
                    <a:pt x="198" y="24"/>
                  </a:lnTo>
                  <a:lnTo>
                    <a:pt x="198" y="24"/>
                  </a:lnTo>
                  <a:lnTo>
                    <a:pt x="198" y="24"/>
                  </a:lnTo>
                  <a:lnTo>
                    <a:pt x="198" y="30"/>
                  </a:lnTo>
                  <a:lnTo>
                    <a:pt x="198" y="30"/>
                  </a:lnTo>
                  <a:lnTo>
                    <a:pt x="198" y="30"/>
                  </a:lnTo>
                  <a:lnTo>
                    <a:pt x="198" y="30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8" y="42"/>
                  </a:lnTo>
                  <a:lnTo>
                    <a:pt x="204" y="42"/>
                  </a:lnTo>
                  <a:lnTo>
                    <a:pt x="204" y="42"/>
                  </a:lnTo>
                  <a:lnTo>
                    <a:pt x="204" y="42"/>
                  </a:lnTo>
                  <a:lnTo>
                    <a:pt x="204" y="42"/>
                  </a:lnTo>
                  <a:lnTo>
                    <a:pt x="210" y="42"/>
                  </a:lnTo>
                  <a:lnTo>
                    <a:pt x="210" y="42"/>
                  </a:lnTo>
                  <a:lnTo>
                    <a:pt x="216" y="48"/>
                  </a:lnTo>
                  <a:lnTo>
                    <a:pt x="222" y="48"/>
                  </a:lnTo>
                  <a:lnTo>
                    <a:pt x="222" y="48"/>
                  </a:lnTo>
                  <a:lnTo>
                    <a:pt x="228" y="48"/>
                  </a:lnTo>
                  <a:lnTo>
                    <a:pt x="234" y="48"/>
                  </a:lnTo>
                  <a:lnTo>
                    <a:pt x="234" y="54"/>
                  </a:lnTo>
                  <a:lnTo>
                    <a:pt x="240" y="54"/>
                  </a:lnTo>
                  <a:lnTo>
                    <a:pt x="240" y="54"/>
                  </a:lnTo>
                  <a:lnTo>
                    <a:pt x="246" y="60"/>
                  </a:lnTo>
                  <a:lnTo>
                    <a:pt x="246" y="60"/>
                  </a:lnTo>
                  <a:lnTo>
                    <a:pt x="246" y="60"/>
                  </a:lnTo>
                  <a:lnTo>
                    <a:pt x="246" y="60"/>
                  </a:lnTo>
                  <a:lnTo>
                    <a:pt x="246" y="66"/>
                  </a:lnTo>
                  <a:lnTo>
                    <a:pt x="246" y="66"/>
                  </a:lnTo>
                  <a:lnTo>
                    <a:pt x="252" y="72"/>
                  </a:lnTo>
                  <a:lnTo>
                    <a:pt x="252" y="72"/>
                  </a:lnTo>
                  <a:lnTo>
                    <a:pt x="258" y="78"/>
                  </a:lnTo>
                  <a:lnTo>
                    <a:pt x="258" y="84"/>
                  </a:lnTo>
                  <a:lnTo>
                    <a:pt x="264" y="90"/>
                  </a:lnTo>
                  <a:lnTo>
                    <a:pt x="270" y="90"/>
                  </a:lnTo>
                  <a:lnTo>
                    <a:pt x="270" y="90"/>
                  </a:lnTo>
                  <a:lnTo>
                    <a:pt x="270" y="90"/>
                  </a:lnTo>
                  <a:lnTo>
                    <a:pt x="270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76" y="96"/>
                  </a:lnTo>
                  <a:lnTo>
                    <a:pt x="282" y="96"/>
                  </a:lnTo>
                  <a:lnTo>
                    <a:pt x="282" y="96"/>
                  </a:lnTo>
                  <a:lnTo>
                    <a:pt x="288" y="96"/>
                  </a:lnTo>
                  <a:lnTo>
                    <a:pt x="288" y="102"/>
                  </a:lnTo>
                  <a:lnTo>
                    <a:pt x="294" y="102"/>
                  </a:lnTo>
                  <a:lnTo>
                    <a:pt x="294" y="114"/>
                  </a:lnTo>
                  <a:lnTo>
                    <a:pt x="294" y="114"/>
                  </a:lnTo>
                  <a:lnTo>
                    <a:pt x="294" y="114"/>
                  </a:lnTo>
                  <a:lnTo>
                    <a:pt x="300" y="114"/>
                  </a:lnTo>
                  <a:lnTo>
                    <a:pt x="300" y="114"/>
                  </a:lnTo>
                  <a:lnTo>
                    <a:pt x="306" y="114"/>
                  </a:lnTo>
                  <a:lnTo>
                    <a:pt x="306" y="120"/>
                  </a:lnTo>
                  <a:lnTo>
                    <a:pt x="312" y="120"/>
                  </a:lnTo>
                  <a:lnTo>
                    <a:pt x="312" y="126"/>
                  </a:lnTo>
                  <a:lnTo>
                    <a:pt x="318" y="126"/>
                  </a:lnTo>
                  <a:lnTo>
                    <a:pt x="324" y="132"/>
                  </a:lnTo>
                  <a:lnTo>
                    <a:pt x="324" y="138"/>
                  </a:lnTo>
                  <a:lnTo>
                    <a:pt x="324" y="144"/>
                  </a:lnTo>
                  <a:lnTo>
                    <a:pt x="330" y="144"/>
                  </a:lnTo>
                  <a:lnTo>
                    <a:pt x="330" y="150"/>
                  </a:lnTo>
                  <a:lnTo>
                    <a:pt x="336" y="150"/>
                  </a:lnTo>
                  <a:lnTo>
                    <a:pt x="336" y="150"/>
                  </a:lnTo>
                  <a:lnTo>
                    <a:pt x="342" y="156"/>
                  </a:lnTo>
                  <a:lnTo>
                    <a:pt x="348" y="156"/>
                  </a:lnTo>
                  <a:lnTo>
                    <a:pt x="348" y="162"/>
                  </a:lnTo>
                  <a:lnTo>
                    <a:pt x="348" y="162"/>
                  </a:lnTo>
                  <a:lnTo>
                    <a:pt x="354" y="162"/>
                  </a:lnTo>
                  <a:lnTo>
                    <a:pt x="354" y="162"/>
                  </a:lnTo>
                  <a:lnTo>
                    <a:pt x="354" y="162"/>
                  </a:lnTo>
                  <a:lnTo>
                    <a:pt x="354" y="162"/>
                  </a:lnTo>
                  <a:lnTo>
                    <a:pt x="354" y="162"/>
                  </a:lnTo>
                  <a:lnTo>
                    <a:pt x="354" y="162"/>
                  </a:lnTo>
                  <a:lnTo>
                    <a:pt x="354" y="168"/>
                  </a:lnTo>
                  <a:lnTo>
                    <a:pt x="354" y="168"/>
                  </a:lnTo>
                  <a:lnTo>
                    <a:pt x="354" y="168"/>
                  </a:lnTo>
                  <a:lnTo>
                    <a:pt x="354" y="168"/>
                  </a:lnTo>
                  <a:lnTo>
                    <a:pt x="354" y="174"/>
                  </a:lnTo>
                  <a:lnTo>
                    <a:pt x="354" y="174"/>
                  </a:lnTo>
                  <a:lnTo>
                    <a:pt x="354" y="174"/>
                  </a:lnTo>
                  <a:lnTo>
                    <a:pt x="348" y="174"/>
                  </a:lnTo>
                  <a:lnTo>
                    <a:pt x="348" y="180"/>
                  </a:lnTo>
                  <a:lnTo>
                    <a:pt x="348" y="180"/>
                  </a:lnTo>
                  <a:lnTo>
                    <a:pt x="354" y="180"/>
                  </a:lnTo>
                  <a:lnTo>
                    <a:pt x="354" y="180"/>
                  </a:lnTo>
                  <a:lnTo>
                    <a:pt x="354" y="186"/>
                  </a:lnTo>
                  <a:lnTo>
                    <a:pt x="360" y="186"/>
                  </a:lnTo>
                  <a:lnTo>
                    <a:pt x="366" y="186"/>
                  </a:lnTo>
                  <a:lnTo>
                    <a:pt x="366" y="186"/>
                  </a:lnTo>
                  <a:lnTo>
                    <a:pt x="372" y="186"/>
                  </a:lnTo>
                  <a:lnTo>
                    <a:pt x="372" y="186"/>
                  </a:lnTo>
                  <a:lnTo>
                    <a:pt x="372" y="186"/>
                  </a:lnTo>
                  <a:lnTo>
                    <a:pt x="378" y="186"/>
                  </a:lnTo>
                  <a:lnTo>
                    <a:pt x="378" y="186"/>
                  </a:lnTo>
                  <a:lnTo>
                    <a:pt x="378" y="186"/>
                  </a:lnTo>
                  <a:lnTo>
                    <a:pt x="384" y="186"/>
                  </a:lnTo>
                  <a:lnTo>
                    <a:pt x="384" y="192"/>
                  </a:lnTo>
                  <a:lnTo>
                    <a:pt x="384" y="192"/>
                  </a:lnTo>
                  <a:lnTo>
                    <a:pt x="390" y="192"/>
                  </a:lnTo>
                  <a:lnTo>
                    <a:pt x="390" y="192"/>
                  </a:lnTo>
                  <a:lnTo>
                    <a:pt x="390" y="192"/>
                  </a:lnTo>
                  <a:lnTo>
                    <a:pt x="396" y="198"/>
                  </a:lnTo>
                  <a:lnTo>
                    <a:pt x="396" y="198"/>
                  </a:lnTo>
                  <a:lnTo>
                    <a:pt x="396" y="204"/>
                  </a:lnTo>
                  <a:lnTo>
                    <a:pt x="396" y="204"/>
                  </a:lnTo>
                  <a:lnTo>
                    <a:pt x="396" y="204"/>
                  </a:lnTo>
                  <a:lnTo>
                    <a:pt x="396" y="204"/>
                  </a:lnTo>
                  <a:lnTo>
                    <a:pt x="402" y="210"/>
                  </a:lnTo>
                  <a:lnTo>
                    <a:pt x="402" y="210"/>
                  </a:lnTo>
                  <a:lnTo>
                    <a:pt x="402" y="210"/>
                  </a:lnTo>
                  <a:lnTo>
                    <a:pt x="402" y="210"/>
                  </a:lnTo>
                  <a:lnTo>
                    <a:pt x="402" y="216"/>
                  </a:lnTo>
                  <a:lnTo>
                    <a:pt x="402" y="216"/>
                  </a:lnTo>
                  <a:lnTo>
                    <a:pt x="402" y="216"/>
                  </a:lnTo>
                  <a:lnTo>
                    <a:pt x="408" y="216"/>
                  </a:lnTo>
                  <a:lnTo>
                    <a:pt x="408" y="216"/>
                  </a:lnTo>
                  <a:lnTo>
                    <a:pt x="408" y="216"/>
                  </a:lnTo>
                  <a:lnTo>
                    <a:pt x="408" y="216"/>
                  </a:lnTo>
                  <a:lnTo>
                    <a:pt x="414" y="222"/>
                  </a:lnTo>
                  <a:lnTo>
                    <a:pt x="414" y="222"/>
                  </a:lnTo>
                  <a:lnTo>
                    <a:pt x="414" y="222"/>
                  </a:lnTo>
                  <a:lnTo>
                    <a:pt x="414" y="222"/>
                  </a:lnTo>
                  <a:lnTo>
                    <a:pt x="414" y="228"/>
                  </a:lnTo>
                  <a:lnTo>
                    <a:pt x="414" y="228"/>
                  </a:lnTo>
                  <a:lnTo>
                    <a:pt x="414" y="234"/>
                  </a:lnTo>
                  <a:lnTo>
                    <a:pt x="414" y="234"/>
                  </a:lnTo>
                  <a:lnTo>
                    <a:pt x="414" y="240"/>
                  </a:lnTo>
                  <a:lnTo>
                    <a:pt x="420" y="240"/>
                  </a:lnTo>
                  <a:lnTo>
                    <a:pt x="420" y="240"/>
                  </a:lnTo>
                  <a:lnTo>
                    <a:pt x="420" y="240"/>
                  </a:lnTo>
                  <a:lnTo>
                    <a:pt x="420" y="240"/>
                  </a:lnTo>
                  <a:lnTo>
                    <a:pt x="420" y="240"/>
                  </a:lnTo>
                  <a:lnTo>
                    <a:pt x="420" y="240"/>
                  </a:lnTo>
                  <a:lnTo>
                    <a:pt x="420" y="240"/>
                  </a:lnTo>
                  <a:lnTo>
                    <a:pt x="426" y="240"/>
                  </a:lnTo>
                  <a:lnTo>
                    <a:pt x="426" y="234"/>
                  </a:lnTo>
                  <a:lnTo>
                    <a:pt x="426" y="234"/>
                  </a:lnTo>
                  <a:lnTo>
                    <a:pt x="426" y="234"/>
                  </a:lnTo>
                  <a:lnTo>
                    <a:pt x="426" y="240"/>
                  </a:lnTo>
                  <a:lnTo>
                    <a:pt x="432" y="246"/>
                  </a:lnTo>
                  <a:lnTo>
                    <a:pt x="432" y="252"/>
                  </a:lnTo>
                  <a:lnTo>
                    <a:pt x="432" y="258"/>
                  </a:lnTo>
                  <a:lnTo>
                    <a:pt x="432" y="264"/>
                  </a:lnTo>
                  <a:lnTo>
                    <a:pt x="438" y="264"/>
                  </a:lnTo>
                  <a:lnTo>
                    <a:pt x="438" y="270"/>
                  </a:lnTo>
                  <a:lnTo>
                    <a:pt x="438" y="270"/>
                  </a:lnTo>
                  <a:lnTo>
                    <a:pt x="438" y="270"/>
                  </a:lnTo>
                  <a:lnTo>
                    <a:pt x="444" y="276"/>
                  </a:lnTo>
                  <a:lnTo>
                    <a:pt x="444" y="276"/>
                  </a:lnTo>
                  <a:lnTo>
                    <a:pt x="444" y="276"/>
                  </a:lnTo>
                  <a:lnTo>
                    <a:pt x="444" y="276"/>
                  </a:lnTo>
                  <a:lnTo>
                    <a:pt x="444" y="276"/>
                  </a:lnTo>
                  <a:lnTo>
                    <a:pt x="444" y="282"/>
                  </a:lnTo>
                  <a:lnTo>
                    <a:pt x="444" y="282"/>
                  </a:lnTo>
                  <a:lnTo>
                    <a:pt x="444" y="282"/>
                  </a:lnTo>
                  <a:lnTo>
                    <a:pt x="450" y="282"/>
                  </a:lnTo>
                  <a:lnTo>
                    <a:pt x="450" y="282"/>
                  </a:lnTo>
                  <a:lnTo>
                    <a:pt x="456" y="282"/>
                  </a:lnTo>
                  <a:lnTo>
                    <a:pt x="456" y="282"/>
                  </a:lnTo>
                  <a:lnTo>
                    <a:pt x="462" y="282"/>
                  </a:lnTo>
                  <a:lnTo>
                    <a:pt x="462" y="288"/>
                  </a:lnTo>
                  <a:lnTo>
                    <a:pt x="462" y="288"/>
                  </a:lnTo>
                  <a:lnTo>
                    <a:pt x="462" y="294"/>
                  </a:lnTo>
                  <a:lnTo>
                    <a:pt x="462" y="294"/>
                  </a:lnTo>
                  <a:lnTo>
                    <a:pt x="462" y="300"/>
                  </a:lnTo>
                  <a:lnTo>
                    <a:pt x="462" y="306"/>
                  </a:lnTo>
                  <a:lnTo>
                    <a:pt x="462" y="306"/>
                  </a:lnTo>
                  <a:lnTo>
                    <a:pt x="462" y="312"/>
                  </a:lnTo>
                  <a:lnTo>
                    <a:pt x="462" y="312"/>
                  </a:lnTo>
                  <a:lnTo>
                    <a:pt x="456" y="312"/>
                  </a:lnTo>
                  <a:lnTo>
                    <a:pt x="456" y="312"/>
                  </a:lnTo>
                  <a:lnTo>
                    <a:pt x="456" y="312"/>
                  </a:lnTo>
                  <a:lnTo>
                    <a:pt x="450" y="312"/>
                  </a:lnTo>
                  <a:lnTo>
                    <a:pt x="450" y="312"/>
                  </a:lnTo>
                  <a:lnTo>
                    <a:pt x="444" y="312"/>
                  </a:lnTo>
                  <a:lnTo>
                    <a:pt x="444" y="312"/>
                  </a:lnTo>
                  <a:lnTo>
                    <a:pt x="444" y="318"/>
                  </a:lnTo>
                  <a:lnTo>
                    <a:pt x="444" y="324"/>
                  </a:lnTo>
                  <a:lnTo>
                    <a:pt x="444" y="324"/>
                  </a:lnTo>
                  <a:lnTo>
                    <a:pt x="444" y="330"/>
                  </a:lnTo>
                  <a:lnTo>
                    <a:pt x="438" y="330"/>
                  </a:lnTo>
                  <a:lnTo>
                    <a:pt x="438" y="330"/>
                  </a:lnTo>
                  <a:lnTo>
                    <a:pt x="438" y="336"/>
                  </a:lnTo>
                  <a:lnTo>
                    <a:pt x="438" y="336"/>
                  </a:lnTo>
                  <a:lnTo>
                    <a:pt x="432" y="342"/>
                  </a:lnTo>
                  <a:lnTo>
                    <a:pt x="444" y="348"/>
                  </a:lnTo>
                  <a:lnTo>
                    <a:pt x="444" y="354"/>
                  </a:lnTo>
                  <a:lnTo>
                    <a:pt x="444" y="354"/>
                  </a:lnTo>
                  <a:lnTo>
                    <a:pt x="444" y="354"/>
                  </a:lnTo>
                  <a:lnTo>
                    <a:pt x="444" y="360"/>
                  </a:lnTo>
                  <a:lnTo>
                    <a:pt x="444" y="360"/>
                  </a:lnTo>
                  <a:lnTo>
                    <a:pt x="444" y="360"/>
                  </a:lnTo>
                  <a:lnTo>
                    <a:pt x="450" y="366"/>
                  </a:lnTo>
                  <a:lnTo>
                    <a:pt x="450" y="366"/>
                  </a:lnTo>
                  <a:lnTo>
                    <a:pt x="450" y="366"/>
                  </a:lnTo>
                  <a:lnTo>
                    <a:pt x="444" y="366"/>
                  </a:lnTo>
                  <a:lnTo>
                    <a:pt x="444" y="366"/>
                  </a:lnTo>
                  <a:lnTo>
                    <a:pt x="444" y="366"/>
                  </a:lnTo>
                  <a:lnTo>
                    <a:pt x="438" y="372"/>
                  </a:lnTo>
                  <a:lnTo>
                    <a:pt x="438" y="372"/>
                  </a:lnTo>
                  <a:lnTo>
                    <a:pt x="438" y="372"/>
                  </a:lnTo>
                  <a:lnTo>
                    <a:pt x="432" y="378"/>
                  </a:lnTo>
                  <a:lnTo>
                    <a:pt x="432" y="378"/>
                  </a:lnTo>
                  <a:lnTo>
                    <a:pt x="432" y="378"/>
                  </a:lnTo>
                  <a:lnTo>
                    <a:pt x="432" y="378"/>
                  </a:lnTo>
                  <a:lnTo>
                    <a:pt x="432" y="384"/>
                  </a:lnTo>
                  <a:lnTo>
                    <a:pt x="432" y="384"/>
                  </a:lnTo>
                  <a:lnTo>
                    <a:pt x="432" y="390"/>
                  </a:lnTo>
                  <a:lnTo>
                    <a:pt x="432" y="390"/>
                  </a:lnTo>
                  <a:lnTo>
                    <a:pt x="432" y="396"/>
                  </a:lnTo>
                  <a:lnTo>
                    <a:pt x="432" y="396"/>
                  </a:lnTo>
                  <a:lnTo>
                    <a:pt x="432" y="402"/>
                  </a:lnTo>
                  <a:lnTo>
                    <a:pt x="432" y="402"/>
                  </a:lnTo>
                  <a:lnTo>
                    <a:pt x="432" y="402"/>
                  </a:lnTo>
                  <a:lnTo>
                    <a:pt x="432" y="402"/>
                  </a:lnTo>
                  <a:lnTo>
                    <a:pt x="426" y="402"/>
                  </a:lnTo>
                  <a:lnTo>
                    <a:pt x="426" y="402"/>
                  </a:lnTo>
                  <a:lnTo>
                    <a:pt x="420" y="402"/>
                  </a:lnTo>
                  <a:lnTo>
                    <a:pt x="426" y="408"/>
                  </a:lnTo>
                  <a:lnTo>
                    <a:pt x="426" y="408"/>
                  </a:lnTo>
                  <a:lnTo>
                    <a:pt x="432" y="414"/>
                  </a:lnTo>
                  <a:lnTo>
                    <a:pt x="432" y="414"/>
                  </a:lnTo>
                  <a:lnTo>
                    <a:pt x="432" y="414"/>
                  </a:lnTo>
                  <a:lnTo>
                    <a:pt x="432" y="420"/>
                  </a:lnTo>
                  <a:lnTo>
                    <a:pt x="432" y="420"/>
                  </a:lnTo>
                  <a:lnTo>
                    <a:pt x="432" y="426"/>
                  </a:lnTo>
                  <a:lnTo>
                    <a:pt x="432" y="426"/>
                  </a:lnTo>
                  <a:lnTo>
                    <a:pt x="432" y="432"/>
                  </a:lnTo>
                  <a:lnTo>
                    <a:pt x="432" y="432"/>
                  </a:lnTo>
                  <a:lnTo>
                    <a:pt x="432" y="438"/>
                  </a:lnTo>
                  <a:lnTo>
                    <a:pt x="432" y="438"/>
                  </a:lnTo>
                  <a:lnTo>
                    <a:pt x="432" y="438"/>
                  </a:lnTo>
                  <a:lnTo>
                    <a:pt x="432" y="444"/>
                  </a:lnTo>
                  <a:lnTo>
                    <a:pt x="432" y="444"/>
                  </a:lnTo>
                  <a:lnTo>
                    <a:pt x="432" y="444"/>
                  </a:lnTo>
                  <a:lnTo>
                    <a:pt x="432" y="444"/>
                  </a:lnTo>
                  <a:lnTo>
                    <a:pt x="432" y="444"/>
                  </a:lnTo>
                  <a:lnTo>
                    <a:pt x="432" y="444"/>
                  </a:lnTo>
                  <a:lnTo>
                    <a:pt x="426" y="444"/>
                  </a:lnTo>
                  <a:lnTo>
                    <a:pt x="426" y="444"/>
                  </a:lnTo>
                  <a:lnTo>
                    <a:pt x="426" y="444"/>
                  </a:lnTo>
                  <a:lnTo>
                    <a:pt x="426" y="444"/>
                  </a:lnTo>
                  <a:lnTo>
                    <a:pt x="420" y="444"/>
                  </a:lnTo>
                  <a:lnTo>
                    <a:pt x="420" y="444"/>
                  </a:lnTo>
                  <a:lnTo>
                    <a:pt x="414" y="444"/>
                  </a:lnTo>
                  <a:lnTo>
                    <a:pt x="414" y="444"/>
                  </a:lnTo>
                  <a:lnTo>
                    <a:pt x="408" y="438"/>
                  </a:lnTo>
                  <a:lnTo>
                    <a:pt x="408" y="438"/>
                  </a:lnTo>
                  <a:lnTo>
                    <a:pt x="408" y="438"/>
                  </a:lnTo>
                  <a:lnTo>
                    <a:pt x="408" y="438"/>
                  </a:lnTo>
                  <a:lnTo>
                    <a:pt x="402" y="438"/>
                  </a:lnTo>
                  <a:lnTo>
                    <a:pt x="402" y="438"/>
                  </a:lnTo>
                  <a:lnTo>
                    <a:pt x="402" y="438"/>
                  </a:lnTo>
                  <a:lnTo>
                    <a:pt x="396" y="438"/>
                  </a:lnTo>
                  <a:lnTo>
                    <a:pt x="396" y="438"/>
                  </a:lnTo>
                  <a:lnTo>
                    <a:pt x="396" y="438"/>
                  </a:lnTo>
                  <a:lnTo>
                    <a:pt x="396" y="438"/>
                  </a:lnTo>
                  <a:lnTo>
                    <a:pt x="390" y="438"/>
                  </a:lnTo>
                  <a:lnTo>
                    <a:pt x="390" y="438"/>
                  </a:lnTo>
                  <a:lnTo>
                    <a:pt x="390" y="438"/>
                  </a:lnTo>
                  <a:lnTo>
                    <a:pt x="384" y="438"/>
                  </a:lnTo>
                  <a:lnTo>
                    <a:pt x="384" y="444"/>
                  </a:lnTo>
                  <a:lnTo>
                    <a:pt x="384" y="444"/>
                  </a:lnTo>
                  <a:lnTo>
                    <a:pt x="384" y="444"/>
                  </a:lnTo>
                  <a:lnTo>
                    <a:pt x="378" y="444"/>
                  </a:lnTo>
                  <a:lnTo>
                    <a:pt x="378" y="444"/>
                  </a:lnTo>
                  <a:lnTo>
                    <a:pt x="378" y="444"/>
                  </a:lnTo>
                  <a:lnTo>
                    <a:pt x="378" y="444"/>
                  </a:lnTo>
                  <a:lnTo>
                    <a:pt x="378" y="444"/>
                  </a:lnTo>
                  <a:lnTo>
                    <a:pt x="378" y="450"/>
                  </a:lnTo>
                  <a:lnTo>
                    <a:pt x="384" y="450"/>
                  </a:lnTo>
                  <a:lnTo>
                    <a:pt x="384" y="456"/>
                  </a:lnTo>
                  <a:lnTo>
                    <a:pt x="384" y="456"/>
                  </a:lnTo>
                  <a:lnTo>
                    <a:pt x="384" y="462"/>
                  </a:lnTo>
                  <a:lnTo>
                    <a:pt x="384" y="462"/>
                  </a:lnTo>
                  <a:lnTo>
                    <a:pt x="384" y="462"/>
                  </a:lnTo>
                  <a:lnTo>
                    <a:pt x="384" y="462"/>
                  </a:lnTo>
                  <a:lnTo>
                    <a:pt x="390" y="462"/>
                  </a:lnTo>
                  <a:lnTo>
                    <a:pt x="390" y="462"/>
                  </a:lnTo>
                  <a:lnTo>
                    <a:pt x="390" y="468"/>
                  </a:lnTo>
                  <a:lnTo>
                    <a:pt x="390" y="468"/>
                  </a:lnTo>
                  <a:lnTo>
                    <a:pt x="390" y="468"/>
                  </a:lnTo>
                  <a:lnTo>
                    <a:pt x="390" y="474"/>
                  </a:lnTo>
                  <a:lnTo>
                    <a:pt x="390" y="474"/>
                  </a:lnTo>
                  <a:lnTo>
                    <a:pt x="390" y="480"/>
                  </a:lnTo>
                  <a:lnTo>
                    <a:pt x="390" y="480"/>
                  </a:lnTo>
                  <a:lnTo>
                    <a:pt x="390" y="480"/>
                  </a:lnTo>
                  <a:lnTo>
                    <a:pt x="390" y="486"/>
                  </a:lnTo>
                  <a:lnTo>
                    <a:pt x="390" y="486"/>
                  </a:lnTo>
                  <a:lnTo>
                    <a:pt x="390" y="486"/>
                  </a:lnTo>
                  <a:lnTo>
                    <a:pt x="384" y="486"/>
                  </a:lnTo>
                  <a:lnTo>
                    <a:pt x="384" y="486"/>
                  </a:lnTo>
                  <a:lnTo>
                    <a:pt x="384" y="486"/>
                  </a:lnTo>
                  <a:lnTo>
                    <a:pt x="384" y="486"/>
                  </a:lnTo>
                  <a:lnTo>
                    <a:pt x="384" y="486"/>
                  </a:lnTo>
                  <a:lnTo>
                    <a:pt x="378" y="486"/>
                  </a:lnTo>
                  <a:lnTo>
                    <a:pt x="378" y="486"/>
                  </a:lnTo>
                  <a:lnTo>
                    <a:pt x="378" y="486"/>
                  </a:lnTo>
                  <a:lnTo>
                    <a:pt x="378" y="486"/>
                  </a:lnTo>
                  <a:lnTo>
                    <a:pt x="372" y="486"/>
                  </a:lnTo>
                  <a:lnTo>
                    <a:pt x="372" y="486"/>
                  </a:lnTo>
                  <a:lnTo>
                    <a:pt x="372" y="480"/>
                  </a:lnTo>
                  <a:lnTo>
                    <a:pt x="372" y="480"/>
                  </a:lnTo>
                  <a:lnTo>
                    <a:pt x="366" y="480"/>
                  </a:lnTo>
                  <a:lnTo>
                    <a:pt x="366" y="480"/>
                  </a:lnTo>
                  <a:lnTo>
                    <a:pt x="366" y="474"/>
                  </a:lnTo>
                  <a:lnTo>
                    <a:pt x="366" y="474"/>
                  </a:lnTo>
                  <a:lnTo>
                    <a:pt x="366" y="474"/>
                  </a:lnTo>
                  <a:lnTo>
                    <a:pt x="366" y="474"/>
                  </a:lnTo>
                  <a:lnTo>
                    <a:pt x="366" y="468"/>
                  </a:lnTo>
                  <a:lnTo>
                    <a:pt x="120" y="480"/>
                  </a:lnTo>
                  <a:lnTo>
                    <a:pt x="120" y="474"/>
                  </a:lnTo>
                  <a:lnTo>
                    <a:pt x="114" y="468"/>
                  </a:lnTo>
                  <a:lnTo>
                    <a:pt x="114" y="468"/>
                  </a:lnTo>
                  <a:lnTo>
                    <a:pt x="108" y="462"/>
                  </a:lnTo>
                  <a:lnTo>
                    <a:pt x="108" y="462"/>
                  </a:lnTo>
                  <a:lnTo>
                    <a:pt x="102" y="456"/>
                  </a:lnTo>
                  <a:lnTo>
                    <a:pt x="102" y="456"/>
                  </a:lnTo>
                  <a:lnTo>
                    <a:pt x="102" y="450"/>
                  </a:lnTo>
                  <a:lnTo>
                    <a:pt x="102" y="450"/>
                  </a:lnTo>
                  <a:lnTo>
                    <a:pt x="102" y="450"/>
                  </a:lnTo>
                  <a:lnTo>
                    <a:pt x="102" y="450"/>
                  </a:lnTo>
                  <a:lnTo>
                    <a:pt x="102" y="450"/>
                  </a:lnTo>
                  <a:lnTo>
                    <a:pt x="102" y="444"/>
                  </a:lnTo>
                  <a:lnTo>
                    <a:pt x="102" y="444"/>
                  </a:lnTo>
                  <a:lnTo>
                    <a:pt x="102" y="438"/>
                  </a:lnTo>
                  <a:lnTo>
                    <a:pt x="96" y="438"/>
                  </a:lnTo>
                  <a:lnTo>
                    <a:pt x="96" y="432"/>
                  </a:lnTo>
                  <a:lnTo>
                    <a:pt x="96" y="432"/>
                  </a:lnTo>
                  <a:lnTo>
                    <a:pt x="90" y="432"/>
                  </a:lnTo>
                  <a:lnTo>
                    <a:pt x="90" y="432"/>
                  </a:lnTo>
                  <a:lnTo>
                    <a:pt x="90" y="432"/>
                  </a:lnTo>
                  <a:lnTo>
                    <a:pt x="90" y="432"/>
                  </a:lnTo>
                  <a:lnTo>
                    <a:pt x="90" y="432"/>
                  </a:lnTo>
                  <a:lnTo>
                    <a:pt x="84" y="432"/>
                  </a:lnTo>
                  <a:lnTo>
                    <a:pt x="84" y="426"/>
                  </a:lnTo>
                  <a:lnTo>
                    <a:pt x="84" y="420"/>
                  </a:lnTo>
                  <a:lnTo>
                    <a:pt x="84" y="420"/>
                  </a:lnTo>
                  <a:lnTo>
                    <a:pt x="84" y="414"/>
                  </a:lnTo>
                  <a:lnTo>
                    <a:pt x="90" y="408"/>
                  </a:lnTo>
                  <a:lnTo>
                    <a:pt x="90" y="396"/>
                  </a:lnTo>
                  <a:lnTo>
                    <a:pt x="90" y="390"/>
                  </a:lnTo>
                  <a:lnTo>
                    <a:pt x="90" y="384"/>
                  </a:lnTo>
                  <a:lnTo>
                    <a:pt x="96" y="378"/>
                  </a:lnTo>
                  <a:lnTo>
                    <a:pt x="96" y="372"/>
                  </a:lnTo>
                  <a:lnTo>
                    <a:pt x="84" y="366"/>
                  </a:lnTo>
                  <a:lnTo>
                    <a:pt x="84" y="360"/>
                  </a:lnTo>
                  <a:lnTo>
                    <a:pt x="84" y="360"/>
                  </a:lnTo>
                  <a:lnTo>
                    <a:pt x="84" y="360"/>
                  </a:lnTo>
                  <a:lnTo>
                    <a:pt x="84" y="354"/>
                  </a:lnTo>
                  <a:lnTo>
                    <a:pt x="84" y="354"/>
                  </a:lnTo>
                  <a:lnTo>
                    <a:pt x="84" y="354"/>
                  </a:lnTo>
                  <a:lnTo>
                    <a:pt x="84" y="354"/>
                  </a:lnTo>
                  <a:lnTo>
                    <a:pt x="84" y="354"/>
                  </a:lnTo>
                  <a:lnTo>
                    <a:pt x="84" y="348"/>
                  </a:lnTo>
                  <a:lnTo>
                    <a:pt x="84" y="348"/>
                  </a:lnTo>
                  <a:lnTo>
                    <a:pt x="84" y="348"/>
                  </a:lnTo>
                  <a:lnTo>
                    <a:pt x="84" y="342"/>
                  </a:lnTo>
                  <a:lnTo>
                    <a:pt x="84" y="342"/>
                  </a:lnTo>
                  <a:lnTo>
                    <a:pt x="84" y="342"/>
                  </a:lnTo>
                  <a:lnTo>
                    <a:pt x="84" y="336"/>
                  </a:lnTo>
                  <a:lnTo>
                    <a:pt x="84" y="336"/>
                  </a:lnTo>
                  <a:lnTo>
                    <a:pt x="90" y="336"/>
                  </a:lnTo>
                  <a:lnTo>
                    <a:pt x="90" y="336"/>
                  </a:lnTo>
                  <a:lnTo>
                    <a:pt x="90" y="336"/>
                  </a:lnTo>
                  <a:lnTo>
                    <a:pt x="90" y="330"/>
                  </a:lnTo>
                  <a:lnTo>
                    <a:pt x="96" y="330"/>
                  </a:lnTo>
                  <a:lnTo>
                    <a:pt x="96" y="330"/>
                  </a:lnTo>
                  <a:lnTo>
                    <a:pt x="96" y="324"/>
                  </a:lnTo>
                  <a:lnTo>
                    <a:pt x="102" y="324"/>
                  </a:lnTo>
                  <a:lnTo>
                    <a:pt x="102" y="318"/>
                  </a:lnTo>
                  <a:lnTo>
                    <a:pt x="102" y="318"/>
                  </a:lnTo>
                  <a:lnTo>
                    <a:pt x="102" y="318"/>
                  </a:lnTo>
                  <a:lnTo>
                    <a:pt x="102" y="312"/>
                  </a:lnTo>
                  <a:lnTo>
                    <a:pt x="102" y="312"/>
                  </a:lnTo>
                  <a:lnTo>
                    <a:pt x="102" y="312"/>
                  </a:lnTo>
                  <a:lnTo>
                    <a:pt x="102" y="312"/>
                  </a:lnTo>
                  <a:lnTo>
                    <a:pt x="96" y="312"/>
                  </a:lnTo>
                  <a:lnTo>
                    <a:pt x="96" y="312"/>
                  </a:lnTo>
                  <a:lnTo>
                    <a:pt x="96" y="312"/>
                  </a:lnTo>
                  <a:lnTo>
                    <a:pt x="96" y="312"/>
                  </a:lnTo>
                  <a:lnTo>
                    <a:pt x="96" y="312"/>
                  </a:lnTo>
                  <a:lnTo>
                    <a:pt x="96" y="306"/>
                  </a:lnTo>
                  <a:lnTo>
                    <a:pt x="90" y="306"/>
                  </a:lnTo>
                  <a:lnTo>
                    <a:pt x="90" y="306"/>
                  </a:lnTo>
                  <a:lnTo>
                    <a:pt x="90" y="306"/>
                  </a:lnTo>
                  <a:lnTo>
                    <a:pt x="90" y="306"/>
                  </a:lnTo>
                  <a:lnTo>
                    <a:pt x="90" y="306"/>
                  </a:lnTo>
                  <a:lnTo>
                    <a:pt x="84" y="306"/>
                  </a:lnTo>
                  <a:lnTo>
                    <a:pt x="84" y="300"/>
                  </a:lnTo>
                  <a:lnTo>
                    <a:pt x="84" y="300"/>
                  </a:lnTo>
                  <a:lnTo>
                    <a:pt x="84" y="300"/>
                  </a:lnTo>
                  <a:lnTo>
                    <a:pt x="84" y="300"/>
                  </a:lnTo>
                  <a:lnTo>
                    <a:pt x="84" y="300"/>
                  </a:lnTo>
                  <a:lnTo>
                    <a:pt x="84" y="300"/>
                  </a:lnTo>
                  <a:lnTo>
                    <a:pt x="84" y="294"/>
                  </a:lnTo>
                  <a:lnTo>
                    <a:pt x="78" y="294"/>
                  </a:lnTo>
                  <a:lnTo>
                    <a:pt x="78" y="294"/>
                  </a:lnTo>
                  <a:lnTo>
                    <a:pt x="72" y="288"/>
                  </a:lnTo>
                  <a:lnTo>
                    <a:pt x="72" y="288"/>
                  </a:lnTo>
                  <a:lnTo>
                    <a:pt x="72" y="288"/>
                  </a:lnTo>
                  <a:lnTo>
                    <a:pt x="66" y="288"/>
                  </a:lnTo>
                  <a:lnTo>
                    <a:pt x="66" y="288"/>
                  </a:lnTo>
                  <a:lnTo>
                    <a:pt x="66" y="282"/>
                  </a:lnTo>
                  <a:lnTo>
                    <a:pt x="66" y="282"/>
                  </a:lnTo>
                  <a:lnTo>
                    <a:pt x="66" y="276"/>
                  </a:lnTo>
                  <a:lnTo>
                    <a:pt x="72" y="276"/>
                  </a:lnTo>
                  <a:lnTo>
                    <a:pt x="72" y="276"/>
                  </a:lnTo>
                  <a:lnTo>
                    <a:pt x="72" y="270"/>
                  </a:lnTo>
                  <a:lnTo>
                    <a:pt x="72" y="270"/>
                  </a:lnTo>
                  <a:lnTo>
                    <a:pt x="78" y="264"/>
                  </a:lnTo>
                  <a:lnTo>
                    <a:pt x="78" y="264"/>
                  </a:lnTo>
                  <a:lnTo>
                    <a:pt x="78" y="264"/>
                  </a:lnTo>
                  <a:lnTo>
                    <a:pt x="78" y="264"/>
                  </a:lnTo>
                  <a:lnTo>
                    <a:pt x="78" y="264"/>
                  </a:lnTo>
                  <a:lnTo>
                    <a:pt x="72" y="258"/>
                  </a:lnTo>
                  <a:lnTo>
                    <a:pt x="72" y="258"/>
                  </a:lnTo>
                  <a:lnTo>
                    <a:pt x="72" y="258"/>
                  </a:lnTo>
                  <a:lnTo>
                    <a:pt x="72" y="258"/>
                  </a:lnTo>
                  <a:lnTo>
                    <a:pt x="66" y="258"/>
                  </a:lnTo>
                  <a:lnTo>
                    <a:pt x="66" y="258"/>
                  </a:lnTo>
                  <a:lnTo>
                    <a:pt x="66" y="252"/>
                  </a:lnTo>
                  <a:lnTo>
                    <a:pt x="66" y="252"/>
                  </a:lnTo>
                  <a:lnTo>
                    <a:pt x="66" y="252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006600"/>
            </a:solidFill>
            <a:ln cap="rnd"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7" name=""/>
          <p:cNvSpPr/>
          <p:nvPr/>
        </p:nvSpPr>
        <p:spPr>
          <a:xfrm>
            <a:off x="6146640" y="4530600"/>
            <a:ext cx="652680" cy="771480"/>
          </a:xfrm>
          <a:custGeom>
            <a:avLst/>
            <a:gdLst/>
            <a:ahLst/>
            <a:rect l="l" t="t" r="r" b="b"/>
            <a:pathLst>
              <a:path w="462" h="486">
                <a:moveTo>
                  <a:pt x="0" y="24"/>
                </a:moveTo>
                <a:lnTo>
                  <a:pt x="210" y="0"/>
                </a:lnTo>
                <a:lnTo>
                  <a:pt x="210" y="0"/>
                </a:lnTo>
                <a:lnTo>
                  <a:pt x="210" y="0"/>
                </a:lnTo>
                <a:lnTo>
                  <a:pt x="210" y="6"/>
                </a:lnTo>
                <a:lnTo>
                  <a:pt x="210" y="6"/>
                </a:lnTo>
                <a:lnTo>
                  <a:pt x="210" y="6"/>
                </a:lnTo>
                <a:lnTo>
                  <a:pt x="210" y="6"/>
                </a:lnTo>
                <a:lnTo>
                  <a:pt x="210" y="12"/>
                </a:lnTo>
                <a:lnTo>
                  <a:pt x="210" y="12"/>
                </a:lnTo>
                <a:lnTo>
                  <a:pt x="210" y="12"/>
                </a:lnTo>
                <a:lnTo>
                  <a:pt x="210" y="12"/>
                </a:lnTo>
                <a:lnTo>
                  <a:pt x="204" y="18"/>
                </a:lnTo>
                <a:lnTo>
                  <a:pt x="204" y="18"/>
                </a:lnTo>
                <a:lnTo>
                  <a:pt x="204" y="18"/>
                </a:lnTo>
                <a:lnTo>
                  <a:pt x="204" y="24"/>
                </a:lnTo>
                <a:lnTo>
                  <a:pt x="198" y="24"/>
                </a:lnTo>
                <a:lnTo>
                  <a:pt x="198" y="24"/>
                </a:lnTo>
                <a:lnTo>
                  <a:pt x="198" y="24"/>
                </a:lnTo>
                <a:lnTo>
                  <a:pt x="198" y="30"/>
                </a:lnTo>
                <a:lnTo>
                  <a:pt x="198" y="30"/>
                </a:lnTo>
                <a:lnTo>
                  <a:pt x="198" y="30"/>
                </a:lnTo>
                <a:lnTo>
                  <a:pt x="198" y="30"/>
                </a:lnTo>
                <a:lnTo>
                  <a:pt x="198" y="36"/>
                </a:lnTo>
                <a:lnTo>
                  <a:pt x="198" y="36"/>
                </a:lnTo>
                <a:lnTo>
                  <a:pt x="198" y="36"/>
                </a:lnTo>
                <a:lnTo>
                  <a:pt x="198" y="36"/>
                </a:lnTo>
                <a:lnTo>
                  <a:pt x="198" y="42"/>
                </a:lnTo>
                <a:lnTo>
                  <a:pt x="204" y="42"/>
                </a:lnTo>
                <a:lnTo>
                  <a:pt x="204" y="42"/>
                </a:lnTo>
                <a:lnTo>
                  <a:pt x="204" y="42"/>
                </a:lnTo>
                <a:lnTo>
                  <a:pt x="204" y="42"/>
                </a:lnTo>
                <a:lnTo>
                  <a:pt x="210" y="42"/>
                </a:lnTo>
                <a:lnTo>
                  <a:pt x="210" y="42"/>
                </a:lnTo>
                <a:lnTo>
                  <a:pt x="216" y="48"/>
                </a:lnTo>
                <a:lnTo>
                  <a:pt x="222" y="48"/>
                </a:lnTo>
                <a:lnTo>
                  <a:pt x="222" y="48"/>
                </a:lnTo>
                <a:lnTo>
                  <a:pt x="228" y="48"/>
                </a:lnTo>
                <a:lnTo>
                  <a:pt x="234" y="48"/>
                </a:lnTo>
                <a:lnTo>
                  <a:pt x="234" y="54"/>
                </a:lnTo>
                <a:lnTo>
                  <a:pt x="240" y="54"/>
                </a:lnTo>
                <a:lnTo>
                  <a:pt x="240" y="54"/>
                </a:lnTo>
                <a:lnTo>
                  <a:pt x="246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6"/>
                </a:lnTo>
                <a:lnTo>
                  <a:pt x="246" y="66"/>
                </a:lnTo>
                <a:lnTo>
                  <a:pt x="252" y="72"/>
                </a:lnTo>
                <a:lnTo>
                  <a:pt x="252" y="72"/>
                </a:lnTo>
                <a:lnTo>
                  <a:pt x="258" y="78"/>
                </a:lnTo>
                <a:lnTo>
                  <a:pt x="258" y="84"/>
                </a:lnTo>
                <a:lnTo>
                  <a:pt x="264" y="90"/>
                </a:lnTo>
                <a:lnTo>
                  <a:pt x="270" y="90"/>
                </a:lnTo>
                <a:lnTo>
                  <a:pt x="270" y="90"/>
                </a:lnTo>
                <a:lnTo>
                  <a:pt x="270" y="90"/>
                </a:lnTo>
                <a:lnTo>
                  <a:pt x="270" y="96"/>
                </a:lnTo>
                <a:lnTo>
                  <a:pt x="276" y="96"/>
                </a:lnTo>
                <a:lnTo>
                  <a:pt x="276" y="96"/>
                </a:lnTo>
                <a:lnTo>
                  <a:pt x="276" y="96"/>
                </a:lnTo>
                <a:lnTo>
                  <a:pt x="276" y="96"/>
                </a:lnTo>
                <a:lnTo>
                  <a:pt x="282" y="96"/>
                </a:lnTo>
                <a:lnTo>
                  <a:pt x="282" y="96"/>
                </a:lnTo>
                <a:lnTo>
                  <a:pt x="288" y="96"/>
                </a:lnTo>
                <a:lnTo>
                  <a:pt x="288" y="102"/>
                </a:lnTo>
                <a:lnTo>
                  <a:pt x="294" y="102"/>
                </a:lnTo>
                <a:lnTo>
                  <a:pt x="294" y="114"/>
                </a:lnTo>
                <a:lnTo>
                  <a:pt x="294" y="114"/>
                </a:lnTo>
                <a:lnTo>
                  <a:pt x="294" y="114"/>
                </a:lnTo>
                <a:lnTo>
                  <a:pt x="300" y="114"/>
                </a:lnTo>
                <a:lnTo>
                  <a:pt x="300" y="114"/>
                </a:lnTo>
                <a:lnTo>
                  <a:pt x="306" y="114"/>
                </a:lnTo>
                <a:lnTo>
                  <a:pt x="306" y="120"/>
                </a:lnTo>
                <a:lnTo>
                  <a:pt x="312" y="120"/>
                </a:lnTo>
                <a:lnTo>
                  <a:pt x="312" y="126"/>
                </a:lnTo>
                <a:lnTo>
                  <a:pt x="318" y="126"/>
                </a:lnTo>
                <a:lnTo>
                  <a:pt x="324" y="132"/>
                </a:lnTo>
                <a:lnTo>
                  <a:pt x="324" y="138"/>
                </a:lnTo>
                <a:lnTo>
                  <a:pt x="324" y="144"/>
                </a:lnTo>
                <a:lnTo>
                  <a:pt x="330" y="144"/>
                </a:lnTo>
                <a:lnTo>
                  <a:pt x="330" y="150"/>
                </a:lnTo>
                <a:lnTo>
                  <a:pt x="336" y="150"/>
                </a:lnTo>
                <a:lnTo>
                  <a:pt x="336" y="150"/>
                </a:lnTo>
                <a:lnTo>
                  <a:pt x="342" y="156"/>
                </a:lnTo>
                <a:lnTo>
                  <a:pt x="348" y="156"/>
                </a:lnTo>
                <a:lnTo>
                  <a:pt x="348" y="162"/>
                </a:lnTo>
                <a:lnTo>
                  <a:pt x="348" y="162"/>
                </a:lnTo>
                <a:lnTo>
                  <a:pt x="354" y="162"/>
                </a:lnTo>
                <a:lnTo>
                  <a:pt x="354" y="162"/>
                </a:lnTo>
                <a:lnTo>
                  <a:pt x="354" y="162"/>
                </a:lnTo>
                <a:lnTo>
                  <a:pt x="354" y="162"/>
                </a:lnTo>
                <a:lnTo>
                  <a:pt x="354" y="162"/>
                </a:lnTo>
                <a:lnTo>
                  <a:pt x="354" y="162"/>
                </a:lnTo>
                <a:lnTo>
                  <a:pt x="354" y="168"/>
                </a:lnTo>
                <a:lnTo>
                  <a:pt x="354" y="168"/>
                </a:lnTo>
                <a:lnTo>
                  <a:pt x="354" y="168"/>
                </a:lnTo>
                <a:lnTo>
                  <a:pt x="354" y="168"/>
                </a:lnTo>
                <a:lnTo>
                  <a:pt x="354" y="174"/>
                </a:lnTo>
                <a:lnTo>
                  <a:pt x="354" y="174"/>
                </a:lnTo>
                <a:lnTo>
                  <a:pt x="354" y="174"/>
                </a:lnTo>
                <a:lnTo>
                  <a:pt x="348" y="174"/>
                </a:lnTo>
                <a:lnTo>
                  <a:pt x="348" y="180"/>
                </a:lnTo>
                <a:lnTo>
                  <a:pt x="348" y="180"/>
                </a:lnTo>
                <a:lnTo>
                  <a:pt x="354" y="180"/>
                </a:lnTo>
                <a:lnTo>
                  <a:pt x="354" y="180"/>
                </a:lnTo>
                <a:lnTo>
                  <a:pt x="354" y="186"/>
                </a:lnTo>
                <a:lnTo>
                  <a:pt x="360" y="186"/>
                </a:lnTo>
                <a:lnTo>
                  <a:pt x="366" y="186"/>
                </a:lnTo>
                <a:lnTo>
                  <a:pt x="366" y="186"/>
                </a:lnTo>
                <a:lnTo>
                  <a:pt x="372" y="186"/>
                </a:lnTo>
                <a:lnTo>
                  <a:pt x="372" y="186"/>
                </a:lnTo>
                <a:lnTo>
                  <a:pt x="372" y="186"/>
                </a:lnTo>
                <a:lnTo>
                  <a:pt x="378" y="186"/>
                </a:lnTo>
                <a:lnTo>
                  <a:pt x="378" y="186"/>
                </a:lnTo>
                <a:lnTo>
                  <a:pt x="378" y="186"/>
                </a:lnTo>
                <a:lnTo>
                  <a:pt x="384" y="186"/>
                </a:lnTo>
                <a:lnTo>
                  <a:pt x="384" y="192"/>
                </a:lnTo>
                <a:lnTo>
                  <a:pt x="384" y="192"/>
                </a:lnTo>
                <a:lnTo>
                  <a:pt x="390" y="192"/>
                </a:lnTo>
                <a:lnTo>
                  <a:pt x="390" y="192"/>
                </a:lnTo>
                <a:lnTo>
                  <a:pt x="390" y="192"/>
                </a:lnTo>
                <a:lnTo>
                  <a:pt x="396" y="198"/>
                </a:lnTo>
                <a:lnTo>
                  <a:pt x="396" y="198"/>
                </a:lnTo>
                <a:lnTo>
                  <a:pt x="396" y="204"/>
                </a:lnTo>
                <a:lnTo>
                  <a:pt x="396" y="204"/>
                </a:lnTo>
                <a:lnTo>
                  <a:pt x="396" y="204"/>
                </a:lnTo>
                <a:lnTo>
                  <a:pt x="396" y="204"/>
                </a:lnTo>
                <a:lnTo>
                  <a:pt x="402" y="210"/>
                </a:lnTo>
                <a:lnTo>
                  <a:pt x="402" y="210"/>
                </a:lnTo>
                <a:lnTo>
                  <a:pt x="402" y="210"/>
                </a:lnTo>
                <a:lnTo>
                  <a:pt x="402" y="210"/>
                </a:lnTo>
                <a:lnTo>
                  <a:pt x="402" y="216"/>
                </a:lnTo>
                <a:lnTo>
                  <a:pt x="402" y="216"/>
                </a:lnTo>
                <a:lnTo>
                  <a:pt x="402" y="216"/>
                </a:lnTo>
                <a:lnTo>
                  <a:pt x="408" y="216"/>
                </a:lnTo>
                <a:lnTo>
                  <a:pt x="408" y="216"/>
                </a:lnTo>
                <a:lnTo>
                  <a:pt x="408" y="216"/>
                </a:lnTo>
                <a:lnTo>
                  <a:pt x="408" y="216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2"/>
                </a:lnTo>
                <a:lnTo>
                  <a:pt x="414" y="228"/>
                </a:lnTo>
                <a:lnTo>
                  <a:pt x="414" y="228"/>
                </a:lnTo>
                <a:lnTo>
                  <a:pt x="414" y="234"/>
                </a:lnTo>
                <a:lnTo>
                  <a:pt x="414" y="234"/>
                </a:lnTo>
                <a:lnTo>
                  <a:pt x="414" y="240"/>
                </a:lnTo>
                <a:lnTo>
                  <a:pt x="420" y="240"/>
                </a:lnTo>
                <a:lnTo>
                  <a:pt x="420" y="240"/>
                </a:lnTo>
                <a:lnTo>
                  <a:pt x="420" y="240"/>
                </a:lnTo>
                <a:lnTo>
                  <a:pt x="420" y="240"/>
                </a:lnTo>
                <a:lnTo>
                  <a:pt x="420" y="240"/>
                </a:lnTo>
                <a:lnTo>
                  <a:pt x="420" y="240"/>
                </a:lnTo>
                <a:lnTo>
                  <a:pt x="420" y="240"/>
                </a:lnTo>
                <a:lnTo>
                  <a:pt x="426" y="240"/>
                </a:lnTo>
                <a:lnTo>
                  <a:pt x="426" y="234"/>
                </a:lnTo>
                <a:lnTo>
                  <a:pt x="426" y="234"/>
                </a:lnTo>
                <a:lnTo>
                  <a:pt x="426" y="234"/>
                </a:lnTo>
                <a:lnTo>
                  <a:pt x="426" y="240"/>
                </a:lnTo>
                <a:lnTo>
                  <a:pt x="432" y="246"/>
                </a:lnTo>
                <a:lnTo>
                  <a:pt x="432" y="252"/>
                </a:lnTo>
                <a:lnTo>
                  <a:pt x="432" y="258"/>
                </a:lnTo>
                <a:lnTo>
                  <a:pt x="432" y="264"/>
                </a:lnTo>
                <a:lnTo>
                  <a:pt x="438" y="264"/>
                </a:lnTo>
                <a:lnTo>
                  <a:pt x="438" y="270"/>
                </a:lnTo>
                <a:lnTo>
                  <a:pt x="438" y="270"/>
                </a:lnTo>
                <a:lnTo>
                  <a:pt x="438" y="270"/>
                </a:lnTo>
                <a:lnTo>
                  <a:pt x="444" y="276"/>
                </a:lnTo>
                <a:lnTo>
                  <a:pt x="444" y="276"/>
                </a:lnTo>
                <a:lnTo>
                  <a:pt x="444" y="276"/>
                </a:lnTo>
                <a:lnTo>
                  <a:pt x="444" y="276"/>
                </a:lnTo>
                <a:lnTo>
                  <a:pt x="444" y="276"/>
                </a:lnTo>
                <a:lnTo>
                  <a:pt x="444" y="282"/>
                </a:lnTo>
                <a:lnTo>
                  <a:pt x="444" y="282"/>
                </a:lnTo>
                <a:lnTo>
                  <a:pt x="444" y="282"/>
                </a:lnTo>
                <a:lnTo>
                  <a:pt x="450" y="282"/>
                </a:lnTo>
                <a:lnTo>
                  <a:pt x="450" y="282"/>
                </a:lnTo>
                <a:lnTo>
                  <a:pt x="456" y="282"/>
                </a:lnTo>
                <a:lnTo>
                  <a:pt x="456" y="282"/>
                </a:lnTo>
                <a:lnTo>
                  <a:pt x="462" y="282"/>
                </a:lnTo>
                <a:lnTo>
                  <a:pt x="462" y="288"/>
                </a:lnTo>
                <a:lnTo>
                  <a:pt x="462" y="288"/>
                </a:lnTo>
                <a:lnTo>
                  <a:pt x="462" y="294"/>
                </a:lnTo>
                <a:lnTo>
                  <a:pt x="462" y="294"/>
                </a:lnTo>
                <a:lnTo>
                  <a:pt x="462" y="300"/>
                </a:lnTo>
                <a:lnTo>
                  <a:pt x="462" y="306"/>
                </a:lnTo>
                <a:lnTo>
                  <a:pt x="462" y="306"/>
                </a:lnTo>
                <a:lnTo>
                  <a:pt x="462" y="312"/>
                </a:lnTo>
                <a:lnTo>
                  <a:pt x="462" y="312"/>
                </a:lnTo>
                <a:lnTo>
                  <a:pt x="456" y="312"/>
                </a:lnTo>
                <a:lnTo>
                  <a:pt x="456" y="312"/>
                </a:lnTo>
                <a:lnTo>
                  <a:pt x="456" y="312"/>
                </a:lnTo>
                <a:lnTo>
                  <a:pt x="450" y="312"/>
                </a:lnTo>
                <a:lnTo>
                  <a:pt x="450" y="312"/>
                </a:lnTo>
                <a:lnTo>
                  <a:pt x="444" y="312"/>
                </a:lnTo>
                <a:lnTo>
                  <a:pt x="444" y="312"/>
                </a:lnTo>
                <a:lnTo>
                  <a:pt x="444" y="318"/>
                </a:lnTo>
                <a:lnTo>
                  <a:pt x="444" y="324"/>
                </a:lnTo>
                <a:lnTo>
                  <a:pt x="444" y="324"/>
                </a:lnTo>
                <a:lnTo>
                  <a:pt x="444" y="330"/>
                </a:lnTo>
                <a:lnTo>
                  <a:pt x="438" y="330"/>
                </a:lnTo>
                <a:lnTo>
                  <a:pt x="438" y="330"/>
                </a:lnTo>
                <a:lnTo>
                  <a:pt x="438" y="336"/>
                </a:lnTo>
                <a:lnTo>
                  <a:pt x="438" y="336"/>
                </a:lnTo>
                <a:lnTo>
                  <a:pt x="432" y="342"/>
                </a:lnTo>
                <a:lnTo>
                  <a:pt x="444" y="348"/>
                </a:lnTo>
                <a:lnTo>
                  <a:pt x="444" y="354"/>
                </a:lnTo>
                <a:lnTo>
                  <a:pt x="444" y="354"/>
                </a:lnTo>
                <a:lnTo>
                  <a:pt x="444" y="354"/>
                </a:lnTo>
                <a:lnTo>
                  <a:pt x="444" y="360"/>
                </a:lnTo>
                <a:lnTo>
                  <a:pt x="444" y="360"/>
                </a:lnTo>
                <a:lnTo>
                  <a:pt x="444" y="360"/>
                </a:lnTo>
                <a:lnTo>
                  <a:pt x="450" y="366"/>
                </a:lnTo>
                <a:lnTo>
                  <a:pt x="450" y="366"/>
                </a:lnTo>
                <a:lnTo>
                  <a:pt x="450" y="366"/>
                </a:lnTo>
                <a:lnTo>
                  <a:pt x="444" y="366"/>
                </a:lnTo>
                <a:lnTo>
                  <a:pt x="444" y="366"/>
                </a:lnTo>
                <a:lnTo>
                  <a:pt x="444" y="366"/>
                </a:lnTo>
                <a:lnTo>
                  <a:pt x="438" y="372"/>
                </a:lnTo>
                <a:lnTo>
                  <a:pt x="438" y="372"/>
                </a:lnTo>
                <a:lnTo>
                  <a:pt x="438" y="372"/>
                </a:lnTo>
                <a:lnTo>
                  <a:pt x="432" y="378"/>
                </a:lnTo>
                <a:lnTo>
                  <a:pt x="432" y="378"/>
                </a:lnTo>
                <a:lnTo>
                  <a:pt x="432" y="378"/>
                </a:lnTo>
                <a:lnTo>
                  <a:pt x="432" y="378"/>
                </a:lnTo>
                <a:lnTo>
                  <a:pt x="432" y="384"/>
                </a:lnTo>
                <a:lnTo>
                  <a:pt x="432" y="384"/>
                </a:lnTo>
                <a:lnTo>
                  <a:pt x="432" y="390"/>
                </a:lnTo>
                <a:lnTo>
                  <a:pt x="432" y="390"/>
                </a:lnTo>
                <a:lnTo>
                  <a:pt x="432" y="396"/>
                </a:lnTo>
                <a:lnTo>
                  <a:pt x="432" y="396"/>
                </a:lnTo>
                <a:lnTo>
                  <a:pt x="432" y="402"/>
                </a:lnTo>
                <a:lnTo>
                  <a:pt x="432" y="402"/>
                </a:lnTo>
                <a:lnTo>
                  <a:pt x="432" y="402"/>
                </a:lnTo>
                <a:lnTo>
                  <a:pt x="432" y="402"/>
                </a:lnTo>
                <a:lnTo>
                  <a:pt x="426" y="402"/>
                </a:lnTo>
                <a:lnTo>
                  <a:pt x="426" y="402"/>
                </a:lnTo>
                <a:lnTo>
                  <a:pt x="420" y="402"/>
                </a:lnTo>
                <a:lnTo>
                  <a:pt x="426" y="408"/>
                </a:lnTo>
                <a:lnTo>
                  <a:pt x="426" y="408"/>
                </a:lnTo>
                <a:lnTo>
                  <a:pt x="432" y="414"/>
                </a:lnTo>
                <a:lnTo>
                  <a:pt x="432" y="414"/>
                </a:lnTo>
                <a:lnTo>
                  <a:pt x="432" y="414"/>
                </a:lnTo>
                <a:lnTo>
                  <a:pt x="432" y="420"/>
                </a:lnTo>
                <a:lnTo>
                  <a:pt x="432" y="420"/>
                </a:lnTo>
                <a:lnTo>
                  <a:pt x="432" y="426"/>
                </a:lnTo>
                <a:lnTo>
                  <a:pt x="432" y="426"/>
                </a:lnTo>
                <a:lnTo>
                  <a:pt x="432" y="432"/>
                </a:lnTo>
                <a:lnTo>
                  <a:pt x="432" y="432"/>
                </a:lnTo>
                <a:lnTo>
                  <a:pt x="432" y="438"/>
                </a:lnTo>
                <a:lnTo>
                  <a:pt x="432" y="438"/>
                </a:lnTo>
                <a:lnTo>
                  <a:pt x="432" y="438"/>
                </a:lnTo>
                <a:lnTo>
                  <a:pt x="432" y="444"/>
                </a:lnTo>
                <a:lnTo>
                  <a:pt x="432" y="444"/>
                </a:lnTo>
                <a:lnTo>
                  <a:pt x="432" y="444"/>
                </a:lnTo>
                <a:lnTo>
                  <a:pt x="432" y="444"/>
                </a:lnTo>
                <a:lnTo>
                  <a:pt x="432" y="444"/>
                </a:lnTo>
                <a:lnTo>
                  <a:pt x="432" y="444"/>
                </a:lnTo>
                <a:lnTo>
                  <a:pt x="426" y="444"/>
                </a:lnTo>
                <a:lnTo>
                  <a:pt x="426" y="444"/>
                </a:lnTo>
                <a:lnTo>
                  <a:pt x="426" y="444"/>
                </a:lnTo>
                <a:lnTo>
                  <a:pt x="426" y="444"/>
                </a:lnTo>
                <a:lnTo>
                  <a:pt x="420" y="444"/>
                </a:lnTo>
                <a:lnTo>
                  <a:pt x="420" y="444"/>
                </a:lnTo>
                <a:lnTo>
                  <a:pt x="414" y="444"/>
                </a:lnTo>
                <a:lnTo>
                  <a:pt x="414" y="444"/>
                </a:lnTo>
                <a:lnTo>
                  <a:pt x="408" y="438"/>
                </a:lnTo>
                <a:lnTo>
                  <a:pt x="408" y="438"/>
                </a:lnTo>
                <a:lnTo>
                  <a:pt x="408" y="438"/>
                </a:lnTo>
                <a:lnTo>
                  <a:pt x="408" y="438"/>
                </a:lnTo>
                <a:lnTo>
                  <a:pt x="402" y="438"/>
                </a:lnTo>
                <a:lnTo>
                  <a:pt x="402" y="438"/>
                </a:lnTo>
                <a:lnTo>
                  <a:pt x="402" y="438"/>
                </a:lnTo>
                <a:lnTo>
                  <a:pt x="396" y="438"/>
                </a:lnTo>
                <a:lnTo>
                  <a:pt x="396" y="438"/>
                </a:lnTo>
                <a:lnTo>
                  <a:pt x="396" y="438"/>
                </a:lnTo>
                <a:lnTo>
                  <a:pt x="396" y="438"/>
                </a:lnTo>
                <a:lnTo>
                  <a:pt x="390" y="438"/>
                </a:lnTo>
                <a:lnTo>
                  <a:pt x="390" y="438"/>
                </a:lnTo>
                <a:lnTo>
                  <a:pt x="390" y="438"/>
                </a:lnTo>
                <a:lnTo>
                  <a:pt x="384" y="438"/>
                </a:lnTo>
                <a:lnTo>
                  <a:pt x="384" y="444"/>
                </a:lnTo>
                <a:lnTo>
                  <a:pt x="384" y="444"/>
                </a:lnTo>
                <a:lnTo>
                  <a:pt x="384" y="444"/>
                </a:lnTo>
                <a:lnTo>
                  <a:pt x="378" y="444"/>
                </a:lnTo>
                <a:lnTo>
                  <a:pt x="378" y="444"/>
                </a:lnTo>
                <a:lnTo>
                  <a:pt x="378" y="444"/>
                </a:lnTo>
                <a:lnTo>
                  <a:pt x="378" y="444"/>
                </a:lnTo>
                <a:lnTo>
                  <a:pt x="378" y="444"/>
                </a:lnTo>
                <a:lnTo>
                  <a:pt x="378" y="450"/>
                </a:lnTo>
                <a:lnTo>
                  <a:pt x="384" y="450"/>
                </a:lnTo>
                <a:lnTo>
                  <a:pt x="384" y="456"/>
                </a:lnTo>
                <a:lnTo>
                  <a:pt x="384" y="456"/>
                </a:lnTo>
                <a:lnTo>
                  <a:pt x="384" y="462"/>
                </a:lnTo>
                <a:lnTo>
                  <a:pt x="384" y="462"/>
                </a:lnTo>
                <a:lnTo>
                  <a:pt x="384" y="462"/>
                </a:lnTo>
                <a:lnTo>
                  <a:pt x="384" y="462"/>
                </a:lnTo>
                <a:lnTo>
                  <a:pt x="390" y="462"/>
                </a:lnTo>
                <a:lnTo>
                  <a:pt x="390" y="462"/>
                </a:lnTo>
                <a:lnTo>
                  <a:pt x="390" y="468"/>
                </a:lnTo>
                <a:lnTo>
                  <a:pt x="390" y="468"/>
                </a:lnTo>
                <a:lnTo>
                  <a:pt x="390" y="468"/>
                </a:lnTo>
                <a:lnTo>
                  <a:pt x="390" y="474"/>
                </a:lnTo>
                <a:lnTo>
                  <a:pt x="390" y="474"/>
                </a:lnTo>
                <a:lnTo>
                  <a:pt x="390" y="480"/>
                </a:lnTo>
                <a:lnTo>
                  <a:pt x="390" y="480"/>
                </a:lnTo>
                <a:lnTo>
                  <a:pt x="390" y="480"/>
                </a:lnTo>
                <a:lnTo>
                  <a:pt x="390" y="486"/>
                </a:lnTo>
                <a:lnTo>
                  <a:pt x="390" y="486"/>
                </a:lnTo>
                <a:lnTo>
                  <a:pt x="390" y="486"/>
                </a:lnTo>
                <a:lnTo>
                  <a:pt x="384" y="486"/>
                </a:lnTo>
                <a:lnTo>
                  <a:pt x="384" y="486"/>
                </a:lnTo>
                <a:lnTo>
                  <a:pt x="384" y="486"/>
                </a:lnTo>
                <a:lnTo>
                  <a:pt x="384" y="486"/>
                </a:lnTo>
                <a:lnTo>
                  <a:pt x="384" y="486"/>
                </a:lnTo>
                <a:lnTo>
                  <a:pt x="378" y="486"/>
                </a:lnTo>
                <a:lnTo>
                  <a:pt x="378" y="486"/>
                </a:lnTo>
                <a:lnTo>
                  <a:pt x="378" y="486"/>
                </a:lnTo>
                <a:lnTo>
                  <a:pt x="378" y="486"/>
                </a:lnTo>
                <a:lnTo>
                  <a:pt x="372" y="486"/>
                </a:lnTo>
                <a:lnTo>
                  <a:pt x="372" y="486"/>
                </a:lnTo>
                <a:lnTo>
                  <a:pt x="372" y="480"/>
                </a:lnTo>
                <a:lnTo>
                  <a:pt x="372" y="480"/>
                </a:lnTo>
                <a:lnTo>
                  <a:pt x="366" y="480"/>
                </a:lnTo>
                <a:lnTo>
                  <a:pt x="366" y="480"/>
                </a:lnTo>
                <a:lnTo>
                  <a:pt x="366" y="474"/>
                </a:lnTo>
                <a:lnTo>
                  <a:pt x="366" y="474"/>
                </a:lnTo>
                <a:lnTo>
                  <a:pt x="366" y="474"/>
                </a:lnTo>
                <a:lnTo>
                  <a:pt x="366" y="474"/>
                </a:lnTo>
                <a:lnTo>
                  <a:pt x="366" y="468"/>
                </a:lnTo>
                <a:lnTo>
                  <a:pt x="120" y="480"/>
                </a:lnTo>
                <a:lnTo>
                  <a:pt x="120" y="474"/>
                </a:lnTo>
                <a:lnTo>
                  <a:pt x="114" y="468"/>
                </a:lnTo>
                <a:lnTo>
                  <a:pt x="114" y="468"/>
                </a:lnTo>
                <a:lnTo>
                  <a:pt x="108" y="462"/>
                </a:lnTo>
                <a:lnTo>
                  <a:pt x="108" y="462"/>
                </a:lnTo>
                <a:lnTo>
                  <a:pt x="102" y="456"/>
                </a:lnTo>
                <a:lnTo>
                  <a:pt x="102" y="456"/>
                </a:lnTo>
                <a:lnTo>
                  <a:pt x="102" y="450"/>
                </a:lnTo>
                <a:lnTo>
                  <a:pt x="102" y="450"/>
                </a:lnTo>
                <a:lnTo>
                  <a:pt x="102" y="450"/>
                </a:lnTo>
                <a:lnTo>
                  <a:pt x="102" y="450"/>
                </a:lnTo>
                <a:lnTo>
                  <a:pt x="102" y="450"/>
                </a:lnTo>
                <a:lnTo>
                  <a:pt x="102" y="444"/>
                </a:lnTo>
                <a:lnTo>
                  <a:pt x="102" y="444"/>
                </a:lnTo>
                <a:lnTo>
                  <a:pt x="102" y="438"/>
                </a:lnTo>
                <a:lnTo>
                  <a:pt x="96" y="438"/>
                </a:lnTo>
                <a:lnTo>
                  <a:pt x="96" y="432"/>
                </a:lnTo>
                <a:lnTo>
                  <a:pt x="96" y="432"/>
                </a:lnTo>
                <a:lnTo>
                  <a:pt x="90" y="432"/>
                </a:lnTo>
                <a:lnTo>
                  <a:pt x="90" y="432"/>
                </a:lnTo>
                <a:lnTo>
                  <a:pt x="90" y="432"/>
                </a:lnTo>
                <a:lnTo>
                  <a:pt x="90" y="432"/>
                </a:lnTo>
                <a:lnTo>
                  <a:pt x="90" y="432"/>
                </a:lnTo>
                <a:lnTo>
                  <a:pt x="84" y="432"/>
                </a:lnTo>
                <a:lnTo>
                  <a:pt x="84" y="426"/>
                </a:lnTo>
                <a:lnTo>
                  <a:pt x="84" y="420"/>
                </a:lnTo>
                <a:lnTo>
                  <a:pt x="84" y="420"/>
                </a:lnTo>
                <a:lnTo>
                  <a:pt x="84" y="414"/>
                </a:lnTo>
                <a:lnTo>
                  <a:pt x="90" y="408"/>
                </a:lnTo>
                <a:lnTo>
                  <a:pt x="90" y="396"/>
                </a:lnTo>
                <a:lnTo>
                  <a:pt x="90" y="390"/>
                </a:lnTo>
                <a:lnTo>
                  <a:pt x="90" y="384"/>
                </a:lnTo>
                <a:lnTo>
                  <a:pt x="96" y="378"/>
                </a:lnTo>
                <a:lnTo>
                  <a:pt x="96" y="372"/>
                </a:lnTo>
                <a:lnTo>
                  <a:pt x="84" y="366"/>
                </a:lnTo>
                <a:lnTo>
                  <a:pt x="84" y="360"/>
                </a:lnTo>
                <a:lnTo>
                  <a:pt x="84" y="360"/>
                </a:lnTo>
                <a:lnTo>
                  <a:pt x="84" y="360"/>
                </a:lnTo>
                <a:lnTo>
                  <a:pt x="84" y="354"/>
                </a:lnTo>
                <a:lnTo>
                  <a:pt x="84" y="354"/>
                </a:lnTo>
                <a:lnTo>
                  <a:pt x="84" y="354"/>
                </a:lnTo>
                <a:lnTo>
                  <a:pt x="84" y="354"/>
                </a:lnTo>
                <a:lnTo>
                  <a:pt x="84" y="354"/>
                </a:lnTo>
                <a:lnTo>
                  <a:pt x="84" y="348"/>
                </a:lnTo>
                <a:lnTo>
                  <a:pt x="84" y="348"/>
                </a:lnTo>
                <a:lnTo>
                  <a:pt x="84" y="348"/>
                </a:lnTo>
                <a:lnTo>
                  <a:pt x="84" y="342"/>
                </a:lnTo>
                <a:lnTo>
                  <a:pt x="84" y="342"/>
                </a:lnTo>
                <a:lnTo>
                  <a:pt x="84" y="342"/>
                </a:lnTo>
                <a:lnTo>
                  <a:pt x="84" y="336"/>
                </a:lnTo>
                <a:lnTo>
                  <a:pt x="84" y="336"/>
                </a:lnTo>
                <a:lnTo>
                  <a:pt x="90" y="336"/>
                </a:lnTo>
                <a:lnTo>
                  <a:pt x="90" y="336"/>
                </a:lnTo>
                <a:lnTo>
                  <a:pt x="90" y="336"/>
                </a:lnTo>
                <a:lnTo>
                  <a:pt x="90" y="330"/>
                </a:lnTo>
                <a:lnTo>
                  <a:pt x="96" y="330"/>
                </a:lnTo>
                <a:lnTo>
                  <a:pt x="96" y="330"/>
                </a:lnTo>
                <a:lnTo>
                  <a:pt x="96" y="324"/>
                </a:lnTo>
                <a:lnTo>
                  <a:pt x="102" y="324"/>
                </a:lnTo>
                <a:lnTo>
                  <a:pt x="102" y="318"/>
                </a:lnTo>
                <a:lnTo>
                  <a:pt x="102" y="318"/>
                </a:lnTo>
                <a:lnTo>
                  <a:pt x="102" y="318"/>
                </a:lnTo>
                <a:lnTo>
                  <a:pt x="102" y="312"/>
                </a:lnTo>
                <a:lnTo>
                  <a:pt x="102" y="312"/>
                </a:lnTo>
                <a:lnTo>
                  <a:pt x="102" y="312"/>
                </a:lnTo>
                <a:lnTo>
                  <a:pt x="102" y="312"/>
                </a:lnTo>
                <a:lnTo>
                  <a:pt x="96" y="312"/>
                </a:lnTo>
                <a:lnTo>
                  <a:pt x="96" y="312"/>
                </a:lnTo>
                <a:lnTo>
                  <a:pt x="96" y="312"/>
                </a:lnTo>
                <a:lnTo>
                  <a:pt x="96" y="312"/>
                </a:lnTo>
                <a:lnTo>
                  <a:pt x="96" y="312"/>
                </a:lnTo>
                <a:lnTo>
                  <a:pt x="96" y="306"/>
                </a:lnTo>
                <a:lnTo>
                  <a:pt x="90" y="306"/>
                </a:lnTo>
                <a:lnTo>
                  <a:pt x="90" y="306"/>
                </a:lnTo>
                <a:lnTo>
                  <a:pt x="90" y="306"/>
                </a:lnTo>
                <a:lnTo>
                  <a:pt x="90" y="306"/>
                </a:lnTo>
                <a:lnTo>
                  <a:pt x="90" y="306"/>
                </a:lnTo>
                <a:lnTo>
                  <a:pt x="84" y="306"/>
                </a:lnTo>
                <a:lnTo>
                  <a:pt x="84" y="300"/>
                </a:lnTo>
                <a:lnTo>
                  <a:pt x="84" y="300"/>
                </a:lnTo>
                <a:lnTo>
                  <a:pt x="84" y="300"/>
                </a:lnTo>
                <a:lnTo>
                  <a:pt x="84" y="300"/>
                </a:lnTo>
                <a:lnTo>
                  <a:pt x="84" y="300"/>
                </a:lnTo>
                <a:lnTo>
                  <a:pt x="84" y="300"/>
                </a:lnTo>
                <a:lnTo>
                  <a:pt x="84" y="294"/>
                </a:lnTo>
                <a:lnTo>
                  <a:pt x="78" y="294"/>
                </a:lnTo>
                <a:lnTo>
                  <a:pt x="78" y="294"/>
                </a:lnTo>
                <a:lnTo>
                  <a:pt x="72" y="288"/>
                </a:lnTo>
                <a:lnTo>
                  <a:pt x="72" y="288"/>
                </a:lnTo>
                <a:lnTo>
                  <a:pt x="72" y="288"/>
                </a:lnTo>
                <a:lnTo>
                  <a:pt x="66" y="288"/>
                </a:lnTo>
                <a:lnTo>
                  <a:pt x="66" y="288"/>
                </a:lnTo>
                <a:lnTo>
                  <a:pt x="66" y="282"/>
                </a:lnTo>
                <a:lnTo>
                  <a:pt x="66" y="282"/>
                </a:lnTo>
                <a:lnTo>
                  <a:pt x="66" y="276"/>
                </a:lnTo>
                <a:lnTo>
                  <a:pt x="72" y="276"/>
                </a:lnTo>
                <a:lnTo>
                  <a:pt x="72" y="276"/>
                </a:lnTo>
                <a:lnTo>
                  <a:pt x="72" y="270"/>
                </a:lnTo>
                <a:lnTo>
                  <a:pt x="72" y="270"/>
                </a:lnTo>
                <a:lnTo>
                  <a:pt x="78" y="264"/>
                </a:lnTo>
                <a:lnTo>
                  <a:pt x="78" y="264"/>
                </a:lnTo>
                <a:lnTo>
                  <a:pt x="78" y="264"/>
                </a:lnTo>
                <a:lnTo>
                  <a:pt x="78" y="264"/>
                </a:lnTo>
                <a:lnTo>
                  <a:pt x="78" y="264"/>
                </a:lnTo>
                <a:lnTo>
                  <a:pt x="72" y="258"/>
                </a:lnTo>
                <a:lnTo>
                  <a:pt x="72" y="258"/>
                </a:lnTo>
                <a:lnTo>
                  <a:pt x="72" y="258"/>
                </a:lnTo>
                <a:lnTo>
                  <a:pt x="72" y="258"/>
                </a:lnTo>
                <a:lnTo>
                  <a:pt x="66" y="258"/>
                </a:lnTo>
                <a:lnTo>
                  <a:pt x="66" y="258"/>
                </a:lnTo>
                <a:lnTo>
                  <a:pt x="66" y="252"/>
                </a:lnTo>
                <a:lnTo>
                  <a:pt x="66" y="252"/>
                </a:lnTo>
                <a:lnTo>
                  <a:pt x="66" y="252"/>
                </a:lnTo>
                <a:lnTo>
                  <a:pt x="0" y="24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5834160" y="4568760"/>
            <a:ext cx="457200" cy="876240"/>
          </a:xfrm>
          <a:custGeom>
            <a:avLst/>
            <a:gdLst/>
            <a:ahLst/>
            <a:rect l="l" t="t" r="r" b="b"/>
            <a:pathLst>
              <a:path w="324" h="552">
                <a:moveTo>
                  <a:pt x="0" y="30"/>
                </a:moveTo>
                <a:lnTo>
                  <a:pt x="222" y="0"/>
                </a:lnTo>
                <a:lnTo>
                  <a:pt x="288" y="228"/>
                </a:lnTo>
                <a:lnTo>
                  <a:pt x="294" y="234"/>
                </a:lnTo>
                <a:lnTo>
                  <a:pt x="294" y="234"/>
                </a:lnTo>
                <a:lnTo>
                  <a:pt x="294" y="234"/>
                </a:lnTo>
                <a:lnTo>
                  <a:pt x="294" y="234"/>
                </a:lnTo>
                <a:lnTo>
                  <a:pt x="300" y="234"/>
                </a:lnTo>
                <a:lnTo>
                  <a:pt x="300" y="240"/>
                </a:lnTo>
                <a:lnTo>
                  <a:pt x="300" y="240"/>
                </a:lnTo>
                <a:lnTo>
                  <a:pt x="300" y="240"/>
                </a:lnTo>
                <a:lnTo>
                  <a:pt x="300" y="246"/>
                </a:lnTo>
                <a:lnTo>
                  <a:pt x="294" y="246"/>
                </a:lnTo>
                <a:lnTo>
                  <a:pt x="294" y="246"/>
                </a:lnTo>
                <a:lnTo>
                  <a:pt x="294" y="252"/>
                </a:lnTo>
                <a:lnTo>
                  <a:pt x="294" y="252"/>
                </a:lnTo>
                <a:lnTo>
                  <a:pt x="294" y="252"/>
                </a:lnTo>
                <a:lnTo>
                  <a:pt x="288" y="252"/>
                </a:lnTo>
                <a:lnTo>
                  <a:pt x="288" y="252"/>
                </a:lnTo>
                <a:lnTo>
                  <a:pt x="288" y="258"/>
                </a:lnTo>
                <a:lnTo>
                  <a:pt x="288" y="258"/>
                </a:lnTo>
                <a:lnTo>
                  <a:pt x="288" y="258"/>
                </a:lnTo>
                <a:lnTo>
                  <a:pt x="288" y="264"/>
                </a:lnTo>
                <a:lnTo>
                  <a:pt x="288" y="264"/>
                </a:lnTo>
                <a:lnTo>
                  <a:pt x="288" y="264"/>
                </a:lnTo>
                <a:lnTo>
                  <a:pt x="288" y="264"/>
                </a:lnTo>
                <a:lnTo>
                  <a:pt x="288" y="264"/>
                </a:lnTo>
                <a:lnTo>
                  <a:pt x="294" y="264"/>
                </a:lnTo>
                <a:lnTo>
                  <a:pt x="294" y="270"/>
                </a:lnTo>
                <a:lnTo>
                  <a:pt x="300" y="270"/>
                </a:lnTo>
                <a:lnTo>
                  <a:pt x="300" y="270"/>
                </a:lnTo>
                <a:lnTo>
                  <a:pt x="306" y="276"/>
                </a:lnTo>
                <a:lnTo>
                  <a:pt x="306" y="276"/>
                </a:lnTo>
                <a:lnTo>
                  <a:pt x="306" y="270"/>
                </a:lnTo>
                <a:lnTo>
                  <a:pt x="306" y="276"/>
                </a:lnTo>
                <a:lnTo>
                  <a:pt x="306" y="276"/>
                </a:lnTo>
                <a:lnTo>
                  <a:pt x="306" y="276"/>
                </a:lnTo>
                <a:lnTo>
                  <a:pt x="306" y="282"/>
                </a:lnTo>
                <a:lnTo>
                  <a:pt x="312" y="282"/>
                </a:lnTo>
                <a:lnTo>
                  <a:pt x="318" y="288"/>
                </a:lnTo>
                <a:lnTo>
                  <a:pt x="324" y="294"/>
                </a:lnTo>
                <a:lnTo>
                  <a:pt x="324" y="300"/>
                </a:lnTo>
                <a:lnTo>
                  <a:pt x="318" y="300"/>
                </a:lnTo>
                <a:lnTo>
                  <a:pt x="318" y="306"/>
                </a:lnTo>
                <a:lnTo>
                  <a:pt x="318" y="306"/>
                </a:lnTo>
                <a:lnTo>
                  <a:pt x="312" y="306"/>
                </a:lnTo>
                <a:lnTo>
                  <a:pt x="312" y="312"/>
                </a:lnTo>
                <a:lnTo>
                  <a:pt x="312" y="312"/>
                </a:lnTo>
                <a:lnTo>
                  <a:pt x="312" y="312"/>
                </a:lnTo>
                <a:lnTo>
                  <a:pt x="306" y="312"/>
                </a:lnTo>
                <a:lnTo>
                  <a:pt x="306" y="312"/>
                </a:lnTo>
                <a:lnTo>
                  <a:pt x="306" y="318"/>
                </a:lnTo>
                <a:lnTo>
                  <a:pt x="306" y="318"/>
                </a:lnTo>
                <a:lnTo>
                  <a:pt x="306" y="318"/>
                </a:lnTo>
                <a:lnTo>
                  <a:pt x="306" y="318"/>
                </a:lnTo>
                <a:lnTo>
                  <a:pt x="306" y="324"/>
                </a:lnTo>
                <a:lnTo>
                  <a:pt x="306" y="324"/>
                </a:lnTo>
                <a:lnTo>
                  <a:pt x="306" y="324"/>
                </a:lnTo>
                <a:lnTo>
                  <a:pt x="306" y="324"/>
                </a:lnTo>
                <a:lnTo>
                  <a:pt x="306" y="330"/>
                </a:lnTo>
                <a:lnTo>
                  <a:pt x="306" y="330"/>
                </a:lnTo>
                <a:lnTo>
                  <a:pt x="306" y="330"/>
                </a:lnTo>
                <a:lnTo>
                  <a:pt x="306" y="336"/>
                </a:lnTo>
                <a:lnTo>
                  <a:pt x="306" y="336"/>
                </a:lnTo>
                <a:lnTo>
                  <a:pt x="306" y="336"/>
                </a:lnTo>
                <a:lnTo>
                  <a:pt x="306" y="342"/>
                </a:lnTo>
                <a:lnTo>
                  <a:pt x="306" y="342"/>
                </a:lnTo>
                <a:lnTo>
                  <a:pt x="306" y="342"/>
                </a:lnTo>
                <a:lnTo>
                  <a:pt x="306" y="342"/>
                </a:lnTo>
                <a:lnTo>
                  <a:pt x="312" y="342"/>
                </a:lnTo>
                <a:lnTo>
                  <a:pt x="312" y="342"/>
                </a:lnTo>
                <a:lnTo>
                  <a:pt x="312" y="342"/>
                </a:lnTo>
                <a:lnTo>
                  <a:pt x="312" y="348"/>
                </a:lnTo>
                <a:lnTo>
                  <a:pt x="312" y="348"/>
                </a:lnTo>
                <a:lnTo>
                  <a:pt x="312" y="348"/>
                </a:lnTo>
                <a:lnTo>
                  <a:pt x="318" y="348"/>
                </a:lnTo>
                <a:lnTo>
                  <a:pt x="312" y="354"/>
                </a:lnTo>
                <a:lnTo>
                  <a:pt x="312" y="360"/>
                </a:lnTo>
                <a:lnTo>
                  <a:pt x="312" y="366"/>
                </a:lnTo>
                <a:lnTo>
                  <a:pt x="312" y="366"/>
                </a:lnTo>
                <a:lnTo>
                  <a:pt x="312" y="378"/>
                </a:lnTo>
                <a:lnTo>
                  <a:pt x="312" y="384"/>
                </a:lnTo>
                <a:lnTo>
                  <a:pt x="306" y="390"/>
                </a:lnTo>
                <a:lnTo>
                  <a:pt x="306" y="396"/>
                </a:lnTo>
                <a:lnTo>
                  <a:pt x="306" y="396"/>
                </a:lnTo>
                <a:lnTo>
                  <a:pt x="306" y="402"/>
                </a:lnTo>
                <a:lnTo>
                  <a:pt x="306" y="402"/>
                </a:lnTo>
                <a:lnTo>
                  <a:pt x="306" y="408"/>
                </a:lnTo>
                <a:lnTo>
                  <a:pt x="306" y="408"/>
                </a:lnTo>
                <a:lnTo>
                  <a:pt x="312" y="408"/>
                </a:lnTo>
                <a:lnTo>
                  <a:pt x="312" y="408"/>
                </a:lnTo>
                <a:lnTo>
                  <a:pt x="318" y="408"/>
                </a:lnTo>
                <a:lnTo>
                  <a:pt x="318" y="408"/>
                </a:lnTo>
                <a:lnTo>
                  <a:pt x="318" y="408"/>
                </a:lnTo>
                <a:lnTo>
                  <a:pt x="318" y="408"/>
                </a:lnTo>
                <a:lnTo>
                  <a:pt x="324" y="414"/>
                </a:lnTo>
                <a:lnTo>
                  <a:pt x="324" y="414"/>
                </a:lnTo>
                <a:lnTo>
                  <a:pt x="324" y="414"/>
                </a:lnTo>
                <a:lnTo>
                  <a:pt x="324" y="414"/>
                </a:lnTo>
                <a:lnTo>
                  <a:pt x="324" y="420"/>
                </a:lnTo>
                <a:lnTo>
                  <a:pt x="324" y="420"/>
                </a:lnTo>
                <a:lnTo>
                  <a:pt x="324" y="426"/>
                </a:lnTo>
                <a:lnTo>
                  <a:pt x="102" y="450"/>
                </a:lnTo>
                <a:lnTo>
                  <a:pt x="96" y="456"/>
                </a:lnTo>
                <a:lnTo>
                  <a:pt x="90" y="456"/>
                </a:lnTo>
                <a:lnTo>
                  <a:pt x="90" y="456"/>
                </a:lnTo>
                <a:lnTo>
                  <a:pt x="84" y="462"/>
                </a:lnTo>
                <a:lnTo>
                  <a:pt x="84" y="462"/>
                </a:lnTo>
                <a:lnTo>
                  <a:pt x="84" y="462"/>
                </a:lnTo>
                <a:lnTo>
                  <a:pt x="84" y="462"/>
                </a:lnTo>
                <a:lnTo>
                  <a:pt x="84" y="468"/>
                </a:lnTo>
                <a:lnTo>
                  <a:pt x="78" y="468"/>
                </a:lnTo>
                <a:lnTo>
                  <a:pt x="78" y="468"/>
                </a:lnTo>
                <a:lnTo>
                  <a:pt x="84" y="474"/>
                </a:lnTo>
                <a:lnTo>
                  <a:pt x="90" y="480"/>
                </a:lnTo>
                <a:lnTo>
                  <a:pt x="96" y="480"/>
                </a:lnTo>
                <a:lnTo>
                  <a:pt x="96" y="486"/>
                </a:lnTo>
                <a:lnTo>
                  <a:pt x="102" y="486"/>
                </a:lnTo>
                <a:lnTo>
                  <a:pt x="102" y="486"/>
                </a:lnTo>
                <a:lnTo>
                  <a:pt x="108" y="486"/>
                </a:lnTo>
                <a:lnTo>
                  <a:pt x="114" y="486"/>
                </a:lnTo>
                <a:lnTo>
                  <a:pt x="108" y="486"/>
                </a:lnTo>
                <a:lnTo>
                  <a:pt x="108" y="486"/>
                </a:lnTo>
                <a:lnTo>
                  <a:pt x="108" y="486"/>
                </a:lnTo>
                <a:lnTo>
                  <a:pt x="108" y="492"/>
                </a:lnTo>
                <a:lnTo>
                  <a:pt x="108" y="492"/>
                </a:lnTo>
                <a:lnTo>
                  <a:pt x="108" y="492"/>
                </a:lnTo>
                <a:lnTo>
                  <a:pt x="108" y="492"/>
                </a:lnTo>
                <a:lnTo>
                  <a:pt x="108" y="492"/>
                </a:lnTo>
                <a:lnTo>
                  <a:pt x="108" y="498"/>
                </a:lnTo>
                <a:lnTo>
                  <a:pt x="108" y="498"/>
                </a:lnTo>
                <a:lnTo>
                  <a:pt x="108" y="504"/>
                </a:lnTo>
                <a:lnTo>
                  <a:pt x="108" y="510"/>
                </a:lnTo>
                <a:lnTo>
                  <a:pt x="108" y="510"/>
                </a:lnTo>
                <a:lnTo>
                  <a:pt x="108" y="510"/>
                </a:lnTo>
                <a:lnTo>
                  <a:pt x="108" y="510"/>
                </a:lnTo>
                <a:lnTo>
                  <a:pt x="108" y="516"/>
                </a:lnTo>
                <a:lnTo>
                  <a:pt x="114" y="516"/>
                </a:lnTo>
                <a:lnTo>
                  <a:pt x="114" y="522"/>
                </a:lnTo>
                <a:lnTo>
                  <a:pt x="114" y="522"/>
                </a:lnTo>
                <a:lnTo>
                  <a:pt x="114" y="522"/>
                </a:lnTo>
                <a:lnTo>
                  <a:pt x="120" y="528"/>
                </a:lnTo>
                <a:lnTo>
                  <a:pt x="120" y="528"/>
                </a:lnTo>
                <a:lnTo>
                  <a:pt x="114" y="528"/>
                </a:lnTo>
                <a:lnTo>
                  <a:pt x="114" y="534"/>
                </a:lnTo>
                <a:lnTo>
                  <a:pt x="108" y="534"/>
                </a:lnTo>
                <a:lnTo>
                  <a:pt x="108" y="540"/>
                </a:lnTo>
                <a:lnTo>
                  <a:pt x="108" y="546"/>
                </a:lnTo>
                <a:lnTo>
                  <a:pt x="102" y="546"/>
                </a:lnTo>
                <a:lnTo>
                  <a:pt x="102" y="552"/>
                </a:lnTo>
                <a:lnTo>
                  <a:pt x="96" y="552"/>
                </a:lnTo>
                <a:lnTo>
                  <a:pt x="96" y="552"/>
                </a:lnTo>
                <a:lnTo>
                  <a:pt x="96" y="552"/>
                </a:lnTo>
                <a:lnTo>
                  <a:pt x="96" y="552"/>
                </a:lnTo>
                <a:lnTo>
                  <a:pt x="96" y="552"/>
                </a:lnTo>
                <a:lnTo>
                  <a:pt x="90" y="552"/>
                </a:lnTo>
                <a:lnTo>
                  <a:pt x="90" y="552"/>
                </a:lnTo>
                <a:lnTo>
                  <a:pt x="90" y="546"/>
                </a:lnTo>
                <a:lnTo>
                  <a:pt x="84" y="546"/>
                </a:lnTo>
                <a:lnTo>
                  <a:pt x="84" y="546"/>
                </a:lnTo>
                <a:lnTo>
                  <a:pt x="84" y="546"/>
                </a:lnTo>
                <a:lnTo>
                  <a:pt x="84" y="546"/>
                </a:lnTo>
                <a:lnTo>
                  <a:pt x="78" y="546"/>
                </a:lnTo>
                <a:lnTo>
                  <a:pt x="78" y="540"/>
                </a:lnTo>
                <a:lnTo>
                  <a:pt x="78" y="540"/>
                </a:lnTo>
                <a:lnTo>
                  <a:pt x="78" y="540"/>
                </a:lnTo>
                <a:lnTo>
                  <a:pt x="78" y="540"/>
                </a:lnTo>
                <a:lnTo>
                  <a:pt x="78" y="534"/>
                </a:lnTo>
                <a:lnTo>
                  <a:pt x="72" y="528"/>
                </a:lnTo>
                <a:lnTo>
                  <a:pt x="72" y="528"/>
                </a:lnTo>
                <a:lnTo>
                  <a:pt x="66" y="522"/>
                </a:lnTo>
                <a:lnTo>
                  <a:pt x="66" y="522"/>
                </a:lnTo>
                <a:lnTo>
                  <a:pt x="60" y="516"/>
                </a:lnTo>
                <a:lnTo>
                  <a:pt x="54" y="516"/>
                </a:lnTo>
                <a:lnTo>
                  <a:pt x="54" y="516"/>
                </a:lnTo>
                <a:lnTo>
                  <a:pt x="54" y="516"/>
                </a:lnTo>
                <a:lnTo>
                  <a:pt x="54" y="522"/>
                </a:lnTo>
                <a:lnTo>
                  <a:pt x="48" y="522"/>
                </a:lnTo>
                <a:lnTo>
                  <a:pt x="48" y="522"/>
                </a:lnTo>
                <a:lnTo>
                  <a:pt x="48" y="528"/>
                </a:lnTo>
                <a:lnTo>
                  <a:pt x="48" y="528"/>
                </a:lnTo>
                <a:lnTo>
                  <a:pt x="42" y="528"/>
                </a:lnTo>
                <a:lnTo>
                  <a:pt x="42" y="528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36" y="534"/>
                </a:lnTo>
                <a:lnTo>
                  <a:pt x="36" y="534"/>
                </a:lnTo>
                <a:lnTo>
                  <a:pt x="30" y="534"/>
                </a:lnTo>
                <a:lnTo>
                  <a:pt x="30" y="534"/>
                </a:lnTo>
                <a:lnTo>
                  <a:pt x="24" y="534"/>
                </a:lnTo>
                <a:lnTo>
                  <a:pt x="12" y="390"/>
                </a:lnTo>
                <a:lnTo>
                  <a:pt x="0" y="210"/>
                </a:lnTo>
                <a:lnTo>
                  <a:pt x="0" y="3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5834160" y="4568760"/>
            <a:ext cx="457200" cy="876240"/>
          </a:xfrm>
          <a:custGeom>
            <a:avLst/>
            <a:gdLst/>
            <a:ahLst/>
            <a:rect l="l" t="t" r="r" b="b"/>
            <a:pathLst>
              <a:path w="324" h="552">
                <a:moveTo>
                  <a:pt x="0" y="30"/>
                </a:moveTo>
                <a:lnTo>
                  <a:pt x="222" y="0"/>
                </a:lnTo>
                <a:lnTo>
                  <a:pt x="288" y="228"/>
                </a:lnTo>
                <a:lnTo>
                  <a:pt x="294" y="234"/>
                </a:lnTo>
                <a:lnTo>
                  <a:pt x="294" y="234"/>
                </a:lnTo>
                <a:lnTo>
                  <a:pt x="294" y="234"/>
                </a:lnTo>
                <a:lnTo>
                  <a:pt x="294" y="234"/>
                </a:lnTo>
                <a:lnTo>
                  <a:pt x="300" y="234"/>
                </a:lnTo>
                <a:lnTo>
                  <a:pt x="300" y="240"/>
                </a:lnTo>
                <a:lnTo>
                  <a:pt x="300" y="240"/>
                </a:lnTo>
                <a:lnTo>
                  <a:pt x="300" y="240"/>
                </a:lnTo>
                <a:lnTo>
                  <a:pt x="300" y="246"/>
                </a:lnTo>
                <a:lnTo>
                  <a:pt x="294" y="246"/>
                </a:lnTo>
                <a:lnTo>
                  <a:pt x="294" y="246"/>
                </a:lnTo>
                <a:lnTo>
                  <a:pt x="294" y="252"/>
                </a:lnTo>
                <a:lnTo>
                  <a:pt x="294" y="252"/>
                </a:lnTo>
                <a:lnTo>
                  <a:pt x="294" y="252"/>
                </a:lnTo>
                <a:lnTo>
                  <a:pt x="288" y="252"/>
                </a:lnTo>
                <a:lnTo>
                  <a:pt x="288" y="252"/>
                </a:lnTo>
                <a:lnTo>
                  <a:pt x="288" y="258"/>
                </a:lnTo>
                <a:lnTo>
                  <a:pt x="288" y="258"/>
                </a:lnTo>
                <a:lnTo>
                  <a:pt x="288" y="258"/>
                </a:lnTo>
                <a:lnTo>
                  <a:pt x="288" y="264"/>
                </a:lnTo>
                <a:lnTo>
                  <a:pt x="288" y="264"/>
                </a:lnTo>
                <a:lnTo>
                  <a:pt x="288" y="264"/>
                </a:lnTo>
                <a:lnTo>
                  <a:pt x="288" y="264"/>
                </a:lnTo>
                <a:lnTo>
                  <a:pt x="288" y="264"/>
                </a:lnTo>
                <a:lnTo>
                  <a:pt x="294" y="264"/>
                </a:lnTo>
                <a:lnTo>
                  <a:pt x="294" y="270"/>
                </a:lnTo>
                <a:lnTo>
                  <a:pt x="300" y="270"/>
                </a:lnTo>
                <a:lnTo>
                  <a:pt x="300" y="270"/>
                </a:lnTo>
                <a:lnTo>
                  <a:pt x="306" y="276"/>
                </a:lnTo>
                <a:lnTo>
                  <a:pt x="306" y="276"/>
                </a:lnTo>
                <a:lnTo>
                  <a:pt x="306" y="270"/>
                </a:lnTo>
                <a:lnTo>
                  <a:pt x="306" y="276"/>
                </a:lnTo>
                <a:lnTo>
                  <a:pt x="306" y="276"/>
                </a:lnTo>
                <a:lnTo>
                  <a:pt x="306" y="276"/>
                </a:lnTo>
                <a:lnTo>
                  <a:pt x="306" y="282"/>
                </a:lnTo>
                <a:lnTo>
                  <a:pt x="312" y="282"/>
                </a:lnTo>
                <a:lnTo>
                  <a:pt x="318" y="288"/>
                </a:lnTo>
                <a:lnTo>
                  <a:pt x="324" y="294"/>
                </a:lnTo>
                <a:lnTo>
                  <a:pt x="324" y="300"/>
                </a:lnTo>
                <a:lnTo>
                  <a:pt x="318" y="300"/>
                </a:lnTo>
                <a:lnTo>
                  <a:pt x="318" y="306"/>
                </a:lnTo>
                <a:lnTo>
                  <a:pt x="318" y="306"/>
                </a:lnTo>
                <a:lnTo>
                  <a:pt x="312" y="306"/>
                </a:lnTo>
                <a:lnTo>
                  <a:pt x="312" y="312"/>
                </a:lnTo>
                <a:lnTo>
                  <a:pt x="312" y="312"/>
                </a:lnTo>
                <a:lnTo>
                  <a:pt x="312" y="312"/>
                </a:lnTo>
                <a:lnTo>
                  <a:pt x="306" y="312"/>
                </a:lnTo>
                <a:lnTo>
                  <a:pt x="306" y="312"/>
                </a:lnTo>
                <a:lnTo>
                  <a:pt x="306" y="318"/>
                </a:lnTo>
                <a:lnTo>
                  <a:pt x="306" y="318"/>
                </a:lnTo>
                <a:lnTo>
                  <a:pt x="306" y="318"/>
                </a:lnTo>
                <a:lnTo>
                  <a:pt x="306" y="318"/>
                </a:lnTo>
                <a:lnTo>
                  <a:pt x="306" y="324"/>
                </a:lnTo>
                <a:lnTo>
                  <a:pt x="306" y="324"/>
                </a:lnTo>
                <a:lnTo>
                  <a:pt x="306" y="324"/>
                </a:lnTo>
                <a:lnTo>
                  <a:pt x="306" y="324"/>
                </a:lnTo>
                <a:lnTo>
                  <a:pt x="306" y="330"/>
                </a:lnTo>
                <a:lnTo>
                  <a:pt x="306" y="330"/>
                </a:lnTo>
                <a:lnTo>
                  <a:pt x="306" y="330"/>
                </a:lnTo>
                <a:lnTo>
                  <a:pt x="306" y="336"/>
                </a:lnTo>
                <a:lnTo>
                  <a:pt x="306" y="336"/>
                </a:lnTo>
                <a:lnTo>
                  <a:pt x="306" y="336"/>
                </a:lnTo>
                <a:lnTo>
                  <a:pt x="306" y="342"/>
                </a:lnTo>
                <a:lnTo>
                  <a:pt x="306" y="342"/>
                </a:lnTo>
                <a:lnTo>
                  <a:pt x="306" y="342"/>
                </a:lnTo>
                <a:lnTo>
                  <a:pt x="306" y="342"/>
                </a:lnTo>
                <a:lnTo>
                  <a:pt x="312" y="342"/>
                </a:lnTo>
                <a:lnTo>
                  <a:pt x="312" y="342"/>
                </a:lnTo>
                <a:lnTo>
                  <a:pt x="312" y="342"/>
                </a:lnTo>
                <a:lnTo>
                  <a:pt x="312" y="348"/>
                </a:lnTo>
                <a:lnTo>
                  <a:pt x="312" y="348"/>
                </a:lnTo>
                <a:lnTo>
                  <a:pt x="312" y="348"/>
                </a:lnTo>
                <a:lnTo>
                  <a:pt x="318" y="348"/>
                </a:lnTo>
                <a:lnTo>
                  <a:pt x="312" y="354"/>
                </a:lnTo>
                <a:lnTo>
                  <a:pt x="312" y="360"/>
                </a:lnTo>
                <a:lnTo>
                  <a:pt x="312" y="366"/>
                </a:lnTo>
                <a:lnTo>
                  <a:pt x="312" y="366"/>
                </a:lnTo>
                <a:lnTo>
                  <a:pt x="312" y="378"/>
                </a:lnTo>
                <a:lnTo>
                  <a:pt x="312" y="384"/>
                </a:lnTo>
                <a:lnTo>
                  <a:pt x="306" y="390"/>
                </a:lnTo>
                <a:lnTo>
                  <a:pt x="306" y="396"/>
                </a:lnTo>
                <a:lnTo>
                  <a:pt x="306" y="396"/>
                </a:lnTo>
                <a:lnTo>
                  <a:pt x="306" y="402"/>
                </a:lnTo>
                <a:lnTo>
                  <a:pt x="306" y="402"/>
                </a:lnTo>
                <a:lnTo>
                  <a:pt x="306" y="408"/>
                </a:lnTo>
                <a:lnTo>
                  <a:pt x="306" y="408"/>
                </a:lnTo>
                <a:lnTo>
                  <a:pt x="312" y="408"/>
                </a:lnTo>
                <a:lnTo>
                  <a:pt x="312" y="408"/>
                </a:lnTo>
                <a:lnTo>
                  <a:pt x="318" y="408"/>
                </a:lnTo>
                <a:lnTo>
                  <a:pt x="318" y="408"/>
                </a:lnTo>
                <a:lnTo>
                  <a:pt x="318" y="408"/>
                </a:lnTo>
                <a:lnTo>
                  <a:pt x="318" y="408"/>
                </a:lnTo>
                <a:lnTo>
                  <a:pt x="324" y="414"/>
                </a:lnTo>
                <a:lnTo>
                  <a:pt x="324" y="414"/>
                </a:lnTo>
                <a:lnTo>
                  <a:pt x="324" y="414"/>
                </a:lnTo>
                <a:lnTo>
                  <a:pt x="324" y="414"/>
                </a:lnTo>
                <a:lnTo>
                  <a:pt x="324" y="420"/>
                </a:lnTo>
                <a:lnTo>
                  <a:pt x="324" y="420"/>
                </a:lnTo>
                <a:lnTo>
                  <a:pt x="324" y="426"/>
                </a:lnTo>
                <a:lnTo>
                  <a:pt x="102" y="450"/>
                </a:lnTo>
                <a:lnTo>
                  <a:pt x="96" y="456"/>
                </a:lnTo>
                <a:lnTo>
                  <a:pt x="90" y="456"/>
                </a:lnTo>
                <a:lnTo>
                  <a:pt x="90" y="456"/>
                </a:lnTo>
                <a:lnTo>
                  <a:pt x="84" y="462"/>
                </a:lnTo>
                <a:lnTo>
                  <a:pt x="84" y="462"/>
                </a:lnTo>
                <a:lnTo>
                  <a:pt x="84" y="462"/>
                </a:lnTo>
                <a:lnTo>
                  <a:pt x="84" y="462"/>
                </a:lnTo>
                <a:lnTo>
                  <a:pt x="84" y="468"/>
                </a:lnTo>
                <a:lnTo>
                  <a:pt x="78" y="468"/>
                </a:lnTo>
                <a:lnTo>
                  <a:pt x="78" y="468"/>
                </a:lnTo>
                <a:lnTo>
                  <a:pt x="84" y="474"/>
                </a:lnTo>
                <a:lnTo>
                  <a:pt x="90" y="480"/>
                </a:lnTo>
                <a:lnTo>
                  <a:pt x="96" y="480"/>
                </a:lnTo>
                <a:lnTo>
                  <a:pt x="96" y="486"/>
                </a:lnTo>
                <a:lnTo>
                  <a:pt x="102" y="486"/>
                </a:lnTo>
                <a:lnTo>
                  <a:pt x="102" y="486"/>
                </a:lnTo>
                <a:lnTo>
                  <a:pt x="108" y="486"/>
                </a:lnTo>
                <a:lnTo>
                  <a:pt x="114" y="486"/>
                </a:lnTo>
                <a:lnTo>
                  <a:pt x="108" y="486"/>
                </a:lnTo>
                <a:lnTo>
                  <a:pt x="108" y="486"/>
                </a:lnTo>
                <a:lnTo>
                  <a:pt x="108" y="486"/>
                </a:lnTo>
                <a:lnTo>
                  <a:pt x="108" y="492"/>
                </a:lnTo>
                <a:lnTo>
                  <a:pt x="108" y="492"/>
                </a:lnTo>
                <a:lnTo>
                  <a:pt x="108" y="492"/>
                </a:lnTo>
                <a:lnTo>
                  <a:pt x="108" y="492"/>
                </a:lnTo>
                <a:lnTo>
                  <a:pt x="108" y="492"/>
                </a:lnTo>
                <a:lnTo>
                  <a:pt x="108" y="498"/>
                </a:lnTo>
                <a:lnTo>
                  <a:pt x="108" y="498"/>
                </a:lnTo>
                <a:lnTo>
                  <a:pt x="108" y="504"/>
                </a:lnTo>
                <a:lnTo>
                  <a:pt x="108" y="510"/>
                </a:lnTo>
                <a:lnTo>
                  <a:pt x="108" y="510"/>
                </a:lnTo>
                <a:lnTo>
                  <a:pt x="108" y="510"/>
                </a:lnTo>
                <a:lnTo>
                  <a:pt x="108" y="510"/>
                </a:lnTo>
                <a:lnTo>
                  <a:pt x="108" y="516"/>
                </a:lnTo>
                <a:lnTo>
                  <a:pt x="114" y="516"/>
                </a:lnTo>
                <a:lnTo>
                  <a:pt x="114" y="522"/>
                </a:lnTo>
                <a:lnTo>
                  <a:pt x="114" y="522"/>
                </a:lnTo>
                <a:lnTo>
                  <a:pt x="114" y="522"/>
                </a:lnTo>
                <a:lnTo>
                  <a:pt x="120" y="528"/>
                </a:lnTo>
                <a:lnTo>
                  <a:pt x="120" y="528"/>
                </a:lnTo>
                <a:lnTo>
                  <a:pt x="114" y="528"/>
                </a:lnTo>
                <a:lnTo>
                  <a:pt x="114" y="534"/>
                </a:lnTo>
                <a:lnTo>
                  <a:pt x="108" y="534"/>
                </a:lnTo>
                <a:lnTo>
                  <a:pt x="108" y="540"/>
                </a:lnTo>
                <a:lnTo>
                  <a:pt x="108" y="546"/>
                </a:lnTo>
                <a:lnTo>
                  <a:pt x="102" y="546"/>
                </a:lnTo>
                <a:lnTo>
                  <a:pt x="102" y="552"/>
                </a:lnTo>
                <a:lnTo>
                  <a:pt x="96" y="552"/>
                </a:lnTo>
                <a:lnTo>
                  <a:pt x="96" y="552"/>
                </a:lnTo>
                <a:lnTo>
                  <a:pt x="96" y="552"/>
                </a:lnTo>
                <a:lnTo>
                  <a:pt x="96" y="552"/>
                </a:lnTo>
                <a:lnTo>
                  <a:pt x="96" y="552"/>
                </a:lnTo>
                <a:lnTo>
                  <a:pt x="90" y="552"/>
                </a:lnTo>
                <a:lnTo>
                  <a:pt x="90" y="552"/>
                </a:lnTo>
                <a:lnTo>
                  <a:pt x="90" y="546"/>
                </a:lnTo>
                <a:lnTo>
                  <a:pt x="84" y="546"/>
                </a:lnTo>
                <a:lnTo>
                  <a:pt x="84" y="546"/>
                </a:lnTo>
                <a:lnTo>
                  <a:pt x="84" y="546"/>
                </a:lnTo>
                <a:lnTo>
                  <a:pt x="84" y="546"/>
                </a:lnTo>
                <a:lnTo>
                  <a:pt x="78" y="546"/>
                </a:lnTo>
                <a:lnTo>
                  <a:pt x="78" y="540"/>
                </a:lnTo>
                <a:lnTo>
                  <a:pt x="78" y="540"/>
                </a:lnTo>
                <a:lnTo>
                  <a:pt x="78" y="540"/>
                </a:lnTo>
                <a:lnTo>
                  <a:pt x="78" y="540"/>
                </a:lnTo>
                <a:lnTo>
                  <a:pt x="78" y="534"/>
                </a:lnTo>
                <a:lnTo>
                  <a:pt x="72" y="528"/>
                </a:lnTo>
                <a:lnTo>
                  <a:pt x="72" y="528"/>
                </a:lnTo>
                <a:lnTo>
                  <a:pt x="66" y="522"/>
                </a:lnTo>
                <a:lnTo>
                  <a:pt x="66" y="522"/>
                </a:lnTo>
                <a:lnTo>
                  <a:pt x="60" y="516"/>
                </a:lnTo>
                <a:lnTo>
                  <a:pt x="54" y="516"/>
                </a:lnTo>
                <a:lnTo>
                  <a:pt x="54" y="516"/>
                </a:lnTo>
                <a:lnTo>
                  <a:pt x="54" y="516"/>
                </a:lnTo>
                <a:lnTo>
                  <a:pt x="54" y="522"/>
                </a:lnTo>
                <a:lnTo>
                  <a:pt x="48" y="522"/>
                </a:lnTo>
                <a:lnTo>
                  <a:pt x="48" y="522"/>
                </a:lnTo>
                <a:lnTo>
                  <a:pt x="48" y="528"/>
                </a:lnTo>
                <a:lnTo>
                  <a:pt x="48" y="528"/>
                </a:lnTo>
                <a:lnTo>
                  <a:pt x="42" y="528"/>
                </a:lnTo>
                <a:lnTo>
                  <a:pt x="42" y="528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42" y="534"/>
                </a:lnTo>
                <a:lnTo>
                  <a:pt x="36" y="534"/>
                </a:lnTo>
                <a:lnTo>
                  <a:pt x="36" y="534"/>
                </a:lnTo>
                <a:lnTo>
                  <a:pt x="30" y="534"/>
                </a:lnTo>
                <a:lnTo>
                  <a:pt x="30" y="534"/>
                </a:lnTo>
                <a:lnTo>
                  <a:pt x="24" y="534"/>
                </a:lnTo>
                <a:lnTo>
                  <a:pt x="12" y="390"/>
                </a:lnTo>
                <a:lnTo>
                  <a:pt x="0" y="210"/>
                </a:lnTo>
                <a:lnTo>
                  <a:pt x="0" y="30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5943600" y="5216400"/>
            <a:ext cx="1125360" cy="952560"/>
          </a:xfrm>
          <a:custGeom>
            <a:avLst/>
            <a:gdLst/>
            <a:ahLst/>
            <a:rect l="l" t="t" r="r" b="b"/>
            <a:pathLst>
              <a:path w="798" h="600">
                <a:moveTo>
                  <a:pt x="264" y="42"/>
                </a:moveTo>
                <a:lnTo>
                  <a:pt x="510" y="36"/>
                </a:lnTo>
                <a:lnTo>
                  <a:pt x="510" y="42"/>
                </a:lnTo>
                <a:lnTo>
                  <a:pt x="516" y="42"/>
                </a:lnTo>
                <a:lnTo>
                  <a:pt x="516" y="48"/>
                </a:lnTo>
                <a:lnTo>
                  <a:pt x="516" y="48"/>
                </a:lnTo>
                <a:lnTo>
                  <a:pt x="516" y="48"/>
                </a:lnTo>
                <a:lnTo>
                  <a:pt x="522" y="48"/>
                </a:lnTo>
                <a:lnTo>
                  <a:pt x="522" y="54"/>
                </a:lnTo>
                <a:lnTo>
                  <a:pt x="522" y="54"/>
                </a:lnTo>
                <a:lnTo>
                  <a:pt x="522" y="54"/>
                </a:lnTo>
                <a:lnTo>
                  <a:pt x="528" y="54"/>
                </a:lnTo>
                <a:lnTo>
                  <a:pt x="528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48"/>
                </a:lnTo>
                <a:lnTo>
                  <a:pt x="534" y="48"/>
                </a:lnTo>
                <a:lnTo>
                  <a:pt x="534" y="42"/>
                </a:lnTo>
                <a:lnTo>
                  <a:pt x="534" y="36"/>
                </a:lnTo>
                <a:lnTo>
                  <a:pt x="534" y="30"/>
                </a:lnTo>
                <a:lnTo>
                  <a:pt x="534" y="30"/>
                </a:lnTo>
                <a:lnTo>
                  <a:pt x="534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24"/>
                </a:lnTo>
                <a:lnTo>
                  <a:pt x="522" y="24"/>
                </a:lnTo>
                <a:lnTo>
                  <a:pt x="522" y="24"/>
                </a:lnTo>
                <a:lnTo>
                  <a:pt x="522" y="18"/>
                </a:lnTo>
                <a:lnTo>
                  <a:pt x="522" y="18"/>
                </a:lnTo>
                <a:lnTo>
                  <a:pt x="522" y="18"/>
                </a:lnTo>
                <a:lnTo>
                  <a:pt x="522" y="12"/>
                </a:lnTo>
                <a:lnTo>
                  <a:pt x="528" y="12"/>
                </a:lnTo>
                <a:lnTo>
                  <a:pt x="528" y="12"/>
                </a:lnTo>
                <a:lnTo>
                  <a:pt x="528" y="12"/>
                </a:lnTo>
                <a:lnTo>
                  <a:pt x="528" y="6"/>
                </a:lnTo>
                <a:lnTo>
                  <a:pt x="528" y="6"/>
                </a:lnTo>
                <a:lnTo>
                  <a:pt x="528" y="6"/>
                </a:lnTo>
                <a:lnTo>
                  <a:pt x="528" y="6"/>
                </a:lnTo>
                <a:lnTo>
                  <a:pt x="528" y="0"/>
                </a:lnTo>
                <a:lnTo>
                  <a:pt x="534" y="0"/>
                </a:lnTo>
                <a:lnTo>
                  <a:pt x="534" y="0"/>
                </a:lnTo>
                <a:lnTo>
                  <a:pt x="534" y="0"/>
                </a:lnTo>
                <a:lnTo>
                  <a:pt x="534" y="0"/>
                </a:lnTo>
                <a:lnTo>
                  <a:pt x="540" y="0"/>
                </a:lnTo>
                <a:lnTo>
                  <a:pt x="546" y="0"/>
                </a:lnTo>
                <a:lnTo>
                  <a:pt x="546" y="0"/>
                </a:lnTo>
                <a:lnTo>
                  <a:pt x="546" y="0"/>
                </a:lnTo>
                <a:lnTo>
                  <a:pt x="546" y="0"/>
                </a:lnTo>
                <a:lnTo>
                  <a:pt x="552" y="6"/>
                </a:lnTo>
                <a:lnTo>
                  <a:pt x="552" y="6"/>
                </a:lnTo>
                <a:lnTo>
                  <a:pt x="558" y="6"/>
                </a:lnTo>
                <a:lnTo>
                  <a:pt x="558" y="6"/>
                </a:lnTo>
                <a:lnTo>
                  <a:pt x="558" y="6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82" y="18"/>
                </a:lnTo>
                <a:lnTo>
                  <a:pt x="582" y="18"/>
                </a:lnTo>
                <a:lnTo>
                  <a:pt x="582" y="24"/>
                </a:lnTo>
                <a:lnTo>
                  <a:pt x="588" y="30"/>
                </a:lnTo>
                <a:lnTo>
                  <a:pt x="588" y="30"/>
                </a:lnTo>
                <a:lnTo>
                  <a:pt x="588" y="36"/>
                </a:lnTo>
                <a:lnTo>
                  <a:pt x="594" y="36"/>
                </a:lnTo>
                <a:lnTo>
                  <a:pt x="594" y="36"/>
                </a:lnTo>
                <a:lnTo>
                  <a:pt x="594" y="42"/>
                </a:lnTo>
                <a:lnTo>
                  <a:pt x="594" y="42"/>
                </a:lnTo>
                <a:lnTo>
                  <a:pt x="594" y="42"/>
                </a:lnTo>
                <a:lnTo>
                  <a:pt x="588" y="48"/>
                </a:lnTo>
                <a:lnTo>
                  <a:pt x="588" y="48"/>
                </a:lnTo>
                <a:lnTo>
                  <a:pt x="588" y="48"/>
                </a:lnTo>
                <a:lnTo>
                  <a:pt x="588" y="48"/>
                </a:lnTo>
                <a:lnTo>
                  <a:pt x="582" y="54"/>
                </a:lnTo>
                <a:lnTo>
                  <a:pt x="582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82" y="54"/>
                </a:lnTo>
                <a:lnTo>
                  <a:pt x="582" y="54"/>
                </a:lnTo>
                <a:lnTo>
                  <a:pt x="588" y="54"/>
                </a:lnTo>
                <a:lnTo>
                  <a:pt x="588" y="54"/>
                </a:lnTo>
                <a:lnTo>
                  <a:pt x="594" y="54"/>
                </a:lnTo>
                <a:lnTo>
                  <a:pt x="594" y="54"/>
                </a:lnTo>
                <a:lnTo>
                  <a:pt x="594" y="54"/>
                </a:lnTo>
                <a:lnTo>
                  <a:pt x="600" y="60"/>
                </a:lnTo>
                <a:lnTo>
                  <a:pt x="600" y="66"/>
                </a:lnTo>
                <a:lnTo>
                  <a:pt x="606" y="72"/>
                </a:lnTo>
                <a:lnTo>
                  <a:pt x="606" y="78"/>
                </a:lnTo>
                <a:lnTo>
                  <a:pt x="606" y="78"/>
                </a:lnTo>
                <a:lnTo>
                  <a:pt x="612" y="84"/>
                </a:lnTo>
                <a:lnTo>
                  <a:pt x="612" y="90"/>
                </a:lnTo>
                <a:lnTo>
                  <a:pt x="612" y="90"/>
                </a:lnTo>
                <a:lnTo>
                  <a:pt x="612" y="90"/>
                </a:lnTo>
                <a:lnTo>
                  <a:pt x="612" y="96"/>
                </a:lnTo>
                <a:lnTo>
                  <a:pt x="618" y="96"/>
                </a:lnTo>
                <a:lnTo>
                  <a:pt x="618" y="102"/>
                </a:lnTo>
                <a:lnTo>
                  <a:pt x="618" y="102"/>
                </a:lnTo>
                <a:lnTo>
                  <a:pt x="624" y="102"/>
                </a:lnTo>
                <a:lnTo>
                  <a:pt x="624" y="108"/>
                </a:lnTo>
                <a:lnTo>
                  <a:pt x="624" y="114"/>
                </a:lnTo>
                <a:lnTo>
                  <a:pt x="630" y="114"/>
                </a:lnTo>
                <a:lnTo>
                  <a:pt x="630" y="120"/>
                </a:lnTo>
                <a:lnTo>
                  <a:pt x="630" y="126"/>
                </a:lnTo>
                <a:lnTo>
                  <a:pt x="636" y="126"/>
                </a:lnTo>
                <a:lnTo>
                  <a:pt x="636" y="126"/>
                </a:lnTo>
                <a:lnTo>
                  <a:pt x="636" y="126"/>
                </a:lnTo>
                <a:lnTo>
                  <a:pt x="636" y="132"/>
                </a:lnTo>
                <a:lnTo>
                  <a:pt x="642" y="132"/>
                </a:lnTo>
                <a:lnTo>
                  <a:pt x="642" y="138"/>
                </a:lnTo>
                <a:lnTo>
                  <a:pt x="642" y="144"/>
                </a:lnTo>
                <a:lnTo>
                  <a:pt x="642" y="144"/>
                </a:lnTo>
                <a:lnTo>
                  <a:pt x="648" y="150"/>
                </a:lnTo>
                <a:lnTo>
                  <a:pt x="648" y="150"/>
                </a:lnTo>
                <a:lnTo>
                  <a:pt x="648" y="150"/>
                </a:lnTo>
                <a:lnTo>
                  <a:pt x="654" y="156"/>
                </a:lnTo>
                <a:lnTo>
                  <a:pt x="654" y="156"/>
                </a:lnTo>
                <a:lnTo>
                  <a:pt x="654" y="162"/>
                </a:lnTo>
                <a:lnTo>
                  <a:pt x="660" y="162"/>
                </a:lnTo>
                <a:lnTo>
                  <a:pt x="660" y="162"/>
                </a:lnTo>
                <a:lnTo>
                  <a:pt x="660" y="168"/>
                </a:lnTo>
                <a:lnTo>
                  <a:pt x="666" y="174"/>
                </a:lnTo>
                <a:lnTo>
                  <a:pt x="666" y="180"/>
                </a:lnTo>
                <a:lnTo>
                  <a:pt x="666" y="180"/>
                </a:lnTo>
                <a:lnTo>
                  <a:pt x="672" y="180"/>
                </a:lnTo>
                <a:lnTo>
                  <a:pt x="672" y="186"/>
                </a:lnTo>
                <a:lnTo>
                  <a:pt x="672" y="186"/>
                </a:lnTo>
                <a:lnTo>
                  <a:pt x="672" y="186"/>
                </a:lnTo>
                <a:lnTo>
                  <a:pt x="678" y="192"/>
                </a:lnTo>
                <a:lnTo>
                  <a:pt x="678" y="192"/>
                </a:lnTo>
                <a:lnTo>
                  <a:pt x="678" y="192"/>
                </a:lnTo>
                <a:lnTo>
                  <a:pt x="678" y="198"/>
                </a:lnTo>
                <a:lnTo>
                  <a:pt x="678" y="198"/>
                </a:lnTo>
                <a:lnTo>
                  <a:pt x="678" y="198"/>
                </a:lnTo>
                <a:lnTo>
                  <a:pt x="678" y="198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84" y="204"/>
                </a:lnTo>
                <a:lnTo>
                  <a:pt x="684" y="210"/>
                </a:lnTo>
                <a:lnTo>
                  <a:pt x="684" y="210"/>
                </a:lnTo>
                <a:lnTo>
                  <a:pt x="684" y="210"/>
                </a:lnTo>
                <a:lnTo>
                  <a:pt x="684" y="210"/>
                </a:lnTo>
                <a:lnTo>
                  <a:pt x="690" y="210"/>
                </a:lnTo>
                <a:lnTo>
                  <a:pt x="690" y="210"/>
                </a:lnTo>
                <a:lnTo>
                  <a:pt x="690" y="210"/>
                </a:lnTo>
                <a:lnTo>
                  <a:pt x="690" y="210"/>
                </a:lnTo>
                <a:lnTo>
                  <a:pt x="696" y="210"/>
                </a:lnTo>
                <a:lnTo>
                  <a:pt x="696" y="210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22"/>
                </a:lnTo>
                <a:lnTo>
                  <a:pt x="696" y="222"/>
                </a:lnTo>
                <a:lnTo>
                  <a:pt x="696" y="228"/>
                </a:lnTo>
                <a:lnTo>
                  <a:pt x="696" y="234"/>
                </a:lnTo>
                <a:lnTo>
                  <a:pt x="702" y="234"/>
                </a:lnTo>
                <a:lnTo>
                  <a:pt x="702" y="240"/>
                </a:lnTo>
                <a:lnTo>
                  <a:pt x="702" y="240"/>
                </a:lnTo>
                <a:lnTo>
                  <a:pt x="702" y="246"/>
                </a:lnTo>
                <a:lnTo>
                  <a:pt x="702" y="246"/>
                </a:lnTo>
                <a:lnTo>
                  <a:pt x="702" y="246"/>
                </a:lnTo>
                <a:lnTo>
                  <a:pt x="708" y="252"/>
                </a:lnTo>
                <a:lnTo>
                  <a:pt x="708" y="258"/>
                </a:lnTo>
                <a:lnTo>
                  <a:pt x="708" y="258"/>
                </a:lnTo>
                <a:lnTo>
                  <a:pt x="708" y="264"/>
                </a:lnTo>
                <a:lnTo>
                  <a:pt x="708" y="264"/>
                </a:lnTo>
                <a:lnTo>
                  <a:pt x="708" y="270"/>
                </a:lnTo>
                <a:lnTo>
                  <a:pt x="708" y="270"/>
                </a:lnTo>
                <a:lnTo>
                  <a:pt x="714" y="276"/>
                </a:lnTo>
                <a:lnTo>
                  <a:pt x="714" y="282"/>
                </a:lnTo>
                <a:lnTo>
                  <a:pt x="720" y="288"/>
                </a:lnTo>
                <a:lnTo>
                  <a:pt x="720" y="288"/>
                </a:lnTo>
                <a:lnTo>
                  <a:pt x="720" y="288"/>
                </a:lnTo>
                <a:lnTo>
                  <a:pt x="726" y="294"/>
                </a:lnTo>
                <a:lnTo>
                  <a:pt x="726" y="294"/>
                </a:lnTo>
                <a:lnTo>
                  <a:pt x="726" y="294"/>
                </a:lnTo>
                <a:lnTo>
                  <a:pt x="726" y="300"/>
                </a:lnTo>
                <a:lnTo>
                  <a:pt x="726" y="300"/>
                </a:lnTo>
                <a:lnTo>
                  <a:pt x="732" y="306"/>
                </a:lnTo>
                <a:lnTo>
                  <a:pt x="732" y="312"/>
                </a:lnTo>
                <a:lnTo>
                  <a:pt x="738" y="312"/>
                </a:lnTo>
                <a:lnTo>
                  <a:pt x="738" y="318"/>
                </a:lnTo>
                <a:lnTo>
                  <a:pt x="738" y="318"/>
                </a:lnTo>
                <a:lnTo>
                  <a:pt x="744" y="318"/>
                </a:lnTo>
                <a:lnTo>
                  <a:pt x="744" y="324"/>
                </a:lnTo>
                <a:lnTo>
                  <a:pt x="744" y="324"/>
                </a:lnTo>
                <a:lnTo>
                  <a:pt x="744" y="330"/>
                </a:lnTo>
                <a:lnTo>
                  <a:pt x="744" y="330"/>
                </a:lnTo>
                <a:lnTo>
                  <a:pt x="750" y="336"/>
                </a:lnTo>
                <a:lnTo>
                  <a:pt x="750" y="342"/>
                </a:lnTo>
                <a:lnTo>
                  <a:pt x="750" y="342"/>
                </a:lnTo>
                <a:lnTo>
                  <a:pt x="750" y="348"/>
                </a:lnTo>
                <a:lnTo>
                  <a:pt x="756" y="354"/>
                </a:lnTo>
                <a:lnTo>
                  <a:pt x="756" y="360"/>
                </a:lnTo>
                <a:lnTo>
                  <a:pt x="756" y="360"/>
                </a:lnTo>
                <a:lnTo>
                  <a:pt x="762" y="366"/>
                </a:lnTo>
                <a:lnTo>
                  <a:pt x="768" y="372"/>
                </a:lnTo>
                <a:lnTo>
                  <a:pt x="768" y="378"/>
                </a:lnTo>
                <a:lnTo>
                  <a:pt x="780" y="390"/>
                </a:lnTo>
                <a:lnTo>
                  <a:pt x="786" y="396"/>
                </a:lnTo>
                <a:lnTo>
                  <a:pt x="786" y="396"/>
                </a:lnTo>
                <a:lnTo>
                  <a:pt x="786" y="402"/>
                </a:lnTo>
                <a:lnTo>
                  <a:pt x="786" y="402"/>
                </a:lnTo>
                <a:lnTo>
                  <a:pt x="792" y="402"/>
                </a:lnTo>
                <a:lnTo>
                  <a:pt x="792" y="408"/>
                </a:lnTo>
                <a:lnTo>
                  <a:pt x="792" y="408"/>
                </a:lnTo>
                <a:lnTo>
                  <a:pt x="792" y="414"/>
                </a:lnTo>
                <a:lnTo>
                  <a:pt x="792" y="414"/>
                </a:lnTo>
                <a:lnTo>
                  <a:pt x="792" y="420"/>
                </a:lnTo>
                <a:lnTo>
                  <a:pt x="798" y="426"/>
                </a:lnTo>
                <a:lnTo>
                  <a:pt x="798" y="432"/>
                </a:lnTo>
                <a:lnTo>
                  <a:pt x="798" y="438"/>
                </a:lnTo>
                <a:lnTo>
                  <a:pt x="798" y="450"/>
                </a:lnTo>
                <a:lnTo>
                  <a:pt x="798" y="462"/>
                </a:lnTo>
                <a:lnTo>
                  <a:pt x="798" y="468"/>
                </a:lnTo>
                <a:lnTo>
                  <a:pt x="798" y="474"/>
                </a:lnTo>
                <a:lnTo>
                  <a:pt x="798" y="474"/>
                </a:lnTo>
                <a:lnTo>
                  <a:pt x="798" y="480"/>
                </a:lnTo>
                <a:lnTo>
                  <a:pt x="798" y="480"/>
                </a:lnTo>
                <a:lnTo>
                  <a:pt x="798" y="480"/>
                </a:lnTo>
                <a:lnTo>
                  <a:pt x="798" y="480"/>
                </a:lnTo>
                <a:lnTo>
                  <a:pt x="798" y="486"/>
                </a:lnTo>
                <a:lnTo>
                  <a:pt x="798" y="492"/>
                </a:lnTo>
                <a:lnTo>
                  <a:pt x="798" y="498"/>
                </a:lnTo>
                <a:lnTo>
                  <a:pt x="798" y="504"/>
                </a:lnTo>
                <a:lnTo>
                  <a:pt x="798" y="510"/>
                </a:lnTo>
                <a:lnTo>
                  <a:pt x="798" y="516"/>
                </a:lnTo>
                <a:lnTo>
                  <a:pt x="798" y="522"/>
                </a:lnTo>
                <a:lnTo>
                  <a:pt x="798" y="528"/>
                </a:lnTo>
                <a:lnTo>
                  <a:pt x="798" y="528"/>
                </a:lnTo>
                <a:lnTo>
                  <a:pt x="798" y="528"/>
                </a:lnTo>
                <a:lnTo>
                  <a:pt x="798" y="534"/>
                </a:lnTo>
                <a:lnTo>
                  <a:pt x="792" y="534"/>
                </a:lnTo>
                <a:lnTo>
                  <a:pt x="792" y="534"/>
                </a:lnTo>
                <a:lnTo>
                  <a:pt x="792" y="534"/>
                </a:lnTo>
                <a:lnTo>
                  <a:pt x="792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40"/>
                </a:lnTo>
                <a:lnTo>
                  <a:pt x="786" y="546"/>
                </a:lnTo>
                <a:lnTo>
                  <a:pt x="792" y="552"/>
                </a:lnTo>
                <a:lnTo>
                  <a:pt x="792" y="558"/>
                </a:lnTo>
                <a:lnTo>
                  <a:pt x="792" y="558"/>
                </a:lnTo>
                <a:lnTo>
                  <a:pt x="792" y="564"/>
                </a:lnTo>
                <a:lnTo>
                  <a:pt x="798" y="570"/>
                </a:lnTo>
                <a:lnTo>
                  <a:pt x="798" y="576"/>
                </a:lnTo>
                <a:lnTo>
                  <a:pt x="792" y="576"/>
                </a:lnTo>
                <a:lnTo>
                  <a:pt x="792" y="582"/>
                </a:lnTo>
                <a:lnTo>
                  <a:pt x="786" y="582"/>
                </a:lnTo>
                <a:lnTo>
                  <a:pt x="786" y="588"/>
                </a:lnTo>
                <a:lnTo>
                  <a:pt x="780" y="588"/>
                </a:lnTo>
                <a:lnTo>
                  <a:pt x="780" y="588"/>
                </a:lnTo>
                <a:lnTo>
                  <a:pt x="774" y="588"/>
                </a:lnTo>
                <a:lnTo>
                  <a:pt x="774" y="588"/>
                </a:lnTo>
                <a:lnTo>
                  <a:pt x="768" y="594"/>
                </a:lnTo>
                <a:lnTo>
                  <a:pt x="762" y="594"/>
                </a:lnTo>
                <a:lnTo>
                  <a:pt x="756" y="594"/>
                </a:lnTo>
                <a:lnTo>
                  <a:pt x="756" y="594"/>
                </a:lnTo>
                <a:lnTo>
                  <a:pt x="750" y="594"/>
                </a:lnTo>
                <a:lnTo>
                  <a:pt x="738" y="594"/>
                </a:lnTo>
                <a:lnTo>
                  <a:pt x="738" y="594"/>
                </a:lnTo>
                <a:lnTo>
                  <a:pt x="738" y="594"/>
                </a:lnTo>
                <a:lnTo>
                  <a:pt x="732" y="600"/>
                </a:lnTo>
                <a:lnTo>
                  <a:pt x="732" y="600"/>
                </a:lnTo>
                <a:lnTo>
                  <a:pt x="726" y="600"/>
                </a:lnTo>
                <a:lnTo>
                  <a:pt x="726" y="600"/>
                </a:lnTo>
                <a:lnTo>
                  <a:pt x="720" y="600"/>
                </a:lnTo>
                <a:lnTo>
                  <a:pt x="720" y="600"/>
                </a:lnTo>
                <a:lnTo>
                  <a:pt x="714" y="600"/>
                </a:lnTo>
                <a:lnTo>
                  <a:pt x="714" y="600"/>
                </a:lnTo>
                <a:lnTo>
                  <a:pt x="708" y="600"/>
                </a:lnTo>
                <a:lnTo>
                  <a:pt x="708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594"/>
                </a:lnTo>
                <a:lnTo>
                  <a:pt x="702" y="594"/>
                </a:lnTo>
                <a:lnTo>
                  <a:pt x="702" y="588"/>
                </a:lnTo>
                <a:lnTo>
                  <a:pt x="708" y="588"/>
                </a:lnTo>
                <a:lnTo>
                  <a:pt x="708" y="588"/>
                </a:lnTo>
                <a:lnTo>
                  <a:pt x="708" y="588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76"/>
                </a:lnTo>
                <a:lnTo>
                  <a:pt x="702" y="576"/>
                </a:lnTo>
                <a:lnTo>
                  <a:pt x="702" y="570"/>
                </a:lnTo>
                <a:lnTo>
                  <a:pt x="702" y="570"/>
                </a:lnTo>
                <a:lnTo>
                  <a:pt x="702" y="564"/>
                </a:lnTo>
                <a:lnTo>
                  <a:pt x="702" y="564"/>
                </a:lnTo>
                <a:lnTo>
                  <a:pt x="702" y="564"/>
                </a:lnTo>
                <a:lnTo>
                  <a:pt x="696" y="564"/>
                </a:lnTo>
                <a:lnTo>
                  <a:pt x="696" y="564"/>
                </a:lnTo>
                <a:lnTo>
                  <a:pt x="690" y="564"/>
                </a:lnTo>
                <a:lnTo>
                  <a:pt x="690" y="564"/>
                </a:lnTo>
                <a:lnTo>
                  <a:pt x="690" y="564"/>
                </a:lnTo>
                <a:lnTo>
                  <a:pt x="690" y="558"/>
                </a:lnTo>
                <a:lnTo>
                  <a:pt x="690" y="552"/>
                </a:lnTo>
                <a:lnTo>
                  <a:pt x="690" y="552"/>
                </a:lnTo>
                <a:lnTo>
                  <a:pt x="690" y="552"/>
                </a:lnTo>
                <a:lnTo>
                  <a:pt x="690" y="552"/>
                </a:lnTo>
                <a:lnTo>
                  <a:pt x="690" y="546"/>
                </a:lnTo>
                <a:lnTo>
                  <a:pt x="690" y="546"/>
                </a:lnTo>
                <a:lnTo>
                  <a:pt x="684" y="546"/>
                </a:lnTo>
                <a:lnTo>
                  <a:pt x="684" y="546"/>
                </a:lnTo>
                <a:lnTo>
                  <a:pt x="684" y="546"/>
                </a:lnTo>
                <a:lnTo>
                  <a:pt x="678" y="546"/>
                </a:lnTo>
                <a:lnTo>
                  <a:pt x="678" y="546"/>
                </a:lnTo>
                <a:lnTo>
                  <a:pt x="678" y="546"/>
                </a:lnTo>
                <a:lnTo>
                  <a:pt x="678" y="546"/>
                </a:lnTo>
                <a:lnTo>
                  <a:pt x="672" y="546"/>
                </a:lnTo>
                <a:lnTo>
                  <a:pt x="672" y="540"/>
                </a:lnTo>
                <a:lnTo>
                  <a:pt x="672" y="540"/>
                </a:lnTo>
                <a:lnTo>
                  <a:pt x="672" y="534"/>
                </a:lnTo>
                <a:lnTo>
                  <a:pt x="672" y="534"/>
                </a:lnTo>
                <a:lnTo>
                  <a:pt x="672" y="534"/>
                </a:lnTo>
                <a:lnTo>
                  <a:pt x="672" y="534"/>
                </a:lnTo>
                <a:lnTo>
                  <a:pt x="666" y="534"/>
                </a:lnTo>
                <a:lnTo>
                  <a:pt x="666" y="534"/>
                </a:lnTo>
                <a:lnTo>
                  <a:pt x="666" y="534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54" y="528"/>
                </a:lnTo>
                <a:lnTo>
                  <a:pt x="654" y="528"/>
                </a:lnTo>
                <a:lnTo>
                  <a:pt x="654" y="528"/>
                </a:lnTo>
                <a:lnTo>
                  <a:pt x="648" y="528"/>
                </a:lnTo>
                <a:lnTo>
                  <a:pt x="642" y="528"/>
                </a:lnTo>
                <a:lnTo>
                  <a:pt x="642" y="528"/>
                </a:lnTo>
                <a:lnTo>
                  <a:pt x="636" y="528"/>
                </a:lnTo>
                <a:lnTo>
                  <a:pt x="630" y="528"/>
                </a:lnTo>
                <a:lnTo>
                  <a:pt x="630" y="528"/>
                </a:lnTo>
                <a:lnTo>
                  <a:pt x="624" y="528"/>
                </a:lnTo>
                <a:lnTo>
                  <a:pt x="624" y="528"/>
                </a:lnTo>
                <a:lnTo>
                  <a:pt x="624" y="522"/>
                </a:lnTo>
                <a:lnTo>
                  <a:pt x="624" y="522"/>
                </a:lnTo>
                <a:lnTo>
                  <a:pt x="624" y="522"/>
                </a:lnTo>
                <a:lnTo>
                  <a:pt x="618" y="522"/>
                </a:lnTo>
                <a:lnTo>
                  <a:pt x="618" y="516"/>
                </a:lnTo>
                <a:lnTo>
                  <a:pt x="618" y="516"/>
                </a:lnTo>
                <a:lnTo>
                  <a:pt x="618" y="510"/>
                </a:lnTo>
                <a:lnTo>
                  <a:pt x="618" y="504"/>
                </a:lnTo>
                <a:lnTo>
                  <a:pt x="618" y="504"/>
                </a:lnTo>
                <a:lnTo>
                  <a:pt x="618" y="498"/>
                </a:lnTo>
                <a:lnTo>
                  <a:pt x="612" y="492"/>
                </a:lnTo>
                <a:lnTo>
                  <a:pt x="612" y="486"/>
                </a:lnTo>
                <a:lnTo>
                  <a:pt x="606" y="480"/>
                </a:lnTo>
                <a:lnTo>
                  <a:pt x="606" y="474"/>
                </a:lnTo>
                <a:lnTo>
                  <a:pt x="600" y="474"/>
                </a:lnTo>
                <a:lnTo>
                  <a:pt x="600" y="474"/>
                </a:lnTo>
                <a:lnTo>
                  <a:pt x="600" y="474"/>
                </a:lnTo>
                <a:lnTo>
                  <a:pt x="600" y="474"/>
                </a:lnTo>
                <a:lnTo>
                  <a:pt x="594" y="468"/>
                </a:lnTo>
                <a:lnTo>
                  <a:pt x="594" y="468"/>
                </a:lnTo>
                <a:lnTo>
                  <a:pt x="594" y="468"/>
                </a:lnTo>
                <a:lnTo>
                  <a:pt x="588" y="468"/>
                </a:lnTo>
                <a:lnTo>
                  <a:pt x="588" y="468"/>
                </a:lnTo>
                <a:lnTo>
                  <a:pt x="588" y="468"/>
                </a:lnTo>
                <a:lnTo>
                  <a:pt x="588" y="462"/>
                </a:lnTo>
                <a:lnTo>
                  <a:pt x="582" y="462"/>
                </a:lnTo>
                <a:lnTo>
                  <a:pt x="582" y="462"/>
                </a:lnTo>
                <a:lnTo>
                  <a:pt x="582" y="456"/>
                </a:lnTo>
                <a:lnTo>
                  <a:pt x="582" y="456"/>
                </a:lnTo>
                <a:lnTo>
                  <a:pt x="582" y="456"/>
                </a:lnTo>
                <a:lnTo>
                  <a:pt x="582" y="450"/>
                </a:lnTo>
                <a:lnTo>
                  <a:pt x="582" y="450"/>
                </a:lnTo>
                <a:lnTo>
                  <a:pt x="582" y="444"/>
                </a:lnTo>
                <a:lnTo>
                  <a:pt x="588" y="438"/>
                </a:lnTo>
                <a:lnTo>
                  <a:pt x="588" y="432"/>
                </a:lnTo>
                <a:lnTo>
                  <a:pt x="588" y="420"/>
                </a:lnTo>
                <a:lnTo>
                  <a:pt x="582" y="420"/>
                </a:lnTo>
                <a:lnTo>
                  <a:pt x="582" y="426"/>
                </a:lnTo>
                <a:lnTo>
                  <a:pt x="582" y="426"/>
                </a:lnTo>
                <a:lnTo>
                  <a:pt x="582" y="426"/>
                </a:lnTo>
                <a:lnTo>
                  <a:pt x="582" y="426"/>
                </a:lnTo>
                <a:lnTo>
                  <a:pt x="576" y="432"/>
                </a:lnTo>
                <a:lnTo>
                  <a:pt x="576" y="432"/>
                </a:lnTo>
                <a:lnTo>
                  <a:pt x="576" y="432"/>
                </a:lnTo>
                <a:lnTo>
                  <a:pt x="576" y="432"/>
                </a:lnTo>
                <a:lnTo>
                  <a:pt x="570" y="432"/>
                </a:lnTo>
                <a:lnTo>
                  <a:pt x="570" y="432"/>
                </a:lnTo>
                <a:lnTo>
                  <a:pt x="564" y="432"/>
                </a:lnTo>
                <a:lnTo>
                  <a:pt x="564" y="432"/>
                </a:lnTo>
                <a:lnTo>
                  <a:pt x="564" y="432"/>
                </a:lnTo>
                <a:lnTo>
                  <a:pt x="558" y="432"/>
                </a:lnTo>
                <a:lnTo>
                  <a:pt x="558" y="426"/>
                </a:lnTo>
                <a:lnTo>
                  <a:pt x="558" y="426"/>
                </a:lnTo>
                <a:lnTo>
                  <a:pt x="552" y="420"/>
                </a:lnTo>
                <a:lnTo>
                  <a:pt x="552" y="420"/>
                </a:lnTo>
                <a:lnTo>
                  <a:pt x="546" y="414"/>
                </a:lnTo>
                <a:lnTo>
                  <a:pt x="546" y="414"/>
                </a:lnTo>
                <a:lnTo>
                  <a:pt x="546" y="414"/>
                </a:lnTo>
                <a:lnTo>
                  <a:pt x="546" y="408"/>
                </a:lnTo>
                <a:lnTo>
                  <a:pt x="540" y="408"/>
                </a:lnTo>
                <a:lnTo>
                  <a:pt x="540" y="408"/>
                </a:lnTo>
                <a:lnTo>
                  <a:pt x="540" y="408"/>
                </a:lnTo>
                <a:lnTo>
                  <a:pt x="540" y="402"/>
                </a:lnTo>
                <a:lnTo>
                  <a:pt x="540" y="402"/>
                </a:lnTo>
                <a:lnTo>
                  <a:pt x="534" y="402"/>
                </a:lnTo>
                <a:lnTo>
                  <a:pt x="534" y="396"/>
                </a:lnTo>
                <a:lnTo>
                  <a:pt x="534" y="396"/>
                </a:lnTo>
                <a:lnTo>
                  <a:pt x="534" y="396"/>
                </a:lnTo>
                <a:lnTo>
                  <a:pt x="534" y="396"/>
                </a:lnTo>
                <a:lnTo>
                  <a:pt x="528" y="390"/>
                </a:lnTo>
                <a:lnTo>
                  <a:pt x="528" y="390"/>
                </a:lnTo>
                <a:lnTo>
                  <a:pt x="522" y="384"/>
                </a:lnTo>
                <a:lnTo>
                  <a:pt x="522" y="384"/>
                </a:lnTo>
                <a:lnTo>
                  <a:pt x="522" y="378"/>
                </a:lnTo>
                <a:lnTo>
                  <a:pt x="516" y="378"/>
                </a:lnTo>
                <a:lnTo>
                  <a:pt x="516" y="378"/>
                </a:lnTo>
                <a:lnTo>
                  <a:pt x="516" y="378"/>
                </a:lnTo>
                <a:lnTo>
                  <a:pt x="516" y="372"/>
                </a:lnTo>
                <a:lnTo>
                  <a:pt x="516" y="372"/>
                </a:lnTo>
                <a:lnTo>
                  <a:pt x="516" y="372"/>
                </a:lnTo>
                <a:lnTo>
                  <a:pt x="516" y="366"/>
                </a:lnTo>
                <a:lnTo>
                  <a:pt x="522" y="360"/>
                </a:lnTo>
                <a:lnTo>
                  <a:pt x="528" y="354"/>
                </a:lnTo>
                <a:lnTo>
                  <a:pt x="528" y="348"/>
                </a:lnTo>
                <a:lnTo>
                  <a:pt x="534" y="342"/>
                </a:lnTo>
                <a:lnTo>
                  <a:pt x="534" y="342"/>
                </a:lnTo>
                <a:lnTo>
                  <a:pt x="534" y="336"/>
                </a:lnTo>
                <a:lnTo>
                  <a:pt x="534" y="330"/>
                </a:lnTo>
                <a:lnTo>
                  <a:pt x="534" y="330"/>
                </a:lnTo>
                <a:lnTo>
                  <a:pt x="534" y="330"/>
                </a:lnTo>
                <a:lnTo>
                  <a:pt x="528" y="330"/>
                </a:lnTo>
                <a:lnTo>
                  <a:pt x="528" y="330"/>
                </a:lnTo>
                <a:lnTo>
                  <a:pt x="522" y="330"/>
                </a:lnTo>
                <a:lnTo>
                  <a:pt x="522" y="330"/>
                </a:lnTo>
                <a:lnTo>
                  <a:pt x="516" y="336"/>
                </a:lnTo>
                <a:lnTo>
                  <a:pt x="516" y="336"/>
                </a:lnTo>
                <a:lnTo>
                  <a:pt x="516" y="336"/>
                </a:lnTo>
                <a:lnTo>
                  <a:pt x="510" y="342"/>
                </a:lnTo>
                <a:lnTo>
                  <a:pt x="510" y="342"/>
                </a:lnTo>
                <a:lnTo>
                  <a:pt x="510" y="348"/>
                </a:lnTo>
                <a:lnTo>
                  <a:pt x="504" y="348"/>
                </a:lnTo>
                <a:lnTo>
                  <a:pt x="504" y="348"/>
                </a:lnTo>
                <a:lnTo>
                  <a:pt x="504" y="342"/>
                </a:lnTo>
                <a:lnTo>
                  <a:pt x="504" y="342"/>
                </a:lnTo>
                <a:lnTo>
                  <a:pt x="498" y="342"/>
                </a:lnTo>
                <a:lnTo>
                  <a:pt x="498" y="336"/>
                </a:lnTo>
                <a:lnTo>
                  <a:pt x="498" y="336"/>
                </a:lnTo>
                <a:lnTo>
                  <a:pt x="498" y="336"/>
                </a:lnTo>
                <a:lnTo>
                  <a:pt x="498" y="330"/>
                </a:lnTo>
                <a:lnTo>
                  <a:pt x="498" y="324"/>
                </a:lnTo>
                <a:lnTo>
                  <a:pt x="498" y="324"/>
                </a:lnTo>
                <a:lnTo>
                  <a:pt x="498" y="318"/>
                </a:lnTo>
                <a:lnTo>
                  <a:pt x="498" y="312"/>
                </a:lnTo>
                <a:lnTo>
                  <a:pt x="492" y="300"/>
                </a:lnTo>
                <a:lnTo>
                  <a:pt x="492" y="294"/>
                </a:lnTo>
                <a:lnTo>
                  <a:pt x="492" y="294"/>
                </a:lnTo>
                <a:lnTo>
                  <a:pt x="492" y="288"/>
                </a:lnTo>
                <a:lnTo>
                  <a:pt x="486" y="282"/>
                </a:lnTo>
                <a:lnTo>
                  <a:pt x="486" y="282"/>
                </a:lnTo>
                <a:lnTo>
                  <a:pt x="486" y="276"/>
                </a:lnTo>
                <a:lnTo>
                  <a:pt x="486" y="270"/>
                </a:lnTo>
                <a:lnTo>
                  <a:pt x="486" y="270"/>
                </a:lnTo>
                <a:lnTo>
                  <a:pt x="486" y="270"/>
                </a:lnTo>
                <a:lnTo>
                  <a:pt x="492" y="270"/>
                </a:lnTo>
                <a:lnTo>
                  <a:pt x="492" y="264"/>
                </a:lnTo>
                <a:lnTo>
                  <a:pt x="492" y="264"/>
                </a:lnTo>
                <a:lnTo>
                  <a:pt x="492" y="264"/>
                </a:lnTo>
                <a:lnTo>
                  <a:pt x="492" y="264"/>
                </a:lnTo>
                <a:lnTo>
                  <a:pt x="498" y="264"/>
                </a:lnTo>
                <a:lnTo>
                  <a:pt x="498" y="264"/>
                </a:lnTo>
                <a:lnTo>
                  <a:pt x="498" y="264"/>
                </a:lnTo>
                <a:lnTo>
                  <a:pt x="498" y="258"/>
                </a:lnTo>
                <a:lnTo>
                  <a:pt x="498" y="258"/>
                </a:lnTo>
                <a:lnTo>
                  <a:pt x="504" y="258"/>
                </a:lnTo>
                <a:lnTo>
                  <a:pt x="504" y="252"/>
                </a:lnTo>
                <a:lnTo>
                  <a:pt x="504" y="252"/>
                </a:lnTo>
                <a:lnTo>
                  <a:pt x="504" y="246"/>
                </a:lnTo>
                <a:lnTo>
                  <a:pt x="504" y="246"/>
                </a:lnTo>
                <a:lnTo>
                  <a:pt x="504" y="246"/>
                </a:lnTo>
                <a:lnTo>
                  <a:pt x="498" y="240"/>
                </a:lnTo>
                <a:lnTo>
                  <a:pt x="498" y="234"/>
                </a:lnTo>
                <a:lnTo>
                  <a:pt x="498" y="228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16"/>
                </a:lnTo>
                <a:lnTo>
                  <a:pt x="492" y="216"/>
                </a:lnTo>
                <a:lnTo>
                  <a:pt x="492" y="216"/>
                </a:lnTo>
                <a:lnTo>
                  <a:pt x="492" y="210"/>
                </a:lnTo>
                <a:lnTo>
                  <a:pt x="492" y="210"/>
                </a:lnTo>
                <a:lnTo>
                  <a:pt x="492" y="210"/>
                </a:lnTo>
                <a:lnTo>
                  <a:pt x="492" y="210"/>
                </a:lnTo>
                <a:lnTo>
                  <a:pt x="492" y="204"/>
                </a:lnTo>
                <a:lnTo>
                  <a:pt x="486" y="204"/>
                </a:lnTo>
                <a:lnTo>
                  <a:pt x="486" y="204"/>
                </a:lnTo>
                <a:lnTo>
                  <a:pt x="486" y="204"/>
                </a:lnTo>
                <a:lnTo>
                  <a:pt x="480" y="198"/>
                </a:lnTo>
                <a:lnTo>
                  <a:pt x="480" y="198"/>
                </a:lnTo>
                <a:lnTo>
                  <a:pt x="480" y="198"/>
                </a:lnTo>
                <a:lnTo>
                  <a:pt x="474" y="198"/>
                </a:lnTo>
                <a:lnTo>
                  <a:pt x="474" y="198"/>
                </a:lnTo>
                <a:lnTo>
                  <a:pt x="468" y="198"/>
                </a:lnTo>
                <a:lnTo>
                  <a:pt x="462" y="198"/>
                </a:lnTo>
                <a:lnTo>
                  <a:pt x="456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2"/>
                </a:lnTo>
                <a:lnTo>
                  <a:pt x="444" y="192"/>
                </a:lnTo>
                <a:lnTo>
                  <a:pt x="444" y="192"/>
                </a:lnTo>
                <a:lnTo>
                  <a:pt x="444" y="186"/>
                </a:lnTo>
                <a:lnTo>
                  <a:pt x="444" y="180"/>
                </a:lnTo>
                <a:lnTo>
                  <a:pt x="444" y="180"/>
                </a:lnTo>
                <a:lnTo>
                  <a:pt x="444" y="174"/>
                </a:lnTo>
                <a:lnTo>
                  <a:pt x="444" y="174"/>
                </a:lnTo>
                <a:lnTo>
                  <a:pt x="444" y="168"/>
                </a:lnTo>
                <a:lnTo>
                  <a:pt x="438" y="168"/>
                </a:lnTo>
                <a:lnTo>
                  <a:pt x="438" y="168"/>
                </a:lnTo>
                <a:lnTo>
                  <a:pt x="438" y="168"/>
                </a:lnTo>
                <a:lnTo>
                  <a:pt x="432" y="168"/>
                </a:lnTo>
                <a:lnTo>
                  <a:pt x="426" y="162"/>
                </a:lnTo>
                <a:lnTo>
                  <a:pt x="420" y="156"/>
                </a:lnTo>
                <a:lnTo>
                  <a:pt x="414" y="156"/>
                </a:lnTo>
                <a:lnTo>
                  <a:pt x="408" y="150"/>
                </a:lnTo>
                <a:lnTo>
                  <a:pt x="408" y="150"/>
                </a:lnTo>
                <a:lnTo>
                  <a:pt x="402" y="150"/>
                </a:lnTo>
                <a:lnTo>
                  <a:pt x="396" y="150"/>
                </a:lnTo>
                <a:lnTo>
                  <a:pt x="396" y="150"/>
                </a:lnTo>
                <a:lnTo>
                  <a:pt x="396" y="150"/>
                </a:lnTo>
                <a:lnTo>
                  <a:pt x="390" y="150"/>
                </a:lnTo>
                <a:lnTo>
                  <a:pt x="390" y="150"/>
                </a:lnTo>
                <a:lnTo>
                  <a:pt x="390" y="150"/>
                </a:lnTo>
                <a:lnTo>
                  <a:pt x="390" y="144"/>
                </a:lnTo>
                <a:lnTo>
                  <a:pt x="390" y="144"/>
                </a:lnTo>
                <a:lnTo>
                  <a:pt x="390" y="138"/>
                </a:lnTo>
                <a:lnTo>
                  <a:pt x="390" y="138"/>
                </a:lnTo>
                <a:lnTo>
                  <a:pt x="390" y="138"/>
                </a:lnTo>
                <a:lnTo>
                  <a:pt x="390" y="132"/>
                </a:lnTo>
                <a:lnTo>
                  <a:pt x="390" y="132"/>
                </a:lnTo>
                <a:lnTo>
                  <a:pt x="384" y="132"/>
                </a:lnTo>
                <a:lnTo>
                  <a:pt x="384" y="126"/>
                </a:lnTo>
                <a:lnTo>
                  <a:pt x="378" y="126"/>
                </a:lnTo>
                <a:lnTo>
                  <a:pt x="378" y="120"/>
                </a:lnTo>
                <a:lnTo>
                  <a:pt x="378" y="120"/>
                </a:lnTo>
                <a:lnTo>
                  <a:pt x="372" y="120"/>
                </a:lnTo>
                <a:lnTo>
                  <a:pt x="372" y="114"/>
                </a:lnTo>
                <a:lnTo>
                  <a:pt x="372" y="114"/>
                </a:lnTo>
                <a:lnTo>
                  <a:pt x="366" y="114"/>
                </a:lnTo>
                <a:lnTo>
                  <a:pt x="366" y="108"/>
                </a:lnTo>
                <a:lnTo>
                  <a:pt x="360" y="108"/>
                </a:lnTo>
                <a:lnTo>
                  <a:pt x="354" y="108"/>
                </a:lnTo>
                <a:lnTo>
                  <a:pt x="348" y="108"/>
                </a:lnTo>
                <a:lnTo>
                  <a:pt x="348" y="108"/>
                </a:lnTo>
                <a:lnTo>
                  <a:pt x="342" y="108"/>
                </a:lnTo>
                <a:lnTo>
                  <a:pt x="342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0" y="108"/>
                </a:lnTo>
                <a:lnTo>
                  <a:pt x="330" y="108"/>
                </a:lnTo>
                <a:lnTo>
                  <a:pt x="330" y="108"/>
                </a:lnTo>
                <a:lnTo>
                  <a:pt x="324" y="114"/>
                </a:lnTo>
                <a:lnTo>
                  <a:pt x="324" y="114"/>
                </a:lnTo>
                <a:lnTo>
                  <a:pt x="324" y="114"/>
                </a:lnTo>
                <a:lnTo>
                  <a:pt x="324" y="114"/>
                </a:lnTo>
                <a:lnTo>
                  <a:pt x="324" y="120"/>
                </a:lnTo>
                <a:lnTo>
                  <a:pt x="324" y="120"/>
                </a:lnTo>
                <a:lnTo>
                  <a:pt x="324" y="120"/>
                </a:lnTo>
                <a:lnTo>
                  <a:pt x="318" y="126"/>
                </a:lnTo>
                <a:lnTo>
                  <a:pt x="318" y="132"/>
                </a:lnTo>
                <a:lnTo>
                  <a:pt x="318" y="144"/>
                </a:lnTo>
                <a:lnTo>
                  <a:pt x="318" y="150"/>
                </a:lnTo>
                <a:lnTo>
                  <a:pt x="318" y="150"/>
                </a:lnTo>
                <a:lnTo>
                  <a:pt x="318" y="150"/>
                </a:lnTo>
                <a:lnTo>
                  <a:pt x="318" y="150"/>
                </a:lnTo>
                <a:lnTo>
                  <a:pt x="312" y="150"/>
                </a:lnTo>
                <a:lnTo>
                  <a:pt x="312" y="150"/>
                </a:lnTo>
                <a:lnTo>
                  <a:pt x="312" y="150"/>
                </a:lnTo>
                <a:lnTo>
                  <a:pt x="306" y="156"/>
                </a:lnTo>
                <a:lnTo>
                  <a:pt x="300" y="156"/>
                </a:lnTo>
                <a:lnTo>
                  <a:pt x="300" y="156"/>
                </a:lnTo>
                <a:lnTo>
                  <a:pt x="300" y="156"/>
                </a:lnTo>
                <a:lnTo>
                  <a:pt x="294" y="156"/>
                </a:lnTo>
                <a:lnTo>
                  <a:pt x="294" y="156"/>
                </a:lnTo>
                <a:lnTo>
                  <a:pt x="288" y="156"/>
                </a:lnTo>
                <a:lnTo>
                  <a:pt x="282" y="156"/>
                </a:lnTo>
                <a:lnTo>
                  <a:pt x="282" y="156"/>
                </a:lnTo>
                <a:lnTo>
                  <a:pt x="276" y="156"/>
                </a:lnTo>
                <a:lnTo>
                  <a:pt x="276" y="162"/>
                </a:lnTo>
                <a:lnTo>
                  <a:pt x="270" y="162"/>
                </a:lnTo>
                <a:lnTo>
                  <a:pt x="270" y="162"/>
                </a:lnTo>
                <a:lnTo>
                  <a:pt x="270" y="162"/>
                </a:lnTo>
                <a:lnTo>
                  <a:pt x="264" y="162"/>
                </a:lnTo>
                <a:lnTo>
                  <a:pt x="264" y="168"/>
                </a:lnTo>
                <a:lnTo>
                  <a:pt x="258" y="168"/>
                </a:lnTo>
                <a:lnTo>
                  <a:pt x="258" y="174"/>
                </a:lnTo>
                <a:lnTo>
                  <a:pt x="258" y="174"/>
                </a:lnTo>
                <a:lnTo>
                  <a:pt x="252" y="174"/>
                </a:lnTo>
                <a:lnTo>
                  <a:pt x="252" y="174"/>
                </a:lnTo>
                <a:lnTo>
                  <a:pt x="246" y="174"/>
                </a:lnTo>
                <a:lnTo>
                  <a:pt x="240" y="174"/>
                </a:lnTo>
                <a:lnTo>
                  <a:pt x="234" y="174"/>
                </a:lnTo>
                <a:lnTo>
                  <a:pt x="234" y="174"/>
                </a:lnTo>
                <a:lnTo>
                  <a:pt x="234" y="174"/>
                </a:lnTo>
                <a:lnTo>
                  <a:pt x="234" y="168"/>
                </a:lnTo>
                <a:lnTo>
                  <a:pt x="234" y="168"/>
                </a:lnTo>
                <a:lnTo>
                  <a:pt x="234" y="168"/>
                </a:lnTo>
                <a:lnTo>
                  <a:pt x="228" y="162"/>
                </a:lnTo>
                <a:lnTo>
                  <a:pt x="228" y="156"/>
                </a:lnTo>
                <a:lnTo>
                  <a:pt x="228" y="156"/>
                </a:lnTo>
                <a:lnTo>
                  <a:pt x="228" y="150"/>
                </a:lnTo>
                <a:lnTo>
                  <a:pt x="228" y="150"/>
                </a:lnTo>
                <a:lnTo>
                  <a:pt x="228" y="150"/>
                </a:lnTo>
                <a:lnTo>
                  <a:pt x="228" y="150"/>
                </a:lnTo>
                <a:lnTo>
                  <a:pt x="222" y="150"/>
                </a:lnTo>
                <a:lnTo>
                  <a:pt x="222" y="150"/>
                </a:lnTo>
                <a:lnTo>
                  <a:pt x="216" y="150"/>
                </a:lnTo>
                <a:lnTo>
                  <a:pt x="216" y="150"/>
                </a:lnTo>
                <a:lnTo>
                  <a:pt x="216" y="150"/>
                </a:lnTo>
                <a:lnTo>
                  <a:pt x="210" y="150"/>
                </a:lnTo>
                <a:lnTo>
                  <a:pt x="210" y="150"/>
                </a:lnTo>
                <a:lnTo>
                  <a:pt x="210" y="150"/>
                </a:lnTo>
                <a:lnTo>
                  <a:pt x="210" y="144"/>
                </a:lnTo>
                <a:lnTo>
                  <a:pt x="210" y="138"/>
                </a:lnTo>
                <a:lnTo>
                  <a:pt x="210" y="138"/>
                </a:lnTo>
                <a:lnTo>
                  <a:pt x="210" y="132"/>
                </a:lnTo>
                <a:lnTo>
                  <a:pt x="210" y="132"/>
                </a:lnTo>
                <a:lnTo>
                  <a:pt x="210" y="126"/>
                </a:lnTo>
                <a:lnTo>
                  <a:pt x="210" y="120"/>
                </a:lnTo>
                <a:lnTo>
                  <a:pt x="210" y="120"/>
                </a:lnTo>
                <a:lnTo>
                  <a:pt x="204" y="120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198" y="114"/>
                </a:lnTo>
                <a:lnTo>
                  <a:pt x="198" y="114"/>
                </a:lnTo>
                <a:lnTo>
                  <a:pt x="198" y="114"/>
                </a:lnTo>
                <a:lnTo>
                  <a:pt x="192" y="114"/>
                </a:lnTo>
                <a:lnTo>
                  <a:pt x="192" y="114"/>
                </a:lnTo>
                <a:lnTo>
                  <a:pt x="186" y="114"/>
                </a:lnTo>
                <a:lnTo>
                  <a:pt x="180" y="114"/>
                </a:lnTo>
                <a:lnTo>
                  <a:pt x="174" y="120"/>
                </a:lnTo>
                <a:lnTo>
                  <a:pt x="168" y="126"/>
                </a:lnTo>
                <a:lnTo>
                  <a:pt x="162" y="126"/>
                </a:lnTo>
                <a:lnTo>
                  <a:pt x="156" y="126"/>
                </a:lnTo>
                <a:lnTo>
                  <a:pt x="156" y="126"/>
                </a:lnTo>
                <a:lnTo>
                  <a:pt x="150" y="126"/>
                </a:lnTo>
                <a:lnTo>
                  <a:pt x="144" y="126"/>
                </a:lnTo>
                <a:lnTo>
                  <a:pt x="144" y="126"/>
                </a:lnTo>
                <a:lnTo>
                  <a:pt x="144" y="126"/>
                </a:lnTo>
                <a:lnTo>
                  <a:pt x="138" y="126"/>
                </a:lnTo>
                <a:lnTo>
                  <a:pt x="138" y="126"/>
                </a:lnTo>
                <a:lnTo>
                  <a:pt x="138" y="126"/>
                </a:lnTo>
                <a:lnTo>
                  <a:pt x="138" y="126"/>
                </a:lnTo>
                <a:lnTo>
                  <a:pt x="132" y="126"/>
                </a:lnTo>
                <a:lnTo>
                  <a:pt x="132" y="126"/>
                </a:lnTo>
                <a:lnTo>
                  <a:pt x="132" y="120"/>
                </a:lnTo>
                <a:lnTo>
                  <a:pt x="132" y="114"/>
                </a:lnTo>
                <a:lnTo>
                  <a:pt x="132" y="114"/>
                </a:lnTo>
                <a:lnTo>
                  <a:pt x="126" y="114"/>
                </a:lnTo>
                <a:lnTo>
                  <a:pt x="126" y="114"/>
                </a:lnTo>
                <a:lnTo>
                  <a:pt x="126" y="108"/>
                </a:lnTo>
                <a:lnTo>
                  <a:pt x="126" y="102"/>
                </a:lnTo>
                <a:lnTo>
                  <a:pt x="126" y="102"/>
                </a:lnTo>
                <a:lnTo>
                  <a:pt x="126" y="96"/>
                </a:lnTo>
                <a:lnTo>
                  <a:pt x="126" y="96"/>
                </a:lnTo>
                <a:lnTo>
                  <a:pt x="126" y="90"/>
                </a:lnTo>
                <a:lnTo>
                  <a:pt x="114" y="90"/>
                </a:lnTo>
                <a:lnTo>
                  <a:pt x="114" y="96"/>
                </a:lnTo>
                <a:lnTo>
                  <a:pt x="114" y="96"/>
                </a:lnTo>
                <a:lnTo>
                  <a:pt x="114" y="102"/>
                </a:lnTo>
                <a:lnTo>
                  <a:pt x="114" y="102"/>
                </a:lnTo>
                <a:lnTo>
                  <a:pt x="114" y="102"/>
                </a:lnTo>
                <a:lnTo>
                  <a:pt x="114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96" y="102"/>
                </a:lnTo>
                <a:lnTo>
                  <a:pt x="96" y="102"/>
                </a:lnTo>
                <a:lnTo>
                  <a:pt x="90" y="102"/>
                </a:lnTo>
                <a:lnTo>
                  <a:pt x="90" y="102"/>
                </a:lnTo>
                <a:lnTo>
                  <a:pt x="90" y="102"/>
                </a:lnTo>
                <a:lnTo>
                  <a:pt x="90" y="102"/>
                </a:lnTo>
                <a:lnTo>
                  <a:pt x="84" y="102"/>
                </a:lnTo>
                <a:lnTo>
                  <a:pt x="84" y="102"/>
                </a:lnTo>
                <a:lnTo>
                  <a:pt x="78" y="108"/>
                </a:lnTo>
                <a:lnTo>
                  <a:pt x="78" y="108"/>
                </a:lnTo>
                <a:lnTo>
                  <a:pt x="78" y="114"/>
                </a:lnTo>
                <a:lnTo>
                  <a:pt x="78" y="114"/>
                </a:lnTo>
                <a:lnTo>
                  <a:pt x="78" y="114"/>
                </a:lnTo>
                <a:lnTo>
                  <a:pt x="78" y="120"/>
                </a:lnTo>
                <a:lnTo>
                  <a:pt x="78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66" y="120"/>
                </a:lnTo>
                <a:lnTo>
                  <a:pt x="66" y="120"/>
                </a:lnTo>
                <a:lnTo>
                  <a:pt x="66" y="114"/>
                </a:lnTo>
                <a:lnTo>
                  <a:pt x="66" y="114"/>
                </a:lnTo>
                <a:lnTo>
                  <a:pt x="60" y="114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54" y="114"/>
                </a:lnTo>
                <a:lnTo>
                  <a:pt x="54" y="114"/>
                </a:lnTo>
                <a:lnTo>
                  <a:pt x="48" y="114"/>
                </a:lnTo>
                <a:lnTo>
                  <a:pt x="48" y="120"/>
                </a:lnTo>
                <a:lnTo>
                  <a:pt x="48" y="120"/>
                </a:lnTo>
                <a:lnTo>
                  <a:pt x="48" y="120"/>
                </a:lnTo>
                <a:lnTo>
                  <a:pt x="42" y="120"/>
                </a:lnTo>
                <a:lnTo>
                  <a:pt x="42" y="120"/>
                </a:lnTo>
                <a:lnTo>
                  <a:pt x="42" y="120"/>
                </a:lnTo>
                <a:lnTo>
                  <a:pt x="36" y="120"/>
                </a:lnTo>
                <a:lnTo>
                  <a:pt x="36" y="120"/>
                </a:lnTo>
                <a:lnTo>
                  <a:pt x="36" y="114"/>
                </a:lnTo>
                <a:lnTo>
                  <a:pt x="36" y="114"/>
                </a:lnTo>
                <a:lnTo>
                  <a:pt x="36" y="114"/>
                </a:lnTo>
                <a:lnTo>
                  <a:pt x="30" y="108"/>
                </a:lnTo>
                <a:lnTo>
                  <a:pt x="30" y="108"/>
                </a:lnTo>
                <a:lnTo>
                  <a:pt x="30" y="108"/>
                </a:lnTo>
                <a:lnTo>
                  <a:pt x="30" y="102"/>
                </a:lnTo>
                <a:lnTo>
                  <a:pt x="30" y="96"/>
                </a:lnTo>
                <a:lnTo>
                  <a:pt x="30" y="90"/>
                </a:lnTo>
                <a:lnTo>
                  <a:pt x="30" y="90"/>
                </a:lnTo>
                <a:lnTo>
                  <a:pt x="30" y="84"/>
                </a:lnTo>
                <a:lnTo>
                  <a:pt x="30" y="84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30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18" y="78"/>
                </a:lnTo>
                <a:lnTo>
                  <a:pt x="18" y="72"/>
                </a:lnTo>
                <a:lnTo>
                  <a:pt x="12" y="72"/>
                </a:lnTo>
                <a:lnTo>
                  <a:pt x="6" y="66"/>
                </a:lnTo>
                <a:lnTo>
                  <a:pt x="6" y="66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54"/>
                </a:lnTo>
                <a:lnTo>
                  <a:pt x="6" y="54"/>
                </a:lnTo>
                <a:lnTo>
                  <a:pt x="6" y="54"/>
                </a:lnTo>
                <a:lnTo>
                  <a:pt x="6" y="48"/>
                </a:lnTo>
                <a:lnTo>
                  <a:pt x="6" y="48"/>
                </a:lnTo>
                <a:lnTo>
                  <a:pt x="12" y="48"/>
                </a:lnTo>
                <a:lnTo>
                  <a:pt x="12" y="48"/>
                </a:lnTo>
                <a:lnTo>
                  <a:pt x="18" y="48"/>
                </a:lnTo>
                <a:lnTo>
                  <a:pt x="18" y="42"/>
                </a:lnTo>
                <a:lnTo>
                  <a:pt x="18" y="42"/>
                </a:lnTo>
                <a:lnTo>
                  <a:pt x="24" y="42"/>
                </a:lnTo>
                <a:lnTo>
                  <a:pt x="24" y="42"/>
                </a:lnTo>
                <a:lnTo>
                  <a:pt x="30" y="42"/>
                </a:lnTo>
                <a:lnTo>
                  <a:pt x="30" y="42"/>
                </a:lnTo>
                <a:lnTo>
                  <a:pt x="246" y="18"/>
                </a:lnTo>
                <a:lnTo>
                  <a:pt x="264" y="42"/>
                </a:lnTo>
                <a:close/>
              </a:path>
            </a:pathLst>
          </a:custGeom>
          <a:solidFill>
            <a:srgbClr val="0099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5943600" y="5216400"/>
            <a:ext cx="1125360" cy="952560"/>
          </a:xfrm>
          <a:custGeom>
            <a:avLst/>
            <a:gdLst/>
            <a:ahLst/>
            <a:rect l="l" t="t" r="r" b="b"/>
            <a:pathLst>
              <a:path w="798" h="600">
                <a:moveTo>
                  <a:pt x="264" y="42"/>
                </a:moveTo>
                <a:lnTo>
                  <a:pt x="510" y="36"/>
                </a:lnTo>
                <a:lnTo>
                  <a:pt x="510" y="42"/>
                </a:lnTo>
                <a:lnTo>
                  <a:pt x="516" y="42"/>
                </a:lnTo>
                <a:lnTo>
                  <a:pt x="516" y="48"/>
                </a:lnTo>
                <a:lnTo>
                  <a:pt x="516" y="48"/>
                </a:lnTo>
                <a:lnTo>
                  <a:pt x="516" y="48"/>
                </a:lnTo>
                <a:lnTo>
                  <a:pt x="522" y="48"/>
                </a:lnTo>
                <a:lnTo>
                  <a:pt x="522" y="54"/>
                </a:lnTo>
                <a:lnTo>
                  <a:pt x="522" y="54"/>
                </a:lnTo>
                <a:lnTo>
                  <a:pt x="522" y="54"/>
                </a:lnTo>
                <a:lnTo>
                  <a:pt x="528" y="54"/>
                </a:lnTo>
                <a:lnTo>
                  <a:pt x="528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54"/>
                </a:lnTo>
                <a:lnTo>
                  <a:pt x="534" y="48"/>
                </a:lnTo>
                <a:lnTo>
                  <a:pt x="534" y="48"/>
                </a:lnTo>
                <a:lnTo>
                  <a:pt x="534" y="42"/>
                </a:lnTo>
                <a:lnTo>
                  <a:pt x="534" y="36"/>
                </a:lnTo>
                <a:lnTo>
                  <a:pt x="534" y="30"/>
                </a:lnTo>
                <a:lnTo>
                  <a:pt x="534" y="30"/>
                </a:lnTo>
                <a:lnTo>
                  <a:pt x="534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30"/>
                </a:lnTo>
                <a:lnTo>
                  <a:pt x="528" y="24"/>
                </a:lnTo>
                <a:lnTo>
                  <a:pt x="522" y="24"/>
                </a:lnTo>
                <a:lnTo>
                  <a:pt x="522" y="24"/>
                </a:lnTo>
                <a:lnTo>
                  <a:pt x="522" y="18"/>
                </a:lnTo>
                <a:lnTo>
                  <a:pt x="522" y="18"/>
                </a:lnTo>
                <a:lnTo>
                  <a:pt x="522" y="18"/>
                </a:lnTo>
                <a:lnTo>
                  <a:pt x="522" y="12"/>
                </a:lnTo>
                <a:lnTo>
                  <a:pt x="528" y="12"/>
                </a:lnTo>
                <a:lnTo>
                  <a:pt x="528" y="12"/>
                </a:lnTo>
                <a:lnTo>
                  <a:pt x="528" y="12"/>
                </a:lnTo>
                <a:lnTo>
                  <a:pt x="528" y="6"/>
                </a:lnTo>
                <a:lnTo>
                  <a:pt x="528" y="6"/>
                </a:lnTo>
                <a:lnTo>
                  <a:pt x="528" y="6"/>
                </a:lnTo>
                <a:lnTo>
                  <a:pt x="528" y="6"/>
                </a:lnTo>
                <a:lnTo>
                  <a:pt x="528" y="0"/>
                </a:lnTo>
                <a:lnTo>
                  <a:pt x="534" y="0"/>
                </a:lnTo>
                <a:lnTo>
                  <a:pt x="534" y="0"/>
                </a:lnTo>
                <a:lnTo>
                  <a:pt x="534" y="0"/>
                </a:lnTo>
                <a:lnTo>
                  <a:pt x="534" y="0"/>
                </a:lnTo>
                <a:lnTo>
                  <a:pt x="540" y="0"/>
                </a:lnTo>
                <a:lnTo>
                  <a:pt x="546" y="0"/>
                </a:lnTo>
                <a:lnTo>
                  <a:pt x="546" y="0"/>
                </a:lnTo>
                <a:lnTo>
                  <a:pt x="546" y="0"/>
                </a:lnTo>
                <a:lnTo>
                  <a:pt x="546" y="0"/>
                </a:lnTo>
                <a:lnTo>
                  <a:pt x="552" y="6"/>
                </a:lnTo>
                <a:lnTo>
                  <a:pt x="552" y="6"/>
                </a:lnTo>
                <a:lnTo>
                  <a:pt x="558" y="6"/>
                </a:lnTo>
                <a:lnTo>
                  <a:pt x="558" y="6"/>
                </a:lnTo>
                <a:lnTo>
                  <a:pt x="558" y="6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64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0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76" y="12"/>
                </a:lnTo>
                <a:lnTo>
                  <a:pt x="582" y="18"/>
                </a:lnTo>
                <a:lnTo>
                  <a:pt x="582" y="18"/>
                </a:lnTo>
                <a:lnTo>
                  <a:pt x="582" y="24"/>
                </a:lnTo>
                <a:lnTo>
                  <a:pt x="588" y="30"/>
                </a:lnTo>
                <a:lnTo>
                  <a:pt x="588" y="30"/>
                </a:lnTo>
                <a:lnTo>
                  <a:pt x="588" y="36"/>
                </a:lnTo>
                <a:lnTo>
                  <a:pt x="594" y="36"/>
                </a:lnTo>
                <a:lnTo>
                  <a:pt x="594" y="36"/>
                </a:lnTo>
                <a:lnTo>
                  <a:pt x="594" y="42"/>
                </a:lnTo>
                <a:lnTo>
                  <a:pt x="594" y="42"/>
                </a:lnTo>
                <a:lnTo>
                  <a:pt x="594" y="42"/>
                </a:lnTo>
                <a:lnTo>
                  <a:pt x="588" y="48"/>
                </a:lnTo>
                <a:lnTo>
                  <a:pt x="588" y="48"/>
                </a:lnTo>
                <a:lnTo>
                  <a:pt x="588" y="48"/>
                </a:lnTo>
                <a:lnTo>
                  <a:pt x="588" y="48"/>
                </a:lnTo>
                <a:lnTo>
                  <a:pt x="582" y="54"/>
                </a:lnTo>
                <a:lnTo>
                  <a:pt x="582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82" y="54"/>
                </a:lnTo>
                <a:lnTo>
                  <a:pt x="582" y="54"/>
                </a:lnTo>
                <a:lnTo>
                  <a:pt x="588" y="54"/>
                </a:lnTo>
                <a:lnTo>
                  <a:pt x="588" y="54"/>
                </a:lnTo>
                <a:lnTo>
                  <a:pt x="594" y="54"/>
                </a:lnTo>
                <a:lnTo>
                  <a:pt x="594" y="54"/>
                </a:lnTo>
                <a:lnTo>
                  <a:pt x="594" y="54"/>
                </a:lnTo>
                <a:lnTo>
                  <a:pt x="600" y="60"/>
                </a:lnTo>
                <a:lnTo>
                  <a:pt x="600" y="66"/>
                </a:lnTo>
                <a:lnTo>
                  <a:pt x="606" y="72"/>
                </a:lnTo>
                <a:lnTo>
                  <a:pt x="606" y="78"/>
                </a:lnTo>
                <a:lnTo>
                  <a:pt x="606" y="78"/>
                </a:lnTo>
                <a:lnTo>
                  <a:pt x="612" y="84"/>
                </a:lnTo>
                <a:lnTo>
                  <a:pt x="612" y="90"/>
                </a:lnTo>
                <a:lnTo>
                  <a:pt x="612" y="90"/>
                </a:lnTo>
                <a:lnTo>
                  <a:pt x="612" y="90"/>
                </a:lnTo>
                <a:lnTo>
                  <a:pt x="612" y="96"/>
                </a:lnTo>
                <a:lnTo>
                  <a:pt x="618" y="96"/>
                </a:lnTo>
                <a:lnTo>
                  <a:pt x="618" y="102"/>
                </a:lnTo>
                <a:lnTo>
                  <a:pt x="618" y="102"/>
                </a:lnTo>
                <a:lnTo>
                  <a:pt x="624" y="102"/>
                </a:lnTo>
                <a:lnTo>
                  <a:pt x="624" y="108"/>
                </a:lnTo>
                <a:lnTo>
                  <a:pt x="624" y="114"/>
                </a:lnTo>
                <a:lnTo>
                  <a:pt x="630" y="114"/>
                </a:lnTo>
                <a:lnTo>
                  <a:pt x="630" y="120"/>
                </a:lnTo>
                <a:lnTo>
                  <a:pt x="630" y="126"/>
                </a:lnTo>
                <a:lnTo>
                  <a:pt x="636" y="126"/>
                </a:lnTo>
                <a:lnTo>
                  <a:pt x="636" y="126"/>
                </a:lnTo>
                <a:lnTo>
                  <a:pt x="636" y="126"/>
                </a:lnTo>
                <a:lnTo>
                  <a:pt x="636" y="132"/>
                </a:lnTo>
                <a:lnTo>
                  <a:pt x="642" y="132"/>
                </a:lnTo>
                <a:lnTo>
                  <a:pt x="642" y="138"/>
                </a:lnTo>
                <a:lnTo>
                  <a:pt x="642" y="144"/>
                </a:lnTo>
                <a:lnTo>
                  <a:pt x="642" y="144"/>
                </a:lnTo>
                <a:lnTo>
                  <a:pt x="648" y="150"/>
                </a:lnTo>
                <a:lnTo>
                  <a:pt x="648" y="150"/>
                </a:lnTo>
                <a:lnTo>
                  <a:pt x="648" y="150"/>
                </a:lnTo>
                <a:lnTo>
                  <a:pt x="654" y="156"/>
                </a:lnTo>
                <a:lnTo>
                  <a:pt x="654" y="156"/>
                </a:lnTo>
                <a:lnTo>
                  <a:pt x="654" y="162"/>
                </a:lnTo>
                <a:lnTo>
                  <a:pt x="660" y="162"/>
                </a:lnTo>
                <a:lnTo>
                  <a:pt x="660" y="162"/>
                </a:lnTo>
                <a:lnTo>
                  <a:pt x="660" y="168"/>
                </a:lnTo>
                <a:lnTo>
                  <a:pt x="666" y="174"/>
                </a:lnTo>
                <a:lnTo>
                  <a:pt x="666" y="180"/>
                </a:lnTo>
                <a:lnTo>
                  <a:pt x="666" y="180"/>
                </a:lnTo>
                <a:lnTo>
                  <a:pt x="672" y="180"/>
                </a:lnTo>
                <a:lnTo>
                  <a:pt x="672" y="186"/>
                </a:lnTo>
                <a:lnTo>
                  <a:pt x="672" y="186"/>
                </a:lnTo>
                <a:lnTo>
                  <a:pt x="672" y="186"/>
                </a:lnTo>
                <a:lnTo>
                  <a:pt x="678" y="192"/>
                </a:lnTo>
                <a:lnTo>
                  <a:pt x="678" y="192"/>
                </a:lnTo>
                <a:lnTo>
                  <a:pt x="678" y="192"/>
                </a:lnTo>
                <a:lnTo>
                  <a:pt x="678" y="198"/>
                </a:lnTo>
                <a:lnTo>
                  <a:pt x="678" y="198"/>
                </a:lnTo>
                <a:lnTo>
                  <a:pt x="678" y="198"/>
                </a:lnTo>
                <a:lnTo>
                  <a:pt x="678" y="198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78" y="204"/>
                </a:lnTo>
                <a:lnTo>
                  <a:pt x="684" y="204"/>
                </a:lnTo>
                <a:lnTo>
                  <a:pt x="684" y="210"/>
                </a:lnTo>
                <a:lnTo>
                  <a:pt x="684" y="210"/>
                </a:lnTo>
                <a:lnTo>
                  <a:pt x="684" y="210"/>
                </a:lnTo>
                <a:lnTo>
                  <a:pt x="684" y="210"/>
                </a:lnTo>
                <a:lnTo>
                  <a:pt x="690" y="210"/>
                </a:lnTo>
                <a:lnTo>
                  <a:pt x="690" y="210"/>
                </a:lnTo>
                <a:lnTo>
                  <a:pt x="690" y="210"/>
                </a:lnTo>
                <a:lnTo>
                  <a:pt x="690" y="210"/>
                </a:lnTo>
                <a:lnTo>
                  <a:pt x="696" y="210"/>
                </a:lnTo>
                <a:lnTo>
                  <a:pt x="696" y="210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22"/>
                </a:lnTo>
                <a:lnTo>
                  <a:pt x="696" y="222"/>
                </a:lnTo>
                <a:lnTo>
                  <a:pt x="696" y="228"/>
                </a:lnTo>
                <a:lnTo>
                  <a:pt x="696" y="234"/>
                </a:lnTo>
                <a:lnTo>
                  <a:pt x="702" y="234"/>
                </a:lnTo>
                <a:lnTo>
                  <a:pt x="702" y="240"/>
                </a:lnTo>
                <a:lnTo>
                  <a:pt x="702" y="240"/>
                </a:lnTo>
                <a:lnTo>
                  <a:pt x="702" y="246"/>
                </a:lnTo>
                <a:lnTo>
                  <a:pt x="702" y="246"/>
                </a:lnTo>
                <a:lnTo>
                  <a:pt x="702" y="246"/>
                </a:lnTo>
                <a:lnTo>
                  <a:pt x="708" y="252"/>
                </a:lnTo>
                <a:lnTo>
                  <a:pt x="708" y="258"/>
                </a:lnTo>
                <a:lnTo>
                  <a:pt x="708" y="258"/>
                </a:lnTo>
                <a:lnTo>
                  <a:pt x="708" y="264"/>
                </a:lnTo>
                <a:lnTo>
                  <a:pt x="708" y="264"/>
                </a:lnTo>
                <a:lnTo>
                  <a:pt x="708" y="270"/>
                </a:lnTo>
                <a:lnTo>
                  <a:pt x="708" y="270"/>
                </a:lnTo>
                <a:lnTo>
                  <a:pt x="714" y="276"/>
                </a:lnTo>
                <a:lnTo>
                  <a:pt x="714" y="282"/>
                </a:lnTo>
                <a:lnTo>
                  <a:pt x="720" y="288"/>
                </a:lnTo>
                <a:lnTo>
                  <a:pt x="720" y="288"/>
                </a:lnTo>
                <a:lnTo>
                  <a:pt x="720" y="288"/>
                </a:lnTo>
                <a:lnTo>
                  <a:pt x="726" y="294"/>
                </a:lnTo>
                <a:lnTo>
                  <a:pt x="726" y="294"/>
                </a:lnTo>
                <a:lnTo>
                  <a:pt x="726" y="294"/>
                </a:lnTo>
                <a:lnTo>
                  <a:pt x="726" y="300"/>
                </a:lnTo>
                <a:lnTo>
                  <a:pt x="726" y="300"/>
                </a:lnTo>
                <a:lnTo>
                  <a:pt x="732" y="306"/>
                </a:lnTo>
                <a:lnTo>
                  <a:pt x="732" y="312"/>
                </a:lnTo>
                <a:lnTo>
                  <a:pt x="738" y="312"/>
                </a:lnTo>
                <a:lnTo>
                  <a:pt x="738" y="318"/>
                </a:lnTo>
                <a:lnTo>
                  <a:pt x="738" y="318"/>
                </a:lnTo>
                <a:lnTo>
                  <a:pt x="744" y="318"/>
                </a:lnTo>
                <a:lnTo>
                  <a:pt x="744" y="324"/>
                </a:lnTo>
                <a:lnTo>
                  <a:pt x="744" y="324"/>
                </a:lnTo>
                <a:lnTo>
                  <a:pt x="744" y="330"/>
                </a:lnTo>
                <a:lnTo>
                  <a:pt x="744" y="330"/>
                </a:lnTo>
                <a:lnTo>
                  <a:pt x="750" y="336"/>
                </a:lnTo>
                <a:lnTo>
                  <a:pt x="750" y="342"/>
                </a:lnTo>
                <a:lnTo>
                  <a:pt x="750" y="342"/>
                </a:lnTo>
                <a:lnTo>
                  <a:pt x="750" y="348"/>
                </a:lnTo>
                <a:lnTo>
                  <a:pt x="756" y="354"/>
                </a:lnTo>
                <a:lnTo>
                  <a:pt x="756" y="360"/>
                </a:lnTo>
                <a:lnTo>
                  <a:pt x="756" y="360"/>
                </a:lnTo>
                <a:lnTo>
                  <a:pt x="762" y="366"/>
                </a:lnTo>
                <a:lnTo>
                  <a:pt x="768" y="372"/>
                </a:lnTo>
                <a:lnTo>
                  <a:pt x="768" y="378"/>
                </a:lnTo>
                <a:lnTo>
                  <a:pt x="780" y="390"/>
                </a:lnTo>
                <a:lnTo>
                  <a:pt x="786" y="396"/>
                </a:lnTo>
                <a:lnTo>
                  <a:pt x="786" y="396"/>
                </a:lnTo>
                <a:lnTo>
                  <a:pt x="786" y="402"/>
                </a:lnTo>
                <a:lnTo>
                  <a:pt x="786" y="402"/>
                </a:lnTo>
                <a:lnTo>
                  <a:pt x="792" y="402"/>
                </a:lnTo>
                <a:lnTo>
                  <a:pt x="792" y="408"/>
                </a:lnTo>
                <a:lnTo>
                  <a:pt x="792" y="408"/>
                </a:lnTo>
                <a:lnTo>
                  <a:pt x="792" y="414"/>
                </a:lnTo>
                <a:lnTo>
                  <a:pt x="792" y="414"/>
                </a:lnTo>
                <a:lnTo>
                  <a:pt x="792" y="420"/>
                </a:lnTo>
                <a:lnTo>
                  <a:pt x="798" y="426"/>
                </a:lnTo>
                <a:lnTo>
                  <a:pt x="798" y="432"/>
                </a:lnTo>
                <a:lnTo>
                  <a:pt x="798" y="438"/>
                </a:lnTo>
                <a:lnTo>
                  <a:pt x="798" y="450"/>
                </a:lnTo>
                <a:lnTo>
                  <a:pt x="798" y="462"/>
                </a:lnTo>
                <a:lnTo>
                  <a:pt x="798" y="468"/>
                </a:lnTo>
                <a:lnTo>
                  <a:pt x="798" y="474"/>
                </a:lnTo>
                <a:lnTo>
                  <a:pt x="798" y="474"/>
                </a:lnTo>
                <a:lnTo>
                  <a:pt x="798" y="480"/>
                </a:lnTo>
                <a:lnTo>
                  <a:pt x="798" y="480"/>
                </a:lnTo>
                <a:lnTo>
                  <a:pt x="798" y="480"/>
                </a:lnTo>
                <a:lnTo>
                  <a:pt x="798" y="480"/>
                </a:lnTo>
                <a:lnTo>
                  <a:pt x="798" y="486"/>
                </a:lnTo>
                <a:lnTo>
                  <a:pt x="798" y="492"/>
                </a:lnTo>
                <a:lnTo>
                  <a:pt x="798" y="498"/>
                </a:lnTo>
                <a:lnTo>
                  <a:pt x="798" y="504"/>
                </a:lnTo>
                <a:lnTo>
                  <a:pt x="798" y="510"/>
                </a:lnTo>
                <a:lnTo>
                  <a:pt x="798" y="516"/>
                </a:lnTo>
                <a:lnTo>
                  <a:pt x="798" y="522"/>
                </a:lnTo>
                <a:lnTo>
                  <a:pt x="798" y="528"/>
                </a:lnTo>
                <a:lnTo>
                  <a:pt x="798" y="528"/>
                </a:lnTo>
                <a:lnTo>
                  <a:pt x="798" y="528"/>
                </a:lnTo>
                <a:lnTo>
                  <a:pt x="798" y="534"/>
                </a:lnTo>
                <a:lnTo>
                  <a:pt x="792" y="534"/>
                </a:lnTo>
                <a:lnTo>
                  <a:pt x="792" y="534"/>
                </a:lnTo>
                <a:lnTo>
                  <a:pt x="792" y="534"/>
                </a:lnTo>
                <a:lnTo>
                  <a:pt x="792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34"/>
                </a:lnTo>
                <a:lnTo>
                  <a:pt x="786" y="540"/>
                </a:lnTo>
                <a:lnTo>
                  <a:pt x="786" y="546"/>
                </a:lnTo>
                <a:lnTo>
                  <a:pt x="792" y="552"/>
                </a:lnTo>
                <a:lnTo>
                  <a:pt x="792" y="558"/>
                </a:lnTo>
                <a:lnTo>
                  <a:pt x="792" y="558"/>
                </a:lnTo>
                <a:lnTo>
                  <a:pt x="792" y="564"/>
                </a:lnTo>
                <a:lnTo>
                  <a:pt x="798" y="570"/>
                </a:lnTo>
                <a:lnTo>
                  <a:pt x="798" y="576"/>
                </a:lnTo>
                <a:lnTo>
                  <a:pt x="792" y="576"/>
                </a:lnTo>
                <a:lnTo>
                  <a:pt x="792" y="582"/>
                </a:lnTo>
                <a:lnTo>
                  <a:pt x="786" y="582"/>
                </a:lnTo>
                <a:lnTo>
                  <a:pt x="786" y="588"/>
                </a:lnTo>
                <a:lnTo>
                  <a:pt x="780" y="588"/>
                </a:lnTo>
                <a:lnTo>
                  <a:pt x="780" y="588"/>
                </a:lnTo>
                <a:lnTo>
                  <a:pt x="774" y="588"/>
                </a:lnTo>
                <a:lnTo>
                  <a:pt x="774" y="588"/>
                </a:lnTo>
                <a:lnTo>
                  <a:pt x="768" y="594"/>
                </a:lnTo>
                <a:lnTo>
                  <a:pt x="762" y="594"/>
                </a:lnTo>
                <a:lnTo>
                  <a:pt x="756" y="594"/>
                </a:lnTo>
                <a:lnTo>
                  <a:pt x="756" y="594"/>
                </a:lnTo>
                <a:lnTo>
                  <a:pt x="750" y="594"/>
                </a:lnTo>
                <a:lnTo>
                  <a:pt x="738" y="594"/>
                </a:lnTo>
                <a:lnTo>
                  <a:pt x="738" y="594"/>
                </a:lnTo>
                <a:lnTo>
                  <a:pt x="738" y="594"/>
                </a:lnTo>
                <a:lnTo>
                  <a:pt x="732" y="600"/>
                </a:lnTo>
                <a:lnTo>
                  <a:pt x="732" y="600"/>
                </a:lnTo>
                <a:lnTo>
                  <a:pt x="726" y="600"/>
                </a:lnTo>
                <a:lnTo>
                  <a:pt x="726" y="600"/>
                </a:lnTo>
                <a:lnTo>
                  <a:pt x="720" y="600"/>
                </a:lnTo>
                <a:lnTo>
                  <a:pt x="720" y="600"/>
                </a:lnTo>
                <a:lnTo>
                  <a:pt x="714" y="600"/>
                </a:lnTo>
                <a:lnTo>
                  <a:pt x="714" y="600"/>
                </a:lnTo>
                <a:lnTo>
                  <a:pt x="708" y="600"/>
                </a:lnTo>
                <a:lnTo>
                  <a:pt x="708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600"/>
                </a:lnTo>
                <a:lnTo>
                  <a:pt x="702" y="594"/>
                </a:lnTo>
                <a:lnTo>
                  <a:pt x="702" y="594"/>
                </a:lnTo>
                <a:lnTo>
                  <a:pt x="702" y="588"/>
                </a:lnTo>
                <a:lnTo>
                  <a:pt x="708" y="588"/>
                </a:lnTo>
                <a:lnTo>
                  <a:pt x="708" y="588"/>
                </a:lnTo>
                <a:lnTo>
                  <a:pt x="708" y="588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82"/>
                </a:lnTo>
                <a:lnTo>
                  <a:pt x="708" y="576"/>
                </a:lnTo>
                <a:lnTo>
                  <a:pt x="702" y="576"/>
                </a:lnTo>
                <a:lnTo>
                  <a:pt x="702" y="570"/>
                </a:lnTo>
                <a:lnTo>
                  <a:pt x="702" y="570"/>
                </a:lnTo>
                <a:lnTo>
                  <a:pt x="702" y="564"/>
                </a:lnTo>
                <a:lnTo>
                  <a:pt x="702" y="564"/>
                </a:lnTo>
                <a:lnTo>
                  <a:pt x="702" y="564"/>
                </a:lnTo>
                <a:lnTo>
                  <a:pt x="696" y="564"/>
                </a:lnTo>
                <a:lnTo>
                  <a:pt x="696" y="564"/>
                </a:lnTo>
                <a:lnTo>
                  <a:pt x="690" y="564"/>
                </a:lnTo>
                <a:lnTo>
                  <a:pt x="690" y="564"/>
                </a:lnTo>
                <a:lnTo>
                  <a:pt x="690" y="564"/>
                </a:lnTo>
                <a:lnTo>
                  <a:pt x="690" y="558"/>
                </a:lnTo>
                <a:lnTo>
                  <a:pt x="690" y="552"/>
                </a:lnTo>
                <a:lnTo>
                  <a:pt x="690" y="552"/>
                </a:lnTo>
                <a:lnTo>
                  <a:pt x="690" y="552"/>
                </a:lnTo>
                <a:lnTo>
                  <a:pt x="690" y="552"/>
                </a:lnTo>
                <a:lnTo>
                  <a:pt x="690" y="546"/>
                </a:lnTo>
                <a:lnTo>
                  <a:pt x="690" y="546"/>
                </a:lnTo>
                <a:lnTo>
                  <a:pt x="684" y="546"/>
                </a:lnTo>
                <a:lnTo>
                  <a:pt x="684" y="546"/>
                </a:lnTo>
                <a:lnTo>
                  <a:pt x="684" y="546"/>
                </a:lnTo>
                <a:lnTo>
                  <a:pt x="678" y="546"/>
                </a:lnTo>
                <a:lnTo>
                  <a:pt x="678" y="546"/>
                </a:lnTo>
                <a:lnTo>
                  <a:pt x="678" y="546"/>
                </a:lnTo>
                <a:lnTo>
                  <a:pt x="678" y="546"/>
                </a:lnTo>
                <a:lnTo>
                  <a:pt x="672" y="546"/>
                </a:lnTo>
                <a:lnTo>
                  <a:pt x="672" y="540"/>
                </a:lnTo>
                <a:lnTo>
                  <a:pt x="672" y="540"/>
                </a:lnTo>
                <a:lnTo>
                  <a:pt x="672" y="534"/>
                </a:lnTo>
                <a:lnTo>
                  <a:pt x="672" y="534"/>
                </a:lnTo>
                <a:lnTo>
                  <a:pt x="672" y="534"/>
                </a:lnTo>
                <a:lnTo>
                  <a:pt x="672" y="534"/>
                </a:lnTo>
                <a:lnTo>
                  <a:pt x="666" y="534"/>
                </a:lnTo>
                <a:lnTo>
                  <a:pt x="666" y="534"/>
                </a:lnTo>
                <a:lnTo>
                  <a:pt x="666" y="534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60" y="528"/>
                </a:lnTo>
                <a:lnTo>
                  <a:pt x="654" y="528"/>
                </a:lnTo>
                <a:lnTo>
                  <a:pt x="654" y="528"/>
                </a:lnTo>
                <a:lnTo>
                  <a:pt x="654" y="528"/>
                </a:lnTo>
                <a:lnTo>
                  <a:pt x="648" y="528"/>
                </a:lnTo>
                <a:lnTo>
                  <a:pt x="642" y="528"/>
                </a:lnTo>
                <a:lnTo>
                  <a:pt x="642" y="528"/>
                </a:lnTo>
                <a:lnTo>
                  <a:pt x="636" y="528"/>
                </a:lnTo>
                <a:lnTo>
                  <a:pt x="630" y="528"/>
                </a:lnTo>
                <a:lnTo>
                  <a:pt x="630" y="528"/>
                </a:lnTo>
                <a:lnTo>
                  <a:pt x="624" y="528"/>
                </a:lnTo>
                <a:lnTo>
                  <a:pt x="624" y="528"/>
                </a:lnTo>
                <a:lnTo>
                  <a:pt x="624" y="522"/>
                </a:lnTo>
                <a:lnTo>
                  <a:pt x="624" y="522"/>
                </a:lnTo>
                <a:lnTo>
                  <a:pt x="624" y="522"/>
                </a:lnTo>
                <a:lnTo>
                  <a:pt x="618" y="522"/>
                </a:lnTo>
                <a:lnTo>
                  <a:pt x="618" y="516"/>
                </a:lnTo>
                <a:lnTo>
                  <a:pt x="618" y="516"/>
                </a:lnTo>
                <a:lnTo>
                  <a:pt x="618" y="510"/>
                </a:lnTo>
                <a:lnTo>
                  <a:pt x="618" y="504"/>
                </a:lnTo>
                <a:lnTo>
                  <a:pt x="618" y="504"/>
                </a:lnTo>
                <a:lnTo>
                  <a:pt x="618" y="498"/>
                </a:lnTo>
                <a:lnTo>
                  <a:pt x="612" y="492"/>
                </a:lnTo>
                <a:lnTo>
                  <a:pt x="612" y="486"/>
                </a:lnTo>
                <a:lnTo>
                  <a:pt x="606" y="480"/>
                </a:lnTo>
                <a:lnTo>
                  <a:pt x="606" y="474"/>
                </a:lnTo>
                <a:lnTo>
                  <a:pt x="600" y="474"/>
                </a:lnTo>
                <a:lnTo>
                  <a:pt x="600" y="474"/>
                </a:lnTo>
                <a:lnTo>
                  <a:pt x="600" y="474"/>
                </a:lnTo>
                <a:lnTo>
                  <a:pt x="600" y="474"/>
                </a:lnTo>
                <a:lnTo>
                  <a:pt x="594" y="468"/>
                </a:lnTo>
                <a:lnTo>
                  <a:pt x="594" y="468"/>
                </a:lnTo>
                <a:lnTo>
                  <a:pt x="594" y="468"/>
                </a:lnTo>
                <a:lnTo>
                  <a:pt x="588" y="468"/>
                </a:lnTo>
                <a:lnTo>
                  <a:pt x="588" y="468"/>
                </a:lnTo>
                <a:lnTo>
                  <a:pt x="588" y="468"/>
                </a:lnTo>
                <a:lnTo>
                  <a:pt x="588" y="462"/>
                </a:lnTo>
                <a:lnTo>
                  <a:pt x="582" y="462"/>
                </a:lnTo>
                <a:lnTo>
                  <a:pt x="582" y="462"/>
                </a:lnTo>
                <a:lnTo>
                  <a:pt x="582" y="456"/>
                </a:lnTo>
                <a:lnTo>
                  <a:pt x="582" y="456"/>
                </a:lnTo>
                <a:lnTo>
                  <a:pt x="582" y="456"/>
                </a:lnTo>
                <a:lnTo>
                  <a:pt x="582" y="450"/>
                </a:lnTo>
                <a:lnTo>
                  <a:pt x="582" y="450"/>
                </a:lnTo>
                <a:lnTo>
                  <a:pt x="582" y="444"/>
                </a:lnTo>
                <a:lnTo>
                  <a:pt x="588" y="438"/>
                </a:lnTo>
                <a:lnTo>
                  <a:pt x="588" y="432"/>
                </a:lnTo>
                <a:lnTo>
                  <a:pt x="588" y="420"/>
                </a:lnTo>
                <a:lnTo>
                  <a:pt x="582" y="420"/>
                </a:lnTo>
                <a:lnTo>
                  <a:pt x="582" y="426"/>
                </a:lnTo>
                <a:lnTo>
                  <a:pt x="582" y="426"/>
                </a:lnTo>
                <a:lnTo>
                  <a:pt x="582" y="426"/>
                </a:lnTo>
                <a:lnTo>
                  <a:pt x="582" y="426"/>
                </a:lnTo>
                <a:lnTo>
                  <a:pt x="576" y="432"/>
                </a:lnTo>
                <a:lnTo>
                  <a:pt x="576" y="432"/>
                </a:lnTo>
                <a:lnTo>
                  <a:pt x="576" y="432"/>
                </a:lnTo>
                <a:lnTo>
                  <a:pt x="576" y="432"/>
                </a:lnTo>
                <a:lnTo>
                  <a:pt x="570" y="432"/>
                </a:lnTo>
                <a:lnTo>
                  <a:pt x="570" y="432"/>
                </a:lnTo>
                <a:lnTo>
                  <a:pt x="564" y="432"/>
                </a:lnTo>
                <a:lnTo>
                  <a:pt x="564" y="432"/>
                </a:lnTo>
                <a:lnTo>
                  <a:pt x="564" y="432"/>
                </a:lnTo>
                <a:lnTo>
                  <a:pt x="558" y="432"/>
                </a:lnTo>
                <a:lnTo>
                  <a:pt x="558" y="426"/>
                </a:lnTo>
                <a:lnTo>
                  <a:pt x="558" y="426"/>
                </a:lnTo>
                <a:lnTo>
                  <a:pt x="552" y="420"/>
                </a:lnTo>
                <a:lnTo>
                  <a:pt x="552" y="420"/>
                </a:lnTo>
                <a:lnTo>
                  <a:pt x="546" y="414"/>
                </a:lnTo>
                <a:lnTo>
                  <a:pt x="546" y="414"/>
                </a:lnTo>
                <a:lnTo>
                  <a:pt x="546" y="414"/>
                </a:lnTo>
                <a:lnTo>
                  <a:pt x="546" y="408"/>
                </a:lnTo>
                <a:lnTo>
                  <a:pt x="540" y="408"/>
                </a:lnTo>
                <a:lnTo>
                  <a:pt x="540" y="408"/>
                </a:lnTo>
                <a:lnTo>
                  <a:pt x="540" y="408"/>
                </a:lnTo>
                <a:lnTo>
                  <a:pt x="540" y="402"/>
                </a:lnTo>
                <a:lnTo>
                  <a:pt x="540" y="402"/>
                </a:lnTo>
                <a:lnTo>
                  <a:pt x="534" y="402"/>
                </a:lnTo>
                <a:lnTo>
                  <a:pt x="534" y="396"/>
                </a:lnTo>
                <a:lnTo>
                  <a:pt x="534" y="396"/>
                </a:lnTo>
                <a:lnTo>
                  <a:pt x="534" y="396"/>
                </a:lnTo>
                <a:lnTo>
                  <a:pt x="534" y="396"/>
                </a:lnTo>
                <a:lnTo>
                  <a:pt x="528" y="390"/>
                </a:lnTo>
                <a:lnTo>
                  <a:pt x="528" y="390"/>
                </a:lnTo>
                <a:lnTo>
                  <a:pt x="522" y="384"/>
                </a:lnTo>
                <a:lnTo>
                  <a:pt x="522" y="384"/>
                </a:lnTo>
                <a:lnTo>
                  <a:pt x="522" y="378"/>
                </a:lnTo>
                <a:lnTo>
                  <a:pt x="516" y="378"/>
                </a:lnTo>
                <a:lnTo>
                  <a:pt x="516" y="378"/>
                </a:lnTo>
                <a:lnTo>
                  <a:pt x="516" y="378"/>
                </a:lnTo>
                <a:lnTo>
                  <a:pt x="516" y="372"/>
                </a:lnTo>
                <a:lnTo>
                  <a:pt x="516" y="372"/>
                </a:lnTo>
                <a:lnTo>
                  <a:pt x="516" y="372"/>
                </a:lnTo>
                <a:lnTo>
                  <a:pt x="516" y="366"/>
                </a:lnTo>
                <a:lnTo>
                  <a:pt x="522" y="360"/>
                </a:lnTo>
                <a:lnTo>
                  <a:pt x="528" y="354"/>
                </a:lnTo>
                <a:lnTo>
                  <a:pt x="528" y="348"/>
                </a:lnTo>
                <a:lnTo>
                  <a:pt x="534" y="342"/>
                </a:lnTo>
                <a:lnTo>
                  <a:pt x="534" y="342"/>
                </a:lnTo>
                <a:lnTo>
                  <a:pt x="534" y="336"/>
                </a:lnTo>
                <a:lnTo>
                  <a:pt x="534" y="330"/>
                </a:lnTo>
                <a:lnTo>
                  <a:pt x="534" y="330"/>
                </a:lnTo>
                <a:lnTo>
                  <a:pt x="534" y="330"/>
                </a:lnTo>
                <a:lnTo>
                  <a:pt x="528" y="330"/>
                </a:lnTo>
                <a:lnTo>
                  <a:pt x="528" y="330"/>
                </a:lnTo>
                <a:lnTo>
                  <a:pt x="522" y="330"/>
                </a:lnTo>
                <a:lnTo>
                  <a:pt x="522" y="330"/>
                </a:lnTo>
                <a:lnTo>
                  <a:pt x="516" y="336"/>
                </a:lnTo>
                <a:lnTo>
                  <a:pt x="516" y="336"/>
                </a:lnTo>
                <a:lnTo>
                  <a:pt x="516" y="336"/>
                </a:lnTo>
                <a:lnTo>
                  <a:pt x="510" y="342"/>
                </a:lnTo>
                <a:lnTo>
                  <a:pt x="510" y="342"/>
                </a:lnTo>
                <a:lnTo>
                  <a:pt x="510" y="348"/>
                </a:lnTo>
                <a:lnTo>
                  <a:pt x="504" y="348"/>
                </a:lnTo>
                <a:lnTo>
                  <a:pt x="504" y="348"/>
                </a:lnTo>
                <a:lnTo>
                  <a:pt x="504" y="342"/>
                </a:lnTo>
                <a:lnTo>
                  <a:pt x="504" y="342"/>
                </a:lnTo>
                <a:lnTo>
                  <a:pt x="498" y="342"/>
                </a:lnTo>
                <a:lnTo>
                  <a:pt x="498" y="336"/>
                </a:lnTo>
                <a:lnTo>
                  <a:pt x="498" y="336"/>
                </a:lnTo>
                <a:lnTo>
                  <a:pt x="498" y="336"/>
                </a:lnTo>
                <a:lnTo>
                  <a:pt x="498" y="330"/>
                </a:lnTo>
                <a:lnTo>
                  <a:pt x="498" y="324"/>
                </a:lnTo>
                <a:lnTo>
                  <a:pt x="498" y="324"/>
                </a:lnTo>
                <a:lnTo>
                  <a:pt x="498" y="318"/>
                </a:lnTo>
                <a:lnTo>
                  <a:pt x="498" y="312"/>
                </a:lnTo>
                <a:lnTo>
                  <a:pt x="492" y="300"/>
                </a:lnTo>
                <a:lnTo>
                  <a:pt x="492" y="294"/>
                </a:lnTo>
                <a:lnTo>
                  <a:pt x="492" y="294"/>
                </a:lnTo>
                <a:lnTo>
                  <a:pt x="492" y="288"/>
                </a:lnTo>
                <a:lnTo>
                  <a:pt x="486" y="282"/>
                </a:lnTo>
                <a:lnTo>
                  <a:pt x="486" y="282"/>
                </a:lnTo>
                <a:lnTo>
                  <a:pt x="486" y="276"/>
                </a:lnTo>
                <a:lnTo>
                  <a:pt x="486" y="270"/>
                </a:lnTo>
                <a:lnTo>
                  <a:pt x="486" y="270"/>
                </a:lnTo>
                <a:lnTo>
                  <a:pt x="486" y="270"/>
                </a:lnTo>
                <a:lnTo>
                  <a:pt x="492" y="270"/>
                </a:lnTo>
                <a:lnTo>
                  <a:pt x="492" y="264"/>
                </a:lnTo>
                <a:lnTo>
                  <a:pt x="492" y="264"/>
                </a:lnTo>
                <a:lnTo>
                  <a:pt x="492" y="264"/>
                </a:lnTo>
                <a:lnTo>
                  <a:pt x="492" y="264"/>
                </a:lnTo>
                <a:lnTo>
                  <a:pt x="498" y="264"/>
                </a:lnTo>
                <a:lnTo>
                  <a:pt x="498" y="264"/>
                </a:lnTo>
                <a:lnTo>
                  <a:pt x="498" y="264"/>
                </a:lnTo>
                <a:lnTo>
                  <a:pt x="498" y="258"/>
                </a:lnTo>
                <a:lnTo>
                  <a:pt x="498" y="258"/>
                </a:lnTo>
                <a:lnTo>
                  <a:pt x="504" y="258"/>
                </a:lnTo>
                <a:lnTo>
                  <a:pt x="504" y="252"/>
                </a:lnTo>
                <a:lnTo>
                  <a:pt x="504" y="252"/>
                </a:lnTo>
                <a:lnTo>
                  <a:pt x="504" y="246"/>
                </a:lnTo>
                <a:lnTo>
                  <a:pt x="504" y="246"/>
                </a:lnTo>
                <a:lnTo>
                  <a:pt x="504" y="246"/>
                </a:lnTo>
                <a:lnTo>
                  <a:pt x="498" y="240"/>
                </a:lnTo>
                <a:lnTo>
                  <a:pt x="498" y="234"/>
                </a:lnTo>
                <a:lnTo>
                  <a:pt x="498" y="228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16"/>
                </a:lnTo>
                <a:lnTo>
                  <a:pt x="492" y="216"/>
                </a:lnTo>
                <a:lnTo>
                  <a:pt x="492" y="216"/>
                </a:lnTo>
                <a:lnTo>
                  <a:pt x="492" y="210"/>
                </a:lnTo>
                <a:lnTo>
                  <a:pt x="492" y="210"/>
                </a:lnTo>
                <a:lnTo>
                  <a:pt x="492" y="210"/>
                </a:lnTo>
                <a:lnTo>
                  <a:pt x="492" y="210"/>
                </a:lnTo>
                <a:lnTo>
                  <a:pt x="492" y="204"/>
                </a:lnTo>
                <a:lnTo>
                  <a:pt x="486" y="204"/>
                </a:lnTo>
                <a:lnTo>
                  <a:pt x="486" y="204"/>
                </a:lnTo>
                <a:lnTo>
                  <a:pt x="486" y="204"/>
                </a:lnTo>
                <a:lnTo>
                  <a:pt x="480" y="198"/>
                </a:lnTo>
                <a:lnTo>
                  <a:pt x="480" y="198"/>
                </a:lnTo>
                <a:lnTo>
                  <a:pt x="480" y="198"/>
                </a:lnTo>
                <a:lnTo>
                  <a:pt x="474" y="198"/>
                </a:lnTo>
                <a:lnTo>
                  <a:pt x="474" y="198"/>
                </a:lnTo>
                <a:lnTo>
                  <a:pt x="468" y="198"/>
                </a:lnTo>
                <a:lnTo>
                  <a:pt x="462" y="198"/>
                </a:lnTo>
                <a:lnTo>
                  <a:pt x="456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8"/>
                </a:lnTo>
                <a:lnTo>
                  <a:pt x="450" y="192"/>
                </a:lnTo>
                <a:lnTo>
                  <a:pt x="444" y="192"/>
                </a:lnTo>
                <a:lnTo>
                  <a:pt x="444" y="192"/>
                </a:lnTo>
                <a:lnTo>
                  <a:pt x="444" y="186"/>
                </a:lnTo>
                <a:lnTo>
                  <a:pt x="444" y="180"/>
                </a:lnTo>
                <a:lnTo>
                  <a:pt x="444" y="180"/>
                </a:lnTo>
                <a:lnTo>
                  <a:pt x="444" y="174"/>
                </a:lnTo>
                <a:lnTo>
                  <a:pt x="444" y="174"/>
                </a:lnTo>
                <a:lnTo>
                  <a:pt x="444" y="168"/>
                </a:lnTo>
                <a:lnTo>
                  <a:pt x="438" y="168"/>
                </a:lnTo>
                <a:lnTo>
                  <a:pt x="438" y="168"/>
                </a:lnTo>
                <a:lnTo>
                  <a:pt x="438" y="168"/>
                </a:lnTo>
                <a:lnTo>
                  <a:pt x="432" y="168"/>
                </a:lnTo>
                <a:lnTo>
                  <a:pt x="426" y="162"/>
                </a:lnTo>
                <a:lnTo>
                  <a:pt x="420" y="156"/>
                </a:lnTo>
                <a:lnTo>
                  <a:pt x="414" y="156"/>
                </a:lnTo>
                <a:lnTo>
                  <a:pt x="408" y="150"/>
                </a:lnTo>
                <a:lnTo>
                  <a:pt x="408" y="150"/>
                </a:lnTo>
                <a:lnTo>
                  <a:pt x="402" y="150"/>
                </a:lnTo>
                <a:lnTo>
                  <a:pt x="396" y="150"/>
                </a:lnTo>
                <a:lnTo>
                  <a:pt x="396" y="150"/>
                </a:lnTo>
                <a:lnTo>
                  <a:pt x="396" y="150"/>
                </a:lnTo>
                <a:lnTo>
                  <a:pt x="390" y="150"/>
                </a:lnTo>
                <a:lnTo>
                  <a:pt x="390" y="150"/>
                </a:lnTo>
                <a:lnTo>
                  <a:pt x="390" y="150"/>
                </a:lnTo>
                <a:lnTo>
                  <a:pt x="390" y="144"/>
                </a:lnTo>
                <a:lnTo>
                  <a:pt x="390" y="144"/>
                </a:lnTo>
                <a:lnTo>
                  <a:pt x="390" y="138"/>
                </a:lnTo>
                <a:lnTo>
                  <a:pt x="390" y="138"/>
                </a:lnTo>
                <a:lnTo>
                  <a:pt x="390" y="138"/>
                </a:lnTo>
                <a:lnTo>
                  <a:pt x="390" y="132"/>
                </a:lnTo>
                <a:lnTo>
                  <a:pt x="390" y="132"/>
                </a:lnTo>
                <a:lnTo>
                  <a:pt x="384" y="132"/>
                </a:lnTo>
                <a:lnTo>
                  <a:pt x="384" y="126"/>
                </a:lnTo>
                <a:lnTo>
                  <a:pt x="378" y="126"/>
                </a:lnTo>
                <a:lnTo>
                  <a:pt x="378" y="120"/>
                </a:lnTo>
                <a:lnTo>
                  <a:pt x="378" y="120"/>
                </a:lnTo>
                <a:lnTo>
                  <a:pt x="372" y="120"/>
                </a:lnTo>
                <a:lnTo>
                  <a:pt x="372" y="114"/>
                </a:lnTo>
                <a:lnTo>
                  <a:pt x="372" y="114"/>
                </a:lnTo>
                <a:lnTo>
                  <a:pt x="366" y="114"/>
                </a:lnTo>
                <a:lnTo>
                  <a:pt x="366" y="108"/>
                </a:lnTo>
                <a:lnTo>
                  <a:pt x="360" y="108"/>
                </a:lnTo>
                <a:lnTo>
                  <a:pt x="354" y="108"/>
                </a:lnTo>
                <a:lnTo>
                  <a:pt x="348" y="108"/>
                </a:lnTo>
                <a:lnTo>
                  <a:pt x="348" y="108"/>
                </a:lnTo>
                <a:lnTo>
                  <a:pt x="342" y="108"/>
                </a:lnTo>
                <a:lnTo>
                  <a:pt x="342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0" y="108"/>
                </a:lnTo>
                <a:lnTo>
                  <a:pt x="330" y="108"/>
                </a:lnTo>
                <a:lnTo>
                  <a:pt x="330" y="108"/>
                </a:lnTo>
                <a:lnTo>
                  <a:pt x="324" y="114"/>
                </a:lnTo>
                <a:lnTo>
                  <a:pt x="324" y="114"/>
                </a:lnTo>
                <a:lnTo>
                  <a:pt x="324" y="114"/>
                </a:lnTo>
                <a:lnTo>
                  <a:pt x="324" y="114"/>
                </a:lnTo>
                <a:lnTo>
                  <a:pt x="324" y="120"/>
                </a:lnTo>
                <a:lnTo>
                  <a:pt x="324" y="120"/>
                </a:lnTo>
                <a:lnTo>
                  <a:pt x="324" y="120"/>
                </a:lnTo>
                <a:lnTo>
                  <a:pt x="318" y="126"/>
                </a:lnTo>
                <a:lnTo>
                  <a:pt x="318" y="132"/>
                </a:lnTo>
                <a:lnTo>
                  <a:pt x="318" y="144"/>
                </a:lnTo>
                <a:lnTo>
                  <a:pt x="318" y="150"/>
                </a:lnTo>
                <a:lnTo>
                  <a:pt x="318" y="150"/>
                </a:lnTo>
                <a:lnTo>
                  <a:pt x="318" y="150"/>
                </a:lnTo>
                <a:lnTo>
                  <a:pt x="318" y="150"/>
                </a:lnTo>
                <a:lnTo>
                  <a:pt x="312" y="150"/>
                </a:lnTo>
                <a:lnTo>
                  <a:pt x="312" y="150"/>
                </a:lnTo>
                <a:lnTo>
                  <a:pt x="312" y="150"/>
                </a:lnTo>
                <a:lnTo>
                  <a:pt x="306" y="156"/>
                </a:lnTo>
                <a:lnTo>
                  <a:pt x="300" y="156"/>
                </a:lnTo>
                <a:lnTo>
                  <a:pt x="300" y="156"/>
                </a:lnTo>
                <a:lnTo>
                  <a:pt x="300" y="156"/>
                </a:lnTo>
                <a:lnTo>
                  <a:pt x="294" y="156"/>
                </a:lnTo>
                <a:lnTo>
                  <a:pt x="294" y="156"/>
                </a:lnTo>
                <a:lnTo>
                  <a:pt x="288" y="156"/>
                </a:lnTo>
                <a:lnTo>
                  <a:pt x="282" y="156"/>
                </a:lnTo>
                <a:lnTo>
                  <a:pt x="282" y="156"/>
                </a:lnTo>
                <a:lnTo>
                  <a:pt x="276" y="156"/>
                </a:lnTo>
                <a:lnTo>
                  <a:pt x="276" y="162"/>
                </a:lnTo>
                <a:lnTo>
                  <a:pt x="270" y="162"/>
                </a:lnTo>
                <a:lnTo>
                  <a:pt x="270" y="162"/>
                </a:lnTo>
                <a:lnTo>
                  <a:pt x="270" y="162"/>
                </a:lnTo>
                <a:lnTo>
                  <a:pt x="264" y="162"/>
                </a:lnTo>
                <a:lnTo>
                  <a:pt x="264" y="168"/>
                </a:lnTo>
                <a:lnTo>
                  <a:pt x="258" y="168"/>
                </a:lnTo>
                <a:lnTo>
                  <a:pt x="258" y="174"/>
                </a:lnTo>
                <a:lnTo>
                  <a:pt x="258" y="174"/>
                </a:lnTo>
                <a:lnTo>
                  <a:pt x="252" y="174"/>
                </a:lnTo>
                <a:lnTo>
                  <a:pt x="252" y="174"/>
                </a:lnTo>
                <a:lnTo>
                  <a:pt x="246" y="174"/>
                </a:lnTo>
                <a:lnTo>
                  <a:pt x="240" y="174"/>
                </a:lnTo>
                <a:lnTo>
                  <a:pt x="234" y="174"/>
                </a:lnTo>
                <a:lnTo>
                  <a:pt x="234" y="174"/>
                </a:lnTo>
                <a:lnTo>
                  <a:pt x="234" y="174"/>
                </a:lnTo>
                <a:lnTo>
                  <a:pt x="234" y="168"/>
                </a:lnTo>
                <a:lnTo>
                  <a:pt x="234" y="168"/>
                </a:lnTo>
                <a:lnTo>
                  <a:pt x="234" y="168"/>
                </a:lnTo>
                <a:lnTo>
                  <a:pt x="228" y="162"/>
                </a:lnTo>
                <a:lnTo>
                  <a:pt x="228" y="156"/>
                </a:lnTo>
                <a:lnTo>
                  <a:pt x="228" y="156"/>
                </a:lnTo>
                <a:lnTo>
                  <a:pt x="228" y="150"/>
                </a:lnTo>
                <a:lnTo>
                  <a:pt x="228" y="150"/>
                </a:lnTo>
                <a:lnTo>
                  <a:pt x="228" y="150"/>
                </a:lnTo>
                <a:lnTo>
                  <a:pt x="228" y="150"/>
                </a:lnTo>
                <a:lnTo>
                  <a:pt x="222" y="150"/>
                </a:lnTo>
                <a:lnTo>
                  <a:pt x="222" y="150"/>
                </a:lnTo>
                <a:lnTo>
                  <a:pt x="216" y="150"/>
                </a:lnTo>
                <a:lnTo>
                  <a:pt x="216" y="150"/>
                </a:lnTo>
                <a:lnTo>
                  <a:pt x="216" y="150"/>
                </a:lnTo>
                <a:lnTo>
                  <a:pt x="210" y="150"/>
                </a:lnTo>
                <a:lnTo>
                  <a:pt x="210" y="150"/>
                </a:lnTo>
                <a:lnTo>
                  <a:pt x="210" y="150"/>
                </a:lnTo>
                <a:lnTo>
                  <a:pt x="210" y="144"/>
                </a:lnTo>
                <a:lnTo>
                  <a:pt x="210" y="138"/>
                </a:lnTo>
                <a:lnTo>
                  <a:pt x="210" y="138"/>
                </a:lnTo>
                <a:lnTo>
                  <a:pt x="210" y="132"/>
                </a:lnTo>
                <a:lnTo>
                  <a:pt x="210" y="132"/>
                </a:lnTo>
                <a:lnTo>
                  <a:pt x="210" y="126"/>
                </a:lnTo>
                <a:lnTo>
                  <a:pt x="210" y="120"/>
                </a:lnTo>
                <a:lnTo>
                  <a:pt x="210" y="120"/>
                </a:lnTo>
                <a:lnTo>
                  <a:pt x="204" y="120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204" y="114"/>
                </a:lnTo>
                <a:lnTo>
                  <a:pt x="198" y="114"/>
                </a:lnTo>
                <a:lnTo>
                  <a:pt x="198" y="114"/>
                </a:lnTo>
                <a:lnTo>
                  <a:pt x="198" y="114"/>
                </a:lnTo>
                <a:lnTo>
                  <a:pt x="192" y="114"/>
                </a:lnTo>
                <a:lnTo>
                  <a:pt x="192" y="114"/>
                </a:lnTo>
                <a:lnTo>
                  <a:pt x="186" y="114"/>
                </a:lnTo>
                <a:lnTo>
                  <a:pt x="180" y="114"/>
                </a:lnTo>
                <a:lnTo>
                  <a:pt x="174" y="120"/>
                </a:lnTo>
                <a:lnTo>
                  <a:pt x="168" y="126"/>
                </a:lnTo>
                <a:lnTo>
                  <a:pt x="162" y="126"/>
                </a:lnTo>
                <a:lnTo>
                  <a:pt x="156" y="126"/>
                </a:lnTo>
                <a:lnTo>
                  <a:pt x="156" y="126"/>
                </a:lnTo>
                <a:lnTo>
                  <a:pt x="150" y="126"/>
                </a:lnTo>
                <a:lnTo>
                  <a:pt x="144" y="126"/>
                </a:lnTo>
                <a:lnTo>
                  <a:pt x="144" y="126"/>
                </a:lnTo>
                <a:lnTo>
                  <a:pt x="144" y="126"/>
                </a:lnTo>
                <a:lnTo>
                  <a:pt x="138" y="126"/>
                </a:lnTo>
                <a:lnTo>
                  <a:pt x="138" y="126"/>
                </a:lnTo>
                <a:lnTo>
                  <a:pt x="138" y="126"/>
                </a:lnTo>
                <a:lnTo>
                  <a:pt x="138" y="126"/>
                </a:lnTo>
                <a:lnTo>
                  <a:pt x="132" y="126"/>
                </a:lnTo>
                <a:lnTo>
                  <a:pt x="132" y="126"/>
                </a:lnTo>
                <a:lnTo>
                  <a:pt x="132" y="120"/>
                </a:lnTo>
                <a:lnTo>
                  <a:pt x="132" y="114"/>
                </a:lnTo>
                <a:lnTo>
                  <a:pt x="132" y="114"/>
                </a:lnTo>
                <a:lnTo>
                  <a:pt x="126" y="114"/>
                </a:lnTo>
                <a:lnTo>
                  <a:pt x="126" y="114"/>
                </a:lnTo>
                <a:lnTo>
                  <a:pt x="126" y="108"/>
                </a:lnTo>
                <a:lnTo>
                  <a:pt x="126" y="102"/>
                </a:lnTo>
                <a:lnTo>
                  <a:pt x="126" y="102"/>
                </a:lnTo>
                <a:lnTo>
                  <a:pt x="126" y="96"/>
                </a:lnTo>
                <a:lnTo>
                  <a:pt x="126" y="96"/>
                </a:lnTo>
                <a:lnTo>
                  <a:pt x="126" y="90"/>
                </a:lnTo>
                <a:lnTo>
                  <a:pt x="114" y="90"/>
                </a:lnTo>
                <a:lnTo>
                  <a:pt x="114" y="96"/>
                </a:lnTo>
                <a:lnTo>
                  <a:pt x="114" y="96"/>
                </a:lnTo>
                <a:lnTo>
                  <a:pt x="114" y="102"/>
                </a:lnTo>
                <a:lnTo>
                  <a:pt x="114" y="102"/>
                </a:lnTo>
                <a:lnTo>
                  <a:pt x="114" y="102"/>
                </a:lnTo>
                <a:lnTo>
                  <a:pt x="114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8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96" y="102"/>
                </a:lnTo>
                <a:lnTo>
                  <a:pt x="96" y="102"/>
                </a:lnTo>
                <a:lnTo>
                  <a:pt x="90" y="102"/>
                </a:lnTo>
                <a:lnTo>
                  <a:pt x="90" y="102"/>
                </a:lnTo>
                <a:lnTo>
                  <a:pt x="90" y="102"/>
                </a:lnTo>
                <a:lnTo>
                  <a:pt x="90" y="102"/>
                </a:lnTo>
                <a:lnTo>
                  <a:pt x="84" y="102"/>
                </a:lnTo>
                <a:lnTo>
                  <a:pt x="84" y="102"/>
                </a:lnTo>
                <a:lnTo>
                  <a:pt x="78" y="108"/>
                </a:lnTo>
                <a:lnTo>
                  <a:pt x="78" y="108"/>
                </a:lnTo>
                <a:lnTo>
                  <a:pt x="78" y="114"/>
                </a:lnTo>
                <a:lnTo>
                  <a:pt x="78" y="114"/>
                </a:lnTo>
                <a:lnTo>
                  <a:pt x="78" y="114"/>
                </a:lnTo>
                <a:lnTo>
                  <a:pt x="78" y="120"/>
                </a:lnTo>
                <a:lnTo>
                  <a:pt x="78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72" y="120"/>
                </a:lnTo>
                <a:lnTo>
                  <a:pt x="66" y="120"/>
                </a:lnTo>
                <a:lnTo>
                  <a:pt x="66" y="120"/>
                </a:lnTo>
                <a:lnTo>
                  <a:pt x="66" y="114"/>
                </a:lnTo>
                <a:lnTo>
                  <a:pt x="66" y="114"/>
                </a:lnTo>
                <a:lnTo>
                  <a:pt x="60" y="114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60" y="108"/>
                </a:lnTo>
                <a:lnTo>
                  <a:pt x="54" y="114"/>
                </a:lnTo>
                <a:lnTo>
                  <a:pt x="54" y="114"/>
                </a:lnTo>
                <a:lnTo>
                  <a:pt x="48" y="114"/>
                </a:lnTo>
                <a:lnTo>
                  <a:pt x="48" y="120"/>
                </a:lnTo>
                <a:lnTo>
                  <a:pt x="48" y="120"/>
                </a:lnTo>
                <a:lnTo>
                  <a:pt x="48" y="120"/>
                </a:lnTo>
                <a:lnTo>
                  <a:pt x="42" y="120"/>
                </a:lnTo>
                <a:lnTo>
                  <a:pt x="42" y="120"/>
                </a:lnTo>
                <a:lnTo>
                  <a:pt x="42" y="120"/>
                </a:lnTo>
                <a:lnTo>
                  <a:pt x="36" y="120"/>
                </a:lnTo>
                <a:lnTo>
                  <a:pt x="36" y="120"/>
                </a:lnTo>
                <a:lnTo>
                  <a:pt x="36" y="114"/>
                </a:lnTo>
                <a:lnTo>
                  <a:pt x="36" y="114"/>
                </a:lnTo>
                <a:lnTo>
                  <a:pt x="36" y="114"/>
                </a:lnTo>
                <a:lnTo>
                  <a:pt x="30" y="108"/>
                </a:lnTo>
                <a:lnTo>
                  <a:pt x="30" y="108"/>
                </a:lnTo>
                <a:lnTo>
                  <a:pt x="30" y="108"/>
                </a:lnTo>
                <a:lnTo>
                  <a:pt x="30" y="102"/>
                </a:lnTo>
                <a:lnTo>
                  <a:pt x="30" y="96"/>
                </a:lnTo>
                <a:lnTo>
                  <a:pt x="30" y="90"/>
                </a:lnTo>
                <a:lnTo>
                  <a:pt x="30" y="90"/>
                </a:lnTo>
                <a:lnTo>
                  <a:pt x="30" y="84"/>
                </a:lnTo>
                <a:lnTo>
                  <a:pt x="30" y="84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30" y="78"/>
                </a:lnTo>
                <a:lnTo>
                  <a:pt x="24" y="78"/>
                </a:lnTo>
                <a:lnTo>
                  <a:pt x="24" y="78"/>
                </a:lnTo>
                <a:lnTo>
                  <a:pt x="24" y="78"/>
                </a:lnTo>
                <a:lnTo>
                  <a:pt x="18" y="78"/>
                </a:lnTo>
                <a:lnTo>
                  <a:pt x="18" y="72"/>
                </a:lnTo>
                <a:lnTo>
                  <a:pt x="12" y="72"/>
                </a:lnTo>
                <a:lnTo>
                  <a:pt x="6" y="66"/>
                </a:lnTo>
                <a:lnTo>
                  <a:pt x="6" y="66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54"/>
                </a:lnTo>
                <a:lnTo>
                  <a:pt x="6" y="54"/>
                </a:lnTo>
                <a:lnTo>
                  <a:pt x="6" y="54"/>
                </a:lnTo>
                <a:lnTo>
                  <a:pt x="6" y="48"/>
                </a:lnTo>
                <a:lnTo>
                  <a:pt x="6" y="48"/>
                </a:lnTo>
                <a:lnTo>
                  <a:pt x="12" y="48"/>
                </a:lnTo>
                <a:lnTo>
                  <a:pt x="12" y="48"/>
                </a:lnTo>
                <a:lnTo>
                  <a:pt x="18" y="48"/>
                </a:lnTo>
                <a:lnTo>
                  <a:pt x="18" y="42"/>
                </a:lnTo>
                <a:lnTo>
                  <a:pt x="18" y="42"/>
                </a:lnTo>
                <a:lnTo>
                  <a:pt x="24" y="42"/>
                </a:lnTo>
                <a:lnTo>
                  <a:pt x="24" y="42"/>
                </a:lnTo>
                <a:lnTo>
                  <a:pt x="30" y="42"/>
                </a:lnTo>
                <a:lnTo>
                  <a:pt x="30" y="42"/>
                </a:lnTo>
                <a:lnTo>
                  <a:pt x="246" y="18"/>
                </a:lnTo>
                <a:lnTo>
                  <a:pt x="264" y="42"/>
                </a:lnTo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7035840" y="6111720"/>
            <a:ext cx="50760" cy="95400"/>
          </a:xfrm>
          <a:custGeom>
            <a:avLst/>
            <a:gdLst/>
            <a:ahLst/>
            <a:rect l="l" t="t" r="r" b="b"/>
            <a:pathLst>
              <a:path w="36" h="60">
                <a:moveTo>
                  <a:pt x="12" y="24"/>
                </a:moveTo>
                <a:lnTo>
                  <a:pt x="18" y="18"/>
                </a:lnTo>
                <a:lnTo>
                  <a:pt x="24" y="12"/>
                </a:lnTo>
                <a:lnTo>
                  <a:pt x="24" y="6"/>
                </a:lnTo>
                <a:lnTo>
                  <a:pt x="30" y="6"/>
                </a:lnTo>
                <a:lnTo>
                  <a:pt x="30" y="6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0" y="0"/>
                </a:lnTo>
                <a:lnTo>
                  <a:pt x="36" y="0"/>
                </a:lnTo>
                <a:lnTo>
                  <a:pt x="36" y="0"/>
                </a:lnTo>
                <a:lnTo>
                  <a:pt x="36" y="6"/>
                </a:lnTo>
                <a:lnTo>
                  <a:pt x="36" y="6"/>
                </a:lnTo>
                <a:lnTo>
                  <a:pt x="36" y="6"/>
                </a:lnTo>
                <a:lnTo>
                  <a:pt x="36" y="6"/>
                </a:lnTo>
                <a:lnTo>
                  <a:pt x="36" y="12"/>
                </a:lnTo>
                <a:lnTo>
                  <a:pt x="36" y="12"/>
                </a:lnTo>
                <a:lnTo>
                  <a:pt x="36" y="18"/>
                </a:lnTo>
                <a:lnTo>
                  <a:pt x="36" y="24"/>
                </a:lnTo>
                <a:lnTo>
                  <a:pt x="36" y="24"/>
                </a:lnTo>
                <a:lnTo>
                  <a:pt x="36" y="30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  <a:lnTo>
                  <a:pt x="24" y="42"/>
                </a:lnTo>
                <a:lnTo>
                  <a:pt x="24" y="42"/>
                </a:lnTo>
                <a:lnTo>
                  <a:pt x="24" y="42"/>
                </a:lnTo>
                <a:lnTo>
                  <a:pt x="18" y="48"/>
                </a:lnTo>
                <a:lnTo>
                  <a:pt x="12" y="54"/>
                </a:lnTo>
                <a:lnTo>
                  <a:pt x="12" y="54"/>
                </a:lnTo>
                <a:lnTo>
                  <a:pt x="12" y="54"/>
                </a:lnTo>
                <a:lnTo>
                  <a:pt x="12" y="60"/>
                </a:lnTo>
                <a:lnTo>
                  <a:pt x="6" y="60"/>
                </a:lnTo>
                <a:lnTo>
                  <a:pt x="6" y="60"/>
                </a:lnTo>
                <a:lnTo>
                  <a:pt x="6" y="60"/>
                </a:lnTo>
                <a:lnTo>
                  <a:pt x="6" y="60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60"/>
                </a:lnTo>
                <a:lnTo>
                  <a:pt x="0" y="54"/>
                </a:lnTo>
                <a:lnTo>
                  <a:pt x="0" y="54"/>
                </a:lnTo>
                <a:lnTo>
                  <a:pt x="0" y="54"/>
                </a:lnTo>
                <a:lnTo>
                  <a:pt x="0" y="48"/>
                </a:lnTo>
                <a:lnTo>
                  <a:pt x="0" y="48"/>
                </a:lnTo>
                <a:lnTo>
                  <a:pt x="0" y="42"/>
                </a:lnTo>
                <a:lnTo>
                  <a:pt x="0" y="42"/>
                </a:lnTo>
                <a:lnTo>
                  <a:pt x="0" y="36"/>
                </a:lnTo>
                <a:lnTo>
                  <a:pt x="0" y="36"/>
                </a:lnTo>
                <a:lnTo>
                  <a:pt x="0" y="30"/>
                </a:lnTo>
                <a:lnTo>
                  <a:pt x="6" y="30"/>
                </a:lnTo>
                <a:lnTo>
                  <a:pt x="6" y="24"/>
                </a:lnTo>
                <a:lnTo>
                  <a:pt x="12" y="24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3" name=""/>
          <p:cNvGrpSpPr/>
          <p:nvPr/>
        </p:nvGrpSpPr>
        <p:grpSpPr>
          <a:xfrm>
            <a:off x="7035840" y="6111720"/>
            <a:ext cx="50760" cy="95040"/>
            <a:chOff x="7035840" y="6111720"/>
            <a:chExt cx="50760" cy="95040"/>
          </a:xfrm>
        </p:grpSpPr>
        <p:sp>
          <p:nvSpPr>
            <p:cNvPr id="434" name=""/>
            <p:cNvSpPr/>
            <p:nvPr/>
          </p:nvSpPr>
          <p:spPr>
            <a:xfrm>
              <a:off x="7035840" y="6111720"/>
              <a:ext cx="50760" cy="95040"/>
            </a:xfrm>
            <a:custGeom>
              <a:avLst/>
              <a:gdLst/>
              <a:ahLst/>
              <a:rect l="l" t="t" r="r" b="b"/>
              <a:pathLst>
                <a:path w="36" h="60">
                  <a:moveTo>
                    <a:pt x="12" y="24"/>
                  </a:moveTo>
                  <a:lnTo>
                    <a:pt x="18" y="18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12"/>
                  </a:lnTo>
                  <a:lnTo>
                    <a:pt x="36" y="12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18" y="48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83ff9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7035840" y="6111720"/>
              <a:ext cx="50760" cy="95040"/>
            </a:xfrm>
            <a:custGeom>
              <a:avLst/>
              <a:gdLst/>
              <a:ahLst/>
              <a:rect l="l" t="t" r="r" b="b"/>
              <a:pathLst>
                <a:path w="36" h="60">
                  <a:moveTo>
                    <a:pt x="12" y="24"/>
                  </a:moveTo>
                  <a:lnTo>
                    <a:pt x="18" y="18"/>
                  </a:lnTo>
                  <a:lnTo>
                    <a:pt x="24" y="12"/>
                  </a:lnTo>
                  <a:lnTo>
                    <a:pt x="24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6"/>
                  </a:lnTo>
                  <a:lnTo>
                    <a:pt x="36" y="12"/>
                  </a:lnTo>
                  <a:lnTo>
                    <a:pt x="36" y="12"/>
                  </a:lnTo>
                  <a:lnTo>
                    <a:pt x="36" y="18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30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30" y="36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18" y="48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54"/>
                  </a:lnTo>
                  <a:lnTo>
                    <a:pt x="12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6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54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6" y="24"/>
                  </a:lnTo>
                  <a:lnTo>
                    <a:pt x="12" y="24"/>
                  </a:lnTo>
                </a:path>
              </a:pathLst>
            </a:custGeom>
            <a:noFill/>
            <a:ln cap="rnd"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6" name=""/>
          <p:cNvSpPr/>
          <p:nvPr/>
        </p:nvSpPr>
        <p:spPr>
          <a:xfrm>
            <a:off x="6045120" y="2606760"/>
            <a:ext cx="17640" cy="2844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lnTo>
                  <a:pt x="12" y="0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12"/>
                </a:lnTo>
                <a:lnTo>
                  <a:pt x="12" y="12"/>
                </a:lnTo>
                <a:lnTo>
                  <a:pt x="6" y="12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6045120" y="2606760"/>
            <a:ext cx="17640" cy="2844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lnTo>
                  <a:pt x="6" y="0"/>
                </a:lnTo>
                <a:lnTo>
                  <a:pt x="12" y="0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6"/>
                </a:lnTo>
                <a:lnTo>
                  <a:pt x="12" y="12"/>
                </a:lnTo>
                <a:lnTo>
                  <a:pt x="12" y="12"/>
                </a:lnTo>
                <a:lnTo>
                  <a:pt x="6" y="12"/>
                </a:lnTo>
                <a:lnTo>
                  <a:pt x="6" y="18"/>
                </a:lnTo>
                <a:lnTo>
                  <a:pt x="6" y="18"/>
                </a:lnTo>
                <a:lnTo>
                  <a:pt x="6" y="18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cap="rnd" w="936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6070680" y="2616120"/>
            <a:ext cx="25200" cy="47880"/>
          </a:xfrm>
          <a:custGeom>
            <a:avLst/>
            <a:gdLst/>
            <a:ahLst/>
            <a:rect l="l" t="t" r="r" b="b"/>
            <a:pathLst>
              <a:path w="18" h="30">
                <a:moveTo>
                  <a:pt x="12" y="0"/>
                </a:moveTo>
                <a:lnTo>
                  <a:pt x="12" y="0"/>
                </a:lnTo>
                <a:lnTo>
                  <a:pt x="12" y="0"/>
                </a:lnTo>
                <a:lnTo>
                  <a:pt x="12" y="6"/>
                </a:lnTo>
                <a:lnTo>
                  <a:pt x="18" y="6"/>
                </a:lnTo>
                <a:lnTo>
                  <a:pt x="18" y="12"/>
                </a:lnTo>
                <a:lnTo>
                  <a:pt x="18" y="12"/>
                </a:lnTo>
                <a:lnTo>
                  <a:pt x="18" y="12"/>
                </a:lnTo>
                <a:lnTo>
                  <a:pt x="18" y="18"/>
                </a:lnTo>
                <a:lnTo>
                  <a:pt x="18" y="18"/>
                </a:lnTo>
                <a:lnTo>
                  <a:pt x="18" y="18"/>
                </a:lnTo>
                <a:lnTo>
                  <a:pt x="18" y="24"/>
                </a:lnTo>
                <a:lnTo>
                  <a:pt x="18" y="24"/>
                </a:lnTo>
                <a:lnTo>
                  <a:pt x="18" y="30"/>
                </a:lnTo>
                <a:lnTo>
                  <a:pt x="18" y="30"/>
                </a:lnTo>
                <a:lnTo>
                  <a:pt x="18" y="30"/>
                </a:lnTo>
                <a:lnTo>
                  <a:pt x="18" y="30"/>
                </a:lnTo>
                <a:lnTo>
                  <a:pt x="12" y="30"/>
                </a:lnTo>
                <a:lnTo>
                  <a:pt x="12" y="30"/>
                </a:lnTo>
                <a:lnTo>
                  <a:pt x="12" y="30"/>
                </a:lnTo>
                <a:lnTo>
                  <a:pt x="6" y="30"/>
                </a:lnTo>
                <a:lnTo>
                  <a:pt x="6" y="30"/>
                </a:lnTo>
                <a:lnTo>
                  <a:pt x="6" y="30"/>
                </a:lnTo>
                <a:lnTo>
                  <a:pt x="0" y="24"/>
                </a:lnTo>
                <a:lnTo>
                  <a:pt x="0" y="24"/>
                </a:lnTo>
                <a:lnTo>
                  <a:pt x="0" y="24"/>
                </a:lnTo>
                <a:lnTo>
                  <a:pt x="0" y="24"/>
                </a:lnTo>
                <a:lnTo>
                  <a:pt x="0" y="24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12"/>
                </a:lnTo>
                <a:lnTo>
                  <a:pt x="0" y="12"/>
                </a:lnTo>
                <a:lnTo>
                  <a:pt x="6" y="12"/>
                </a:lnTo>
                <a:lnTo>
                  <a:pt x="6" y="6"/>
                </a:lnTo>
                <a:lnTo>
                  <a:pt x="6" y="6"/>
                </a:lnTo>
                <a:lnTo>
                  <a:pt x="6" y="0"/>
                </a:lnTo>
                <a:lnTo>
                  <a:pt x="12" y="0"/>
                </a:lnTo>
                <a:lnTo>
                  <a:pt x="12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6070680" y="2616120"/>
            <a:ext cx="25200" cy="47880"/>
          </a:xfrm>
          <a:custGeom>
            <a:avLst/>
            <a:gdLst/>
            <a:ahLst/>
            <a:rect l="l" t="t" r="r" b="b"/>
            <a:pathLst>
              <a:path w="18" h="30">
                <a:moveTo>
                  <a:pt x="12" y="0"/>
                </a:moveTo>
                <a:lnTo>
                  <a:pt x="12" y="0"/>
                </a:lnTo>
                <a:lnTo>
                  <a:pt x="12" y="0"/>
                </a:lnTo>
                <a:lnTo>
                  <a:pt x="12" y="6"/>
                </a:lnTo>
                <a:lnTo>
                  <a:pt x="18" y="6"/>
                </a:lnTo>
                <a:lnTo>
                  <a:pt x="18" y="12"/>
                </a:lnTo>
                <a:lnTo>
                  <a:pt x="18" y="12"/>
                </a:lnTo>
                <a:lnTo>
                  <a:pt x="18" y="12"/>
                </a:lnTo>
                <a:lnTo>
                  <a:pt x="18" y="18"/>
                </a:lnTo>
                <a:lnTo>
                  <a:pt x="18" y="18"/>
                </a:lnTo>
                <a:lnTo>
                  <a:pt x="18" y="18"/>
                </a:lnTo>
                <a:lnTo>
                  <a:pt x="18" y="24"/>
                </a:lnTo>
                <a:lnTo>
                  <a:pt x="18" y="24"/>
                </a:lnTo>
                <a:lnTo>
                  <a:pt x="18" y="30"/>
                </a:lnTo>
                <a:lnTo>
                  <a:pt x="18" y="30"/>
                </a:lnTo>
                <a:lnTo>
                  <a:pt x="18" y="30"/>
                </a:lnTo>
                <a:lnTo>
                  <a:pt x="18" y="30"/>
                </a:lnTo>
                <a:lnTo>
                  <a:pt x="12" y="30"/>
                </a:lnTo>
                <a:lnTo>
                  <a:pt x="12" y="30"/>
                </a:lnTo>
                <a:lnTo>
                  <a:pt x="12" y="30"/>
                </a:lnTo>
                <a:lnTo>
                  <a:pt x="6" y="30"/>
                </a:lnTo>
                <a:lnTo>
                  <a:pt x="6" y="30"/>
                </a:lnTo>
                <a:lnTo>
                  <a:pt x="6" y="30"/>
                </a:lnTo>
                <a:lnTo>
                  <a:pt x="0" y="24"/>
                </a:lnTo>
                <a:lnTo>
                  <a:pt x="0" y="24"/>
                </a:lnTo>
                <a:lnTo>
                  <a:pt x="0" y="24"/>
                </a:lnTo>
                <a:lnTo>
                  <a:pt x="0" y="24"/>
                </a:lnTo>
                <a:lnTo>
                  <a:pt x="0" y="24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12"/>
                </a:lnTo>
                <a:lnTo>
                  <a:pt x="0" y="12"/>
                </a:lnTo>
                <a:lnTo>
                  <a:pt x="6" y="12"/>
                </a:lnTo>
                <a:lnTo>
                  <a:pt x="6" y="6"/>
                </a:lnTo>
                <a:lnTo>
                  <a:pt x="6" y="6"/>
                </a:lnTo>
                <a:lnTo>
                  <a:pt x="6" y="0"/>
                </a:lnTo>
                <a:lnTo>
                  <a:pt x="12" y="0"/>
                </a:lnTo>
                <a:lnTo>
                  <a:pt x="12" y="0"/>
                </a:lnTo>
              </a:path>
            </a:pathLst>
          </a:custGeom>
          <a:noFill/>
          <a:ln cap="rnd" w="936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6002280" y="2664000"/>
            <a:ext cx="17640" cy="2844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12" y="6"/>
                </a:lnTo>
                <a:lnTo>
                  <a:pt x="12" y="12"/>
                </a:lnTo>
                <a:lnTo>
                  <a:pt x="12" y="12"/>
                </a:lnTo>
                <a:lnTo>
                  <a:pt x="12" y="18"/>
                </a:lnTo>
                <a:lnTo>
                  <a:pt x="12" y="18"/>
                </a:lnTo>
                <a:lnTo>
                  <a:pt x="12" y="18"/>
                </a:lnTo>
                <a:lnTo>
                  <a:pt x="6" y="18"/>
                </a:lnTo>
                <a:lnTo>
                  <a:pt x="6" y="18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002280" y="2664000"/>
            <a:ext cx="17640" cy="2844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12" y="6"/>
                </a:lnTo>
                <a:lnTo>
                  <a:pt x="12" y="12"/>
                </a:lnTo>
                <a:lnTo>
                  <a:pt x="12" y="12"/>
                </a:lnTo>
                <a:lnTo>
                  <a:pt x="12" y="18"/>
                </a:lnTo>
                <a:lnTo>
                  <a:pt x="12" y="18"/>
                </a:lnTo>
                <a:lnTo>
                  <a:pt x="12" y="18"/>
                </a:lnTo>
                <a:lnTo>
                  <a:pt x="6" y="18"/>
                </a:lnTo>
                <a:lnTo>
                  <a:pt x="6" y="18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18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cap="rnd" w="936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113520" y="2644920"/>
            <a:ext cx="79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6113520" y="2644920"/>
            <a:ext cx="7920" cy="19080"/>
          </a:xfrm>
          <a:custGeom>
            <a:avLst/>
            <a:gdLst/>
            <a:ahLst/>
            <a:rect l="l" t="t" r="r" b="b"/>
            <a:pathLst>
              <a:path w="6" h="12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6" y="0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6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6" y="12"/>
                </a:lnTo>
                <a:lnTo>
                  <a:pt x="0" y="12"/>
                </a:lnTo>
                <a:lnTo>
                  <a:pt x="0" y="12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cap="rnd" w="936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5697360" y="2577960"/>
            <a:ext cx="906480" cy="857520"/>
          </a:xfrm>
          <a:custGeom>
            <a:avLst/>
            <a:gdLst/>
            <a:ahLst/>
            <a:rect l="l" t="t" r="r" b="b"/>
            <a:pathLst>
              <a:path w="642" h="540">
                <a:moveTo>
                  <a:pt x="258" y="0"/>
                </a:moveTo>
                <a:lnTo>
                  <a:pt x="270" y="0"/>
                </a:lnTo>
                <a:lnTo>
                  <a:pt x="282" y="0"/>
                </a:lnTo>
                <a:lnTo>
                  <a:pt x="306" y="0"/>
                </a:lnTo>
                <a:lnTo>
                  <a:pt x="324" y="0"/>
                </a:lnTo>
                <a:lnTo>
                  <a:pt x="336" y="0"/>
                </a:lnTo>
                <a:lnTo>
                  <a:pt x="348" y="6"/>
                </a:lnTo>
                <a:lnTo>
                  <a:pt x="360" y="6"/>
                </a:lnTo>
                <a:lnTo>
                  <a:pt x="372" y="6"/>
                </a:lnTo>
                <a:lnTo>
                  <a:pt x="378" y="0"/>
                </a:lnTo>
                <a:lnTo>
                  <a:pt x="384" y="0"/>
                </a:lnTo>
                <a:lnTo>
                  <a:pt x="390" y="0"/>
                </a:lnTo>
                <a:lnTo>
                  <a:pt x="390" y="0"/>
                </a:lnTo>
                <a:lnTo>
                  <a:pt x="396" y="0"/>
                </a:lnTo>
                <a:lnTo>
                  <a:pt x="396" y="0"/>
                </a:lnTo>
                <a:lnTo>
                  <a:pt x="396" y="0"/>
                </a:lnTo>
                <a:lnTo>
                  <a:pt x="402" y="0"/>
                </a:lnTo>
                <a:lnTo>
                  <a:pt x="402" y="0"/>
                </a:lnTo>
                <a:lnTo>
                  <a:pt x="402" y="0"/>
                </a:lnTo>
                <a:lnTo>
                  <a:pt x="402" y="0"/>
                </a:lnTo>
                <a:lnTo>
                  <a:pt x="402" y="6"/>
                </a:lnTo>
                <a:lnTo>
                  <a:pt x="402" y="6"/>
                </a:lnTo>
                <a:lnTo>
                  <a:pt x="402" y="6"/>
                </a:lnTo>
                <a:lnTo>
                  <a:pt x="408" y="6"/>
                </a:lnTo>
                <a:lnTo>
                  <a:pt x="408" y="6"/>
                </a:lnTo>
                <a:lnTo>
                  <a:pt x="408" y="6"/>
                </a:lnTo>
                <a:lnTo>
                  <a:pt x="408" y="6"/>
                </a:lnTo>
                <a:lnTo>
                  <a:pt x="414" y="6"/>
                </a:lnTo>
                <a:lnTo>
                  <a:pt x="414" y="6"/>
                </a:lnTo>
                <a:lnTo>
                  <a:pt x="420" y="6"/>
                </a:lnTo>
                <a:lnTo>
                  <a:pt x="420" y="12"/>
                </a:lnTo>
                <a:lnTo>
                  <a:pt x="426" y="12"/>
                </a:lnTo>
                <a:lnTo>
                  <a:pt x="432" y="12"/>
                </a:lnTo>
                <a:lnTo>
                  <a:pt x="432" y="12"/>
                </a:lnTo>
                <a:lnTo>
                  <a:pt x="438" y="12"/>
                </a:lnTo>
                <a:lnTo>
                  <a:pt x="438" y="12"/>
                </a:lnTo>
                <a:lnTo>
                  <a:pt x="438" y="18"/>
                </a:lnTo>
                <a:lnTo>
                  <a:pt x="444" y="18"/>
                </a:lnTo>
                <a:lnTo>
                  <a:pt x="444" y="18"/>
                </a:lnTo>
                <a:lnTo>
                  <a:pt x="444" y="18"/>
                </a:lnTo>
                <a:lnTo>
                  <a:pt x="444" y="18"/>
                </a:lnTo>
                <a:lnTo>
                  <a:pt x="450" y="12"/>
                </a:lnTo>
                <a:lnTo>
                  <a:pt x="450" y="12"/>
                </a:lnTo>
                <a:lnTo>
                  <a:pt x="456" y="12"/>
                </a:lnTo>
                <a:lnTo>
                  <a:pt x="462" y="6"/>
                </a:lnTo>
                <a:lnTo>
                  <a:pt x="468" y="6"/>
                </a:lnTo>
                <a:lnTo>
                  <a:pt x="474" y="0"/>
                </a:lnTo>
                <a:lnTo>
                  <a:pt x="474" y="0"/>
                </a:lnTo>
                <a:lnTo>
                  <a:pt x="474" y="6"/>
                </a:lnTo>
                <a:lnTo>
                  <a:pt x="474" y="6"/>
                </a:lnTo>
                <a:lnTo>
                  <a:pt x="474" y="6"/>
                </a:lnTo>
                <a:lnTo>
                  <a:pt x="474" y="6"/>
                </a:lnTo>
                <a:lnTo>
                  <a:pt x="480" y="12"/>
                </a:lnTo>
                <a:lnTo>
                  <a:pt x="480" y="12"/>
                </a:lnTo>
                <a:lnTo>
                  <a:pt x="486" y="12"/>
                </a:lnTo>
                <a:lnTo>
                  <a:pt x="486" y="12"/>
                </a:lnTo>
                <a:lnTo>
                  <a:pt x="492" y="18"/>
                </a:lnTo>
                <a:lnTo>
                  <a:pt x="492" y="18"/>
                </a:lnTo>
                <a:lnTo>
                  <a:pt x="498" y="18"/>
                </a:lnTo>
                <a:lnTo>
                  <a:pt x="498" y="18"/>
                </a:lnTo>
                <a:lnTo>
                  <a:pt x="504" y="18"/>
                </a:lnTo>
                <a:lnTo>
                  <a:pt x="504" y="18"/>
                </a:lnTo>
                <a:lnTo>
                  <a:pt x="510" y="18"/>
                </a:lnTo>
                <a:lnTo>
                  <a:pt x="510" y="18"/>
                </a:lnTo>
                <a:lnTo>
                  <a:pt x="510" y="24"/>
                </a:lnTo>
                <a:lnTo>
                  <a:pt x="510" y="24"/>
                </a:lnTo>
                <a:lnTo>
                  <a:pt x="510" y="24"/>
                </a:lnTo>
                <a:lnTo>
                  <a:pt x="510" y="24"/>
                </a:lnTo>
                <a:lnTo>
                  <a:pt x="516" y="24"/>
                </a:lnTo>
                <a:lnTo>
                  <a:pt x="516" y="24"/>
                </a:lnTo>
                <a:lnTo>
                  <a:pt x="516" y="24"/>
                </a:lnTo>
                <a:lnTo>
                  <a:pt x="516" y="24"/>
                </a:lnTo>
                <a:lnTo>
                  <a:pt x="516" y="24"/>
                </a:lnTo>
                <a:lnTo>
                  <a:pt x="522" y="24"/>
                </a:lnTo>
                <a:lnTo>
                  <a:pt x="522" y="24"/>
                </a:lnTo>
                <a:lnTo>
                  <a:pt x="522" y="24"/>
                </a:lnTo>
                <a:lnTo>
                  <a:pt x="522" y="24"/>
                </a:lnTo>
                <a:lnTo>
                  <a:pt x="528" y="18"/>
                </a:lnTo>
                <a:lnTo>
                  <a:pt x="528" y="18"/>
                </a:lnTo>
                <a:lnTo>
                  <a:pt x="528" y="18"/>
                </a:lnTo>
                <a:lnTo>
                  <a:pt x="534" y="18"/>
                </a:lnTo>
                <a:lnTo>
                  <a:pt x="534" y="18"/>
                </a:lnTo>
                <a:lnTo>
                  <a:pt x="534" y="18"/>
                </a:lnTo>
                <a:lnTo>
                  <a:pt x="534" y="18"/>
                </a:lnTo>
                <a:lnTo>
                  <a:pt x="540" y="18"/>
                </a:lnTo>
                <a:lnTo>
                  <a:pt x="540" y="18"/>
                </a:lnTo>
                <a:lnTo>
                  <a:pt x="540" y="18"/>
                </a:lnTo>
                <a:lnTo>
                  <a:pt x="546" y="18"/>
                </a:lnTo>
                <a:lnTo>
                  <a:pt x="546" y="18"/>
                </a:lnTo>
                <a:lnTo>
                  <a:pt x="546" y="18"/>
                </a:lnTo>
                <a:lnTo>
                  <a:pt x="546" y="18"/>
                </a:lnTo>
                <a:lnTo>
                  <a:pt x="546" y="18"/>
                </a:lnTo>
                <a:lnTo>
                  <a:pt x="546" y="18"/>
                </a:lnTo>
                <a:lnTo>
                  <a:pt x="552" y="24"/>
                </a:lnTo>
                <a:lnTo>
                  <a:pt x="552" y="24"/>
                </a:lnTo>
                <a:lnTo>
                  <a:pt x="552" y="30"/>
                </a:lnTo>
                <a:lnTo>
                  <a:pt x="552" y="30"/>
                </a:lnTo>
                <a:lnTo>
                  <a:pt x="558" y="30"/>
                </a:lnTo>
                <a:lnTo>
                  <a:pt x="558" y="36"/>
                </a:lnTo>
                <a:lnTo>
                  <a:pt x="558" y="36"/>
                </a:lnTo>
                <a:lnTo>
                  <a:pt x="558" y="36"/>
                </a:lnTo>
                <a:lnTo>
                  <a:pt x="558" y="42"/>
                </a:lnTo>
                <a:lnTo>
                  <a:pt x="564" y="42"/>
                </a:lnTo>
                <a:lnTo>
                  <a:pt x="564" y="48"/>
                </a:lnTo>
                <a:lnTo>
                  <a:pt x="564" y="48"/>
                </a:lnTo>
                <a:lnTo>
                  <a:pt x="564" y="48"/>
                </a:lnTo>
                <a:lnTo>
                  <a:pt x="564" y="54"/>
                </a:lnTo>
                <a:lnTo>
                  <a:pt x="564" y="54"/>
                </a:lnTo>
                <a:lnTo>
                  <a:pt x="564" y="54"/>
                </a:lnTo>
                <a:lnTo>
                  <a:pt x="570" y="54"/>
                </a:lnTo>
                <a:lnTo>
                  <a:pt x="570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82" y="54"/>
                </a:lnTo>
                <a:lnTo>
                  <a:pt x="582" y="54"/>
                </a:lnTo>
                <a:lnTo>
                  <a:pt x="582" y="60"/>
                </a:lnTo>
                <a:lnTo>
                  <a:pt x="582" y="60"/>
                </a:lnTo>
                <a:lnTo>
                  <a:pt x="582" y="60"/>
                </a:lnTo>
                <a:lnTo>
                  <a:pt x="582" y="60"/>
                </a:lnTo>
                <a:lnTo>
                  <a:pt x="582" y="66"/>
                </a:lnTo>
                <a:lnTo>
                  <a:pt x="582" y="66"/>
                </a:lnTo>
                <a:lnTo>
                  <a:pt x="582" y="66"/>
                </a:lnTo>
                <a:lnTo>
                  <a:pt x="582" y="72"/>
                </a:lnTo>
                <a:lnTo>
                  <a:pt x="582" y="72"/>
                </a:lnTo>
                <a:lnTo>
                  <a:pt x="582" y="72"/>
                </a:lnTo>
                <a:lnTo>
                  <a:pt x="582" y="72"/>
                </a:lnTo>
                <a:lnTo>
                  <a:pt x="582" y="78"/>
                </a:lnTo>
                <a:lnTo>
                  <a:pt x="588" y="78"/>
                </a:lnTo>
                <a:lnTo>
                  <a:pt x="594" y="78"/>
                </a:lnTo>
                <a:lnTo>
                  <a:pt x="594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84"/>
                </a:lnTo>
                <a:lnTo>
                  <a:pt x="600" y="84"/>
                </a:lnTo>
                <a:lnTo>
                  <a:pt x="600" y="90"/>
                </a:lnTo>
                <a:lnTo>
                  <a:pt x="600" y="90"/>
                </a:lnTo>
                <a:lnTo>
                  <a:pt x="600" y="96"/>
                </a:lnTo>
                <a:lnTo>
                  <a:pt x="606" y="96"/>
                </a:lnTo>
                <a:lnTo>
                  <a:pt x="612" y="102"/>
                </a:lnTo>
                <a:lnTo>
                  <a:pt x="612" y="102"/>
                </a:lnTo>
                <a:lnTo>
                  <a:pt x="618" y="102"/>
                </a:lnTo>
                <a:lnTo>
                  <a:pt x="618" y="108"/>
                </a:lnTo>
                <a:lnTo>
                  <a:pt x="624" y="108"/>
                </a:lnTo>
                <a:lnTo>
                  <a:pt x="630" y="108"/>
                </a:lnTo>
                <a:lnTo>
                  <a:pt x="630" y="114"/>
                </a:lnTo>
                <a:lnTo>
                  <a:pt x="630" y="114"/>
                </a:lnTo>
                <a:lnTo>
                  <a:pt x="630" y="114"/>
                </a:lnTo>
                <a:lnTo>
                  <a:pt x="636" y="114"/>
                </a:lnTo>
                <a:lnTo>
                  <a:pt x="636" y="120"/>
                </a:lnTo>
                <a:lnTo>
                  <a:pt x="636" y="120"/>
                </a:lnTo>
                <a:lnTo>
                  <a:pt x="636" y="126"/>
                </a:lnTo>
                <a:lnTo>
                  <a:pt x="642" y="126"/>
                </a:lnTo>
                <a:lnTo>
                  <a:pt x="642" y="126"/>
                </a:lnTo>
                <a:lnTo>
                  <a:pt x="642" y="132"/>
                </a:lnTo>
                <a:lnTo>
                  <a:pt x="642" y="132"/>
                </a:lnTo>
                <a:lnTo>
                  <a:pt x="636" y="132"/>
                </a:lnTo>
                <a:lnTo>
                  <a:pt x="636" y="132"/>
                </a:lnTo>
                <a:lnTo>
                  <a:pt x="636" y="138"/>
                </a:lnTo>
                <a:lnTo>
                  <a:pt x="630" y="138"/>
                </a:lnTo>
                <a:lnTo>
                  <a:pt x="630" y="138"/>
                </a:lnTo>
                <a:lnTo>
                  <a:pt x="624" y="138"/>
                </a:lnTo>
                <a:lnTo>
                  <a:pt x="624" y="138"/>
                </a:lnTo>
                <a:lnTo>
                  <a:pt x="618" y="138"/>
                </a:lnTo>
                <a:lnTo>
                  <a:pt x="612" y="132"/>
                </a:lnTo>
                <a:lnTo>
                  <a:pt x="606" y="132"/>
                </a:lnTo>
                <a:lnTo>
                  <a:pt x="600" y="132"/>
                </a:lnTo>
                <a:lnTo>
                  <a:pt x="594" y="132"/>
                </a:lnTo>
                <a:lnTo>
                  <a:pt x="600" y="132"/>
                </a:lnTo>
                <a:lnTo>
                  <a:pt x="612" y="138"/>
                </a:lnTo>
                <a:lnTo>
                  <a:pt x="612" y="138"/>
                </a:lnTo>
                <a:lnTo>
                  <a:pt x="618" y="144"/>
                </a:lnTo>
                <a:lnTo>
                  <a:pt x="618" y="144"/>
                </a:lnTo>
                <a:lnTo>
                  <a:pt x="618" y="144"/>
                </a:lnTo>
                <a:lnTo>
                  <a:pt x="618" y="144"/>
                </a:lnTo>
                <a:lnTo>
                  <a:pt x="618" y="144"/>
                </a:lnTo>
                <a:lnTo>
                  <a:pt x="624" y="150"/>
                </a:lnTo>
                <a:lnTo>
                  <a:pt x="624" y="150"/>
                </a:lnTo>
                <a:lnTo>
                  <a:pt x="618" y="150"/>
                </a:lnTo>
                <a:lnTo>
                  <a:pt x="618" y="156"/>
                </a:lnTo>
                <a:lnTo>
                  <a:pt x="618" y="156"/>
                </a:lnTo>
                <a:lnTo>
                  <a:pt x="618" y="156"/>
                </a:lnTo>
                <a:lnTo>
                  <a:pt x="618" y="156"/>
                </a:lnTo>
                <a:lnTo>
                  <a:pt x="618" y="162"/>
                </a:lnTo>
                <a:lnTo>
                  <a:pt x="612" y="162"/>
                </a:lnTo>
                <a:lnTo>
                  <a:pt x="612" y="162"/>
                </a:lnTo>
                <a:lnTo>
                  <a:pt x="606" y="168"/>
                </a:lnTo>
                <a:lnTo>
                  <a:pt x="600" y="168"/>
                </a:lnTo>
                <a:lnTo>
                  <a:pt x="600" y="168"/>
                </a:lnTo>
                <a:lnTo>
                  <a:pt x="594" y="162"/>
                </a:lnTo>
                <a:lnTo>
                  <a:pt x="594" y="162"/>
                </a:lnTo>
                <a:lnTo>
                  <a:pt x="588" y="162"/>
                </a:lnTo>
                <a:lnTo>
                  <a:pt x="582" y="156"/>
                </a:lnTo>
                <a:lnTo>
                  <a:pt x="582" y="156"/>
                </a:lnTo>
                <a:lnTo>
                  <a:pt x="576" y="156"/>
                </a:lnTo>
                <a:lnTo>
                  <a:pt x="576" y="150"/>
                </a:lnTo>
                <a:lnTo>
                  <a:pt x="570" y="156"/>
                </a:lnTo>
                <a:lnTo>
                  <a:pt x="570" y="156"/>
                </a:lnTo>
                <a:lnTo>
                  <a:pt x="564" y="162"/>
                </a:lnTo>
                <a:lnTo>
                  <a:pt x="564" y="162"/>
                </a:lnTo>
                <a:lnTo>
                  <a:pt x="564" y="168"/>
                </a:lnTo>
                <a:lnTo>
                  <a:pt x="564" y="168"/>
                </a:lnTo>
                <a:lnTo>
                  <a:pt x="558" y="168"/>
                </a:lnTo>
                <a:lnTo>
                  <a:pt x="558" y="168"/>
                </a:lnTo>
                <a:lnTo>
                  <a:pt x="558" y="168"/>
                </a:lnTo>
                <a:lnTo>
                  <a:pt x="558" y="168"/>
                </a:lnTo>
                <a:lnTo>
                  <a:pt x="558" y="168"/>
                </a:lnTo>
                <a:lnTo>
                  <a:pt x="552" y="168"/>
                </a:lnTo>
                <a:lnTo>
                  <a:pt x="552" y="162"/>
                </a:lnTo>
                <a:lnTo>
                  <a:pt x="552" y="162"/>
                </a:lnTo>
                <a:lnTo>
                  <a:pt x="552" y="162"/>
                </a:lnTo>
                <a:lnTo>
                  <a:pt x="552" y="162"/>
                </a:lnTo>
                <a:lnTo>
                  <a:pt x="546" y="156"/>
                </a:lnTo>
                <a:lnTo>
                  <a:pt x="546" y="156"/>
                </a:lnTo>
                <a:lnTo>
                  <a:pt x="540" y="156"/>
                </a:lnTo>
                <a:lnTo>
                  <a:pt x="534" y="150"/>
                </a:lnTo>
                <a:lnTo>
                  <a:pt x="540" y="150"/>
                </a:lnTo>
                <a:lnTo>
                  <a:pt x="540" y="150"/>
                </a:lnTo>
                <a:lnTo>
                  <a:pt x="540" y="144"/>
                </a:lnTo>
                <a:lnTo>
                  <a:pt x="540" y="138"/>
                </a:lnTo>
                <a:lnTo>
                  <a:pt x="540" y="138"/>
                </a:lnTo>
                <a:lnTo>
                  <a:pt x="540" y="138"/>
                </a:lnTo>
                <a:lnTo>
                  <a:pt x="540" y="138"/>
                </a:lnTo>
                <a:lnTo>
                  <a:pt x="540" y="132"/>
                </a:lnTo>
                <a:lnTo>
                  <a:pt x="540" y="132"/>
                </a:lnTo>
                <a:lnTo>
                  <a:pt x="540" y="132"/>
                </a:lnTo>
                <a:lnTo>
                  <a:pt x="540" y="132"/>
                </a:lnTo>
                <a:lnTo>
                  <a:pt x="534" y="132"/>
                </a:lnTo>
                <a:lnTo>
                  <a:pt x="516" y="132"/>
                </a:lnTo>
                <a:lnTo>
                  <a:pt x="516" y="126"/>
                </a:lnTo>
                <a:lnTo>
                  <a:pt x="516" y="126"/>
                </a:lnTo>
                <a:lnTo>
                  <a:pt x="516" y="120"/>
                </a:lnTo>
                <a:lnTo>
                  <a:pt x="516" y="120"/>
                </a:lnTo>
                <a:lnTo>
                  <a:pt x="516" y="120"/>
                </a:lnTo>
                <a:lnTo>
                  <a:pt x="516" y="114"/>
                </a:lnTo>
                <a:lnTo>
                  <a:pt x="516" y="114"/>
                </a:lnTo>
                <a:lnTo>
                  <a:pt x="516" y="114"/>
                </a:lnTo>
                <a:lnTo>
                  <a:pt x="516" y="114"/>
                </a:lnTo>
                <a:lnTo>
                  <a:pt x="510" y="114"/>
                </a:lnTo>
                <a:lnTo>
                  <a:pt x="510" y="114"/>
                </a:lnTo>
                <a:lnTo>
                  <a:pt x="510" y="114"/>
                </a:lnTo>
                <a:lnTo>
                  <a:pt x="510" y="114"/>
                </a:lnTo>
                <a:lnTo>
                  <a:pt x="510" y="108"/>
                </a:lnTo>
                <a:lnTo>
                  <a:pt x="504" y="108"/>
                </a:lnTo>
                <a:lnTo>
                  <a:pt x="504" y="108"/>
                </a:lnTo>
                <a:lnTo>
                  <a:pt x="504" y="108"/>
                </a:lnTo>
                <a:lnTo>
                  <a:pt x="504" y="108"/>
                </a:lnTo>
                <a:lnTo>
                  <a:pt x="498" y="108"/>
                </a:lnTo>
                <a:lnTo>
                  <a:pt x="498" y="108"/>
                </a:lnTo>
                <a:lnTo>
                  <a:pt x="492" y="108"/>
                </a:lnTo>
                <a:lnTo>
                  <a:pt x="486" y="114"/>
                </a:lnTo>
                <a:lnTo>
                  <a:pt x="486" y="114"/>
                </a:lnTo>
                <a:lnTo>
                  <a:pt x="480" y="114"/>
                </a:lnTo>
                <a:lnTo>
                  <a:pt x="480" y="114"/>
                </a:lnTo>
                <a:lnTo>
                  <a:pt x="480" y="114"/>
                </a:lnTo>
                <a:lnTo>
                  <a:pt x="480" y="114"/>
                </a:lnTo>
                <a:lnTo>
                  <a:pt x="480" y="120"/>
                </a:lnTo>
                <a:lnTo>
                  <a:pt x="486" y="120"/>
                </a:lnTo>
                <a:lnTo>
                  <a:pt x="486" y="126"/>
                </a:lnTo>
                <a:lnTo>
                  <a:pt x="486" y="126"/>
                </a:lnTo>
                <a:lnTo>
                  <a:pt x="492" y="132"/>
                </a:lnTo>
                <a:lnTo>
                  <a:pt x="492" y="132"/>
                </a:lnTo>
                <a:lnTo>
                  <a:pt x="492" y="132"/>
                </a:lnTo>
                <a:lnTo>
                  <a:pt x="498" y="138"/>
                </a:lnTo>
                <a:lnTo>
                  <a:pt x="498" y="138"/>
                </a:lnTo>
                <a:lnTo>
                  <a:pt x="498" y="138"/>
                </a:lnTo>
                <a:lnTo>
                  <a:pt x="504" y="138"/>
                </a:lnTo>
                <a:lnTo>
                  <a:pt x="510" y="138"/>
                </a:lnTo>
                <a:lnTo>
                  <a:pt x="510" y="138"/>
                </a:lnTo>
                <a:lnTo>
                  <a:pt x="516" y="138"/>
                </a:lnTo>
                <a:lnTo>
                  <a:pt x="516" y="138"/>
                </a:lnTo>
                <a:lnTo>
                  <a:pt x="516" y="180"/>
                </a:lnTo>
                <a:lnTo>
                  <a:pt x="516" y="180"/>
                </a:lnTo>
                <a:lnTo>
                  <a:pt x="516" y="180"/>
                </a:lnTo>
                <a:lnTo>
                  <a:pt x="516" y="180"/>
                </a:lnTo>
                <a:lnTo>
                  <a:pt x="510" y="180"/>
                </a:lnTo>
                <a:lnTo>
                  <a:pt x="510" y="180"/>
                </a:lnTo>
                <a:lnTo>
                  <a:pt x="510" y="186"/>
                </a:lnTo>
                <a:lnTo>
                  <a:pt x="510" y="186"/>
                </a:lnTo>
                <a:lnTo>
                  <a:pt x="510" y="186"/>
                </a:lnTo>
                <a:lnTo>
                  <a:pt x="510" y="192"/>
                </a:lnTo>
                <a:lnTo>
                  <a:pt x="510" y="198"/>
                </a:lnTo>
                <a:lnTo>
                  <a:pt x="510" y="204"/>
                </a:lnTo>
                <a:lnTo>
                  <a:pt x="510" y="204"/>
                </a:lnTo>
                <a:lnTo>
                  <a:pt x="504" y="210"/>
                </a:lnTo>
                <a:lnTo>
                  <a:pt x="504" y="210"/>
                </a:lnTo>
                <a:lnTo>
                  <a:pt x="498" y="216"/>
                </a:lnTo>
                <a:lnTo>
                  <a:pt x="498" y="216"/>
                </a:lnTo>
                <a:lnTo>
                  <a:pt x="498" y="216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46"/>
                </a:lnTo>
                <a:lnTo>
                  <a:pt x="504" y="246"/>
                </a:lnTo>
                <a:lnTo>
                  <a:pt x="504" y="252"/>
                </a:lnTo>
                <a:lnTo>
                  <a:pt x="504" y="252"/>
                </a:lnTo>
                <a:lnTo>
                  <a:pt x="510" y="258"/>
                </a:lnTo>
                <a:lnTo>
                  <a:pt x="510" y="258"/>
                </a:lnTo>
                <a:lnTo>
                  <a:pt x="510" y="258"/>
                </a:lnTo>
                <a:lnTo>
                  <a:pt x="510" y="264"/>
                </a:lnTo>
                <a:lnTo>
                  <a:pt x="516" y="264"/>
                </a:lnTo>
                <a:lnTo>
                  <a:pt x="516" y="264"/>
                </a:lnTo>
                <a:lnTo>
                  <a:pt x="516" y="264"/>
                </a:lnTo>
                <a:lnTo>
                  <a:pt x="516" y="264"/>
                </a:lnTo>
                <a:lnTo>
                  <a:pt x="510" y="270"/>
                </a:lnTo>
                <a:lnTo>
                  <a:pt x="510" y="270"/>
                </a:lnTo>
                <a:lnTo>
                  <a:pt x="510" y="270"/>
                </a:lnTo>
                <a:lnTo>
                  <a:pt x="510" y="276"/>
                </a:lnTo>
                <a:lnTo>
                  <a:pt x="510" y="276"/>
                </a:lnTo>
                <a:lnTo>
                  <a:pt x="510" y="276"/>
                </a:lnTo>
                <a:lnTo>
                  <a:pt x="510" y="282"/>
                </a:lnTo>
                <a:lnTo>
                  <a:pt x="510" y="282"/>
                </a:lnTo>
                <a:lnTo>
                  <a:pt x="510" y="282"/>
                </a:lnTo>
                <a:lnTo>
                  <a:pt x="510" y="282"/>
                </a:lnTo>
                <a:lnTo>
                  <a:pt x="510" y="288"/>
                </a:lnTo>
                <a:lnTo>
                  <a:pt x="510" y="288"/>
                </a:lnTo>
                <a:lnTo>
                  <a:pt x="510" y="294"/>
                </a:lnTo>
                <a:lnTo>
                  <a:pt x="510" y="294"/>
                </a:lnTo>
                <a:lnTo>
                  <a:pt x="510" y="300"/>
                </a:lnTo>
                <a:lnTo>
                  <a:pt x="510" y="300"/>
                </a:lnTo>
                <a:lnTo>
                  <a:pt x="510" y="306"/>
                </a:lnTo>
                <a:lnTo>
                  <a:pt x="504" y="306"/>
                </a:lnTo>
                <a:lnTo>
                  <a:pt x="504" y="312"/>
                </a:lnTo>
                <a:lnTo>
                  <a:pt x="504" y="312"/>
                </a:lnTo>
                <a:lnTo>
                  <a:pt x="504" y="312"/>
                </a:lnTo>
                <a:lnTo>
                  <a:pt x="504" y="318"/>
                </a:lnTo>
                <a:lnTo>
                  <a:pt x="504" y="318"/>
                </a:lnTo>
                <a:lnTo>
                  <a:pt x="504" y="318"/>
                </a:lnTo>
                <a:lnTo>
                  <a:pt x="504" y="318"/>
                </a:lnTo>
                <a:lnTo>
                  <a:pt x="504" y="318"/>
                </a:lnTo>
                <a:lnTo>
                  <a:pt x="504" y="318"/>
                </a:lnTo>
                <a:lnTo>
                  <a:pt x="498" y="318"/>
                </a:lnTo>
                <a:lnTo>
                  <a:pt x="498" y="324"/>
                </a:lnTo>
                <a:lnTo>
                  <a:pt x="498" y="324"/>
                </a:lnTo>
                <a:lnTo>
                  <a:pt x="498" y="324"/>
                </a:lnTo>
                <a:lnTo>
                  <a:pt x="498" y="324"/>
                </a:lnTo>
                <a:lnTo>
                  <a:pt x="498" y="330"/>
                </a:lnTo>
                <a:lnTo>
                  <a:pt x="498" y="336"/>
                </a:lnTo>
                <a:lnTo>
                  <a:pt x="498" y="336"/>
                </a:lnTo>
                <a:lnTo>
                  <a:pt x="498" y="336"/>
                </a:lnTo>
                <a:lnTo>
                  <a:pt x="492" y="342"/>
                </a:lnTo>
                <a:lnTo>
                  <a:pt x="492" y="342"/>
                </a:lnTo>
                <a:lnTo>
                  <a:pt x="486" y="342"/>
                </a:lnTo>
                <a:lnTo>
                  <a:pt x="486" y="342"/>
                </a:lnTo>
                <a:lnTo>
                  <a:pt x="486" y="342"/>
                </a:lnTo>
                <a:lnTo>
                  <a:pt x="480" y="342"/>
                </a:lnTo>
                <a:lnTo>
                  <a:pt x="480" y="348"/>
                </a:lnTo>
                <a:lnTo>
                  <a:pt x="474" y="348"/>
                </a:lnTo>
                <a:lnTo>
                  <a:pt x="468" y="348"/>
                </a:lnTo>
                <a:lnTo>
                  <a:pt x="462" y="348"/>
                </a:lnTo>
                <a:lnTo>
                  <a:pt x="462" y="348"/>
                </a:lnTo>
                <a:lnTo>
                  <a:pt x="450" y="336"/>
                </a:lnTo>
                <a:lnTo>
                  <a:pt x="450" y="336"/>
                </a:lnTo>
                <a:lnTo>
                  <a:pt x="450" y="336"/>
                </a:lnTo>
                <a:lnTo>
                  <a:pt x="450" y="330"/>
                </a:lnTo>
                <a:lnTo>
                  <a:pt x="444" y="330"/>
                </a:lnTo>
                <a:lnTo>
                  <a:pt x="444" y="330"/>
                </a:lnTo>
                <a:lnTo>
                  <a:pt x="444" y="324"/>
                </a:lnTo>
                <a:lnTo>
                  <a:pt x="444" y="324"/>
                </a:lnTo>
                <a:lnTo>
                  <a:pt x="450" y="324"/>
                </a:lnTo>
                <a:lnTo>
                  <a:pt x="450" y="318"/>
                </a:lnTo>
                <a:lnTo>
                  <a:pt x="450" y="318"/>
                </a:lnTo>
                <a:lnTo>
                  <a:pt x="450" y="312"/>
                </a:lnTo>
                <a:lnTo>
                  <a:pt x="450" y="306"/>
                </a:lnTo>
                <a:lnTo>
                  <a:pt x="450" y="306"/>
                </a:lnTo>
                <a:lnTo>
                  <a:pt x="450" y="300"/>
                </a:lnTo>
                <a:lnTo>
                  <a:pt x="450" y="300"/>
                </a:lnTo>
                <a:lnTo>
                  <a:pt x="450" y="294"/>
                </a:lnTo>
                <a:lnTo>
                  <a:pt x="444" y="288"/>
                </a:lnTo>
                <a:lnTo>
                  <a:pt x="444" y="288"/>
                </a:lnTo>
                <a:lnTo>
                  <a:pt x="444" y="282"/>
                </a:lnTo>
                <a:lnTo>
                  <a:pt x="438" y="276"/>
                </a:lnTo>
                <a:lnTo>
                  <a:pt x="438" y="270"/>
                </a:lnTo>
                <a:lnTo>
                  <a:pt x="432" y="264"/>
                </a:lnTo>
                <a:lnTo>
                  <a:pt x="426" y="258"/>
                </a:lnTo>
                <a:lnTo>
                  <a:pt x="426" y="252"/>
                </a:lnTo>
                <a:lnTo>
                  <a:pt x="420" y="252"/>
                </a:lnTo>
                <a:lnTo>
                  <a:pt x="420" y="252"/>
                </a:lnTo>
                <a:lnTo>
                  <a:pt x="420" y="246"/>
                </a:lnTo>
                <a:lnTo>
                  <a:pt x="414" y="246"/>
                </a:lnTo>
                <a:lnTo>
                  <a:pt x="414" y="246"/>
                </a:lnTo>
                <a:lnTo>
                  <a:pt x="408" y="246"/>
                </a:lnTo>
                <a:lnTo>
                  <a:pt x="408" y="246"/>
                </a:lnTo>
                <a:lnTo>
                  <a:pt x="402" y="246"/>
                </a:lnTo>
                <a:lnTo>
                  <a:pt x="402" y="246"/>
                </a:lnTo>
                <a:lnTo>
                  <a:pt x="402" y="246"/>
                </a:lnTo>
                <a:lnTo>
                  <a:pt x="396" y="252"/>
                </a:lnTo>
                <a:lnTo>
                  <a:pt x="396" y="252"/>
                </a:lnTo>
                <a:lnTo>
                  <a:pt x="390" y="252"/>
                </a:lnTo>
                <a:lnTo>
                  <a:pt x="390" y="252"/>
                </a:lnTo>
                <a:lnTo>
                  <a:pt x="390" y="258"/>
                </a:lnTo>
                <a:lnTo>
                  <a:pt x="384" y="264"/>
                </a:lnTo>
                <a:lnTo>
                  <a:pt x="384" y="264"/>
                </a:lnTo>
                <a:lnTo>
                  <a:pt x="378" y="270"/>
                </a:lnTo>
                <a:lnTo>
                  <a:pt x="378" y="270"/>
                </a:lnTo>
                <a:lnTo>
                  <a:pt x="378" y="276"/>
                </a:lnTo>
                <a:lnTo>
                  <a:pt x="372" y="282"/>
                </a:lnTo>
                <a:lnTo>
                  <a:pt x="372" y="282"/>
                </a:lnTo>
                <a:lnTo>
                  <a:pt x="372" y="288"/>
                </a:lnTo>
                <a:lnTo>
                  <a:pt x="366" y="294"/>
                </a:lnTo>
                <a:lnTo>
                  <a:pt x="366" y="300"/>
                </a:lnTo>
                <a:lnTo>
                  <a:pt x="360" y="300"/>
                </a:lnTo>
                <a:lnTo>
                  <a:pt x="360" y="306"/>
                </a:lnTo>
                <a:lnTo>
                  <a:pt x="360" y="306"/>
                </a:lnTo>
                <a:lnTo>
                  <a:pt x="354" y="306"/>
                </a:lnTo>
                <a:lnTo>
                  <a:pt x="354" y="306"/>
                </a:lnTo>
                <a:lnTo>
                  <a:pt x="354" y="306"/>
                </a:lnTo>
                <a:lnTo>
                  <a:pt x="348" y="306"/>
                </a:lnTo>
                <a:lnTo>
                  <a:pt x="348" y="306"/>
                </a:lnTo>
                <a:lnTo>
                  <a:pt x="342" y="306"/>
                </a:lnTo>
                <a:lnTo>
                  <a:pt x="342" y="300"/>
                </a:lnTo>
                <a:lnTo>
                  <a:pt x="336" y="300"/>
                </a:lnTo>
                <a:lnTo>
                  <a:pt x="336" y="300"/>
                </a:lnTo>
                <a:lnTo>
                  <a:pt x="330" y="300"/>
                </a:lnTo>
                <a:lnTo>
                  <a:pt x="330" y="300"/>
                </a:lnTo>
                <a:lnTo>
                  <a:pt x="330" y="300"/>
                </a:lnTo>
                <a:lnTo>
                  <a:pt x="330" y="294"/>
                </a:lnTo>
                <a:lnTo>
                  <a:pt x="330" y="294"/>
                </a:lnTo>
                <a:lnTo>
                  <a:pt x="330" y="294"/>
                </a:lnTo>
                <a:lnTo>
                  <a:pt x="330" y="294"/>
                </a:lnTo>
                <a:lnTo>
                  <a:pt x="330" y="288"/>
                </a:lnTo>
                <a:lnTo>
                  <a:pt x="336" y="282"/>
                </a:lnTo>
                <a:lnTo>
                  <a:pt x="336" y="282"/>
                </a:lnTo>
                <a:lnTo>
                  <a:pt x="336" y="276"/>
                </a:lnTo>
                <a:lnTo>
                  <a:pt x="336" y="276"/>
                </a:lnTo>
                <a:lnTo>
                  <a:pt x="336" y="276"/>
                </a:lnTo>
                <a:lnTo>
                  <a:pt x="336" y="270"/>
                </a:lnTo>
                <a:lnTo>
                  <a:pt x="336" y="270"/>
                </a:lnTo>
                <a:lnTo>
                  <a:pt x="342" y="270"/>
                </a:lnTo>
                <a:lnTo>
                  <a:pt x="342" y="270"/>
                </a:lnTo>
                <a:lnTo>
                  <a:pt x="342" y="264"/>
                </a:lnTo>
                <a:lnTo>
                  <a:pt x="342" y="264"/>
                </a:lnTo>
                <a:lnTo>
                  <a:pt x="348" y="264"/>
                </a:lnTo>
                <a:lnTo>
                  <a:pt x="348" y="258"/>
                </a:lnTo>
                <a:lnTo>
                  <a:pt x="348" y="258"/>
                </a:lnTo>
                <a:lnTo>
                  <a:pt x="348" y="252"/>
                </a:lnTo>
                <a:lnTo>
                  <a:pt x="348" y="252"/>
                </a:lnTo>
                <a:lnTo>
                  <a:pt x="348" y="252"/>
                </a:lnTo>
                <a:lnTo>
                  <a:pt x="354" y="246"/>
                </a:lnTo>
                <a:lnTo>
                  <a:pt x="354" y="246"/>
                </a:lnTo>
                <a:lnTo>
                  <a:pt x="360" y="240"/>
                </a:lnTo>
                <a:lnTo>
                  <a:pt x="360" y="240"/>
                </a:lnTo>
                <a:lnTo>
                  <a:pt x="366" y="234"/>
                </a:lnTo>
                <a:lnTo>
                  <a:pt x="366" y="234"/>
                </a:lnTo>
                <a:lnTo>
                  <a:pt x="366" y="234"/>
                </a:lnTo>
                <a:lnTo>
                  <a:pt x="366" y="234"/>
                </a:lnTo>
                <a:lnTo>
                  <a:pt x="366" y="234"/>
                </a:lnTo>
                <a:lnTo>
                  <a:pt x="372" y="228"/>
                </a:lnTo>
                <a:lnTo>
                  <a:pt x="372" y="228"/>
                </a:lnTo>
                <a:lnTo>
                  <a:pt x="372" y="228"/>
                </a:lnTo>
                <a:lnTo>
                  <a:pt x="372" y="222"/>
                </a:lnTo>
                <a:lnTo>
                  <a:pt x="378" y="222"/>
                </a:lnTo>
                <a:lnTo>
                  <a:pt x="378" y="216"/>
                </a:lnTo>
                <a:lnTo>
                  <a:pt x="378" y="210"/>
                </a:lnTo>
                <a:lnTo>
                  <a:pt x="378" y="210"/>
                </a:lnTo>
                <a:lnTo>
                  <a:pt x="378" y="204"/>
                </a:lnTo>
                <a:lnTo>
                  <a:pt x="378" y="204"/>
                </a:lnTo>
                <a:lnTo>
                  <a:pt x="378" y="204"/>
                </a:lnTo>
                <a:lnTo>
                  <a:pt x="378" y="198"/>
                </a:lnTo>
                <a:lnTo>
                  <a:pt x="378" y="198"/>
                </a:lnTo>
                <a:lnTo>
                  <a:pt x="372" y="192"/>
                </a:lnTo>
                <a:lnTo>
                  <a:pt x="372" y="186"/>
                </a:lnTo>
                <a:lnTo>
                  <a:pt x="366" y="180"/>
                </a:lnTo>
                <a:lnTo>
                  <a:pt x="366" y="174"/>
                </a:lnTo>
                <a:lnTo>
                  <a:pt x="360" y="168"/>
                </a:lnTo>
                <a:lnTo>
                  <a:pt x="360" y="156"/>
                </a:lnTo>
                <a:lnTo>
                  <a:pt x="360" y="156"/>
                </a:lnTo>
                <a:lnTo>
                  <a:pt x="360" y="156"/>
                </a:lnTo>
                <a:lnTo>
                  <a:pt x="360" y="150"/>
                </a:lnTo>
                <a:lnTo>
                  <a:pt x="360" y="150"/>
                </a:lnTo>
                <a:lnTo>
                  <a:pt x="360" y="150"/>
                </a:lnTo>
                <a:lnTo>
                  <a:pt x="366" y="144"/>
                </a:lnTo>
                <a:lnTo>
                  <a:pt x="366" y="138"/>
                </a:lnTo>
                <a:lnTo>
                  <a:pt x="366" y="138"/>
                </a:lnTo>
                <a:lnTo>
                  <a:pt x="366" y="138"/>
                </a:lnTo>
                <a:lnTo>
                  <a:pt x="366" y="132"/>
                </a:lnTo>
                <a:lnTo>
                  <a:pt x="366" y="132"/>
                </a:lnTo>
                <a:lnTo>
                  <a:pt x="366" y="132"/>
                </a:lnTo>
                <a:lnTo>
                  <a:pt x="366" y="126"/>
                </a:lnTo>
                <a:lnTo>
                  <a:pt x="366" y="126"/>
                </a:lnTo>
                <a:lnTo>
                  <a:pt x="360" y="120"/>
                </a:lnTo>
                <a:lnTo>
                  <a:pt x="360" y="120"/>
                </a:lnTo>
                <a:lnTo>
                  <a:pt x="354" y="114"/>
                </a:lnTo>
                <a:lnTo>
                  <a:pt x="354" y="114"/>
                </a:lnTo>
                <a:lnTo>
                  <a:pt x="348" y="114"/>
                </a:lnTo>
                <a:lnTo>
                  <a:pt x="342" y="114"/>
                </a:lnTo>
                <a:lnTo>
                  <a:pt x="336" y="108"/>
                </a:lnTo>
                <a:lnTo>
                  <a:pt x="330" y="108"/>
                </a:lnTo>
                <a:lnTo>
                  <a:pt x="324" y="108"/>
                </a:lnTo>
                <a:lnTo>
                  <a:pt x="318" y="102"/>
                </a:lnTo>
                <a:lnTo>
                  <a:pt x="318" y="102"/>
                </a:lnTo>
                <a:lnTo>
                  <a:pt x="312" y="102"/>
                </a:lnTo>
                <a:lnTo>
                  <a:pt x="312" y="102"/>
                </a:lnTo>
                <a:lnTo>
                  <a:pt x="312" y="102"/>
                </a:lnTo>
                <a:lnTo>
                  <a:pt x="306" y="96"/>
                </a:lnTo>
                <a:lnTo>
                  <a:pt x="306" y="96"/>
                </a:lnTo>
                <a:lnTo>
                  <a:pt x="306" y="96"/>
                </a:lnTo>
                <a:lnTo>
                  <a:pt x="300" y="96"/>
                </a:lnTo>
                <a:lnTo>
                  <a:pt x="294" y="90"/>
                </a:lnTo>
                <a:lnTo>
                  <a:pt x="294" y="90"/>
                </a:lnTo>
                <a:lnTo>
                  <a:pt x="288" y="90"/>
                </a:lnTo>
                <a:lnTo>
                  <a:pt x="282" y="90"/>
                </a:lnTo>
                <a:lnTo>
                  <a:pt x="276" y="90"/>
                </a:lnTo>
                <a:lnTo>
                  <a:pt x="270" y="90"/>
                </a:lnTo>
                <a:lnTo>
                  <a:pt x="258" y="90"/>
                </a:lnTo>
                <a:lnTo>
                  <a:pt x="252" y="90"/>
                </a:lnTo>
                <a:lnTo>
                  <a:pt x="246" y="90"/>
                </a:lnTo>
                <a:lnTo>
                  <a:pt x="240" y="90"/>
                </a:lnTo>
                <a:lnTo>
                  <a:pt x="234" y="90"/>
                </a:lnTo>
                <a:lnTo>
                  <a:pt x="228" y="90"/>
                </a:lnTo>
                <a:lnTo>
                  <a:pt x="228" y="96"/>
                </a:lnTo>
                <a:lnTo>
                  <a:pt x="222" y="96"/>
                </a:lnTo>
                <a:lnTo>
                  <a:pt x="222" y="96"/>
                </a:lnTo>
                <a:lnTo>
                  <a:pt x="222" y="102"/>
                </a:lnTo>
                <a:lnTo>
                  <a:pt x="222" y="102"/>
                </a:lnTo>
                <a:lnTo>
                  <a:pt x="222" y="108"/>
                </a:lnTo>
                <a:lnTo>
                  <a:pt x="216" y="108"/>
                </a:lnTo>
                <a:lnTo>
                  <a:pt x="216" y="108"/>
                </a:lnTo>
                <a:lnTo>
                  <a:pt x="216" y="108"/>
                </a:lnTo>
                <a:lnTo>
                  <a:pt x="216" y="108"/>
                </a:lnTo>
                <a:lnTo>
                  <a:pt x="216" y="108"/>
                </a:lnTo>
                <a:lnTo>
                  <a:pt x="216" y="114"/>
                </a:lnTo>
                <a:lnTo>
                  <a:pt x="216" y="114"/>
                </a:lnTo>
                <a:lnTo>
                  <a:pt x="222" y="114"/>
                </a:lnTo>
                <a:lnTo>
                  <a:pt x="222" y="120"/>
                </a:lnTo>
                <a:lnTo>
                  <a:pt x="222" y="126"/>
                </a:lnTo>
                <a:lnTo>
                  <a:pt x="222" y="126"/>
                </a:lnTo>
                <a:lnTo>
                  <a:pt x="222" y="132"/>
                </a:lnTo>
                <a:lnTo>
                  <a:pt x="222" y="132"/>
                </a:lnTo>
                <a:lnTo>
                  <a:pt x="222" y="132"/>
                </a:lnTo>
                <a:lnTo>
                  <a:pt x="222" y="132"/>
                </a:lnTo>
                <a:lnTo>
                  <a:pt x="222" y="138"/>
                </a:lnTo>
                <a:lnTo>
                  <a:pt x="222" y="138"/>
                </a:lnTo>
                <a:lnTo>
                  <a:pt x="216" y="138"/>
                </a:lnTo>
                <a:lnTo>
                  <a:pt x="216" y="138"/>
                </a:lnTo>
                <a:lnTo>
                  <a:pt x="216" y="138"/>
                </a:lnTo>
                <a:lnTo>
                  <a:pt x="210" y="138"/>
                </a:lnTo>
                <a:lnTo>
                  <a:pt x="210" y="138"/>
                </a:lnTo>
                <a:lnTo>
                  <a:pt x="204" y="138"/>
                </a:lnTo>
                <a:lnTo>
                  <a:pt x="204" y="138"/>
                </a:lnTo>
                <a:lnTo>
                  <a:pt x="204" y="144"/>
                </a:lnTo>
                <a:lnTo>
                  <a:pt x="204" y="144"/>
                </a:lnTo>
                <a:lnTo>
                  <a:pt x="198" y="144"/>
                </a:lnTo>
                <a:lnTo>
                  <a:pt x="198" y="144"/>
                </a:lnTo>
                <a:lnTo>
                  <a:pt x="198" y="144"/>
                </a:lnTo>
                <a:lnTo>
                  <a:pt x="198" y="150"/>
                </a:lnTo>
                <a:lnTo>
                  <a:pt x="198" y="150"/>
                </a:lnTo>
                <a:lnTo>
                  <a:pt x="198" y="156"/>
                </a:lnTo>
                <a:lnTo>
                  <a:pt x="204" y="162"/>
                </a:lnTo>
                <a:lnTo>
                  <a:pt x="204" y="168"/>
                </a:lnTo>
                <a:lnTo>
                  <a:pt x="204" y="168"/>
                </a:lnTo>
                <a:lnTo>
                  <a:pt x="204" y="174"/>
                </a:lnTo>
                <a:lnTo>
                  <a:pt x="204" y="174"/>
                </a:lnTo>
                <a:lnTo>
                  <a:pt x="204" y="174"/>
                </a:lnTo>
                <a:lnTo>
                  <a:pt x="204" y="180"/>
                </a:lnTo>
                <a:lnTo>
                  <a:pt x="204" y="180"/>
                </a:lnTo>
                <a:lnTo>
                  <a:pt x="198" y="186"/>
                </a:lnTo>
                <a:lnTo>
                  <a:pt x="198" y="186"/>
                </a:lnTo>
                <a:lnTo>
                  <a:pt x="192" y="186"/>
                </a:lnTo>
                <a:lnTo>
                  <a:pt x="186" y="186"/>
                </a:lnTo>
                <a:lnTo>
                  <a:pt x="186" y="186"/>
                </a:lnTo>
                <a:lnTo>
                  <a:pt x="186" y="186"/>
                </a:lnTo>
                <a:lnTo>
                  <a:pt x="186" y="186"/>
                </a:lnTo>
                <a:lnTo>
                  <a:pt x="186" y="180"/>
                </a:lnTo>
                <a:lnTo>
                  <a:pt x="186" y="180"/>
                </a:lnTo>
                <a:lnTo>
                  <a:pt x="186" y="174"/>
                </a:lnTo>
                <a:lnTo>
                  <a:pt x="186" y="168"/>
                </a:lnTo>
                <a:lnTo>
                  <a:pt x="186" y="168"/>
                </a:lnTo>
                <a:lnTo>
                  <a:pt x="186" y="162"/>
                </a:lnTo>
                <a:lnTo>
                  <a:pt x="186" y="162"/>
                </a:lnTo>
                <a:lnTo>
                  <a:pt x="180" y="156"/>
                </a:lnTo>
                <a:lnTo>
                  <a:pt x="180" y="156"/>
                </a:lnTo>
                <a:lnTo>
                  <a:pt x="180" y="156"/>
                </a:lnTo>
                <a:lnTo>
                  <a:pt x="180" y="156"/>
                </a:lnTo>
                <a:lnTo>
                  <a:pt x="180" y="156"/>
                </a:lnTo>
                <a:lnTo>
                  <a:pt x="174" y="156"/>
                </a:lnTo>
                <a:lnTo>
                  <a:pt x="174" y="156"/>
                </a:lnTo>
                <a:lnTo>
                  <a:pt x="174" y="156"/>
                </a:lnTo>
                <a:lnTo>
                  <a:pt x="168" y="162"/>
                </a:lnTo>
                <a:lnTo>
                  <a:pt x="168" y="162"/>
                </a:lnTo>
                <a:lnTo>
                  <a:pt x="168" y="162"/>
                </a:lnTo>
                <a:lnTo>
                  <a:pt x="162" y="162"/>
                </a:lnTo>
                <a:lnTo>
                  <a:pt x="162" y="168"/>
                </a:lnTo>
                <a:lnTo>
                  <a:pt x="162" y="168"/>
                </a:lnTo>
                <a:lnTo>
                  <a:pt x="156" y="174"/>
                </a:lnTo>
                <a:lnTo>
                  <a:pt x="156" y="174"/>
                </a:lnTo>
                <a:lnTo>
                  <a:pt x="156" y="174"/>
                </a:lnTo>
                <a:lnTo>
                  <a:pt x="156" y="174"/>
                </a:lnTo>
                <a:lnTo>
                  <a:pt x="150" y="174"/>
                </a:lnTo>
                <a:lnTo>
                  <a:pt x="150" y="180"/>
                </a:lnTo>
                <a:lnTo>
                  <a:pt x="150" y="180"/>
                </a:lnTo>
                <a:lnTo>
                  <a:pt x="150" y="180"/>
                </a:lnTo>
                <a:lnTo>
                  <a:pt x="150" y="186"/>
                </a:lnTo>
                <a:lnTo>
                  <a:pt x="150" y="186"/>
                </a:lnTo>
                <a:lnTo>
                  <a:pt x="150" y="186"/>
                </a:lnTo>
                <a:lnTo>
                  <a:pt x="144" y="192"/>
                </a:lnTo>
                <a:lnTo>
                  <a:pt x="144" y="192"/>
                </a:lnTo>
                <a:lnTo>
                  <a:pt x="144" y="198"/>
                </a:lnTo>
                <a:lnTo>
                  <a:pt x="144" y="204"/>
                </a:lnTo>
                <a:lnTo>
                  <a:pt x="144" y="210"/>
                </a:lnTo>
                <a:lnTo>
                  <a:pt x="144" y="216"/>
                </a:lnTo>
                <a:lnTo>
                  <a:pt x="144" y="222"/>
                </a:lnTo>
                <a:lnTo>
                  <a:pt x="144" y="228"/>
                </a:lnTo>
                <a:lnTo>
                  <a:pt x="144" y="228"/>
                </a:lnTo>
                <a:lnTo>
                  <a:pt x="150" y="234"/>
                </a:lnTo>
                <a:lnTo>
                  <a:pt x="150" y="240"/>
                </a:lnTo>
                <a:lnTo>
                  <a:pt x="150" y="240"/>
                </a:lnTo>
                <a:lnTo>
                  <a:pt x="150" y="240"/>
                </a:lnTo>
                <a:lnTo>
                  <a:pt x="150" y="246"/>
                </a:lnTo>
                <a:lnTo>
                  <a:pt x="150" y="246"/>
                </a:lnTo>
                <a:lnTo>
                  <a:pt x="144" y="246"/>
                </a:lnTo>
                <a:lnTo>
                  <a:pt x="144" y="246"/>
                </a:lnTo>
                <a:lnTo>
                  <a:pt x="144" y="252"/>
                </a:lnTo>
                <a:lnTo>
                  <a:pt x="138" y="252"/>
                </a:lnTo>
                <a:lnTo>
                  <a:pt x="138" y="258"/>
                </a:lnTo>
                <a:lnTo>
                  <a:pt x="132" y="258"/>
                </a:lnTo>
                <a:lnTo>
                  <a:pt x="132" y="258"/>
                </a:lnTo>
                <a:lnTo>
                  <a:pt x="132" y="264"/>
                </a:lnTo>
                <a:lnTo>
                  <a:pt x="132" y="264"/>
                </a:lnTo>
                <a:lnTo>
                  <a:pt x="132" y="270"/>
                </a:lnTo>
                <a:lnTo>
                  <a:pt x="132" y="276"/>
                </a:lnTo>
                <a:lnTo>
                  <a:pt x="132" y="282"/>
                </a:lnTo>
                <a:lnTo>
                  <a:pt x="132" y="282"/>
                </a:lnTo>
                <a:lnTo>
                  <a:pt x="132" y="282"/>
                </a:lnTo>
                <a:lnTo>
                  <a:pt x="132" y="282"/>
                </a:lnTo>
                <a:lnTo>
                  <a:pt x="132" y="288"/>
                </a:lnTo>
                <a:lnTo>
                  <a:pt x="138" y="294"/>
                </a:lnTo>
                <a:lnTo>
                  <a:pt x="138" y="294"/>
                </a:lnTo>
                <a:lnTo>
                  <a:pt x="138" y="300"/>
                </a:lnTo>
                <a:lnTo>
                  <a:pt x="138" y="300"/>
                </a:lnTo>
                <a:lnTo>
                  <a:pt x="138" y="300"/>
                </a:lnTo>
                <a:lnTo>
                  <a:pt x="144" y="306"/>
                </a:lnTo>
                <a:lnTo>
                  <a:pt x="144" y="306"/>
                </a:lnTo>
                <a:lnTo>
                  <a:pt x="144" y="306"/>
                </a:lnTo>
                <a:lnTo>
                  <a:pt x="138" y="312"/>
                </a:lnTo>
                <a:lnTo>
                  <a:pt x="138" y="312"/>
                </a:lnTo>
                <a:lnTo>
                  <a:pt x="138" y="312"/>
                </a:lnTo>
                <a:lnTo>
                  <a:pt x="138" y="312"/>
                </a:lnTo>
                <a:lnTo>
                  <a:pt x="138" y="318"/>
                </a:lnTo>
                <a:lnTo>
                  <a:pt x="132" y="318"/>
                </a:lnTo>
                <a:lnTo>
                  <a:pt x="132" y="318"/>
                </a:lnTo>
                <a:lnTo>
                  <a:pt x="132" y="318"/>
                </a:lnTo>
                <a:lnTo>
                  <a:pt x="132" y="324"/>
                </a:lnTo>
                <a:lnTo>
                  <a:pt x="132" y="324"/>
                </a:lnTo>
                <a:lnTo>
                  <a:pt x="132" y="324"/>
                </a:lnTo>
                <a:lnTo>
                  <a:pt x="132" y="324"/>
                </a:lnTo>
                <a:lnTo>
                  <a:pt x="132" y="330"/>
                </a:lnTo>
                <a:lnTo>
                  <a:pt x="132" y="330"/>
                </a:lnTo>
                <a:lnTo>
                  <a:pt x="132" y="330"/>
                </a:lnTo>
                <a:lnTo>
                  <a:pt x="138" y="336"/>
                </a:lnTo>
                <a:lnTo>
                  <a:pt x="138" y="336"/>
                </a:lnTo>
                <a:lnTo>
                  <a:pt x="144" y="342"/>
                </a:lnTo>
                <a:lnTo>
                  <a:pt x="150" y="348"/>
                </a:lnTo>
                <a:lnTo>
                  <a:pt x="150" y="348"/>
                </a:lnTo>
                <a:lnTo>
                  <a:pt x="150" y="348"/>
                </a:lnTo>
                <a:lnTo>
                  <a:pt x="150" y="354"/>
                </a:lnTo>
                <a:lnTo>
                  <a:pt x="150" y="354"/>
                </a:lnTo>
                <a:lnTo>
                  <a:pt x="150" y="354"/>
                </a:lnTo>
                <a:lnTo>
                  <a:pt x="156" y="354"/>
                </a:lnTo>
                <a:lnTo>
                  <a:pt x="156" y="360"/>
                </a:lnTo>
                <a:lnTo>
                  <a:pt x="156" y="360"/>
                </a:lnTo>
                <a:lnTo>
                  <a:pt x="156" y="366"/>
                </a:lnTo>
                <a:lnTo>
                  <a:pt x="156" y="366"/>
                </a:lnTo>
                <a:lnTo>
                  <a:pt x="156" y="372"/>
                </a:lnTo>
                <a:lnTo>
                  <a:pt x="156" y="372"/>
                </a:lnTo>
                <a:lnTo>
                  <a:pt x="162" y="378"/>
                </a:lnTo>
                <a:lnTo>
                  <a:pt x="162" y="384"/>
                </a:lnTo>
                <a:lnTo>
                  <a:pt x="162" y="384"/>
                </a:lnTo>
                <a:lnTo>
                  <a:pt x="162" y="390"/>
                </a:lnTo>
                <a:lnTo>
                  <a:pt x="162" y="396"/>
                </a:lnTo>
                <a:lnTo>
                  <a:pt x="162" y="396"/>
                </a:lnTo>
                <a:lnTo>
                  <a:pt x="162" y="396"/>
                </a:lnTo>
                <a:lnTo>
                  <a:pt x="162" y="402"/>
                </a:lnTo>
                <a:lnTo>
                  <a:pt x="162" y="402"/>
                </a:lnTo>
                <a:lnTo>
                  <a:pt x="162" y="402"/>
                </a:lnTo>
                <a:lnTo>
                  <a:pt x="162" y="408"/>
                </a:lnTo>
                <a:lnTo>
                  <a:pt x="162" y="414"/>
                </a:lnTo>
                <a:lnTo>
                  <a:pt x="162" y="414"/>
                </a:lnTo>
                <a:lnTo>
                  <a:pt x="168" y="420"/>
                </a:lnTo>
                <a:lnTo>
                  <a:pt x="174" y="426"/>
                </a:lnTo>
                <a:lnTo>
                  <a:pt x="174" y="426"/>
                </a:lnTo>
                <a:lnTo>
                  <a:pt x="174" y="432"/>
                </a:lnTo>
                <a:lnTo>
                  <a:pt x="174" y="438"/>
                </a:lnTo>
                <a:lnTo>
                  <a:pt x="180" y="444"/>
                </a:lnTo>
                <a:lnTo>
                  <a:pt x="180" y="444"/>
                </a:lnTo>
                <a:lnTo>
                  <a:pt x="174" y="456"/>
                </a:lnTo>
                <a:lnTo>
                  <a:pt x="168" y="462"/>
                </a:lnTo>
                <a:lnTo>
                  <a:pt x="162" y="468"/>
                </a:lnTo>
                <a:lnTo>
                  <a:pt x="162" y="474"/>
                </a:lnTo>
                <a:lnTo>
                  <a:pt x="156" y="480"/>
                </a:lnTo>
                <a:lnTo>
                  <a:pt x="150" y="486"/>
                </a:lnTo>
                <a:lnTo>
                  <a:pt x="150" y="486"/>
                </a:lnTo>
                <a:lnTo>
                  <a:pt x="150" y="492"/>
                </a:lnTo>
                <a:lnTo>
                  <a:pt x="150" y="492"/>
                </a:lnTo>
                <a:lnTo>
                  <a:pt x="150" y="492"/>
                </a:lnTo>
                <a:lnTo>
                  <a:pt x="150" y="498"/>
                </a:lnTo>
                <a:lnTo>
                  <a:pt x="144" y="498"/>
                </a:lnTo>
                <a:lnTo>
                  <a:pt x="144" y="504"/>
                </a:lnTo>
                <a:lnTo>
                  <a:pt x="138" y="510"/>
                </a:lnTo>
                <a:lnTo>
                  <a:pt x="138" y="516"/>
                </a:lnTo>
                <a:lnTo>
                  <a:pt x="132" y="528"/>
                </a:lnTo>
                <a:lnTo>
                  <a:pt x="126" y="534"/>
                </a:lnTo>
                <a:lnTo>
                  <a:pt x="120" y="540"/>
                </a:lnTo>
                <a:lnTo>
                  <a:pt x="120" y="540"/>
                </a:lnTo>
                <a:lnTo>
                  <a:pt x="120" y="540"/>
                </a:lnTo>
                <a:lnTo>
                  <a:pt x="120" y="540"/>
                </a:lnTo>
                <a:lnTo>
                  <a:pt x="120" y="540"/>
                </a:lnTo>
                <a:lnTo>
                  <a:pt x="120" y="540"/>
                </a:lnTo>
                <a:lnTo>
                  <a:pt x="114" y="540"/>
                </a:lnTo>
                <a:lnTo>
                  <a:pt x="108" y="540"/>
                </a:lnTo>
                <a:lnTo>
                  <a:pt x="102" y="540"/>
                </a:lnTo>
                <a:lnTo>
                  <a:pt x="102" y="540"/>
                </a:lnTo>
                <a:lnTo>
                  <a:pt x="96" y="540"/>
                </a:lnTo>
                <a:lnTo>
                  <a:pt x="90" y="540"/>
                </a:lnTo>
                <a:lnTo>
                  <a:pt x="90" y="540"/>
                </a:lnTo>
                <a:lnTo>
                  <a:pt x="84" y="534"/>
                </a:lnTo>
                <a:lnTo>
                  <a:pt x="78" y="534"/>
                </a:lnTo>
                <a:lnTo>
                  <a:pt x="78" y="534"/>
                </a:lnTo>
                <a:lnTo>
                  <a:pt x="78" y="534"/>
                </a:lnTo>
                <a:lnTo>
                  <a:pt x="78" y="534"/>
                </a:lnTo>
                <a:lnTo>
                  <a:pt x="72" y="528"/>
                </a:lnTo>
                <a:lnTo>
                  <a:pt x="72" y="528"/>
                </a:lnTo>
                <a:lnTo>
                  <a:pt x="72" y="522"/>
                </a:lnTo>
                <a:lnTo>
                  <a:pt x="72" y="522"/>
                </a:lnTo>
                <a:lnTo>
                  <a:pt x="72" y="516"/>
                </a:lnTo>
                <a:lnTo>
                  <a:pt x="66" y="510"/>
                </a:lnTo>
                <a:lnTo>
                  <a:pt x="66" y="510"/>
                </a:lnTo>
                <a:lnTo>
                  <a:pt x="66" y="504"/>
                </a:lnTo>
                <a:lnTo>
                  <a:pt x="66" y="504"/>
                </a:lnTo>
                <a:lnTo>
                  <a:pt x="66" y="498"/>
                </a:lnTo>
                <a:lnTo>
                  <a:pt x="66" y="498"/>
                </a:lnTo>
                <a:lnTo>
                  <a:pt x="66" y="498"/>
                </a:lnTo>
                <a:lnTo>
                  <a:pt x="66" y="498"/>
                </a:lnTo>
                <a:lnTo>
                  <a:pt x="60" y="498"/>
                </a:lnTo>
                <a:lnTo>
                  <a:pt x="60" y="492"/>
                </a:lnTo>
                <a:lnTo>
                  <a:pt x="60" y="492"/>
                </a:lnTo>
                <a:lnTo>
                  <a:pt x="60" y="492"/>
                </a:lnTo>
                <a:lnTo>
                  <a:pt x="54" y="492"/>
                </a:lnTo>
                <a:lnTo>
                  <a:pt x="54" y="492"/>
                </a:lnTo>
                <a:lnTo>
                  <a:pt x="48" y="492"/>
                </a:lnTo>
                <a:lnTo>
                  <a:pt x="48" y="492"/>
                </a:lnTo>
                <a:lnTo>
                  <a:pt x="48" y="492"/>
                </a:lnTo>
                <a:lnTo>
                  <a:pt x="48" y="486"/>
                </a:lnTo>
                <a:lnTo>
                  <a:pt x="48" y="486"/>
                </a:lnTo>
                <a:lnTo>
                  <a:pt x="48" y="480"/>
                </a:lnTo>
                <a:lnTo>
                  <a:pt x="48" y="480"/>
                </a:lnTo>
                <a:lnTo>
                  <a:pt x="48" y="474"/>
                </a:lnTo>
                <a:lnTo>
                  <a:pt x="48" y="468"/>
                </a:lnTo>
                <a:lnTo>
                  <a:pt x="48" y="462"/>
                </a:lnTo>
                <a:lnTo>
                  <a:pt x="48" y="462"/>
                </a:lnTo>
                <a:lnTo>
                  <a:pt x="48" y="456"/>
                </a:lnTo>
                <a:lnTo>
                  <a:pt x="48" y="456"/>
                </a:lnTo>
                <a:lnTo>
                  <a:pt x="42" y="450"/>
                </a:lnTo>
                <a:lnTo>
                  <a:pt x="42" y="444"/>
                </a:lnTo>
                <a:lnTo>
                  <a:pt x="42" y="438"/>
                </a:lnTo>
                <a:lnTo>
                  <a:pt x="42" y="432"/>
                </a:lnTo>
                <a:lnTo>
                  <a:pt x="36" y="426"/>
                </a:lnTo>
                <a:lnTo>
                  <a:pt x="36" y="420"/>
                </a:lnTo>
                <a:lnTo>
                  <a:pt x="36" y="420"/>
                </a:lnTo>
                <a:lnTo>
                  <a:pt x="36" y="408"/>
                </a:lnTo>
                <a:lnTo>
                  <a:pt x="36" y="396"/>
                </a:lnTo>
                <a:lnTo>
                  <a:pt x="36" y="384"/>
                </a:lnTo>
                <a:lnTo>
                  <a:pt x="36" y="372"/>
                </a:lnTo>
                <a:lnTo>
                  <a:pt x="36" y="366"/>
                </a:lnTo>
                <a:lnTo>
                  <a:pt x="36" y="360"/>
                </a:lnTo>
                <a:lnTo>
                  <a:pt x="36" y="354"/>
                </a:lnTo>
                <a:lnTo>
                  <a:pt x="36" y="348"/>
                </a:lnTo>
                <a:lnTo>
                  <a:pt x="36" y="348"/>
                </a:lnTo>
                <a:lnTo>
                  <a:pt x="42" y="348"/>
                </a:lnTo>
                <a:lnTo>
                  <a:pt x="42" y="342"/>
                </a:lnTo>
                <a:lnTo>
                  <a:pt x="42" y="342"/>
                </a:lnTo>
                <a:lnTo>
                  <a:pt x="42" y="342"/>
                </a:lnTo>
                <a:lnTo>
                  <a:pt x="42" y="336"/>
                </a:lnTo>
                <a:lnTo>
                  <a:pt x="48" y="336"/>
                </a:lnTo>
                <a:lnTo>
                  <a:pt x="48" y="336"/>
                </a:lnTo>
                <a:lnTo>
                  <a:pt x="36" y="312"/>
                </a:lnTo>
                <a:lnTo>
                  <a:pt x="36" y="312"/>
                </a:lnTo>
                <a:lnTo>
                  <a:pt x="36" y="306"/>
                </a:lnTo>
                <a:lnTo>
                  <a:pt x="36" y="306"/>
                </a:lnTo>
                <a:lnTo>
                  <a:pt x="42" y="300"/>
                </a:lnTo>
                <a:lnTo>
                  <a:pt x="42" y="300"/>
                </a:lnTo>
                <a:lnTo>
                  <a:pt x="42" y="294"/>
                </a:lnTo>
                <a:lnTo>
                  <a:pt x="42" y="294"/>
                </a:lnTo>
                <a:lnTo>
                  <a:pt x="42" y="288"/>
                </a:lnTo>
                <a:lnTo>
                  <a:pt x="48" y="288"/>
                </a:lnTo>
                <a:lnTo>
                  <a:pt x="48" y="288"/>
                </a:lnTo>
                <a:lnTo>
                  <a:pt x="48" y="276"/>
                </a:lnTo>
                <a:lnTo>
                  <a:pt x="48" y="270"/>
                </a:lnTo>
                <a:lnTo>
                  <a:pt x="48" y="258"/>
                </a:lnTo>
                <a:lnTo>
                  <a:pt x="48" y="252"/>
                </a:lnTo>
                <a:lnTo>
                  <a:pt x="48" y="240"/>
                </a:lnTo>
                <a:lnTo>
                  <a:pt x="54" y="234"/>
                </a:lnTo>
                <a:lnTo>
                  <a:pt x="54" y="222"/>
                </a:lnTo>
                <a:lnTo>
                  <a:pt x="60" y="210"/>
                </a:lnTo>
                <a:lnTo>
                  <a:pt x="60" y="210"/>
                </a:lnTo>
                <a:lnTo>
                  <a:pt x="60" y="210"/>
                </a:lnTo>
                <a:lnTo>
                  <a:pt x="66" y="204"/>
                </a:lnTo>
                <a:lnTo>
                  <a:pt x="66" y="204"/>
                </a:lnTo>
                <a:lnTo>
                  <a:pt x="66" y="198"/>
                </a:lnTo>
                <a:lnTo>
                  <a:pt x="66" y="198"/>
                </a:lnTo>
                <a:lnTo>
                  <a:pt x="66" y="192"/>
                </a:lnTo>
                <a:lnTo>
                  <a:pt x="72" y="192"/>
                </a:lnTo>
                <a:lnTo>
                  <a:pt x="72" y="186"/>
                </a:lnTo>
                <a:lnTo>
                  <a:pt x="72" y="180"/>
                </a:lnTo>
                <a:lnTo>
                  <a:pt x="72" y="180"/>
                </a:lnTo>
                <a:lnTo>
                  <a:pt x="72" y="174"/>
                </a:lnTo>
                <a:lnTo>
                  <a:pt x="72" y="174"/>
                </a:lnTo>
                <a:lnTo>
                  <a:pt x="72" y="168"/>
                </a:lnTo>
                <a:lnTo>
                  <a:pt x="72" y="168"/>
                </a:lnTo>
                <a:lnTo>
                  <a:pt x="66" y="168"/>
                </a:lnTo>
                <a:lnTo>
                  <a:pt x="66" y="162"/>
                </a:lnTo>
                <a:lnTo>
                  <a:pt x="66" y="162"/>
                </a:lnTo>
                <a:lnTo>
                  <a:pt x="66" y="162"/>
                </a:lnTo>
                <a:lnTo>
                  <a:pt x="66" y="162"/>
                </a:lnTo>
                <a:lnTo>
                  <a:pt x="66" y="162"/>
                </a:lnTo>
                <a:lnTo>
                  <a:pt x="60" y="168"/>
                </a:lnTo>
                <a:lnTo>
                  <a:pt x="60" y="168"/>
                </a:lnTo>
                <a:lnTo>
                  <a:pt x="60" y="168"/>
                </a:lnTo>
                <a:lnTo>
                  <a:pt x="54" y="174"/>
                </a:lnTo>
                <a:lnTo>
                  <a:pt x="54" y="174"/>
                </a:lnTo>
                <a:lnTo>
                  <a:pt x="54" y="180"/>
                </a:lnTo>
                <a:lnTo>
                  <a:pt x="54" y="180"/>
                </a:lnTo>
                <a:lnTo>
                  <a:pt x="54" y="186"/>
                </a:lnTo>
                <a:lnTo>
                  <a:pt x="48" y="186"/>
                </a:lnTo>
                <a:lnTo>
                  <a:pt x="48" y="192"/>
                </a:lnTo>
                <a:lnTo>
                  <a:pt x="48" y="192"/>
                </a:lnTo>
                <a:lnTo>
                  <a:pt x="48" y="198"/>
                </a:lnTo>
                <a:lnTo>
                  <a:pt x="48" y="204"/>
                </a:lnTo>
                <a:lnTo>
                  <a:pt x="48" y="204"/>
                </a:lnTo>
                <a:lnTo>
                  <a:pt x="42" y="204"/>
                </a:lnTo>
                <a:lnTo>
                  <a:pt x="42" y="204"/>
                </a:lnTo>
                <a:lnTo>
                  <a:pt x="42" y="204"/>
                </a:lnTo>
                <a:lnTo>
                  <a:pt x="42" y="204"/>
                </a:lnTo>
                <a:lnTo>
                  <a:pt x="36" y="210"/>
                </a:lnTo>
                <a:lnTo>
                  <a:pt x="36" y="210"/>
                </a:lnTo>
                <a:lnTo>
                  <a:pt x="36" y="216"/>
                </a:lnTo>
                <a:lnTo>
                  <a:pt x="30" y="222"/>
                </a:lnTo>
                <a:lnTo>
                  <a:pt x="30" y="228"/>
                </a:lnTo>
                <a:lnTo>
                  <a:pt x="24" y="228"/>
                </a:lnTo>
                <a:lnTo>
                  <a:pt x="24" y="228"/>
                </a:lnTo>
                <a:lnTo>
                  <a:pt x="24" y="234"/>
                </a:lnTo>
                <a:lnTo>
                  <a:pt x="18" y="234"/>
                </a:lnTo>
                <a:lnTo>
                  <a:pt x="18" y="234"/>
                </a:lnTo>
                <a:lnTo>
                  <a:pt x="18" y="234"/>
                </a:lnTo>
                <a:lnTo>
                  <a:pt x="18" y="240"/>
                </a:lnTo>
                <a:lnTo>
                  <a:pt x="12" y="240"/>
                </a:lnTo>
                <a:lnTo>
                  <a:pt x="12" y="240"/>
                </a:lnTo>
                <a:lnTo>
                  <a:pt x="6" y="240"/>
                </a:lnTo>
                <a:lnTo>
                  <a:pt x="6" y="240"/>
                </a:lnTo>
                <a:lnTo>
                  <a:pt x="0" y="240"/>
                </a:lnTo>
                <a:lnTo>
                  <a:pt x="0" y="240"/>
                </a:lnTo>
                <a:lnTo>
                  <a:pt x="0" y="234"/>
                </a:lnTo>
                <a:lnTo>
                  <a:pt x="0" y="234"/>
                </a:lnTo>
                <a:lnTo>
                  <a:pt x="0" y="228"/>
                </a:lnTo>
                <a:lnTo>
                  <a:pt x="6" y="228"/>
                </a:lnTo>
                <a:lnTo>
                  <a:pt x="6" y="222"/>
                </a:lnTo>
                <a:lnTo>
                  <a:pt x="12" y="216"/>
                </a:lnTo>
                <a:lnTo>
                  <a:pt x="12" y="204"/>
                </a:lnTo>
                <a:lnTo>
                  <a:pt x="18" y="198"/>
                </a:lnTo>
                <a:lnTo>
                  <a:pt x="18" y="192"/>
                </a:lnTo>
                <a:lnTo>
                  <a:pt x="24" y="192"/>
                </a:lnTo>
                <a:lnTo>
                  <a:pt x="30" y="186"/>
                </a:lnTo>
                <a:lnTo>
                  <a:pt x="30" y="180"/>
                </a:lnTo>
                <a:lnTo>
                  <a:pt x="36" y="180"/>
                </a:lnTo>
                <a:lnTo>
                  <a:pt x="36" y="174"/>
                </a:lnTo>
                <a:lnTo>
                  <a:pt x="36" y="174"/>
                </a:lnTo>
                <a:lnTo>
                  <a:pt x="36" y="168"/>
                </a:lnTo>
                <a:lnTo>
                  <a:pt x="36" y="168"/>
                </a:lnTo>
                <a:lnTo>
                  <a:pt x="42" y="168"/>
                </a:lnTo>
                <a:lnTo>
                  <a:pt x="42" y="162"/>
                </a:lnTo>
                <a:lnTo>
                  <a:pt x="42" y="162"/>
                </a:lnTo>
                <a:lnTo>
                  <a:pt x="42" y="156"/>
                </a:lnTo>
                <a:lnTo>
                  <a:pt x="42" y="156"/>
                </a:lnTo>
                <a:lnTo>
                  <a:pt x="42" y="150"/>
                </a:lnTo>
                <a:lnTo>
                  <a:pt x="48" y="144"/>
                </a:lnTo>
                <a:lnTo>
                  <a:pt x="48" y="138"/>
                </a:lnTo>
                <a:lnTo>
                  <a:pt x="48" y="132"/>
                </a:lnTo>
                <a:lnTo>
                  <a:pt x="54" y="120"/>
                </a:lnTo>
                <a:lnTo>
                  <a:pt x="54" y="120"/>
                </a:lnTo>
                <a:lnTo>
                  <a:pt x="54" y="114"/>
                </a:lnTo>
                <a:lnTo>
                  <a:pt x="54" y="114"/>
                </a:lnTo>
                <a:lnTo>
                  <a:pt x="60" y="108"/>
                </a:lnTo>
                <a:lnTo>
                  <a:pt x="114" y="108"/>
                </a:lnTo>
                <a:lnTo>
                  <a:pt x="126" y="84"/>
                </a:lnTo>
                <a:lnTo>
                  <a:pt x="126" y="84"/>
                </a:lnTo>
                <a:lnTo>
                  <a:pt x="132" y="84"/>
                </a:lnTo>
                <a:lnTo>
                  <a:pt x="138" y="84"/>
                </a:lnTo>
                <a:lnTo>
                  <a:pt x="144" y="84"/>
                </a:lnTo>
                <a:lnTo>
                  <a:pt x="150" y="84"/>
                </a:lnTo>
                <a:lnTo>
                  <a:pt x="150" y="84"/>
                </a:lnTo>
                <a:lnTo>
                  <a:pt x="156" y="84"/>
                </a:lnTo>
                <a:lnTo>
                  <a:pt x="156" y="84"/>
                </a:lnTo>
                <a:lnTo>
                  <a:pt x="162" y="78"/>
                </a:lnTo>
                <a:lnTo>
                  <a:pt x="162" y="78"/>
                </a:lnTo>
                <a:lnTo>
                  <a:pt x="168" y="78"/>
                </a:lnTo>
                <a:lnTo>
                  <a:pt x="174" y="72"/>
                </a:lnTo>
                <a:lnTo>
                  <a:pt x="174" y="72"/>
                </a:lnTo>
                <a:lnTo>
                  <a:pt x="174" y="72"/>
                </a:lnTo>
                <a:lnTo>
                  <a:pt x="174" y="72"/>
                </a:lnTo>
                <a:lnTo>
                  <a:pt x="174" y="66"/>
                </a:lnTo>
                <a:lnTo>
                  <a:pt x="174" y="66"/>
                </a:lnTo>
                <a:lnTo>
                  <a:pt x="174" y="60"/>
                </a:lnTo>
                <a:lnTo>
                  <a:pt x="180" y="60"/>
                </a:lnTo>
                <a:lnTo>
                  <a:pt x="180" y="54"/>
                </a:lnTo>
                <a:lnTo>
                  <a:pt x="186" y="54"/>
                </a:lnTo>
                <a:lnTo>
                  <a:pt x="186" y="54"/>
                </a:lnTo>
                <a:lnTo>
                  <a:pt x="192" y="54"/>
                </a:lnTo>
                <a:lnTo>
                  <a:pt x="198" y="54"/>
                </a:lnTo>
                <a:lnTo>
                  <a:pt x="204" y="48"/>
                </a:lnTo>
                <a:lnTo>
                  <a:pt x="210" y="48"/>
                </a:lnTo>
                <a:lnTo>
                  <a:pt x="216" y="48"/>
                </a:lnTo>
                <a:lnTo>
                  <a:pt x="222" y="48"/>
                </a:lnTo>
                <a:lnTo>
                  <a:pt x="222" y="42"/>
                </a:lnTo>
                <a:lnTo>
                  <a:pt x="228" y="42"/>
                </a:lnTo>
                <a:lnTo>
                  <a:pt x="228" y="42"/>
                </a:lnTo>
                <a:lnTo>
                  <a:pt x="234" y="36"/>
                </a:lnTo>
                <a:lnTo>
                  <a:pt x="234" y="36"/>
                </a:lnTo>
                <a:lnTo>
                  <a:pt x="240" y="36"/>
                </a:lnTo>
                <a:lnTo>
                  <a:pt x="240" y="36"/>
                </a:lnTo>
                <a:lnTo>
                  <a:pt x="234" y="30"/>
                </a:lnTo>
                <a:lnTo>
                  <a:pt x="234" y="30"/>
                </a:lnTo>
                <a:lnTo>
                  <a:pt x="234" y="30"/>
                </a:lnTo>
                <a:lnTo>
                  <a:pt x="234" y="24"/>
                </a:lnTo>
                <a:lnTo>
                  <a:pt x="234" y="24"/>
                </a:lnTo>
                <a:lnTo>
                  <a:pt x="228" y="18"/>
                </a:lnTo>
                <a:lnTo>
                  <a:pt x="228" y="12"/>
                </a:lnTo>
                <a:lnTo>
                  <a:pt x="222" y="12"/>
                </a:lnTo>
                <a:lnTo>
                  <a:pt x="216" y="6"/>
                </a:lnTo>
                <a:lnTo>
                  <a:pt x="222" y="6"/>
                </a:lnTo>
                <a:lnTo>
                  <a:pt x="222" y="6"/>
                </a:lnTo>
                <a:lnTo>
                  <a:pt x="222" y="0"/>
                </a:lnTo>
                <a:lnTo>
                  <a:pt x="228" y="0"/>
                </a:lnTo>
                <a:lnTo>
                  <a:pt x="228" y="0"/>
                </a:lnTo>
                <a:lnTo>
                  <a:pt x="228" y="0"/>
                </a:lnTo>
                <a:lnTo>
                  <a:pt x="234" y="0"/>
                </a:lnTo>
                <a:lnTo>
                  <a:pt x="234" y="0"/>
                </a:lnTo>
                <a:lnTo>
                  <a:pt x="240" y="0"/>
                </a:lnTo>
                <a:lnTo>
                  <a:pt x="246" y="0"/>
                </a:lnTo>
                <a:lnTo>
                  <a:pt x="252" y="0"/>
                </a:lnTo>
                <a:lnTo>
                  <a:pt x="258" y="0"/>
                </a:lnTo>
                <a:close/>
              </a:path>
            </a:pathLst>
          </a:custGeom>
          <a:solidFill>
            <a:srgbClr val="80c9ff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5697360" y="2577960"/>
            <a:ext cx="906480" cy="857520"/>
          </a:xfrm>
          <a:custGeom>
            <a:avLst/>
            <a:gdLst/>
            <a:ahLst/>
            <a:rect l="l" t="t" r="r" b="b"/>
            <a:pathLst>
              <a:path w="642" h="540">
                <a:moveTo>
                  <a:pt x="258" y="0"/>
                </a:moveTo>
                <a:lnTo>
                  <a:pt x="270" y="0"/>
                </a:lnTo>
                <a:lnTo>
                  <a:pt x="282" y="0"/>
                </a:lnTo>
                <a:lnTo>
                  <a:pt x="306" y="0"/>
                </a:lnTo>
                <a:lnTo>
                  <a:pt x="324" y="0"/>
                </a:lnTo>
                <a:lnTo>
                  <a:pt x="336" y="0"/>
                </a:lnTo>
                <a:lnTo>
                  <a:pt x="348" y="6"/>
                </a:lnTo>
                <a:lnTo>
                  <a:pt x="360" y="6"/>
                </a:lnTo>
                <a:lnTo>
                  <a:pt x="372" y="6"/>
                </a:lnTo>
                <a:lnTo>
                  <a:pt x="378" y="0"/>
                </a:lnTo>
                <a:lnTo>
                  <a:pt x="384" y="0"/>
                </a:lnTo>
                <a:lnTo>
                  <a:pt x="390" y="0"/>
                </a:lnTo>
                <a:lnTo>
                  <a:pt x="390" y="0"/>
                </a:lnTo>
                <a:lnTo>
                  <a:pt x="396" y="0"/>
                </a:lnTo>
                <a:lnTo>
                  <a:pt x="396" y="0"/>
                </a:lnTo>
                <a:lnTo>
                  <a:pt x="396" y="0"/>
                </a:lnTo>
                <a:lnTo>
                  <a:pt x="402" y="0"/>
                </a:lnTo>
                <a:lnTo>
                  <a:pt x="402" y="0"/>
                </a:lnTo>
                <a:lnTo>
                  <a:pt x="402" y="0"/>
                </a:lnTo>
                <a:lnTo>
                  <a:pt x="402" y="0"/>
                </a:lnTo>
                <a:lnTo>
                  <a:pt x="402" y="6"/>
                </a:lnTo>
                <a:lnTo>
                  <a:pt x="402" y="6"/>
                </a:lnTo>
                <a:lnTo>
                  <a:pt x="402" y="6"/>
                </a:lnTo>
                <a:lnTo>
                  <a:pt x="408" y="6"/>
                </a:lnTo>
                <a:lnTo>
                  <a:pt x="408" y="6"/>
                </a:lnTo>
                <a:lnTo>
                  <a:pt x="408" y="6"/>
                </a:lnTo>
                <a:lnTo>
                  <a:pt x="408" y="6"/>
                </a:lnTo>
                <a:lnTo>
                  <a:pt x="414" y="6"/>
                </a:lnTo>
                <a:lnTo>
                  <a:pt x="414" y="6"/>
                </a:lnTo>
                <a:lnTo>
                  <a:pt x="420" y="6"/>
                </a:lnTo>
                <a:lnTo>
                  <a:pt x="420" y="12"/>
                </a:lnTo>
                <a:lnTo>
                  <a:pt x="426" y="12"/>
                </a:lnTo>
                <a:lnTo>
                  <a:pt x="432" y="12"/>
                </a:lnTo>
                <a:lnTo>
                  <a:pt x="432" y="12"/>
                </a:lnTo>
                <a:lnTo>
                  <a:pt x="438" y="12"/>
                </a:lnTo>
                <a:lnTo>
                  <a:pt x="438" y="12"/>
                </a:lnTo>
                <a:lnTo>
                  <a:pt x="438" y="18"/>
                </a:lnTo>
                <a:lnTo>
                  <a:pt x="444" y="18"/>
                </a:lnTo>
                <a:lnTo>
                  <a:pt x="444" y="18"/>
                </a:lnTo>
                <a:lnTo>
                  <a:pt x="444" y="18"/>
                </a:lnTo>
                <a:lnTo>
                  <a:pt x="444" y="18"/>
                </a:lnTo>
                <a:lnTo>
                  <a:pt x="450" y="12"/>
                </a:lnTo>
                <a:lnTo>
                  <a:pt x="450" y="12"/>
                </a:lnTo>
                <a:lnTo>
                  <a:pt x="456" y="12"/>
                </a:lnTo>
                <a:lnTo>
                  <a:pt x="462" y="6"/>
                </a:lnTo>
                <a:lnTo>
                  <a:pt x="468" y="6"/>
                </a:lnTo>
                <a:lnTo>
                  <a:pt x="474" y="0"/>
                </a:lnTo>
                <a:lnTo>
                  <a:pt x="474" y="0"/>
                </a:lnTo>
                <a:lnTo>
                  <a:pt x="474" y="6"/>
                </a:lnTo>
                <a:lnTo>
                  <a:pt x="474" y="6"/>
                </a:lnTo>
                <a:lnTo>
                  <a:pt x="474" y="6"/>
                </a:lnTo>
                <a:lnTo>
                  <a:pt x="474" y="6"/>
                </a:lnTo>
                <a:lnTo>
                  <a:pt x="480" y="12"/>
                </a:lnTo>
                <a:lnTo>
                  <a:pt x="480" y="12"/>
                </a:lnTo>
                <a:lnTo>
                  <a:pt x="486" y="12"/>
                </a:lnTo>
                <a:lnTo>
                  <a:pt x="486" y="12"/>
                </a:lnTo>
                <a:lnTo>
                  <a:pt x="492" y="18"/>
                </a:lnTo>
                <a:lnTo>
                  <a:pt x="492" y="18"/>
                </a:lnTo>
                <a:lnTo>
                  <a:pt x="498" y="18"/>
                </a:lnTo>
                <a:lnTo>
                  <a:pt x="498" y="18"/>
                </a:lnTo>
                <a:lnTo>
                  <a:pt x="504" y="18"/>
                </a:lnTo>
                <a:lnTo>
                  <a:pt x="504" y="18"/>
                </a:lnTo>
                <a:lnTo>
                  <a:pt x="510" y="18"/>
                </a:lnTo>
                <a:lnTo>
                  <a:pt x="510" y="18"/>
                </a:lnTo>
                <a:lnTo>
                  <a:pt x="510" y="24"/>
                </a:lnTo>
                <a:lnTo>
                  <a:pt x="510" y="24"/>
                </a:lnTo>
                <a:lnTo>
                  <a:pt x="510" y="24"/>
                </a:lnTo>
                <a:lnTo>
                  <a:pt x="510" y="24"/>
                </a:lnTo>
                <a:lnTo>
                  <a:pt x="516" y="24"/>
                </a:lnTo>
                <a:lnTo>
                  <a:pt x="516" y="24"/>
                </a:lnTo>
                <a:lnTo>
                  <a:pt x="516" y="24"/>
                </a:lnTo>
                <a:lnTo>
                  <a:pt x="516" y="24"/>
                </a:lnTo>
                <a:lnTo>
                  <a:pt x="516" y="24"/>
                </a:lnTo>
                <a:lnTo>
                  <a:pt x="522" y="24"/>
                </a:lnTo>
                <a:lnTo>
                  <a:pt x="522" y="24"/>
                </a:lnTo>
                <a:lnTo>
                  <a:pt x="522" y="24"/>
                </a:lnTo>
                <a:lnTo>
                  <a:pt x="522" y="24"/>
                </a:lnTo>
                <a:lnTo>
                  <a:pt x="528" y="18"/>
                </a:lnTo>
                <a:lnTo>
                  <a:pt x="528" y="18"/>
                </a:lnTo>
                <a:lnTo>
                  <a:pt x="528" y="18"/>
                </a:lnTo>
                <a:lnTo>
                  <a:pt x="534" y="18"/>
                </a:lnTo>
                <a:lnTo>
                  <a:pt x="534" y="18"/>
                </a:lnTo>
                <a:lnTo>
                  <a:pt x="534" y="18"/>
                </a:lnTo>
                <a:lnTo>
                  <a:pt x="534" y="18"/>
                </a:lnTo>
                <a:lnTo>
                  <a:pt x="540" y="18"/>
                </a:lnTo>
                <a:lnTo>
                  <a:pt x="540" y="18"/>
                </a:lnTo>
                <a:lnTo>
                  <a:pt x="540" y="18"/>
                </a:lnTo>
                <a:lnTo>
                  <a:pt x="546" y="18"/>
                </a:lnTo>
                <a:lnTo>
                  <a:pt x="546" y="18"/>
                </a:lnTo>
                <a:lnTo>
                  <a:pt x="546" y="18"/>
                </a:lnTo>
                <a:lnTo>
                  <a:pt x="546" y="18"/>
                </a:lnTo>
                <a:lnTo>
                  <a:pt x="546" y="18"/>
                </a:lnTo>
                <a:lnTo>
                  <a:pt x="546" y="18"/>
                </a:lnTo>
                <a:lnTo>
                  <a:pt x="552" y="24"/>
                </a:lnTo>
                <a:lnTo>
                  <a:pt x="552" y="24"/>
                </a:lnTo>
                <a:lnTo>
                  <a:pt x="552" y="30"/>
                </a:lnTo>
                <a:lnTo>
                  <a:pt x="552" y="30"/>
                </a:lnTo>
                <a:lnTo>
                  <a:pt x="558" y="30"/>
                </a:lnTo>
                <a:lnTo>
                  <a:pt x="558" y="36"/>
                </a:lnTo>
                <a:lnTo>
                  <a:pt x="558" y="36"/>
                </a:lnTo>
                <a:lnTo>
                  <a:pt x="558" y="36"/>
                </a:lnTo>
                <a:lnTo>
                  <a:pt x="558" y="42"/>
                </a:lnTo>
                <a:lnTo>
                  <a:pt x="564" y="42"/>
                </a:lnTo>
                <a:lnTo>
                  <a:pt x="564" y="48"/>
                </a:lnTo>
                <a:lnTo>
                  <a:pt x="564" y="48"/>
                </a:lnTo>
                <a:lnTo>
                  <a:pt x="564" y="48"/>
                </a:lnTo>
                <a:lnTo>
                  <a:pt x="564" y="54"/>
                </a:lnTo>
                <a:lnTo>
                  <a:pt x="564" y="54"/>
                </a:lnTo>
                <a:lnTo>
                  <a:pt x="564" y="54"/>
                </a:lnTo>
                <a:lnTo>
                  <a:pt x="570" y="54"/>
                </a:lnTo>
                <a:lnTo>
                  <a:pt x="570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76" y="54"/>
                </a:lnTo>
                <a:lnTo>
                  <a:pt x="582" y="54"/>
                </a:lnTo>
                <a:lnTo>
                  <a:pt x="582" y="54"/>
                </a:lnTo>
                <a:lnTo>
                  <a:pt x="582" y="60"/>
                </a:lnTo>
                <a:lnTo>
                  <a:pt x="582" y="60"/>
                </a:lnTo>
                <a:lnTo>
                  <a:pt x="582" y="60"/>
                </a:lnTo>
                <a:lnTo>
                  <a:pt x="582" y="60"/>
                </a:lnTo>
                <a:lnTo>
                  <a:pt x="582" y="66"/>
                </a:lnTo>
                <a:lnTo>
                  <a:pt x="582" y="66"/>
                </a:lnTo>
                <a:lnTo>
                  <a:pt x="582" y="66"/>
                </a:lnTo>
                <a:lnTo>
                  <a:pt x="582" y="72"/>
                </a:lnTo>
                <a:lnTo>
                  <a:pt x="582" y="72"/>
                </a:lnTo>
                <a:lnTo>
                  <a:pt x="582" y="72"/>
                </a:lnTo>
                <a:lnTo>
                  <a:pt x="582" y="72"/>
                </a:lnTo>
                <a:lnTo>
                  <a:pt x="582" y="78"/>
                </a:lnTo>
                <a:lnTo>
                  <a:pt x="588" y="78"/>
                </a:lnTo>
                <a:lnTo>
                  <a:pt x="594" y="78"/>
                </a:lnTo>
                <a:lnTo>
                  <a:pt x="594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78"/>
                </a:lnTo>
                <a:lnTo>
                  <a:pt x="600" y="84"/>
                </a:lnTo>
                <a:lnTo>
                  <a:pt x="600" y="84"/>
                </a:lnTo>
                <a:lnTo>
                  <a:pt x="600" y="90"/>
                </a:lnTo>
                <a:lnTo>
                  <a:pt x="600" y="90"/>
                </a:lnTo>
                <a:lnTo>
                  <a:pt x="600" y="96"/>
                </a:lnTo>
                <a:lnTo>
                  <a:pt x="606" y="96"/>
                </a:lnTo>
                <a:lnTo>
                  <a:pt x="612" y="102"/>
                </a:lnTo>
                <a:lnTo>
                  <a:pt x="612" y="102"/>
                </a:lnTo>
                <a:lnTo>
                  <a:pt x="618" y="102"/>
                </a:lnTo>
                <a:lnTo>
                  <a:pt x="618" y="108"/>
                </a:lnTo>
                <a:lnTo>
                  <a:pt x="624" y="108"/>
                </a:lnTo>
                <a:lnTo>
                  <a:pt x="630" y="108"/>
                </a:lnTo>
                <a:lnTo>
                  <a:pt x="630" y="114"/>
                </a:lnTo>
                <a:lnTo>
                  <a:pt x="630" y="114"/>
                </a:lnTo>
                <a:lnTo>
                  <a:pt x="630" y="114"/>
                </a:lnTo>
                <a:lnTo>
                  <a:pt x="636" y="114"/>
                </a:lnTo>
                <a:lnTo>
                  <a:pt x="636" y="120"/>
                </a:lnTo>
                <a:lnTo>
                  <a:pt x="636" y="120"/>
                </a:lnTo>
                <a:lnTo>
                  <a:pt x="636" y="126"/>
                </a:lnTo>
                <a:lnTo>
                  <a:pt x="642" y="126"/>
                </a:lnTo>
                <a:lnTo>
                  <a:pt x="642" y="126"/>
                </a:lnTo>
                <a:lnTo>
                  <a:pt x="642" y="132"/>
                </a:lnTo>
                <a:lnTo>
                  <a:pt x="642" y="132"/>
                </a:lnTo>
                <a:lnTo>
                  <a:pt x="636" y="132"/>
                </a:lnTo>
                <a:lnTo>
                  <a:pt x="636" y="132"/>
                </a:lnTo>
                <a:lnTo>
                  <a:pt x="636" y="138"/>
                </a:lnTo>
                <a:lnTo>
                  <a:pt x="630" y="138"/>
                </a:lnTo>
                <a:lnTo>
                  <a:pt x="630" y="138"/>
                </a:lnTo>
                <a:lnTo>
                  <a:pt x="624" y="138"/>
                </a:lnTo>
                <a:lnTo>
                  <a:pt x="624" y="138"/>
                </a:lnTo>
                <a:lnTo>
                  <a:pt x="618" y="138"/>
                </a:lnTo>
                <a:lnTo>
                  <a:pt x="612" y="132"/>
                </a:lnTo>
                <a:lnTo>
                  <a:pt x="606" y="132"/>
                </a:lnTo>
                <a:lnTo>
                  <a:pt x="600" y="132"/>
                </a:lnTo>
                <a:lnTo>
                  <a:pt x="594" y="132"/>
                </a:lnTo>
                <a:lnTo>
                  <a:pt x="600" y="132"/>
                </a:lnTo>
                <a:lnTo>
                  <a:pt x="612" y="138"/>
                </a:lnTo>
                <a:lnTo>
                  <a:pt x="612" y="138"/>
                </a:lnTo>
                <a:lnTo>
                  <a:pt x="618" y="144"/>
                </a:lnTo>
                <a:lnTo>
                  <a:pt x="618" y="144"/>
                </a:lnTo>
                <a:lnTo>
                  <a:pt x="618" y="144"/>
                </a:lnTo>
                <a:lnTo>
                  <a:pt x="618" y="144"/>
                </a:lnTo>
                <a:lnTo>
                  <a:pt x="618" y="144"/>
                </a:lnTo>
                <a:lnTo>
                  <a:pt x="624" y="150"/>
                </a:lnTo>
                <a:lnTo>
                  <a:pt x="624" y="150"/>
                </a:lnTo>
                <a:lnTo>
                  <a:pt x="618" y="150"/>
                </a:lnTo>
                <a:lnTo>
                  <a:pt x="618" y="156"/>
                </a:lnTo>
                <a:lnTo>
                  <a:pt x="618" y="156"/>
                </a:lnTo>
                <a:lnTo>
                  <a:pt x="618" y="156"/>
                </a:lnTo>
                <a:lnTo>
                  <a:pt x="618" y="156"/>
                </a:lnTo>
                <a:lnTo>
                  <a:pt x="618" y="162"/>
                </a:lnTo>
                <a:lnTo>
                  <a:pt x="612" y="162"/>
                </a:lnTo>
                <a:lnTo>
                  <a:pt x="612" y="162"/>
                </a:lnTo>
                <a:lnTo>
                  <a:pt x="606" y="168"/>
                </a:lnTo>
                <a:lnTo>
                  <a:pt x="600" y="168"/>
                </a:lnTo>
                <a:lnTo>
                  <a:pt x="600" y="168"/>
                </a:lnTo>
                <a:lnTo>
                  <a:pt x="594" y="162"/>
                </a:lnTo>
                <a:lnTo>
                  <a:pt x="594" y="162"/>
                </a:lnTo>
                <a:lnTo>
                  <a:pt x="588" y="162"/>
                </a:lnTo>
                <a:lnTo>
                  <a:pt x="582" y="156"/>
                </a:lnTo>
                <a:lnTo>
                  <a:pt x="582" y="156"/>
                </a:lnTo>
                <a:lnTo>
                  <a:pt x="576" y="156"/>
                </a:lnTo>
                <a:lnTo>
                  <a:pt x="576" y="150"/>
                </a:lnTo>
                <a:lnTo>
                  <a:pt x="570" y="156"/>
                </a:lnTo>
                <a:lnTo>
                  <a:pt x="570" y="156"/>
                </a:lnTo>
                <a:lnTo>
                  <a:pt x="564" y="162"/>
                </a:lnTo>
                <a:lnTo>
                  <a:pt x="564" y="162"/>
                </a:lnTo>
                <a:lnTo>
                  <a:pt x="564" y="168"/>
                </a:lnTo>
                <a:lnTo>
                  <a:pt x="564" y="168"/>
                </a:lnTo>
                <a:lnTo>
                  <a:pt x="558" y="168"/>
                </a:lnTo>
                <a:lnTo>
                  <a:pt x="558" y="168"/>
                </a:lnTo>
                <a:lnTo>
                  <a:pt x="558" y="168"/>
                </a:lnTo>
                <a:lnTo>
                  <a:pt x="558" y="168"/>
                </a:lnTo>
                <a:lnTo>
                  <a:pt x="558" y="168"/>
                </a:lnTo>
                <a:lnTo>
                  <a:pt x="552" y="168"/>
                </a:lnTo>
                <a:lnTo>
                  <a:pt x="552" y="162"/>
                </a:lnTo>
                <a:lnTo>
                  <a:pt x="552" y="162"/>
                </a:lnTo>
                <a:lnTo>
                  <a:pt x="552" y="162"/>
                </a:lnTo>
                <a:lnTo>
                  <a:pt x="552" y="162"/>
                </a:lnTo>
                <a:lnTo>
                  <a:pt x="546" y="156"/>
                </a:lnTo>
                <a:lnTo>
                  <a:pt x="546" y="156"/>
                </a:lnTo>
                <a:lnTo>
                  <a:pt x="540" y="156"/>
                </a:lnTo>
                <a:lnTo>
                  <a:pt x="534" y="150"/>
                </a:lnTo>
                <a:lnTo>
                  <a:pt x="540" y="150"/>
                </a:lnTo>
                <a:lnTo>
                  <a:pt x="540" y="150"/>
                </a:lnTo>
                <a:lnTo>
                  <a:pt x="540" y="144"/>
                </a:lnTo>
                <a:lnTo>
                  <a:pt x="540" y="138"/>
                </a:lnTo>
                <a:lnTo>
                  <a:pt x="540" y="138"/>
                </a:lnTo>
                <a:lnTo>
                  <a:pt x="540" y="138"/>
                </a:lnTo>
                <a:lnTo>
                  <a:pt x="540" y="138"/>
                </a:lnTo>
                <a:lnTo>
                  <a:pt x="540" y="132"/>
                </a:lnTo>
                <a:lnTo>
                  <a:pt x="540" y="132"/>
                </a:lnTo>
                <a:lnTo>
                  <a:pt x="540" y="132"/>
                </a:lnTo>
                <a:lnTo>
                  <a:pt x="540" y="132"/>
                </a:lnTo>
                <a:lnTo>
                  <a:pt x="534" y="132"/>
                </a:lnTo>
                <a:lnTo>
                  <a:pt x="516" y="132"/>
                </a:lnTo>
                <a:lnTo>
                  <a:pt x="516" y="126"/>
                </a:lnTo>
                <a:lnTo>
                  <a:pt x="516" y="126"/>
                </a:lnTo>
                <a:lnTo>
                  <a:pt x="516" y="120"/>
                </a:lnTo>
                <a:lnTo>
                  <a:pt x="516" y="120"/>
                </a:lnTo>
                <a:lnTo>
                  <a:pt x="516" y="120"/>
                </a:lnTo>
                <a:lnTo>
                  <a:pt x="516" y="114"/>
                </a:lnTo>
                <a:lnTo>
                  <a:pt x="516" y="114"/>
                </a:lnTo>
                <a:lnTo>
                  <a:pt x="516" y="114"/>
                </a:lnTo>
                <a:lnTo>
                  <a:pt x="516" y="114"/>
                </a:lnTo>
                <a:lnTo>
                  <a:pt x="510" y="114"/>
                </a:lnTo>
                <a:lnTo>
                  <a:pt x="510" y="114"/>
                </a:lnTo>
                <a:lnTo>
                  <a:pt x="510" y="114"/>
                </a:lnTo>
                <a:lnTo>
                  <a:pt x="510" y="114"/>
                </a:lnTo>
                <a:lnTo>
                  <a:pt x="510" y="108"/>
                </a:lnTo>
                <a:lnTo>
                  <a:pt x="504" y="108"/>
                </a:lnTo>
                <a:lnTo>
                  <a:pt x="504" y="108"/>
                </a:lnTo>
                <a:lnTo>
                  <a:pt x="504" y="108"/>
                </a:lnTo>
                <a:lnTo>
                  <a:pt x="504" y="108"/>
                </a:lnTo>
                <a:lnTo>
                  <a:pt x="498" y="108"/>
                </a:lnTo>
                <a:lnTo>
                  <a:pt x="498" y="108"/>
                </a:lnTo>
                <a:lnTo>
                  <a:pt x="492" y="108"/>
                </a:lnTo>
                <a:lnTo>
                  <a:pt x="486" y="114"/>
                </a:lnTo>
                <a:lnTo>
                  <a:pt x="486" y="114"/>
                </a:lnTo>
                <a:lnTo>
                  <a:pt x="480" y="114"/>
                </a:lnTo>
                <a:lnTo>
                  <a:pt x="480" y="114"/>
                </a:lnTo>
                <a:lnTo>
                  <a:pt x="480" y="114"/>
                </a:lnTo>
                <a:lnTo>
                  <a:pt x="480" y="114"/>
                </a:lnTo>
                <a:lnTo>
                  <a:pt x="480" y="120"/>
                </a:lnTo>
                <a:lnTo>
                  <a:pt x="486" y="120"/>
                </a:lnTo>
                <a:lnTo>
                  <a:pt x="486" y="126"/>
                </a:lnTo>
                <a:lnTo>
                  <a:pt x="486" y="126"/>
                </a:lnTo>
                <a:lnTo>
                  <a:pt x="492" y="132"/>
                </a:lnTo>
                <a:lnTo>
                  <a:pt x="492" y="132"/>
                </a:lnTo>
                <a:lnTo>
                  <a:pt x="492" y="132"/>
                </a:lnTo>
                <a:lnTo>
                  <a:pt x="498" y="138"/>
                </a:lnTo>
                <a:lnTo>
                  <a:pt x="498" y="138"/>
                </a:lnTo>
                <a:lnTo>
                  <a:pt x="498" y="138"/>
                </a:lnTo>
                <a:lnTo>
                  <a:pt x="504" y="138"/>
                </a:lnTo>
                <a:lnTo>
                  <a:pt x="510" y="138"/>
                </a:lnTo>
                <a:lnTo>
                  <a:pt x="510" y="138"/>
                </a:lnTo>
                <a:lnTo>
                  <a:pt x="516" y="138"/>
                </a:lnTo>
                <a:lnTo>
                  <a:pt x="516" y="138"/>
                </a:lnTo>
                <a:lnTo>
                  <a:pt x="516" y="180"/>
                </a:lnTo>
                <a:lnTo>
                  <a:pt x="516" y="180"/>
                </a:lnTo>
                <a:lnTo>
                  <a:pt x="516" y="180"/>
                </a:lnTo>
                <a:lnTo>
                  <a:pt x="516" y="180"/>
                </a:lnTo>
                <a:lnTo>
                  <a:pt x="510" y="180"/>
                </a:lnTo>
                <a:lnTo>
                  <a:pt x="510" y="180"/>
                </a:lnTo>
                <a:lnTo>
                  <a:pt x="510" y="186"/>
                </a:lnTo>
                <a:lnTo>
                  <a:pt x="510" y="186"/>
                </a:lnTo>
                <a:lnTo>
                  <a:pt x="510" y="186"/>
                </a:lnTo>
                <a:lnTo>
                  <a:pt x="510" y="192"/>
                </a:lnTo>
                <a:lnTo>
                  <a:pt x="510" y="198"/>
                </a:lnTo>
                <a:lnTo>
                  <a:pt x="510" y="204"/>
                </a:lnTo>
                <a:lnTo>
                  <a:pt x="510" y="204"/>
                </a:lnTo>
                <a:lnTo>
                  <a:pt x="504" y="210"/>
                </a:lnTo>
                <a:lnTo>
                  <a:pt x="504" y="210"/>
                </a:lnTo>
                <a:lnTo>
                  <a:pt x="498" y="216"/>
                </a:lnTo>
                <a:lnTo>
                  <a:pt x="498" y="216"/>
                </a:lnTo>
                <a:lnTo>
                  <a:pt x="498" y="216"/>
                </a:lnTo>
                <a:lnTo>
                  <a:pt x="498" y="222"/>
                </a:lnTo>
                <a:lnTo>
                  <a:pt x="498" y="222"/>
                </a:lnTo>
                <a:lnTo>
                  <a:pt x="498" y="222"/>
                </a:lnTo>
                <a:lnTo>
                  <a:pt x="498" y="246"/>
                </a:lnTo>
                <a:lnTo>
                  <a:pt x="504" y="246"/>
                </a:lnTo>
                <a:lnTo>
                  <a:pt x="504" y="252"/>
                </a:lnTo>
                <a:lnTo>
                  <a:pt x="504" y="252"/>
                </a:lnTo>
                <a:lnTo>
                  <a:pt x="510" y="258"/>
                </a:lnTo>
                <a:lnTo>
                  <a:pt x="510" y="258"/>
                </a:lnTo>
                <a:lnTo>
                  <a:pt x="510" y="258"/>
                </a:lnTo>
                <a:lnTo>
                  <a:pt x="510" y="264"/>
                </a:lnTo>
                <a:lnTo>
                  <a:pt x="516" y="264"/>
                </a:lnTo>
                <a:lnTo>
                  <a:pt x="516" y="264"/>
                </a:lnTo>
                <a:lnTo>
                  <a:pt x="516" y="264"/>
                </a:lnTo>
                <a:lnTo>
                  <a:pt x="516" y="264"/>
                </a:lnTo>
                <a:lnTo>
                  <a:pt x="510" y="270"/>
                </a:lnTo>
                <a:lnTo>
                  <a:pt x="510" y="270"/>
                </a:lnTo>
                <a:lnTo>
                  <a:pt x="510" y="270"/>
                </a:lnTo>
                <a:lnTo>
                  <a:pt x="510" y="276"/>
                </a:lnTo>
                <a:lnTo>
                  <a:pt x="510" y="276"/>
                </a:lnTo>
                <a:lnTo>
                  <a:pt x="510" y="276"/>
                </a:lnTo>
                <a:lnTo>
                  <a:pt x="510" y="282"/>
                </a:lnTo>
                <a:lnTo>
                  <a:pt x="510" y="282"/>
                </a:lnTo>
                <a:lnTo>
                  <a:pt x="510" y="282"/>
                </a:lnTo>
                <a:lnTo>
                  <a:pt x="510" y="282"/>
                </a:lnTo>
                <a:lnTo>
                  <a:pt x="510" y="288"/>
                </a:lnTo>
                <a:lnTo>
                  <a:pt x="510" y="288"/>
                </a:lnTo>
                <a:lnTo>
                  <a:pt x="510" y="294"/>
                </a:lnTo>
                <a:lnTo>
                  <a:pt x="510" y="294"/>
                </a:lnTo>
                <a:lnTo>
                  <a:pt x="510" y="300"/>
                </a:lnTo>
                <a:lnTo>
                  <a:pt x="510" y="300"/>
                </a:lnTo>
                <a:lnTo>
                  <a:pt x="510" y="306"/>
                </a:lnTo>
                <a:lnTo>
                  <a:pt x="504" y="306"/>
                </a:lnTo>
                <a:lnTo>
                  <a:pt x="504" y="312"/>
                </a:lnTo>
                <a:lnTo>
                  <a:pt x="504" y="312"/>
                </a:lnTo>
                <a:lnTo>
                  <a:pt x="504" y="312"/>
                </a:lnTo>
                <a:lnTo>
                  <a:pt x="504" y="318"/>
                </a:lnTo>
                <a:lnTo>
                  <a:pt x="504" y="318"/>
                </a:lnTo>
                <a:lnTo>
                  <a:pt x="504" y="318"/>
                </a:lnTo>
                <a:lnTo>
                  <a:pt x="504" y="318"/>
                </a:lnTo>
                <a:lnTo>
                  <a:pt x="504" y="318"/>
                </a:lnTo>
                <a:lnTo>
                  <a:pt x="504" y="318"/>
                </a:lnTo>
                <a:lnTo>
                  <a:pt x="498" y="318"/>
                </a:lnTo>
                <a:lnTo>
                  <a:pt x="498" y="324"/>
                </a:lnTo>
                <a:lnTo>
                  <a:pt x="498" y="324"/>
                </a:lnTo>
                <a:lnTo>
                  <a:pt x="498" y="324"/>
                </a:lnTo>
                <a:lnTo>
                  <a:pt x="498" y="324"/>
                </a:lnTo>
                <a:lnTo>
                  <a:pt x="498" y="330"/>
                </a:lnTo>
                <a:lnTo>
                  <a:pt x="498" y="336"/>
                </a:lnTo>
                <a:lnTo>
                  <a:pt x="498" y="336"/>
                </a:lnTo>
                <a:lnTo>
                  <a:pt x="498" y="336"/>
                </a:lnTo>
                <a:lnTo>
                  <a:pt x="492" y="342"/>
                </a:lnTo>
                <a:lnTo>
                  <a:pt x="492" y="342"/>
                </a:lnTo>
                <a:lnTo>
                  <a:pt x="486" y="342"/>
                </a:lnTo>
                <a:lnTo>
                  <a:pt x="486" y="342"/>
                </a:lnTo>
                <a:lnTo>
                  <a:pt x="486" y="342"/>
                </a:lnTo>
                <a:lnTo>
                  <a:pt x="480" y="342"/>
                </a:lnTo>
                <a:lnTo>
                  <a:pt x="480" y="348"/>
                </a:lnTo>
                <a:lnTo>
                  <a:pt x="474" y="348"/>
                </a:lnTo>
                <a:lnTo>
                  <a:pt x="468" y="348"/>
                </a:lnTo>
                <a:lnTo>
                  <a:pt x="462" y="348"/>
                </a:lnTo>
                <a:lnTo>
                  <a:pt x="462" y="348"/>
                </a:lnTo>
                <a:lnTo>
                  <a:pt x="450" y="336"/>
                </a:lnTo>
                <a:lnTo>
                  <a:pt x="450" y="336"/>
                </a:lnTo>
                <a:lnTo>
                  <a:pt x="450" y="336"/>
                </a:lnTo>
                <a:lnTo>
                  <a:pt x="450" y="330"/>
                </a:lnTo>
                <a:lnTo>
                  <a:pt x="444" y="330"/>
                </a:lnTo>
                <a:lnTo>
                  <a:pt x="444" y="330"/>
                </a:lnTo>
                <a:lnTo>
                  <a:pt x="444" y="324"/>
                </a:lnTo>
                <a:lnTo>
                  <a:pt x="444" y="324"/>
                </a:lnTo>
                <a:lnTo>
                  <a:pt x="450" y="324"/>
                </a:lnTo>
                <a:lnTo>
                  <a:pt x="450" y="318"/>
                </a:lnTo>
                <a:lnTo>
                  <a:pt x="450" y="318"/>
                </a:lnTo>
                <a:lnTo>
                  <a:pt x="450" y="312"/>
                </a:lnTo>
                <a:lnTo>
                  <a:pt x="450" y="306"/>
                </a:lnTo>
                <a:lnTo>
                  <a:pt x="450" y="306"/>
                </a:lnTo>
                <a:lnTo>
                  <a:pt x="450" y="300"/>
                </a:lnTo>
                <a:lnTo>
                  <a:pt x="450" y="300"/>
                </a:lnTo>
                <a:lnTo>
                  <a:pt x="450" y="294"/>
                </a:lnTo>
                <a:lnTo>
                  <a:pt x="444" y="288"/>
                </a:lnTo>
                <a:lnTo>
                  <a:pt x="444" y="288"/>
                </a:lnTo>
                <a:lnTo>
                  <a:pt x="444" y="282"/>
                </a:lnTo>
                <a:lnTo>
                  <a:pt x="438" y="276"/>
                </a:lnTo>
                <a:lnTo>
                  <a:pt x="438" y="270"/>
                </a:lnTo>
                <a:lnTo>
                  <a:pt x="432" y="264"/>
                </a:lnTo>
                <a:lnTo>
                  <a:pt x="426" y="258"/>
                </a:lnTo>
                <a:lnTo>
                  <a:pt x="426" y="252"/>
                </a:lnTo>
                <a:lnTo>
                  <a:pt x="420" y="252"/>
                </a:lnTo>
                <a:lnTo>
                  <a:pt x="420" y="252"/>
                </a:lnTo>
                <a:lnTo>
                  <a:pt x="420" y="246"/>
                </a:lnTo>
                <a:lnTo>
                  <a:pt x="414" y="246"/>
                </a:lnTo>
                <a:lnTo>
                  <a:pt x="414" y="246"/>
                </a:lnTo>
                <a:lnTo>
                  <a:pt x="408" y="246"/>
                </a:lnTo>
                <a:lnTo>
                  <a:pt x="408" y="246"/>
                </a:lnTo>
                <a:lnTo>
                  <a:pt x="402" y="246"/>
                </a:lnTo>
                <a:lnTo>
                  <a:pt x="402" y="246"/>
                </a:lnTo>
                <a:lnTo>
                  <a:pt x="402" y="246"/>
                </a:lnTo>
                <a:lnTo>
                  <a:pt x="396" y="252"/>
                </a:lnTo>
                <a:lnTo>
                  <a:pt x="396" y="252"/>
                </a:lnTo>
                <a:lnTo>
                  <a:pt x="390" y="252"/>
                </a:lnTo>
                <a:lnTo>
                  <a:pt x="390" y="252"/>
                </a:lnTo>
                <a:lnTo>
                  <a:pt x="390" y="258"/>
                </a:lnTo>
                <a:lnTo>
                  <a:pt x="384" y="264"/>
                </a:lnTo>
                <a:lnTo>
                  <a:pt x="384" y="264"/>
                </a:lnTo>
                <a:lnTo>
                  <a:pt x="378" y="270"/>
                </a:lnTo>
                <a:lnTo>
                  <a:pt x="378" y="270"/>
                </a:lnTo>
                <a:lnTo>
                  <a:pt x="378" y="276"/>
                </a:lnTo>
                <a:lnTo>
                  <a:pt x="372" y="282"/>
                </a:lnTo>
                <a:lnTo>
                  <a:pt x="372" y="282"/>
                </a:lnTo>
                <a:lnTo>
                  <a:pt x="372" y="288"/>
                </a:lnTo>
                <a:lnTo>
                  <a:pt x="366" y="294"/>
                </a:lnTo>
                <a:lnTo>
                  <a:pt x="366" y="300"/>
                </a:lnTo>
                <a:lnTo>
                  <a:pt x="360" y="300"/>
                </a:lnTo>
                <a:lnTo>
                  <a:pt x="360" y="306"/>
                </a:lnTo>
                <a:lnTo>
                  <a:pt x="360" y="306"/>
                </a:lnTo>
                <a:lnTo>
                  <a:pt x="354" y="306"/>
                </a:lnTo>
                <a:lnTo>
                  <a:pt x="354" y="306"/>
                </a:lnTo>
                <a:lnTo>
                  <a:pt x="354" y="306"/>
                </a:lnTo>
                <a:lnTo>
                  <a:pt x="348" y="306"/>
                </a:lnTo>
                <a:lnTo>
                  <a:pt x="348" y="306"/>
                </a:lnTo>
                <a:lnTo>
                  <a:pt x="342" y="306"/>
                </a:lnTo>
                <a:lnTo>
                  <a:pt x="342" y="300"/>
                </a:lnTo>
                <a:lnTo>
                  <a:pt x="336" y="300"/>
                </a:lnTo>
                <a:lnTo>
                  <a:pt x="336" y="300"/>
                </a:lnTo>
                <a:lnTo>
                  <a:pt x="330" y="300"/>
                </a:lnTo>
                <a:lnTo>
                  <a:pt x="330" y="300"/>
                </a:lnTo>
                <a:lnTo>
                  <a:pt x="330" y="300"/>
                </a:lnTo>
                <a:lnTo>
                  <a:pt x="330" y="294"/>
                </a:lnTo>
                <a:lnTo>
                  <a:pt x="330" y="294"/>
                </a:lnTo>
                <a:lnTo>
                  <a:pt x="330" y="294"/>
                </a:lnTo>
                <a:lnTo>
                  <a:pt x="330" y="294"/>
                </a:lnTo>
                <a:lnTo>
                  <a:pt x="330" y="288"/>
                </a:lnTo>
                <a:lnTo>
                  <a:pt x="336" y="282"/>
                </a:lnTo>
                <a:lnTo>
                  <a:pt x="336" y="282"/>
                </a:lnTo>
                <a:lnTo>
                  <a:pt x="336" y="276"/>
                </a:lnTo>
                <a:lnTo>
                  <a:pt x="336" y="276"/>
                </a:lnTo>
                <a:lnTo>
                  <a:pt x="336" y="276"/>
                </a:lnTo>
                <a:lnTo>
                  <a:pt x="336" y="270"/>
                </a:lnTo>
                <a:lnTo>
                  <a:pt x="336" y="270"/>
                </a:lnTo>
                <a:lnTo>
                  <a:pt x="342" y="270"/>
                </a:lnTo>
                <a:lnTo>
                  <a:pt x="342" y="270"/>
                </a:lnTo>
                <a:lnTo>
                  <a:pt x="342" y="264"/>
                </a:lnTo>
                <a:lnTo>
                  <a:pt x="342" y="264"/>
                </a:lnTo>
                <a:lnTo>
                  <a:pt x="348" y="264"/>
                </a:lnTo>
                <a:lnTo>
                  <a:pt x="348" y="258"/>
                </a:lnTo>
                <a:lnTo>
                  <a:pt x="348" y="258"/>
                </a:lnTo>
                <a:lnTo>
                  <a:pt x="348" y="252"/>
                </a:lnTo>
                <a:lnTo>
                  <a:pt x="348" y="252"/>
                </a:lnTo>
                <a:lnTo>
                  <a:pt x="348" y="252"/>
                </a:lnTo>
                <a:lnTo>
                  <a:pt x="354" y="246"/>
                </a:lnTo>
                <a:lnTo>
                  <a:pt x="354" y="246"/>
                </a:lnTo>
                <a:lnTo>
                  <a:pt x="360" y="240"/>
                </a:lnTo>
                <a:lnTo>
                  <a:pt x="360" y="240"/>
                </a:lnTo>
                <a:lnTo>
                  <a:pt x="366" y="234"/>
                </a:lnTo>
                <a:lnTo>
                  <a:pt x="366" y="234"/>
                </a:lnTo>
                <a:lnTo>
                  <a:pt x="366" y="234"/>
                </a:lnTo>
                <a:lnTo>
                  <a:pt x="366" y="234"/>
                </a:lnTo>
                <a:lnTo>
                  <a:pt x="366" y="234"/>
                </a:lnTo>
                <a:lnTo>
                  <a:pt x="372" y="228"/>
                </a:lnTo>
                <a:lnTo>
                  <a:pt x="372" y="228"/>
                </a:lnTo>
                <a:lnTo>
                  <a:pt x="372" y="228"/>
                </a:lnTo>
                <a:lnTo>
                  <a:pt x="372" y="222"/>
                </a:lnTo>
                <a:lnTo>
                  <a:pt x="378" y="222"/>
                </a:lnTo>
                <a:lnTo>
                  <a:pt x="378" y="216"/>
                </a:lnTo>
                <a:lnTo>
                  <a:pt x="378" y="210"/>
                </a:lnTo>
                <a:lnTo>
                  <a:pt x="378" y="210"/>
                </a:lnTo>
                <a:lnTo>
                  <a:pt x="378" y="204"/>
                </a:lnTo>
                <a:lnTo>
                  <a:pt x="378" y="204"/>
                </a:lnTo>
                <a:lnTo>
                  <a:pt x="378" y="204"/>
                </a:lnTo>
                <a:lnTo>
                  <a:pt x="378" y="198"/>
                </a:lnTo>
                <a:lnTo>
                  <a:pt x="378" y="198"/>
                </a:lnTo>
                <a:lnTo>
                  <a:pt x="372" y="192"/>
                </a:lnTo>
                <a:lnTo>
                  <a:pt x="372" y="186"/>
                </a:lnTo>
                <a:lnTo>
                  <a:pt x="366" y="180"/>
                </a:lnTo>
                <a:lnTo>
                  <a:pt x="366" y="174"/>
                </a:lnTo>
                <a:lnTo>
                  <a:pt x="360" y="168"/>
                </a:lnTo>
                <a:lnTo>
                  <a:pt x="360" y="156"/>
                </a:lnTo>
                <a:lnTo>
                  <a:pt x="360" y="156"/>
                </a:lnTo>
                <a:lnTo>
                  <a:pt x="360" y="156"/>
                </a:lnTo>
                <a:lnTo>
                  <a:pt x="360" y="150"/>
                </a:lnTo>
                <a:lnTo>
                  <a:pt x="360" y="150"/>
                </a:lnTo>
                <a:lnTo>
                  <a:pt x="360" y="150"/>
                </a:lnTo>
                <a:lnTo>
                  <a:pt x="366" y="144"/>
                </a:lnTo>
                <a:lnTo>
                  <a:pt x="366" y="138"/>
                </a:lnTo>
                <a:lnTo>
                  <a:pt x="366" y="138"/>
                </a:lnTo>
                <a:lnTo>
                  <a:pt x="366" y="138"/>
                </a:lnTo>
                <a:lnTo>
                  <a:pt x="366" y="132"/>
                </a:lnTo>
                <a:lnTo>
                  <a:pt x="366" y="132"/>
                </a:lnTo>
                <a:lnTo>
                  <a:pt x="366" y="132"/>
                </a:lnTo>
                <a:lnTo>
                  <a:pt x="366" y="126"/>
                </a:lnTo>
                <a:lnTo>
                  <a:pt x="366" y="126"/>
                </a:lnTo>
                <a:lnTo>
                  <a:pt x="360" y="120"/>
                </a:lnTo>
                <a:lnTo>
                  <a:pt x="360" y="120"/>
                </a:lnTo>
                <a:lnTo>
                  <a:pt x="354" y="114"/>
                </a:lnTo>
                <a:lnTo>
                  <a:pt x="354" y="114"/>
                </a:lnTo>
                <a:lnTo>
                  <a:pt x="348" y="114"/>
                </a:lnTo>
                <a:lnTo>
                  <a:pt x="342" y="114"/>
                </a:lnTo>
                <a:lnTo>
                  <a:pt x="336" y="108"/>
                </a:lnTo>
                <a:lnTo>
                  <a:pt x="330" y="108"/>
                </a:lnTo>
                <a:lnTo>
                  <a:pt x="324" y="108"/>
                </a:lnTo>
                <a:lnTo>
                  <a:pt x="318" y="102"/>
                </a:lnTo>
                <a:lnTo>
                  <a:pt x="318" y="102"/>
                </a:lnTo>
                <a:lnTo>
                  <a:pt x="312" y="102"/>
                </a:lnTo>
                <a:lnTo>
                  <a:pt x="312" y="102"/>
                </a:lnTo>
                <a:lnTo>
                  <a:pt x="312" y="102"/>
                </a:lnTo>
                <a:lnTo>
                  <a:pt x="306" y="96"/>
                </a:lnTo>
                <a:lnTo>
                  <a:pt x="306" y="96"/>
                </a:lnTo>
                <a:lnTo>
                  <a:pt x="306" y="96"/>
                </a:lnTo>
                <a:lnTo>
                  <a:pt x="300" y="96"/>
                </a:lnTo>
                <a:lnTo>
                  <a:pt x="294" y="90"/>
                </a:lnTo>
                <a:lnTo>
                  <a:pt x="294" y="90"/>
                </a:lnTo>
                <a:lnTo>
                  <a:pt x="288" y="90"/>
                </a:lnTo>
                <a:lnTo>
                  <a:pt x="282" y="90"/>
                </a:lnTo>
                <a:lnTo>
                  <a:pt x="276" y="90"/>
                </a:lnTo>
                <a:lnTo>
                  <a:pt x="270" y="90"/>
                </a:lnTo>
                <a:lnTo>
                  <a:pt x="258" y="90"/>
                </a:lnTo>
                <a:lnTo>
                  <a:pt x="252" y="90"/>
                </a:lnTo>
                <a:lnTo>
                  <a:pt x="246" y="90"/>
                </a:lnTo>
                <a:lnTo>
                  <a:pt x="240" y="90"/>
                </a:lnTo>
                <a:lnTo>
                  <a:pt x="234" y="90"/>
                </a:lnTo>
                <a:lnTo>
                  <a:pt x="228" y="90"/>
                </a:lnTo>
                <a:lnTo>
                  <a:pt x="228" y="96"/>
                </a:lnTo>
                <a:lnTo>
                  <a:pt x="222" y="96"/>
                </a:lnTo>
                <a:lnTo>
                  <a:pt x="222" y="96"/>
                </a:lnTo>
                <a:lnTo>
                  <a:pt x="222" y="102"/>
                </a:lnTo>
                <a:lnTo>
                  <a:pt x="222" y="102"/>
                </a:lnTo>
                <a:lnTo>
                  <a:pt x="222" y="108"/>
                </a:lnTo>
                <a:lnTo>
                  <a:pt x="216" y="108"/>
                </a:lnTo>
                <a:lnTo>
                  <a:pt x="216" y="108"/>
                </a:lnTo>
                <a:lnTo>
                  <a:pt x="216" y="108"/>
                </a:lnTo>
                <a:lnTo>
                  <a:pt x="216" y="108"/>
                </a:lnTo>
                <a:lnTo>
                  <a:pt x="216" y="108"/>
                </a:lnTo>
                <a:lnTo>
                  <a:pt x="216" y="114"/>
                </a:lnTo>
                <a:lnTo>
                  <a:pt x="216" y="114"/>
                </a:lnTo>
                <a:lnTo>
                  <a:pt x="222" y="114"/>
                </a:lnTo>
                <a:lnTo>
                  <a:pt x="222" y="120"/>
                </a:lnTo>
                <a:lnTo>
                  <a:pt x="222" y="126"/>
                </a:lnTo>
                <a:lnTo>
                  <a:pt x="222" y="126"/>
                </a:lnTo>
                <a:lnTo>
                  <a:pt x="222" y="132"/>
                </a:lnTo>
                <a:lnTo>
                  <a:pt x="222" y="132"/>
                </a:lnTo>
                <a:lnTo>
                  <a:pt x="222" y="132"/>
                </a:lnTo>
                <a:lnTo>
                  <a:pt x="222" y="132"/>
                </a:lnTo>
                <a:lnTo>
                  <a:pt x="222" y="138"/>
                </a:lnTo>
                <a:lnTo>
                  <a:pt x="222" y="138"/>
                </a:lnTo>
                <a:lnTo>
                  <a:pt x="216" y="138"/>
                </a:lnTo>
                <a:lnTo>
                  <a:pt x="216" y="138"/>
                </a:lnTo>
                <a:lnTo>
                  <a:pt x="216" y="138"/>
                </a:lnTo>
                <a:lnTo>
                  <a:pt x="210" y="138"/>
                </a:lnTo>
                <a:lnTo>
                  <a:pt x="210" y="138"/>
                </a:lnTo>
                <a:lnTo>
                  <a:pt x="204" y="138"/>
                </a:lnTo>
                <a:lnTo>
                  <a:pt x="204" y="138"/>
                </a:lnTo>
                <a:lnTo>
                  <a:pt x="204" y="144"/>
                </a:lnTo>
                <a:lnTo>
                  <a:pt x="204" y="144"/>
                </a:lnTo>
                <a:lnTo>
                  <a:pt x="198" y="144"/>
                </a:lnTo>
                <a:lnTo>
                  <a:pt x="198" y="144"/>
                </a:lnTo>
                <a:lnTo>
                  <a:pt x="198" y="144"/>
                </a:lnTo>
                <a:lnTo>
                  <a:pt x="198" y="150"/>
                </a:lnTo>
                <a:lnTo>
                  <a:pt x="198" y="150"/>
                </a:lnTo>
                <a:lnTo>
                  <a:pt x="198" y="156"/>
                </a:lnTo>
                <a:lnTo>
                  <a:pt x="204" y="162"/>
                </a:lnTo>
                <a:lnTo>
                  <a:pt x="204" y="168"/>
                </a:lnTo>
                <a:lnTo>
                  <a:pt x="204" y="168"/>
                </a:lnTo>
                <a:lnTo>
                  <a:pt x="204" y="174"/>
                </a:lnTo>
                <a:lnTo>
                  <a:pt x="204" y="174"/>
                </a:lnTo>
                <a:lnTo>
                  <a:pt x="204" y="174"/>
                </a:lnTo>
                <a:lnTo>
                  <a:pt x="204" y="180"/>
                </a:lnTo>
                <a:lnTo>
                  <a:pt x="204" y="180"/>
                </a:lnTo>
                <a:lnTo>
                  <a:pt x="198" y="186"/>
                </a:lnTo>
                <a:lnTo>
                  <a:pt x="198" y="186"/>
                </a:lnTo>
                <a:lnTo>
                  <a:pt x="192" y="186"/>
                </a:lnTo>
                <a:lnTo>
                  <a:pt x="186" y="186"/>
                </a:lnTo>
                <a:lnTo>
                  <a:pt x="186" y="186"/>
                </a:lnTo>
                <a:lnTo>
                  <a:pt x="186" y="186"/>
                </a:lnTo>
                <a:lnTo>
                  <a:pt x="186" y="186"/>
                </a:lnTo>
                <a:lnTo>
                  <a:pt x="186" y="180"/>
                </a:lnTo>
                <a:lnTo>
                  <a:pt x="186" y="180"/>
                </a:lnTo>
                <a:lnTo>
                  <a:pt x="186" y="174"/>
                </a:lnTo>
                <a:lnTo>
                  <a:pt x="186" y="168"/>
                </a:lnTo>
                <a:lnTo>
                  <a:pt x="186" y="168"/>
                </a:lnTo>
                <a:lnTo>
                  <a:pt x="186" y="162"/>
                </a:lnTo>
                <a:lnTo>
                  <a:pt x="186" y="162"/>
                </a:lnTo>
                <a:lnTo>
                  <a:pt x="180" y="156"/>
                </a:lnTo>
                <a:lnTo>
                  <a:pt x="180" y="156"/>
                </a:lnTo>
                <a:lnTo>
                  <a:pt x="180" y="156"/>
                </a:lnTo>
                <a:lnTo>
                  <a:pt x="180" y="156"/>
                </a:lnTo>
                <a:lnTo>
                  <a:pt x="180" y="156"/>
                </a:lnTo>
                <a:lnTo>
                  <a:pt x="174" y="156"/>
                </a:lnTo>
                <a:lnTo>
                  <a:pt x="174" y="156"/>
                </a:lnTo>
                <a:lnTo>
                  <a:pt x="174" y="156"/>
                </a:lnTo>
                <a:lnTo>
                  <a:pt x="168" y="162"/>
                </a:lnTo>
                <a:lnTo>
                  <a:pt x="168" y="162"/>
                </a:lnTo>
                <a:lnTo>
                  <a:pt x="168" y="162"/>
                </a:lnTo>
                <a:lnTo>
                  <a:pt x="162" y="162"/>
                </a:lnTo>
                <a:lnTo>
                  <a:pt x="162" y="168"/>
                </a:lnTo>
                <a:lnTo>
                  <a:pt x="162" y="168"/>
                </a:lnTo>
                <a:lnTo>
                  <a:pt x="156" y="174"/>
                </a:lnTo>
                <a:lnTo>
                  <a:pt x="156" y="174"/>
                </a:lnTo>
                <a:lnTo>
                  <a:pt x="156" y="174"/>
                </a:lnTo>
                <a:lnTo>
                  <a:pt x="156" y="174"/>
                </a:lnTo>
                <a:lnTo>
                  <a:pt x="150" y="174"/>
                </a:lnTo>
                <a:lnTo>
                  <a:pt x="150" y="180"/>
                </a:lnTo>
                <a:lnTo>
                  <a:pt x="150" y="180"/>
                </a:lnTo>
                <a:lnTo>
                  <a:pt x="150" y="180"/>
                </a:lnTo>
                <a:lnTo>
                  <a:pt x="150" y="186"/>
                </a:lnTo>
                <a:lnTo>
                  <a:pt x="150" y="186"/>
                </a:lnTo>
                <a:lnTo>
                  <a:pt x="150" y="186"/>
                </a:lnTo>
                <a:lnTo>
                  <a:pt x="144" y="192"/>
                </a:lnTo>
                <a:lnTo>
                  <a:pt x="144" y="192"/>
                </a:lnTo>
                <a:lnTo>
                  <a:pt x="144" y="198"/>
                </a:lnTo>
                <a:lnTo>
                  <a:pt x="144" y="204"/>
                </a:lnTo>
                <a:lnTo>
                  <a:pt x="144" y="210"/>
                </a:lnTo>
                <a:lnTo>
                  <a:pt x="144" y="216"/>
                </a:lnTo>
                <a:lnTo>
                  <a:pt x="144" y="222"/>
                </a:lnTo>
                <a:lnTo>
                  <a:pt x="144" y="228"/>
                </a:lnTo>
                <a:lnTo>
                  <a:pt x="144" y="228"/>
                </a:lnTo>
                <a:lnTo>
                  <a:pt x="150" y="234"/>
                </a:lnTo>
                <a:lnTo>
                  <a:pt x="150" y="240"/>
                </a:lnTo>
                <a:lnTo>
                  <a:pt x="150" y="240"/>
                </a:lnTo>
                <a:lnTo>
                  <a:pt x="150" y="240"/>
                </a:lnTo>
                <a:lnTo>
                  <a:pt x="150" y="246"/>
                </a:lnTo>
                <a:lnTo>
                  <a:pt x="150" y="246"/>
                </a:lnTo>
                <a:lnTo>
                  <a:pt x="144" y="246"/>
                </a:lnTo>
                <a:lnTo>
                  <a:pt x="144" y="246"/>
                </a:lnTo>
                <a:lnTo>
                  <a:pt x="144" y="252"/>
                </a:lnTo>
                <a:lnTo>
                  <a:pt x="138" y="252"/>
                </a:lnTo>
                <a:lnTo>
                  <a:pt x="138" y="258"/>
                </a:lnTo>
                <a:lnTo>
                  <a:pt x="132" y="258"/>
                </a:lnTo>
                <a:lnTo>
                  <a:pt x="132" y="258"/>
                </a:lnTo>
                <a:lnTo>
                  <a:pt x="132" y="264"/>
                </a:lnTo>
                <a:lnTo>
                  <a:pt x="132" y="264"/>
                </a:lnTo>
                <a:lnTo>
                  <a:pt x="132" y="270"/>
                </a:lnTo>
                <a:lnTo>
                  <a:pt x="132" y="276"/>
                </a:lnTo>
                <a:lnTo>
                  <a:pt x="132" y="282"/>
                </a:lnTo>
                <a:lnTo>
                  <a:pt x="132" y="282"/>
                </a:lnTo>
                <a:lnTo>
                  <a:pt x="132" y="282"/>
                </a:lnTo>
                <a:lnTo>
                  <a:pt x="132" y="282"/>
                </a:lnTo>
                <a:lnTo>
                  <a:pt x="132" y="288"/>
                </a:lnTo>
                <a:lnTo>
                  <a:pt x="138" y="294"/>
                </a:lnTo>
                <a:lnTo>
                  <a:pt x="138" y="294"/>
                </a:lnTo>
                <a:lnTo>
                  <a:pt x="138" y="300"/>
                </a:lnTo>
                <a:lnTo>
                  <a:pt x="138" y="300"/>
                </a:lnTo>
                <a:lnTo>
                  <a:pt x="138" y="300"/>
                </a:lnTo>
                <a:lnTo>
                  <a:pt x="144" y="306"/>
                </a:lnTo>
                <a:lnTo>
                  <a:pt x="144" y="306"/>
                </a:lnTo>
                <a:lnTo>
                  <a:pt x="144" y="306"/>
                </a:lnTo>
                <a:lnTo>
                  <a:pt x="138" y="312"/>
                </a:lnTo>
                <a:lnTo>
                  <a:pt x="138" y="312"/>
                </a:lnTo>
                <a:lnTo>
                  <a:pt x="138" y="312"/>
                </a:lnTo>
                <a:lnTo>
                  <a:pt x="138" y="312"/>
                </a:lnTo>
                <a:lnTo>
                  <a:pt x="138" y="318"/>
                </a:lnTo>
                <a:lnTo>
                  <a:pt x="132" y="318"/>
                </a:lnTo>
                <a:lnTo>
                  <a:pt x="132" y="318"/>
                </a:lnTo>
                <a:lnTo>
                  <a:pt x="132" y="318"/>
                </a:lnTo>
                <a:lnTo>
                  <a:pt x="132" y="324"/>
                </a:lnTo>
                <a:lnTo>
                  <a:pt x="132" y="324"/>
                </a:lnTo>
                <a:lnTo>
                  <a:pt x="132" y="324"/>
                </a:lnTo>
                <a:lnTo>
                  <a:pt x="132" y="324"/>
                </a:lnTo>
                <a:lnTo>
                  <a:pt x="132" y="330"/>
                </a:lnTo>
                <a:lnTo>
                  <a:pt x="132" y="330"/>
                </a:lnTo>
                <a:lnTo>
                  <a:pt x="132" y="330"/>
                </a:lnTo>
                <a:lnTo>
                  <a:pt x="138" y="336"/>
                </a:lnTo>
                <a:lnTo>
                  <a:pt x="138" y="336"/>
                </a:lnTo>
                <a:lnTo>
                  <a:pt x="144" y="342"/>
                </a:lnTo>
                <a:lnTo>
                  <a:pt x="150" y="348"/>
                </a:lnTo>
                <a:lnTo>
                  <a:pt x="150" y="348"/>
                </a:lnTo>
                <a:lnTo>
                  <a:pt x="150" y="348"/>
                </a:lnTo>
                <a:lnTo>
                  <a:pt x="150" y="354"/>
                </a:lnTo>
                <a:lnTo>
                  <a:pt x="150" y="354"/>
                </a:lnTo>
                <a:lnTo>
                  <a:pt x="150" y="354"/>
                </a:lnTo>
                <a:lnTo>
                  <a:pt x="156" y="354"/>
                </a:lnTo>
                <a:lnTo>
                  <a:pt x="156" y="360"/>
                </a:lnTo>
                <a:lnTo>
                  <a:pt x="156" y="360"/>
                </a:lnTo>
                <a:lnTo>
                  <a:pt x="156" y="366"/>
                </a:lnTo>
                <a:lnTo>
                  <a:pt x="156" y="366"/>
                </a:lnTo>
                <a:lnTo>
                  <a:pt x="156" y="372"/>
                </a:lnTo>
                <a:lnTo>
                  <a:pt x="156" y="372"/>
                </a:lnTo>
                <a:lnTo>
                  <a:pt x="162" y="378"/>
                </a:lnTo>
                <a:lnTo>
                  <a:pt x="162" y="384"/>
                </a:lnTo>
                <a:lnTo>
                  <a:pt x="162" y="384"/>
                </a:lnTo>
                <a:lnTo>
                  <a:pt x="162" y="390"/>
                </a:lnTo>
                <a:lnTo>
                  <a:pt x="162" y="396"/>
                </a:lnTo>
                <a:lnTo>
                  <a:pt x="162" y="396"/>
                </a:lnTo>
                <a:lnTo>
                  <a:pt x="162" y="396"/>
                </a:lnTo>
                <a:lnTo>
                  <a:pt x="162" y="402"/>
                </a:lnTo>
                <a:lnTo>
                  <a:pt x="162" y="402"/>
                </a:lnTo>
                <a:lnTo>
                  <a:pt x="162" y="402"/>
                </a:lnTo>
                <a:lnTo>
                  <a:pt x="162" y="408"/>
                </a:lnTo>
                <a:lnTo>
                  <a:pt x="162" y="414"/>
                </a:lnTo>
                <a:lnTo>
                  <a:pt x="162" y="414"/>
                </a:lnTo>
                <a:lnTo>
                  <a:pt x="168" y="420"/>
                </a:lnTo>
                <a:lnTo>
                  <a:pt x="174" y="426"/>
                </a:lnTo>
                <a:lnTo>
                  <a:pt x="174" y="426"/>
                </a:lnTo>
                <a:lnTo>
                  <a:pt x="174" y="432"/>
                </a:lnTo>
                <a:lnTo>
                  <a:pt x="174" y="438"/>
                </a:lnTo>
                <a:lnTo>
                  <a:pt x="180" y="444"/>
                </a:lnTo>
                <a:lnTo>
                  <a:pt x="180" y="444"/>
                </a:lnTo>
                <a:lnTo>
                  <a:pt x="174" y="456"/>
                </a:lnTo>
                <a:lnTo>
                  <a:pt x="168" y="462"/>
                </a:lnTo>
                <a:lnTo>
                  <a:pt x="162" y="468"/>
                </a:lnTo>
                <a:lnTo>
                  <a:pt x="162" y="474"/>
                </a:lnTo>
                <a:lnTo>
                  <a:pt x="156" y="480"/>
                </a:lnTo>
                <a:lnTo>
                  <a:pt x="150" y="486"/>
                </a:lnTo>
                <a:lnTo>
                  <a:pt x="150" y="486"/>
                </a:lnTo>
                <a:lnTo>
                  <a:pt x="150" y="492"/>
                </a:lnTo>
                <a:lnTo>
                  <a:pt x="150" y="492"/>
                </a:lnTo>
                <a:lnTo>
                  <a:pt x="150" y="492"/>
                </a:lnTo>
                <a:lnTo>
                  <a:pt x="150" y="498"/>
                </a:lnTo>
                <a:lnTo>
                  <a:pt x="144" y="498"/>
                </a:lnTo>
                <a:lnTo>
                  <a:pt x="144" y="504"/>
                </a:lnTo>
                <a:lnTo>
                  <a:pt x="138" y="510"/>
                </a:lnTo>
                <a:lnTo>
                  <a:pt x="138" y="516"/>
                </a:lnTo>
                <a:lnTo>
                  <a:pt x="132" y="528"/>
                </a:lnTo>
                <a:lnTo>
                  <a:pt x="126" y="534"/>
                </a:lnTo>
                <a:lnTo>
                  <a:pt x="120" y="540"/>
                </a:lnTo>
                <a:lnTo>
                  <a:pt x="120" y="540"/>
                </a:lnTo>
                <a:lnTo>
                  <a:pt x="120" y="540"/>
                </a:lnTo>
                <a:lnTo>
                  <a:pt x="120" y="540"/>
                </a:lnTo>
                <a:lnTo>
                  <a:pt x="120" y="540"/>
                </a:lnTo>
                <a:lnTo>
                  <a:pt x="120" y="540"/>
                </a:lnTo>
                <a:lnTo>
                  <a:pt x="114" y="540"/>
                </a:lnTo>
                <a:lnTo>
                  <a:pt x="108" y="540"/>
                </a:lnTo>
                <a:lnTo>
                  <a:pt x="102" y="540"/>
                </a:lnTo>
                <a:lnTo>
                  <a:pt x="102" y="540"/>
                </a:lnTo>
                <a:lnTo>
                  <a:pt x="96" y="540"/>
                </a:lnTo>
                <a:lnTo>
                  <a:pt x="90" y="540"/>
                </a:lnTo>
                <a:lnTo>
                  <a:pt x="90" y="540"/>
                </a:lnTo>
                <a:lnTo>
                  <a:pt x="84" y="534"/>
                </a:lnTo>
                <a:lnTo>
                  <a:pt x="78" y="534"/>
                </a:lnTo>
                <a:lnTo>
                  <a:pt x="78" y="534"/>
                </a:lnTo>
                <a:lnTo>
                  <a:pt x="78" y="534"/>
                </a:lnTo>
                <a:lnTo>
                  <a:pt x="78" y="534"/>
                </a:lnTo>
                <a:lnTo>
                  <a:pt x="72" y="528"/>
                </a:lnTo>
                <a:lnTo>
                  <a:pt x="72" y="528"/>
                </a:lnTo>
                <a:lnTo>
                  <a:pt x="72" y="522"/>
                </a:lnTo>
                <a:lnTo>
                  <a:pt x="72" y="522"/>
                </a:lnTo>
                <a:lnTo>
                  <a:pt x="72" y="516"/>
                </a:lnTo>
                <a:lnTo>
                  <a:pt x="66" y="510"/>
                </a:lnTo>
                <a:lnTo>
                  <a:pt x="66" y="510"/>
                </a:lnTo>
                <a:lnTo>
                  <a:pt x="66" y="504"/>
                </a:lnTo>
                <a:lnTo>
                  <a:pt x="66" y="504"/>
                </a:lnTo>
                <a:lnTo>
                  <a:pt x="66" y="498"/>
                </a:lnTo>
                <a:lnTo>
                  <a:pt x="66" y="498"/>
                </a:lnTo>
                <a:lnTo>
                  <a:pt x="66" y="498"/>
                </a:lnTo>
                <a:lnTo>
                  <a:pt x="66" y="498"/>
                </a:lnTo>
                <a:lnTo>
                  <a:pt x="60" y="498"/>
                </a:lnTo>
                <a:lnTo>
                  <a:pt x="60" y="492"/>
                </a:lnTo>
                <a:lnTo>
                  <a:pt x="60" y="492"/>
                </a:lnTo>
                <a:lnTo>
                  <a:pt x="60" y="492"/>
                </a:lnTo>
                <a:lnTo>
                  <a:pt x="54" y="492"/>
                </a:lnTo>
                <a:lnTo>
                  <a:pt x="54" y="492"/>
                </a:lnTo>
                <a:lnTo>
                  <a:pt x="48" y="492"/>
                </a:lnTo>
                <a:lnTo>
                  <a:pt x="48" y="492"/>
                </a:lnTo>
                <a:lnTo>
                  <a:pt x="48" y="492"/>
                </a:lnTo>
                <a:lnTo>
                  <a:pt x="48" y="486"/>
                </a:lnTo>
                <a:lnTo>
                  <a:pt x="48" y="486"/>
                </a:lnTo>
                <a:lnTo>
                  <a:pt x="48" y="480"/>
                </a:lnTo>
                <a:lnTo>
                  <a:pt x="48" y="480"/>
                </a:lnTo>
                <a:lnTo>
                  <a:pt x="48" y="474"/>
                </a:lnTo>
                <a:lnTo>
                  <a:pt x="48" y="468"/>
                </a:lnTo>
                <a:lnTo>
                  <a:pt x="48" y="462"/>
                </a:lnTo>
                <a:lnTo>
                  <a:pt x="48" y="462"/>
                </a:lnTo>
                <a:lnTo>
                  <a:pt x="48" y="456"/>
                </a:lnTo>
                <a:lnTo>
                  <a:pt x="48" y="456"/>
                </a:lnTo>
                <a:lnTo>
                  <a:pt x="42" y="450"/>
                </a:lnTo>
                <a:lnTo>
                  <a:pt x="42" y="444"/>
                </a:lnTo>
                <a:lnTo>
                  <a:pt x="42" y="438"/>
                </a:lnTo>
                <a:lnTo>
                  <a:pt x="42" y="432"/>
                </a:lnTo>
                <a:lnTo>
                  <a:pt x="36" y="426"/>
                </a:lnTo>
                <a:lnTo>
                  <a:pt x="36" y="420"/>
                </a:lnTo>
                <a:lnTo>
                  <a:pt x="36" y="420"/>
                </a:lnTo>
                <a:lnTo>
                  <a:pt x="36" y="408"/>
                </a:lnTo>
                <a:lnTo>
                  <a:pt x="36" y="396"/>
                </a:lnTo>
                <a:lnTo>
                  <a:pt x="36" y="384"/>
                </a:lnTo>
                <a:lnTo>
                  <a:pt x="36" y="372"/>
                </a:lnTo>
                <a:lnTo>
                  <a:pt x="36" y="366"/>
                </a:lnTo>
                <a:lnTo>
                  <a:pt x="36" y="360"/>
                </a:lnTo>
                <a:lnTo>
                  <a:pt x="36" y="354"/>
                </a:lnTo>
                <a:lnTo>
                  <a:pt x="36" y="348"/>
                </a:lnTo>
                <a:lnTo>
                  <a:pt x="36" y="348"/>
                </a:lnTo>
                <a:lnTo>
                  <a:pt x="42" y="348"/>
                </a:lnTo>
                <a:lnTo>
                  <a:pt x="42" y="342"/>
                </a:lnTo>
                <a:lnTo>
                  <a:pt x="42" y="342"/>
                </a:lnTo>
                <a:lnTo>
                  <a:pt x="42" y="342"/>
                </a:lnTo>
                <a:lnTo>
                  <a:pt x="42" y="336"/>
                </a:lnTo>
                <a:lnTo>
                  <a:pt x="48" y="336"/>
                </a:lnTo>
                <a:lnTo>
                  <a:pt x="48" y="336"/>
                </a:lnTo>
                <a:lnTo>
                  <a:pt x="36" y="312"/>
                </a:lnTo>
                <a:lnTo>
                  <a:pt x="36" y="312"/>
                </a:lnTo>
                <a:lnTo>
                  <a:pt x="36" y="306"/>
                </a:lnTo>
                <a:lnTo>
                  <a:pt x="36" y="306"/>
                </a:lnTo>
                <a:lnTo>
                  <a:pt x="42" y="300"/>
                </a:lnTo>
                <a:lnTo>
                  <a:pt x="42" y="300"/>
                </a:lnTo>
                <a:lnTo>
                  <a:pt x="42" y="294"/>
                </a:lnTo>
                <a:lnTo>
                  <a:pt x="42" y="294"/>
                </a:lnTo>
                <a:lnTo>
                  <a:pt x="42" y="288"/>
                </a:lnTo>
                <a:lnTo>
                  <a:pt x="48" y="288"/>
                </a:lnTo>
                <a:lnTo>
                  <a:pt x="48" y="288"/>
                </a:lnTo>
                <a:lnTo>
                  <a:pt x="48" y="276"/>
                </a:lnTo>
                <a:lnTo>
                  <a:pt x="48" y="270"/>
                </a:lnTo>
                <a:lnTo>
                  <a:pt x="48" y="258"/>
                </a:lnTo>
                <a:lnTo>
                  <a:pt x="48" y="252"/>
                </a:lnTo>
                <a:lnTo>
                  <a:pt x="48" y="240"/>
                </a:lnTo>
                <a:lnTo>
                  <a:pt x="54" y="234"/>
                </a:lnTo>
                <a:lnTo>
                  <a:pt x="54" y="222"/>
                </a:lnTo>
                <a:lnTo>
                  <a:pt x="60" y="210"/>
                </a:lnTo>
                <a:lnTo>
                  <a:pt x="60" y="210"/>
                </a:lnTo>
                <a:lnTo>
                  <a:pt x="60" y="210"/>
                </a:lnTo>
                <a:lnTo>
                  <a:pt x="66" y="204"/>
                </a:lnTo>
                <a:lnTo>
                  <a:pt x="66" y="204"/>
                </a:lnTo>
                <a:lnTo>
                  <a:pt x="66" y="198"/>
                </a:lnTo>
                <a:lnTo>
                  <a:pt x="66" y="198"/>
                </a:lnTo>
                <a:lnTo>
                  <a:pt x="66" y="192"/>
                </a:lnTo>
                <a:lnTo>
                  <a:pt x="72" y="192"/>
                </a:lnTo>
                <a:lnTo>
                  <a:pt x="72" y="186"/>
                </a:lnTo>
                <a:lnTo>
                  <a:pt x="72" y="180"/>
                </a:lnTo>
                <a:lnTo>
                  <a:pt x="72" y="180"/>
                </a:lnTo>
                <a:lnTo>
                  <a:pt x="72" y="174"/>
                </a:lnTo>
                <a:lnTo>
                  <a:pt x="72" y="174"/>
                </a:lnTo>
                <a:lnTo>
                  <a:pt x="72" y="168"/>
                </a:lnTo>
                <a:lnTo>
                  <a:pt x="72" y="168"/>
                </a:lnTo>
                <a:lnTo>
                  <a:pt x="66" y="168"/>
                </a:lnTo>
                <a:lnTo>
                  <a:pt x="66" y="162"/>
                </a:lnTo>
                <a:lnTo>
                  <a:pt x="66" y="162"/>
                </a:lnTo>
                <a:lnTo>
                  <a:pt x="66" y="162"/>
                </a:lnTo>
                <a:lnTo>
                  <a:pt x="66" y="162"/>
                </a:lnTo>
                <a:lnTo>
                  <a:pt x="66" y="162"/>
                </a:lnTo>
                <a:lnTo>
                  <a:pt x="60" y="168"/>
                </a:lnTo>
                <a:lnTo>
                  <a:pt x="60" y="168"/>
                </a:lnTo>
                <a:lnTo>
                  <a:pt x="60" y="168"/>
                </a:lnTo>
                <a:lnTo>
                  <a:pt x="54" y="174"/>
                </a:lnTo>
                <a:lnTo>
                  <a:pt x="54" y="174"/>
                </a:lnTo>
                <a:lnTo>
                  <a:pt x="54" y="180"/>
                </a:lnTo>
                <a:lnTo>
                  <a:pt x="54" y="180"/>
                </a:lnTo>
                <a:lnTo>
                  <a:pt x="54" y="186"/>
                </a:lnTo>
                <a:lnTo>
                  <a:pt x="48" y="186"/>
                </a:lnTo>
                <a:lnTo>
                  <a:pt x="48" y="192"/>
                </a:lnTo>
                <a:lnTo>
                  <a:pt x="48" y="192"/>
                </a:lnTo>
                <a:lnTo>
                  <a:pt x="48" y="198"/>
                </a:lnTo>
                <a:lnTo>
                  <a:pt x="48" y="204"/>
                </a:lnTo>
                <a:lnTo>
                  <a:pt x="48" y="204"/>
                </a:lnTo>
                <a:lnTo>
                  <a:pt x="42" y="204"/>
                </a:lnTo>
                <a:lnTo>
                  <a:pt x="42" y="204"/>
                </a:lnTo>
                <a:lnTo>
                  <a:pt x="42" y="204"/>
                </a:lnTo>
                <a:lnTo>
                  <a:pt x="42" y="204"/>
                </a:lnTo>
                <a:lnTo>
                  <a:pt x="36" y="210"/>
                </a:lnTo>
                <a:lnTo>
                  <a:pt x="36" y="210"/>
                </a:lnTo>
                <a:lnTo>
                  <a:pt x="36" y="216"/>
                </a:lnTo>
                <a:lnTo>
                  <a:pt x="30" y="222"/>
                </a:lnTo>
                <a:lnTo>
                  <a:pt x="30" y="228"/>
                </a:lnTo>
                <a:lnTo>
                  <a:pt x="24" y="228"/>
                </a:lnTo>
                <a:lnTo>
                  <a:pt x="24" y="228"/>
                </a:lnTo>
                <a:lnTo>
                  <a:pt x="24" y="234"/>
                </a:lnTo>
                <a:lnTo>
                  <a:pt x="18" y="234"/>
                </a:lnTo>
                <a:lnTo>
                  <a:pt x="18" y="234"/>
                </a:lnTo>
                <a:lnTo>
                  <a:pt x="18" y="234"/>
                </a:lnTo>
                <a:lnTo>
                  <a:pt x="18" y="240"/>
                </a:lnTo>
                <a:lnTo>
                  <a:pt x="12" y="240"/>
                </a:lnTo>
                <a:lnTo>
                  <a:pt x="12" y="240"/>
                </a:lnTo>
                <a:lnTo>
                  <a:pt x="6" y="240"/>
                </a:lnTo>
                <a:lnTo>
                  <a:pt x="6" y="240"/>
                </a:lnTo>
                <a:lnTo>
                  <a:pt x="0" y="240"/>
                </a:lnTo>
                <a:lnTo>
                  <a:pt x="0" y="240"/>
                </a:lnTo>
                <a:lnTo>
                  <a:pt x="0" y="234"/>
                </a:lnTo>
                <a:lnTo>
                  <a:pt x="0" y="234"/>
                </a:lnTo>
                <a:lnTo>
                  <a:pt x="0" y="228"/>
                </a:lnTo>
                <a:lnTo>
                  <a:pt x="6" y="228"/>
                </a:lnTo>
                <a:lnTo>
                  <a:pt x="6" y="222"/>
                </a:lnTo>
                <a:lnTo>
                  <a:pt x="12" y="216"/>
                </a:lnTo>
                <a:lnTo>
                  <a:pt x="12" y="204"/>
                </a:lnTo>
                <a:lnTo>
                  <a:pt x="18" y="198"/>
                </a:lnTo>
                <a:lnTo>
                  <a:pt x="18" y="192"/>
                </a:lnTo>
                <a:lnTo>
                  <a:pt x="24" y="192"/>
                </a:lnTo>
                <a:lnTo>
                  <a:pt x="30" y="186"/>
                </a:lnTo>
                <a:lnTo>
                  <a:pt x="30" y="180"/>
                </a:lnTo>
                <a:lnTo>
                  <a:pt x="36" y="180"/>
                </a:lnTo>
                <a:lnTo>
                  <a:pt x="36" y="174"/>
                </a:lnTo>
                <a:lnTo>
                  <a:pt x="36" y="174"/>
                </a:lnTo>
                <a:lnTo>
                  <a:pt x="36" y="168"/>
                </a:lnTo>
                <a:lnTo>
                  <a:pt x="36" y="168"/>
                </a:lnTo>
                <a:lnTo>
                  <a:pt x="42" y="168"/>
                </a:lnTo>
                <a:lnTo>
                  <a:pt x="42" y="162"/>
                </a:lnTo>
                <a:lnTo>
                  <a:pt x="42" y="162"/>
                </a:lnTo>
                <a:lnTo>
                  <a:pt x="42" y="156"/>
                </a:lnTo>
                <a:lnTo>
                  <a:pt x="42" y="156"/>
                </a:lnTo>
                <a:lnTo>
                  <a:pt x="42" y="150"/>
                </a:lnTo>
                <a:lnTo>
                  <a:pt x="48" y="144"/>
                </a:lnTo>
                <a:lnTo>
                  <a:pt x="48" y="138"/>
                </a:lnTo>
                <a:lnTo>
                  <a:pt x="48" y="132"/>
                </a:lnTo>
                <a:lnTo>
                  <a:pt x="54" y="120"/>
                </a:lnTo>
                <a:lnTo>
                  <a:pt x="54" y="120"/>
                </a:lnTo>
                <a:lnTo>
                  <a:pt x="54" y="114"/>
                </a:lnTo>
                <a:lnTo>
                  <a:pt x="54" y="114"/>
                </a:lnTo>
                <a:lnTo>
                  <a:pt x="60" y="108"/>
                </a:lnTo>
                <a:lnTo>
                  <a:pt x="114" y="108"/>
                </a:lnTo>
                <a:lnTo>
                  <a:pt x="126" y="84"/>
                </a:lnTo>
                <a:lnTo>
                  <a:pt x="126" y="84"/>
                </a:lnTo>
                <a:lnTo>
                  <a:pt x="132" y="84"/>
                </a:lnTo>
                <a:lnTo>
                  <a:pt x="138" y="84"/>
                </a:lnTo>
                <a:lnTo>
                  <a:pt x="144" y="84"/>
                </a:lnTo>
                <a:lnTo>
                  <a:pt x="150" y="84"/>
                </a:lnTo>
                <a:lnTo>
                  <a:pt x="150" y="84"/>
                </a:lnTo>
                <a:lnTo>
                  <a:pt x="156" y="84"/>
                </a:lnTo>
                <a:lnTo>
                  <a:pt x="156" y="84"/>
                </a:lnTo>
                <a:lnTo>
                  <a:pt x="162" y="78"/>
                </a:lnTo>
                <a:lnTo>
                  <a:pt x="162" y="78"/>
                </a:lnTo>
                <a:lnTo>
                  <a:pt x="168" y="78"/>
                </a:lnTo>
                <a:lnTo>
                  <a:pt x="174" y="72"/>
                </a:lnTo>
                <a:lnTo>
                  <a:pt x="174" y="72"/>
                </a:lnTo>
                <a:lnTo>
                  <a:pt x="174" y="72"/>
                </a:lnTo>
                <a:lnTo>
                  <a:pt x="174" y="72"/>
                </a:lnTo>
                <a:lnTo>
                  <a:pt x="174" y="66"/>
                </a:lnTo>
                <a:lnTo>
                  <a:pt x="174" y="66"/>
                </a:lnTo>
                <a:lnTo>
                  <a:pt x="174" y="60"/>
                </a:lnTo>
                <a:lnTo>
                  <a:pt x="180" y="60"/>
                </a:lnTo>
                <a:lnTo>
                  <a:pt x="180" y="54"/>
                </a:lnTo>
                <a:lnTo>
                  <a:pt x="186" y="54"/>
                </a:lnTo>
                <a:lnTo>
                  <a:pt x="186" y="54"/>
                </a:lnTo>
                <a:lnTo>
                  <a:pt x="192" y="54"/>
                </a:lnTo>
                <a:lnTo>
                  <a:pt x="198" y="54"/>
                </a:lnTo>
                <a:lnTo>
                  <a:pt x="204" y="48"/>
                </a:lnTo>
                <a:lnTo>
                  <a:pt x="210" y="48"/>
                </a:lnTo>
                <a:lnTo>
                  <a:pt x="216" y="48"/>
                </a:lnTo>
                <a:lnTo>
                  <a:pt x="222" y="48"/>
                </a:lnTo>
                <a:lnTo>
                  <a:pt x="222" y="42"/>
                </a:lnTo>
                <a:lnTo>
                  <a:pt x="228" y="42"/>
                </a:lnTo>
                <a:lnTo>
                  <a:pt x="228" y="42"/>
                </a:lnTo>
                <a:lnTo>
                  <a:pt x="234" y="36"/>
                </a:lnTo>
                <a:lnTo>
                  <a:pt x="234" y="36"/>
                </a:lnTo>
                <a:lnTo>
                  <a:pt x="240" y="36"/>
                </a:lnTo>
                <a:lnTo>
                  <a:pt x="240" y="36"/>
                </a:lnTo>
                <a:lnTo>
                  <a:pt x="234" y="30"/>
                </a:lnTo>
                <a:lnTo>
                  <a:pt x="234" y="30"/>
                </a:lnTo>
                <a:lnTo>
                  <a:pt x="234" y="30"/>
                </a:lnTo>
                <a:lnTo>
                  <a:pt x="234" y="24"/>
                </a:lnTo>
                <a:lnTo>
                  <a:pt x="234" y="24"/>
                </a:lnTo>
                <a:lnTo>
                  <a:pt x="228" y="18"/>
                </a:lnTo>
                <a:lnTo>
                  <a:pt x="228" y="12"/>
                </a:lnTo>
                <a:lnTo>
                  <a:pt x="222" y="12"/>
                </a:lnTo>
                <a:lnTo>
                  <a:pt x="216" y="6"/>
                </a:lnTo>
                <a:lnTo>
                  <a:pt x="222" y="6"/>
                </a:lnTo>
                <a:lnTo>
                  <a:pt x="222" y="6"/>
                </a:lnTo>
                <a:lnTo>
                  <a:pt x="222" y="0"/>
                </a:lnTo>
                <a:lnTo>
                  <a:pt x="228" y="0"/>
                </a:lnTo>
                <a:lnTo>
                  <a:pt x="228" y="0"/>
                </a:lnTo>
                <a:lnTo>
                  <a:pt x="228" y="0"/>
                </a:lnTo>
                <a:lnTo>
                  <a:pt x="234" y="0"/>
                </a:lnTo>
                <a:lnTo>
                  <a:pt x="234" y="0"/>
                </a:lnTo>
                <a:lnTo>
                  <a:pt x="240" y="0"/>
                </a:lnTo>
                <a:lnTo>
                  <a:pt x="246" y="0"/>
                </a:lnTo>
                <a:lnTo>
                  <a:pt x="252" y="0"/>
                </a:lnTo>
                <a:lnTo>
                  <a:pt x="258" y="0"/>
                </a:lnTo>
              </a:path>
            </a:pathLst>
          </a:custGeom>
          <a:solidFill>
            <a:srgbClr val="00ccff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5249880" y="2187720"/>
            <a:ext cx="812880" cy="438120"/>
          </a:xfrm>
          <a:custGeom>
            <a:avLst/>
            <a:gdLst/>
            <a:ahLst/>
            <a:rect l="l" t="t" r="r" b="b"/>
            <a:pathLst>
              <a:path w="576" h="276">
                <a:moveTo>
                  <a:pt x="162" y="120"/>
                </a:moveTo>
                <a:lnTo>
                  <a:pt x="162" y="114"/>
                </a:lnTo>
                <a:lnTo>
                  <a:pt x="168" y="114"/>
                </a:lnTo>
                <a:lnTo>
                  <a:pt x="174" y="114"/>
                </a:lnTo>
                <a:lnTo>
                  <a:pt x="174" y="108"/>
                </a:lnTo>
                <a:lnTo>
                  <a:pt x="174" y="108"/>
                </a:lnTo>
                <a:lnTo>
                  <a:pt x="180" y="108"/>
                </a:lnTo>
                <a:lnTo>
                  <a:pt x="180" y="108"/>
                </a:lnTo>
                <a:lnTo>
                  <a:pt x="180" y="108"/>
                </a:lnTo>
                <a:lnTo>
                  <a:pt x="186" y="102"/>
                </a:lnTo>
                <a:lnTo>
                  <a:pt x="186" y="102"/>
                </a:lnTo>
                <a:lnTo>
                  <a:pt x="192" y="102"/>
                </a:lnTo>
                <a:lnTo>
                  <a:pt x="192" y="96"/>
                </a:lnTo>
                <a:lnTo>
                  <a:pt x="198" y="96"/>
                </a:lnTo>
                <a:lnTo>
                  <a:pt x="204" y="96"/>
                </a:lnTo>
                <a:lnTo>
                  <a:pt x="204" y="90"/>
                </a:lnTo>
                <a:lnTo>
                  <a:pt x="210" y="90"/>
                </a:lnTo>
                <a:lnTo>
                  <a:pt x="198" y="60"/>
                </a:lnTo>
                <a:lnTo>
                  <a:pt x="204" y="60"/>
                </a:lnTo>
                <a:lnTo>
                  <a:pt x="210" y="60"/>
                </a:lnTo>
                <a:lnTo>
                  <a:pt x="210" y="60"/>
                </a:lnTo>
                <a:lnTo>
                  <a:pt x="216" y="60"/>
                </a:lnTo>
                <a:lnTo>
                  <a:pt x="222" y="60"/>
                </a:lnTo>
                <a:lnTo>
                  <a:pt x="228" y="60"/>
                </a:lnTo>
                <a:lnTo>
                  <a:pt x="234" y="60"/>
                </a:lnTo>
                <a:lnTo>
                  <a:pt x="234" y="60"/>
                </a:lnTo>
                <a:lnTo>
                  <a:pt x="234" y="60"/>
                </a:lnTo>
                <a:lnTo>
                  <a:pt x="234" y="60"/>
                </a:lnTo>
                <a:lnTo>
                  <a:pt x="234" y="54"/>
                </a:lnTo>
                <a:lnTo>
                  <a:pt x="234" y="48"/>
                </a:lnTo>
                <a:lnTo>
                  <a:pt x="234" y="48"/>
                </a:lnTo>
                <a:lnTo>
                  <a:pt x="234" y="42"/>
                </a:lnTo>
                <a:lnTo>
                  <a:pt x="240" y="36"/>
                </a:lnTo>
                <a:lnTo>
                  <a:pt x="240" y="30"/>
                </a:lnTo>
                <a:lnTo>
                  <a:pt x="240" y="30"/>
                </a:lnTo>
                <a:lnTo>
                  <a:pt x="240" y="30"/>
                </a:lnTo>
                <a:lnTo>
                  <a:pt x="240" y="30"/>
                </a:lnTo>
                <a:lnTo>
                  <a:pt x="240" y="30"/>
                </a:lnTo>
                <a:lnTo>
                  <a:pt x="246" y="30"/>
                </a:lnTo>
                <a:lnTo>
                  <a:pt x="246" y="30"/>
                </a:lnTo>
                <a:lnTo>
                  <a:pt x="246" y="30"/>
                </a:lnTo>
                <a:lnTo>
                  <a:pt x="252" y="30"/>
                </a:lnTo>
                <a:lnTo>
                  <a:pt x="252" y="30"/>
                </a:lnTo>
                <a:lnTo>
                  <a:pt x="252" y="36"/>
                </a:lnTo>
                <a:lnTo>
                  <a:pt x="258" y="36"/>
                </a:lnTo>
                <a:lnTo>
                  <a:pt x="264" y="42"/>
                </a:lnTo>
                <a:lnTo>
                  <a:pt x="264" y="42"/>
                </a:lnTo>
                <a:lnTo>
                  <a:pt x="264" y="42"/>
                </a:lnTo>
                <a:lnTo>
                  <a:pt x="264" y="42"/>
                </a:lnTo>
                <a:lnTo>
                  <a:pt x="264" y="42"/>
                </a:lnTo>
                <a:lnTo>
                  <a:pt x="270" y="42"/>
                </a:lnTo>
                <a:lnTo>
                  <a:pt x="270" y="42"/>
                </a:lnTo>
                <a:lnTo>
                  <a:pt x="270" y="42"/>
                </a:lnTo>
                <a:lnTo>
                  <a:pt x="270" y="36"/>
                </a:lnTo>
                <a:lnTo>
                  <a:pt x="270" y="36"/>
                </a:lnTo>
                <a:lnTo>
                  <a:pt x="270" y="36"/>
                </a:lnTo>
                <a:lnTo>
                  <a:pt x="270" y="30"/>
                </a:lnTo>
                <a:lnTo>
                  <a:pt x="270" y="24"/>
                </a:lnTo>
                <a:lnTo>
                  <a:pt x="270" y="18"/>
                </a:lnTo>
                <a:lnTo>
                  <a:pt x="264" y="12"/>
                </a:lnTo>
                <a:lnTo>
                  <a:pt x="264" y="12"/>
                </a:lnTo>
                <a:lnTo>
                  <a:pt x="264" y="6"/>
                </a:lnTo>
                <a:lnTo>
                  <a:pt x="264" y="6"/>
                </a:lnTo>
                <a:lnTo>
                  <a:pt x="264" y="6"/>
                </a:lnTo>
                <a:lnTo>
                  <a:pt x="264" y="0"/>
                </a:lnTo>
                <a:lnTo>
                  <a:pt x="264" y="0"/>
                </a:lnTo>
                <a:lnTo>
                  <a:pt x="270" y="0"/>
                </a:lnTo>
                <a:lnTo>
                  <a:pt x="270" y="0"/>
                </a:lnTo>
                <a:lnTo>
                  <a:pt x="270" y="0"/>
                </a:lnTo>
                <a:lnTo>
                  <a:pt x="276" y="6"/>
                </a:lnTo>
                <a:lnTo>
                  <a:pt x="276" y="6"/>
                </a:lnTo>
                <a:lnTo>
                  <a:pt x="282" y="6"/>
                </a:lnTo>
                <a:lnTo>
                  <a:pt x="288" y="6"/>
                </a:lnTo>
                <a:lnTo>
                  <a:pt x="294" y="12"/>
                </a:lnTo>
                <a:lnTo>
                  <a:pt x="294" y="12"/>
                </a:lnTo>
                <a:lnTo>
                  <a:pt x="300" y="12"/>
                </a:lnTo>
                <a:lnTo>
                  <a:pt x="300" y="12"/>
                </a:lnTo>
                <a:lnTo>
                  <a:pt x="300" y="12"/>
                </a:lnTo>
                <a:lnTo>
                  <a:pt x="306" y="12"/>
                </a:lnTo>
                <a:lnTo>
                  <a:pt x="312" y="12"/>
                </a:lnTo>
                <a:lnTo>
                  <a:pt x="312" y="18"/>
                </a:lnTo>
                <a:lnTo>
                  <a:pt x="312" y="18"/>
                </a:lnTo>
                <a:lnTo>
                  <a:pt x="318" y="18"/>
                </a:lnTo>
                <a:lnTo>
                  <a:pt x="324" y="18"/>
                </a:lnTo>
                <a:lnTo>
                  <a:pt x="324" y="18"/>
                </a:lnTo>
                <a:lnTo>
                  <a:pt x="324" y="18"/>
                </a:lnTo>
                <a:lnTo>
                  <a:pt x="330" y="18"/>
                </a:lnTo>
                <a:lnTo>
                  <a:pt x="330" y="18"/>
                </a:lnTo>
                <a:lnTo>
                  <a:pt x="330" y="18"/>
                </a:lnTo>
                <a:lnTo>
                  <a:pt x="336" y="18"/>
                </a:lnTo>
                <a:lnTo>
                  <a:pt x="336" y="18"/>
                </a:lnTo>
                <a:lnTo>
                  <a:pt x="342" y="12"/>
                </a:lnTo>
                <a:lnTo>
                  <a:pt x="342" y="12"/>
                </a:lnTo>
                <a:lnTo>
                  <a:pt x="348" y="12"/>
                </a:lnTo>
                <a:lnTo>
                  <a:pt x="348" y="12"/>
                </a:lnTo>
                <a:lnTo>
                  <a:pt x="348" y="12"/>
                </a:lnTo>
                <a:lnTo>
                  <a:pt x="354" y="12"/>
                </a:lnTo>
                <a:lnTo>
                  <a:pt x="354" y="12"/>
                </a:lnTo>
                <a:lnTo>
                  <a:pt x="354" y="6"/>
                </a:lnTo>
                <a:lnTo>
                  <a:pt x="360" y="6"/>
                </a:lnTo>
                <a:lnTo>
                  <a:pt x="366" y="6"/>
                </a:lnTo>
                <a:lnTo>
                  <a:pt x="366" y="6"/>
                </a:lnTo>
                <a:lnTo>
                  <a:pt x="372" y="6"/>
                </a:lnTo>
                <a:lnTo>
                  <a:pt x="378" y="12"/>
                </a:lnTo>
                <a:lnTo>
                  <a:pt x="384" y="12"/>
                </a:lnTo>
                <a:lnTo>
                  <a:pt x="390" y="12"/>
                </a:lnTo>
                <a:lnTo>
                  <a:pt x="396" y="12"/>
                </a:lnTo>
                <a:lnTo>
                  <a:pt x="402" y="12"/>
                </a:lnTo>
                <a:lnTo>
                  <a:pt x="402" y="18"/>
                </a:lnTo>
                <a:lnTo>
                  <a:pt x="408" y="18"/>
                </a:lnTo>
                <a:lnTo>
                  <a:pt x="408" y="18"/>
                </a:lnTo>
                <a:lnTo>
                  <a:pt x="408" y="18"/>
                </a:lnTo>
                <a:lnTo>
                  <a:pt x="414" y="24"/>
                </a:lnTo>
                <a:lnTo>
                  <a:pt x="414" y="24"/>
                </a:lnTo>
                <a:lnTo>
                  <a:pt x="414" y="36"/>
                </a:lnTo>
                <a:lnTo>
                  <a:pt x="414" y="42"/>
                </a:lnTo>
                <a:lnTo>
                  <a:pt x="420" y="48"/>
                </a:lnTo>
                <a:lnTo>
                  <a:pt x="420" y="54"/>
                </a:lnTo>
                <a:lnTo>
                  <a:pt x="420" y="54"/>
                </a:lnTo>
                <a:lnTo>
                  <a:pt x="426" y="60"/>
                </a:lnTo>
                <a:lnTo>
                  <a:pt x="426" y="66"/>
                </a:lnTo>
                <a:lnTo>
                  <a:pt x="426" y="66"/>
                </a:lnTo>
                <a:lnTo>
                  <a:pt x="432" y="66"/>
                </a:lnTo>
                <a:lnTo>
                  <a:pt x="432" y="72"/>
                </a:lnTo>
                <a:lnTo>
                  <a:pt x="432" y="72"/>
                </a:lnTo>
                <a:lnTo>
                  <a:pt x="432" y="72"/>
                </a:lnTo>
                <a:lnTo>
                  <a:pt x="432" y="78"/>
                </a:lnTo>
                <a:lnTo>
                  <a:pt x="432" y="78"/>
                </a:lnTo>
                <a:lnTo>
                  <a:pt x="432" y="84"/>
                </a:lnTo>
                <a:lnTo>
                  <a:pt x="432" y="84"/>
                </a:lnTo>
                <a:lnTo>
                  <a:pt x="432" y="90"/>
                </a:lnTo>
                <a:lnTo>
                  <a:pt x="432" y="90"/>
                </a:lnTo>
                <a:lnTo>
                  <a:pt x="432" y="90"/>
                </a:lnTo>
                <a:lnTo>
                  <a:pt x="432" y="90"/>
                </a:lnTo>
                <a:lnTo>
                  <a:pt x="438" y="90"/>
                </a:lnTo>
                <a:lnTo>
                  <a:pt x="444" y="90"/>
                </a:lnTo>
                <a:lnTo>
                  <a:pt x="444" y="90"/>
                </a:lnTo>
                <a:lnTo>
                  <a:pt x="450" y="90"/>
                </a:lnTo>
                <a:lnTo>
                  <a:pt x="450" y="90"/>
                </a:lnTo>
                <a:lnTo>
                  <a:pt x="456" y="90"/>
                </a:lnTo>
                <a:lnTo>
                  <a:pt x="456" y="90"/>
                </a:lnTo>
                <a:lnTo>
                  <a:pt x="462" y="90"/>
                </a:lnTo>
                <a:lnTo>
                  <a:pt x="468" y="90"/>
                </a:lnTo>
                <a:lnTo>
                  <a:pt x="468" y="90"/>
                </a:lnTo>
                <a:lnTo>
                  <a:pt x="468" y="90"/>
                </a:lnTo>
                <a:lnTo>
                  <a:pt x="474" y="90"/>
                </a:lnTo>
                <a:lnTo>
                  <a:pt x="474" y="90"/>
                </a:lnTo>
                <a:lnTo>
                  <a:pt x="474" y="90"/>
                </a:lnTo>
                <a:lnTo>
                  <a:pt x="480" y="90"/>
                </a:lnTo>
                <a:lnTo>
                  <a:pt x="480" y="90"/>
                </a:lnTo>
                <a:lnTo>
                  <a:pt x="486" y="90"/>
                </a:lnTo>
                <a:lnTo>
                  <a:pt x="486" y="96"/>
                </a:lnTo>
                <a:lnTo>
                  <a:pt x="492" y="96"/>
                </a:lnTo>
                <a:lnTo>
                  <a:pt x="492" y="96"/>
                </a:lnTo>
                <a:lnTo>
                  <a:pt x="492" y="96"/>
                </a:lnTo>
                <a:lnTo>
                  <a:pt x="492" y="90"/>
                </a:lnTo>
                <a:lnTo>
                  <a:pt x="492" y="90"/>
                </a:lnTo>
                <a:lnTo>
                  <a:pt x="498" y="90"/>
                </a:lnTo>
                <a:lnTo>
                  <a:pt x="498" y="90"/>
                </a:lnTo>
                <a:lnTo>
                  <a:pt x="498" y="90"/>
                </a:lnTo>
                <a:lnTo>
                  <a:pt x="498" y="84"/>
                </a:lnTo>
                <a:lnTo>
                  <a:pt x="498" y="84"/>
                </a:lnTo>
                <a:lnTo>
                  <a:pt x="504" y="84"/>
                </a:lnTo>
                <a:lnTo>
                  <a:pt x="504" y="84"/>
                </a:lnTo>
                <a:lnTo>
                  <a:pt x="504" y="84"/>
                </a:lnTo>
                <a:lnTo>
                  <a:pt x="510" y="84"/>
                </a:lnTo>
                <a:lnTo>
                  <a:pt x="510" y="84"/>
                </a:lnTo>
                <a:lnTo>
                  <a:pt x="510" y="84"/>
                </a:lnTo>
                <a:lnTo>
                  <a:pt x="516" y="84"/>
                </a:lnTo>
                <a:lnTo>
                  <a:pt x="516" y="84"/>
                </a:lnTo>
                <a:lnTo>
                  <a:pt x="516" y="84"/>
                </a:lnTo>
                <a:lnTo>
                  <a:pt x="516" y="84"/>
                </a:lnTo>
                <a:lnTo>
                  <a:pt x="522" y="84"/>
                </a:lnTo>
                <a:lnTo>
                  <a:pt x="522" y="84"/>
                </a:lnTo>
                <a:lnTo>
                  <a:pt x="522" y="90"/>
                </a:lnTo>
                <a:lnTo>
                  <a:pt x="522" y="90"/>
                </a:lnTo>
                <a:lnTo>
                  <a:pt x="522" y="96"/>
                </a:lnTo>
                <a:lnTo>
                  <a:pt x="522" y="96"/>
                </a:lnTo>
                <a:lnTo>
                  <a:pt x="522" y="102"/>
                </a:lnTo>
                <a:lnTo>
                  <a:pt x="522" y="102"/>
                </a:lnTo>
                <a:lnTo>
                  <a:pt x="522" y="108"/>
                </a:lnTo>
                <a:lnTo>
                  <a:pt x="522" y="108"/>
                </a:lnTo>
                <a:lnTo>
                  <a:pt x="522" y="114"/>
                </a:lnTo>
                <a:lnTo>
                  <a:pt x="522" y="114"/>
                </a:lnTo>
                <a:lnTo>
                  <a:pt x="522" y="120"/>
                </a:lnTo>
                <a:lnTo>
                  <a:pt x="516" y="120"/>
                </a:lnTo>
                <a:lnTo>
                  <a:pt x="516" y="120"/>
                </a:lnTo>
                <a:lnTo>
                  <a:pt x="516" y="120"/>
                </a:lnTo>
                <a:lnTo>
                  <a:pt x="522" y="126"/>
                </a:lnTo>
                <a:lnTo>
                  <a:pt x="522" y="126"/>
                </a:lnTo>
                <a:lnTo>
                  <a:pt x="522" y="126"/>
                </a:lnTo>
                <a:lnTo>
                  <a:pt x="522" y="126"/>
                </a:lnTo>
                <a:lnTo>
                  <a:pt x="522" y="132"/>
                </a:lnTo>
                <a:lnTo>
                  <a:pt x="528" y="132"/>
                </a:lnTo>
                <a:lnTo>
                  <a:pt x="528" y="132"/>
                </a:lnTo>
                <a:lnTo>
                  <a:pt x="528" y="132"/>
                </a:lnTo>
                <a:lnTo>
                  <a:pt x="528" y="132"/>
                </a:lnTo>
                <a:lnTo>
                  <a:pt x="528" y="132"/>
                </a:lnTo>
                <a:lnTo>
                  <a:pt x="534" y="132"/>
                </a:lnTo>
                <a:lnTo>
                  <a:pt x="534" y="132"/>
                </a:lnTo>
                <a:lnTo>
                  <a:pt x="534" y="132"/>
                </a:lnTo>
                <a:lnTo>
                  <a:pt x="534" y="138"/>
                </a:lnTo>
                <a:lnTo>
                  <a:pt x="534" y="138"/>
                </a:lnTo>
                <a:lnTo>
                  <a:pt x="534" y="138"/>
                </a:lnTo>
                <a:lnTo>
                  <a:pt x="534" y="144"/>
                </a:lnTo>
                <a:lnTo>
                  <a:pt x="534" y="144"/>
                </a:lnTo>
                <a:lnTo>
                  <a:pt x="540" y="150"/>
                </a:lnTo>
                <a:lnTo>
                  <a:pt x="540" y="150"/>
                </a:lnTo>
                <a:lnTo>
                  <a:pt x="540" y="150"/>
                </a:lnTo>
                <a:lnTo>
                  <a:pt x="540" y="150"/>
                </a:lnTo>
                <a:lnTo>
                  <a:pt x="540" y="150"/>
                </a:lnTo>
                <a:lnTo>
                  <a:pt x="546" y="150"/>
                </a:lnTo>
                <a:lnTo>
                  <a:pt x="546" y="156"/>
                </a:lnTo>
                <a:lnTo>
                  <a:pt x="552" y="156"/>
                </a:lnTo>
                <a:lnTo>
                  <a:pt x="552" y="156"/>
                </a:lnTo>
                <a:lnTo>
                  <a:pt x="552" y="156"/>
                </a:lnTo>
                <a:lnTo>
                  <a:pt x="552" y="156"/>
                </a:lnTo>
                <a:lnTo>
                  <a:pt x="558" y="156"/>
                </a:lnTo>
                <a:lnTo>
                  <a:pt x="558" y="156"/>
                </a:lnTo>
                <a:lnTo>
                  <a:pt x="558" y="156"/>
                </a:lnTo>
                <a:lnTo>
                  <a:pt x="558" y="156"/>
                </a:lnTo>
                <a:lnTo>
                  <a:pt x="552" y="162"/>
                </a:lnTo>
                <a:lnTo>
                  <a:pt x="552" y="162"/>
                </a:lnTo>
                <a:lnTo>
                  <a:pt x="552" y="162"/>
                </a:lnTo>
                <a:lnTo>
                  <a:pt x="552" y="168"/>
                </a:lnTo>
                <a:lnTo>
                  <a:pt x="546" y="168"/>
                </a:lnTo>
                <a:lnTo>
                  <a:pt x="546" y="174"/>
                </a:lnTo>
                <a:lnTo>
                  <a:pt x="546" y="174"/>
                </a:lnTo>
                <a:lnTo>
                  <a:pt x="546" y="174"/>
                </a:lnTo>
                <a:lnTo>
                  <a:pt x="546" y="174"/>
                </a:lnTo>
                <a:lnTo>
                  <a:pt x="546" y="174"/>
                </a:lnTo>
                <a:lnTo>
                  <a:pt x="546" y="180"/>
                </a:lnTo>
                <a:lnTo>
                  <a:pt x="540" y="180"/>
                </a:lnTo>
                <a:lnTo>
                  <a:pt x="540" y="180"/>
                </a:lnTo>
                <a:lnTo>
                  <a:pt x="540" y="180"/>
                </a:lnTo>
                <a:lnTo>
                  <a:pt x="540" y="180"/>
                </a:lnTo>
                <a:lnTo>
                  <a:pt x="540" y="180"/>
                </a:lnTo>
                <a:lnTo>
                  <a:pt x="540" y="180"/>
                </a:lnTo>
                <a:lnTo>
                  <a:pt x="546" y="186"/>
                </a:lnTo>
                <a:lnTo>
                  <a:pt x="546" y="186"/>
                </a:lnTo>
                <a:lnTo>
                  <a:pt x="546" y="192"/>
                </a:lnTo>
                <a:lnTo>
                  <a:pt x="546" y="198"/>
                </a:lnTo>
                <a:lnTo>
                  <a:pt x="552" y="198"/>
                </a:lnTo>
                <a:lnTo>
                  <a:pt x="552" y="192"/>
                </a:lnTo>
                <a:lnTo>
                  <a:pt x="558" y="192"/>
                </a:lnTo>
                <a:lnTo>
                  <a:pt x="558" y="192"/>
                </a:lnTo>
                <a:lnTo>
                  <a:pt x="558" y="192"/>
                </a:lnTo>
                <a:lnTo>
                  <a:pt x="564" y="192"/>
                </a:lnTo>
                <a:lnTo>
                  <a:pt x="564" y="192"/>
                </a:lnTo>
                <a:lnTo>
                  <a:pt x="564" y="192"/>
                </a:lnTo>
                <a:lnTo>
                  <a:pt x="564" y="192"/>
                </a:lnTo>
                <a:lnTo>
                  <a:pt x="564" y="192"/>
                </a:lnTo>
                <a:lnTo>
                  <a:pt x="564" y="192"/>
                </a:lnTo>
                <a:lnTo>
                  <a:pt x="564" y="198"/>
                </a:lnTo>
                <a:lnTo>
                  <a:pt x="564" y="198"/>
                </a:lnTo>
                <a:lnTo>
                  <a:pt x="564" y="198"/>
                </a:lnTo>
                <a:lnTo>
                  <a:pt x="570" y="198"/>
                </a:lnTo>
                <a:lnTo>
                  <a:pt x="570" y="204"/>
                </a:lnTo>
                <a:lnTo>
                  <a:pt x="564" y="204"/>
                </a:lnTo>
                <a:lnTo>
                  <a:pt x="564" y="204"/>
                </a:lnTo>
                <a:lnTo>
                  <a:pt x="564" y="204"/>
                </a:lnTo>
                <a:lnTo>
                  <a:pt x="564" y="204"/>
                </a:lnTo>
                <a:lnTo>
                  <a:pt x="558" y="204"/>
                </a:lnTo>
                <a:lnTo>
                  <a:pt x="558" y="210"/>
                </a:lnTo>
                <a:lnTo>
                  <a:pt x="558" y="210"/>
                </a:lnTo>
                <a:lnTo>
                  <a:pt x="558" y="210"/>
                </a:lnTo>
                <a:lnTo>
                  <a:pt x="558" y="210"/>
                </a:lnTo>
                <a:lnTo>
                  <a:pt x="558" y="216"/>
                </a:lnTo>
                <a:lnTo>
                  <a:pt x="558" y="216"/>
                </a:lnTo>
                <a:lnTo>
                  <a:pt x="558" y="216"/>
                </a:lnTo>
                <a:lnTo>
                  <a:pt x="558" y="216"/>
                </a:lnTo>
                <a:lnTo>
                  <a:pt x="558" y="222"/>
                </a:lnTo>
                <a:lnTo>
                  <a:pt x="558" y="222"/>
                </a:lnTo>
                <a:lnTo>
                  <a:pt x="558" y="222"/>
                </a:lnTo>
                <a:lnTo>
                  <a:pt x="564" y="222"/>
                </a:lnTo>
                <a:lnTo>
                  <a:pt x="564" y="222"/>
                </a:lnTo>
                <a:lnTo>
                  <a:pt x="564" y="222"/>
                </a:lnTo>
                <a:lnTo>
                  <a:pt x="564" y="222"/>
                </a:lnTo>
                <a:lnTo>
                  <a:pt x="570" y="228"/>
                </a:lnTo>
                <a:lnTo>
                  <a:pt x="570" y="228"/>
                </a:lnTo>
                <a:lnTo>
                  <a:pt x="570" y="234"/>
                </a:lnTo>
                <a:lnTo>
                  <a:pt x="570" y="240"/>
                </a:lnTo>
                <a:lnTo>
                  <a:pt x="576" y="240"/>
                </a:lnTo>
                <a:lnTo>
                  <a:pt x="576" y="240"/>
                </a:lnTo>
                <a:lnTo>
                  <a:pt x="576" y="240"/>
                </a:lnTo>
                <a:lnTo>
                  <a:pt x="576" y="240"/>
                </a:lnTo>
                <a:lnTo>
                  <a:pt x="570" y="240"/>
                </a:lnTo>
                <a:lnTo>
                  <a:pt x="564" y="240"/>
                </a:lnTo>
                <a:lnTo>
                  <a:pt x="558" y="246"/>
                </a:lnTo>
                <a:lnTo>
                  <a:pt x="552" y="246"/>
                </a:lnTo>
                <a:lnTo>
                  <a:pt x="552" y="246"/>
                </a:lnTo>
                <a:lnTo>
                  <a:pt x="546" y="246"/>
                </a:lnTo>
                <a:lnTo>
                  <a:pt x="540" y="252"/>
                </a:lnTo>
                <a:lnTo>
                  <a:pt x="534" y="252"/>
                </a:lnTo>
                <a:lnTo>
                  <a:pt x="534" y="252"/>
                </a:lnTo>
                <a:lnTo>
                  <a:pt x="528" y="246"/>
                </a:lnTo>
                <a:lnTo>
                  <a:pt x="528" y="246"/>
                </a:lnTo>
                <a:lnTo>
                  <a:pt x="528" y="246"/>
                </a:lnTo>
                <a:lnTo>
                  <a:pt x="528" y="240"/>
                </a:lnTo>
                <a:lnTo>
                  <a:pt x="522" y="240"/>
                </a:lnTo>
                <a:lnTo>
                  <a:pt x="522" y="234"/>
                </a:lnTo>
                <a:lnTo>
                  <a:pt x="522" y="234"/>
                </a:lnTo>
                <a:lnTo>
                  <a:pt x="522" y="228"/>
                </a:lnTo>
                <a:lnTo>
                  <a:pt x="522" y="222"/>
                </a:lnTo>
                <a:lnTo>
                  <a:pt x="522" y="222"/>
                </a:lnTo>
                <a:lnTo>
                  <a:pt x="522" y="216"/>
                </a:lnTo>
                <a:lnTo>
                  <a:pt x="522" y="216"/>
                </a:lnTo>
                <a:lnTo>
                  <a:pt x="516" y="216"/>
                </a:lnTo>
                <a:lnTo>
                  <a:pt x="516" y="216"/>
                </a:lnTo>
                <a:lnTo>
                  <a:pt x="516" y="216"/>
                </a:lnTo>
                <a:lnTo>
                  <a:pt x="510" y="216"/>
                </a:lnTo>
                <a:lnTo>
                  <a:pt x="510" y="222"/>
                </a:lnTo>
                <a:lnTo>
                  <a:pt x="504" y="222"/>
                </a:lnTo>
                <a:lnTo>
                  <a:pt x="498" y="228"/>
                </a:lnTo>
                <a:lnTo>
                  <a:pt x="492" y="228"/>
                </a:lnTo>
                <a:lnTo>
                  <a:pt x="492" y="234"/>
                </a:lnTo>
                <a:lnTo>
                  <a:pt x="486" y="234"/>
                </a:lnTo>
                <a:lnTo>
                  <a:pt x="486" y="234"/>
                </a:lnTo>
                <a:lnTo>
                  <a:pt x="480" y="234"/>
                </a:lnTo>
                <a:lnTo>
                  <a:pt x="474" y="234"/>
                </a:lnTo>
                <a:lnTo>
                  <a:pt x="468" y="234"/>
                </a:lnTo>
                <a:lnTo>
                  <a:pt x="456" y="234"/>
                </a:lnTo>
                <a:lnTo>
                  <a:pt x="456" y="240"/>
                </a:lnTo>
                <a:lnTo>
                  <a:pt x="450" y="240"/>
                </a:lnTo>
                <a:lnTo>
                  <a:pt x="444" y="240"/>
                </a:lnTo>
                <a:lnTo>
                  <a:pt x="444" y="240"/>
                </a:lnTo>
                <a:lnTo>
                  <a:pt x="438" y="240"/>
                </a:lnTo>
                <a:lnTo>
                  <a:pt x="438" y="240"/>
                </a:lnTo>
                <a:lnTo>
                  <a:pt x="432" y="246"/>
                </a:lnTo>
                <a:lnTo>
                  <a:pt x="426" y="246"/>
                </a:lnTo>
                <a:lnTo>
                  <a:pt x="420" y="252"/>
                </a:lnTo>
                <a:lnTo>
                  <a:pt x="414" y="252"/>
                </a:lnTo>
                <a:lnTo>
                  <a:pt x="408" y="258"/>
                </a:lnTo>
                <a:lnTo>
                  <a:pt x="402" y="258"/>
                </a:lnTo>
                <a:lnTo>
                  <a:pt x="396" y="258"/>
                </a:lnTo>
                <a:lnTo>
                  <a:pt x="390" y="264"/>
                </a:lnTo>
                <a:lnTo>
                  <a:pt x="390" y="264"/>
                </a:lnTo>
                <a:lnTo>
                  <a:pt x="384" y="264"/>
                </a:lnTo>
                <a:lnTo>
                  <a:pt x="384" y="264"/>
                </a:lnTo>
                <a:lnTo>
                  <a:pt x="378" y="264"/>
                </a:lnTo>
                <a:lnTo>
                  <a:pt x="378" y="264"/>
                </a:lnTo>
                <a:lnTo>
                  <a:pt x="372" y="264"/>
                </a:lnTo>
                <a:lnTo>
                  <a:pt x="372" y="258"/>
                </a:lnTo>
                <a:lnTo>
                  <a:pt x="366" y="258"/>
                </a:lnTo>
                <a:lnTo>
                  <a:pt x="360" y="258"/>
                </a:lnTo>
                <a:lnTo>
                  <a:pt x="360" y="258"/>
                </a:lnTo>
                <a:lnTo>
                  <a:pt x="354" y="258"/>
                </a:lnTo>
                <a:lnTo>
                  <a:pt x="348" y="258"/>
                </a:lnTo>
                <a:lnTo>
                  <a:pt x="348" y="258"/>
                </a:lnTo>
                <a:lnTo>
                  <a:pt x="342" y="252"/>
                </a:lnTo>
                <a:lnTo>
                  <a:pt x="342" y="252"/>
                </a:lnTo>
                <a:lnTo>
                  <a:pt x="336" y="252"/>
                </a:lnTo>
                <a:lnTo>
                  <a:pt x="336" y="246"/>
                </a:lnTo>
                <a:lnTo>
                  <a:pt x="330" y="240"/>
                </a:lnTo>
                <a:lnTo>
                  <a:pt x="324" y="240"/>
                </a:lnTo>
                <a:lnTo>
                  <a:pt x="318" y="234"/>
                </a:lnTo>
                <a:lnTo>
                  <a:pt x="318" y="234"/>
                </a:lnTo>
                <a:lnTo>
                  <a:pt x="312" y="234"/>
                </a:lnTo>
                <a:lnTo>
                  <a:pt x="306" y="234"/>
                </a:lnTo>
                <a:lnTo>
                  <a:pt x="300" y="234"/>
                </a:lnTo>
                <a:lnTo>
                  <a:pt x="294" y="234"/>
                </a:lnTo>
                <a:lnTo>
                  <a:pt x="288" y="234"/>
                </a:lnTo>
                <a:lnTo>
                  <a:pt x="282" y="228"/>
                </a:lnTo>
                <a:lnTo>
                  <a:pt x="276" y="228"/>
                </a:lnTo>
                <a:lnTo>
                  <a:pt x="270" y="228"/>
                </a:lnTo>
                <a:lnTo>
                  <a:pt x="264" y="228"/>
                </a:lnTo>
                <a:lnTo>
                  <a:pt x="264" y="204"/>
                </a:lnTo>
                <a:lnTo>
                  <a:pt x="270" y="204"/>
                </a:lnTo>
                <a:lnTo>
                  <a:pt x="270" y="204"/>
                </a:lnTo>
                <a:lnTo>
                  <a:pt x="276" y="204"/>
                </a:lnTo>
                <a:lnTo>
                  <a:pt x="276" y="204"/>
                </a:lnTo>
                <a:lnTo>
                  <a:pt x="282" y="198"/>
                </a:lnTo>
                <a:lnTo>
                  <a:pt x="282" y="198"/>
                </a:lnTo>
                <a:lnTo>
                  <a:pt x="282" y="198"/>
                </a:lnTo>
                <a:lnTo>
                  <a:pt x="288" y="198"/>
                </a:lnTo>
                <a:lnTo>
                  <a:pt x="288" y="192"/>
                </a:lnTo>
                <a:lnTo>
                  <a:pt x="294" y="192"/>
                </a:lnTo>
                <a:lnTo>
                  <a:pt x="300" y="186"/>
                </a:lnTo>
                <a:lnTo>
                  <a:pt x="300" y="186"/>
                </a:lnTo>
                <a:lnTo>
                  <a:pt x="306" y="180"/>
                </a:lnTo>
                <a:lnTo>
                  <a:pt x="306" y="180"/>
                </a:lnTo>
                <a:lnTo>
                  <a:pt x="312" y="174"/>
                </a:lnTo>
                <a:lnTo>
                  <a:pt x="318" y="174"/>
                </a:lnTo>
                <a:lnTo>
                  <a:pt x="318" y="174"/>
                </a:lnTo>
                <a:lnTo>
                  <a:pt x="324" y="168"/>
                </a:lnTo>
                <a:lnTo>
                  <a:pt x="324" y="168"/>
                </a:lnTo>
                <a:lnTo>
                  <a:pt x="330" y="168"/>
                </a:lnTo>
                <a:lnTo>
                  <a:pt x="324" y="168"/>
                </a:lnTo>
                <a:lnTo>
                  <a:pt x="318" y="168"/>
                </a:lnTo>
                <a:lnTo>
                  <a:pt x="312" y="168"/>
                </a:lnTo>
                <a:lnTo>
                  <a:pt x="300" y="168"/>
                </a:lnTo>
                <a:lnTo>
                  <a:pt x="294" y="168"/>
                </a:lnTo>
                <a:lnTo>
                  <a:pt x="288" y="168"/>
                </a:lnTo>
                <a:lnTo>
                  <a:pt x="276" y="168"/>
                </a:lnTo>
                <a:lnTo>
                  <a:pt x="276" y="168"/>
                </a:lnTo>
                <a:lnTo>
                  <a:pt x="270" y="168"/>
                </a:lnTo>
                <a:lnTo>
                  <a:pt x="270" y="174"/>
                </a:lnTo>
                <a:lnTo>
                  <a:pt x="264" y="174"/>
                </a:lnTo>
                <a:lnTo>
                  <a:pt x="264" y="180"/>
                </a:lnTo>
                <a:lnTo>
                  <a:pt x="264" y="180"/>
                </a:lnTo>
                <a:lnTo>
                  <a:pt x="258" y="186"/>
                </a:lnTo>
                <a:lnTo>
                  <a:pt x="258" y="192"/>
                </a:lnTo>
                <a:lnTo>
                  <a:pt x="252" y="192"/>
                </a:lnTo>
                <a:lnTo>
                  <a:pt x="252" y="198"/>
                </a:lnTo>
                <a:lnTo>
                  <a:pt x="246" y="198"/>
                </a:lnTo>
                <a:lnTo>
                  <a:pt x="246" y="204"/>
                </a:lnTo>
                <a:lnTo>
                  <a:pt x="240" y="204"/>
                </a:lnTo>
                <a:lnTo>
                  <a:pt x="234" y="210"/>
                </a:lnTo>
                <a:lnTo>
                  <a:pt x="234" y="216"/>
                </a:lnTo>
                <a:lnTo>
                  <a:pt x="228" y="216"/>
                </a:lnTo>
                <a:lnTo>
                  <a:pt x="228" y="222"/>
                </a:lnTo>
                <a:lnTo>
                  <a:pt x="222" y="222"/>
                </a:lnTo>
                <a:lnTo>
                  <a:pt x="216" y="228"/>
                </a:lnTo>
                <a:lnTo>
                  <a:pt x="210" y="228"/>
                </a:lnTo>
                <a:lnTo>
                  <a:pt x="210" y="228"/>
                </a:lnTo>
                <a:lnTo>
                  <a:pt x="204" y="234"/>
                </a:lnTo>
                <a:lnTo>
                  <a:pt x="198" y="234"/>
                </a:lnTo>
                <a:lnTo>
                  <a:pt x="192" y="234"/>
                </a:lnTo>
                <a:lnTo>
                  <a:pt x="186" y="240"/>
                </a:lnTo>
                <a:lnTo>
                  <a:pt x="186" y="240"/>
                </a:lnTo>
                <a:lnTo>
                  <a:pt x="186" y="240"/>
                </a:lnTo>
                <a:lnTo>
                  <a:pt x="180" y="240"/>
                </a:lnTo>
                <a:lnTo>
                  <a:pt x="180" y="240"/>
                </a:lnTo>
                <a:lnTo>
                  <a:pt x="174" y="240"/>
                </a:lnTo>
                <a:lnTo>
                  <a:pt x="168" y="246"/>
                </a:lnTo>
                <a:lnTo>
                  <a:pt x="162" y="246"/>
                </a:lnTo>
                <a:lnTo>
                  <a:pt x="162" y="252"/>
                </a:lnTo>
                <a:lnTo>
                  <a:pt x="156" y="252"/>
                </a:lnTo>
                <a:lnTo>
                  <a:pt x="150" y="258"/>
                </a:lnTo>
                <a:lnTo>
                  <a:pt x="150" y="258"/>
                </a:lnTo>
                <a:lnTo>
                  <a:pt x="150" y="258"/>
                </a:lnTo>
                <a:lnTo>
                  <a:pt x="144" y="258"/>
                </a:lnTo>
                <a:lnTo>
                  <a:pt x="144" y="258"/>
                </a:lnTo>
                <a:lnTo>
                  <a:pt x="144" y="264"/>
                </a:lnTo>
                <a:lnTo>
                  <a:pt x="144" y="264"/>
                </a:lnTo>
                <a:lnTo>
                  <a:pt x="138" y="264"/>
                </a:lnTo>
                <a:lnTo>
                  <a:pt x="138" y="270"/>
                </a:lnTo>
                <a:lnTo>
                  <a:pt x="132" y="276"/>
                </a:lnTo>
                <a:lnTo>
                  <a:pt x="132" y="276"/>
                </a:lnTo>
                <a:lnTo>
                  <a:pt x="132" y="276"/>
                </a:lnTo>
                <a:lnTo>
                  <a:pt x="132" y="276"/>
                </a:lnTo>
                <a:lnTo>
                  <a:pt x="126" y="276"/>
                </a:lnTo>
                <a:lnTo>
                  <a:pt x="126" y="276"/>
                </a:lnTo>
                <a:lnTo>
                  <a:pt x="120" y="276"/>
                </a:lnTo>
                <a:lnTo>
                  <a:pt x="120" y="276"/>
                </a:lnTo>
                <a:lnTo>
                  <a:pt x="114" y="270"/>
                </a:lnTo>
                <a:lnTo>
                  <a:pt x="114" y="270"/>
                </a:lnTo>
                <a:lnTo>
                  <a:pt x="108" y="270"/>
                </a:lnTo>
                <a:lnTo>
                  <a:pt x="108" y="270"/>
                </a:lnTo>
                <a:lnTo>
                  <a:pt x="102" y="264"/>
                </a:lnTo>
                <a:lnTo>
                  <a:pt x="96" y="264"/>
                </a:lnTo>
                <a:lnTo>
                  <a:pt x="96" y="264"/>
                </a:lnTo>
                <a:lnTo>
                  <a:pt x="90" y="264"/>
                </a:lnTo>
                <a:lnTo>
                  <a:pt x="90" y="264"/>
                </a:lnTo>
                <a:lnTo>
                  <a:pt x="90" y="258"/>
                </a:lnTo>
                <a:lnTo>
                  <a:pt x="84" y="258"/>
                </a:lnTo>
                <a:lnTo>
                  <a:pt x="84" y="258"/>
                </a:lnTo>
                <a:lnTo>
                  <a:pt x="90" y="252"/>
                </a:lnTo>
                <a:lnTo>
                  <a:pt x="90" y="252"/>
                </a:lnTo>
                <a:lnTo>
                  <a:pt x="90" y="252"/>
                </a:lnTo>
                <a:lnTo>
                  <a:pt x="90" y="252"/>
                </a:lnTo>
                <a:lnTo>
                  <a:pt x="90" y="252"/>
                </a:lnTo>
                <a:lnTo>
                  <a:pt x="90" y="246"/>
                </a:lnTo>
                <a:lnTo>
                  <a:pt x="90" y="246"/>
                </a:lnTo>
                <a:lnTo>
                  <a:pt x="90" y="246"/>
                </a:lnTo>
                <a:lnTo>
                  <a:pt x="90" y="246"/>
                </a:lnTo>
                <a:lnTo>
                  <a:pt x="90" y="246"/>
                </a:lnTo>
                <a:lnTo>
                  <a:pt x="90" y="240"/>
                </a:lnTo>
                <a:lnTo>
                  <a:pt x="84" y="240"/>
                </a:lnTo>
                <a:lnTo>
                  <a:pt x="84" y="240"/>
                </a:lnTo>
                <a:lnTo>
                  <a:pt x="84" y="240"/>
                </a:lnTo>
                <a:lnTo>
                  <a:pt x="84" y="234"/>
                </a:lnTo>
                <a:lnTo>
                  <a:pt x="84" y="234"/>
                </a:lnTo>
                <a:lnTo>
                  <a:pt x="84" y="234"/>
                </a:lnTo>
                <a:lnTo>
                  <a:pt x="84" y="234"/>
                </a:lnTo>
                <a:lnTo>
                  <a:pt x="84" y="234"/>
                </a:lnTo>
                <a:lnTo>
                  <a:pt x="84" y="234"/>
                </a:lnTo>
                <a:lnTo>
                  <a:pt x="78" y="234"/>
                </a:lnTo>
                <a:lnTo>
                  <a:pt x="78" y="234"/>
                </a:lnTo>
                <a:lnTo>
                  <a:pt x="78" y="240"/>
                </a:lnTo>
                <a:lnTo>
                  <a:pt x="78" y="240"/>
                </a:lnTo>
                <a:lnTo>
                  <a:pt x="66" y="246"/>
                </a:lnTo>
                <a:lnTo>
                  <a:pt x="60" y="252"/>
                </a:lnTo>
                <a:lnTo>
                  <a:pt x="60" y="252"/>
                </a:lnTo>
                <a:lnTo>
                  <a:pt x="54" y="258"/>
                </a:lnTo>
                <a:lnTo>
                  <a:pt x="54" y="258"/>
                </a:lnTo>
                <a:lnTo>
                  <a:pt x="48" y="258"/>
                </a:lnTo>
                <a:lnTo>
                  <a:pt x="48" y="258"/>
                </a:lnTo>
                <a:lnTo>
                  <a:pt x="48" y="258"/>
                </a:lnTo>
                <a:lnTo>
                  <a:pt x="48" y="258"/>
                </a:lnTo>
                <a:lnTo>
                  <a:pt x="48" y="258"/>
                </a:lnTo>
                <a:lnTo>
                  <a:pt x="42" y="258"/>
                </a:lnTo>
                <a:lnTo>
                  <a:pt x="42" y="258"/>
                </a:lnTo>
                <a:lnTo>
                  <a:pt x="42" y="258"/>
                </a:lnTo>
                <a:lnTo>
                  <a:pt x="42" y="258"/>
                </a:lnTo>
                <a:lnTo>
                  <a:pt x="36" y="264"/>
                </a:lnTo>
                <a:lnTo>
                  <a:pt x="36" y="264"/>
                </a:lnTo>
                <a:lnTo>
                  <a:pt x="36" y="264"/>
                </a:lnTo>
                <a:lnTo>
                  <a:pt x="30" y="264"/>
                </a:lnTo>
                <a:lnTo>
                  <a:pt x="30" y="264"/>
                </a:lnTo>
                <a:lnTo>
                  <a:pt x="30" y="264"/>
                </a:lnTo>
                <a:lnTo>
                  <a:pt x="30" y="264"/>
                </a:lnTo>
                <a:lnTo>
                  <a:pt x="24" y="270"/>
                </a:lnTo>
                <a:lnTo>
                  <a:pt x="24" y="270"/>
                </a:lnTo>
                <a:lnTo>
                  <a:pt x="24" y="270"/>
                </a:lnTo>
                <a:lnTo>
                  <a:pt x="24" y="270"/>
                </a:lnTo>
                <a:lnTo>
                  <a:pt x="18" y="276"/>
                </a:lnTo>
                <a:lnTo>
                  <a:pt x="12" y="276"/>
                </a:lnTo>
                <a:lnTo>
                  <a:pt x="12" y="276"/>
                </a:lnTo>
                <a:lnTo>
                  <a:pt x="6" y="276"/>
                </a:lnTo>
                <a:lnTo>
                  <a:pt x="6" y="276"/>
                </a:lnTo>
                <a:lnTo>
                  <a:pt x="0" y="276"/>
                </a:lnTo>
                <a:lnTo>
                  <a:pt x="6" y="270"/>
                </a:lnTo>
                <a:lnTo>
                  <a:pt x="6" y="258"/>
                </a:lnTo>
                <a:lnTo>
                  <a:pt x="12" y="252"/>
                </a:lnTo>
                <a:lnTo>
                  <a:pt x="18" y="246"/>
                </a:lnTo>
                <a:lnTo>
                  <a:pt x="24" y="240"/>
                </a:lnTo>
                <a:lnTo>
                  <a:pt x="24" y="234"/>
                </a:lnTo>
                <a:lnTo>
                  <a:pt x="30" y="222"/>
                </a:lnTo>
                <a:lnTo>
                  <a:pt x="36" y="216"/>
                </a:lnTo>
                <a:lnTo>
                  <a:pt x="42" y="210"/>
                </a:lnTo>
                <a:lnTo>
                  <a:pt x="48" y="204"/>
                </a:lnTo>
                <a:lnTo>
                  <a:pt x="54" y="198"/>
                </a:lnTo>
                <a:lnTo>
                  <a:pt x="60" y="192"/>
                </a:lnTo>
                <a:lnTo>
                  <a:pt x="66" y="186"/>
                </a:lnTo>
                <a:lnTo>
                  <a:pt x="72" y="180"/>
                </a:lnTo>
                <a:lnTo>
                  <a:pt x="78" y="174"/>
                </a:lnTo>
                <a:lnTo>
                  <a:pt x="84" y="168"/>
                </a:lnTo>
                <a:lnTo>
                  <a:pt x="96" y="162"/>
                </a:lnTo>
                <a:lnTo>
                  <a:pt x="108" y="150"/>
                </a:lnTo>
                <a:lnTo>
                  <a:pt x="120" y="144"/>
                </a:lnTo>
                <a:lnTo>
                  <a:pt x="132" y="138"/>
                </a:lnTo>
                <a:lnTo>
                  <a:pt x="150" y="126"/>
                </a:lnTo>
                <a:lnTo>
                  <a:pt x="162" y="120"/>
                </a:lnTo>
                <a:close/>
              </a:path>
            </a:pathLst>
          </a:custGeom>
          <a:solidFill>
            <a:srgbClr val="00ccff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5249880" y="2187720"/>
            <a:ext cx="812880" cy="438120"/>
          </a:xfrm>
          <a:custGeom>
            <a:avLst/>
            <a:gdLst/>
            <a:ahLst/>
            <a:rect l="l" t="t" r="r" b="b"/>
            <a:pathLst>
              <a:path w="576" h="276">
                <a:moveTo>
                  <a:pt x="162" y="120"/>
                </a:moveTo>
                <a:lnTo>
                  <a:pt x="162" y="114"/>
                </a:lnTo>
                <a:lnTo>
                  <a:pt x="168" y="114"/>
                </a:lnTo>
                <a:lnTo>
                  <a:pt x="174" y="114"/>
                </a:lnTo>
                <a:lnTo>
                  <a:pt x="174" y="108"/>
                </a:lnTo>
                <a:lnTo>
                  <a:pt x="174" y="108"/>
                </a:lnTo>
                <a:lnTo>
                  <a:pt x="180" y="108"/>
                </a:lnTo>
                <a:lnTo>
                  <a:pt x="180" y="108"/>
                </a:lnTo>
                <a:lnTo>
                  <a:pt x="180" y="108"/>
                </a:lnTo>
                <a:lnTo>
                  <a:pt x="186" y="102"/>
                </a:lnTo>
                <a:lnTo>
                  <a:pt x="186" y="102"/>
                </a:lnTo>
                <a:lnTo>
                  <a:pt x="192" y="102"/>
                </a:lnTo>
                <a:lnTo>
                  <a:pt x="192" y="96"/>
                </a:lnTo>
                <a:lnTo>
                  <a:pt x="198" y="96"/>
                </a:lnTo>
                <a:lnTo>
                  <a:pt x="204" y="96"/>
                </a:lnTo>
                <a:lnTo>
                  <a:pt x="204" y="90"/>
                </a:lnTo>
                <a:lnTo>
                  <a:pt x="210" y="90"/>
                </a:lnTo>
                <a:lnTo>
                  <a:pt x="198" y="60"/>
                </a:lnTo>
                <a:lnTo>
                  <a:pt x="204" y="60"/>
                </a:lnTo>
                <a:lnTo>
                  <a:pt x="210" y="60"/>
                </a:lnTo>
                <a:lnTo>
                  <a:pt x="210" y="60"/>
                </a:lnTo>
                <a:lnTo>
                  <a:pt x="216" y="60"/>
                </a:lnTo>
                <a:lnTo>
                  <a:pt x="222" y="60"/>
                </a:lnTo>
                <a:lnTo>
                  <a:pt x="228" y="60"/>
                </a:lnTo>
                <a:lnTo>
                  <a:pt x="234" y="60"/>
                </a:lnTo>
                <a:lnTo>
                  <a:pt x="234" y="60"/>
                </a:lnTo>
                <a:lnTo>
                  <a:pt x="234" y="60"/>
                </a:lnTo>
                <a:lnTo>
                  <a:pt x="234" y="60"/>
                </a:lnTo>
                <a:lnTo>
                  <a:pt x="234" y="54"/>
                </a:lnTo>
                <a:lnTo>
                  <a:pt x="234" y="48"/>
                </a:lnTo>
                <a:lnTo>
                  <a:pt x="234" y="48"/>
                </a:lnTo>
                <a:lnTo>
                  <a:pt x="234" y="42"/>
                </a:lnTo>
                <a:lnTo>
                  <a:pt x="240" y="36"/>
                </a:lnTo>
                <a:lnTo>
                  <a:pt x="240" y="30"/>
                </a:lnTo>
                <a:lnTo>
                  <a:pt x="240" y="30"/>
                </a:lnTo>
                <a:lnTo>
                  <a:pt x="240" y="30"/>
                </a:lnTo>
                <a:lnTo>
                  <a:pt x="240" y="30"/>
                </a:lnTo>
                <a:lnTo>
                  <a:pt x="240" y="30"/>
                </a:lnTo>
                <a:lnTo>
                  <a:pt x="246" y="30"/>
                </a:lnTo>
                <a:lnTo>
                  <a:pt x="246" y="30"/>
                </a:lnTo>
                <a:lnTo>
                  <a:pt x="246" y="30"/>
                </a:lnTo>
                <a:lnTo>
                  <a:pt x="252" y="30"/>
                </a:lnTo>
                <a:lnTo>
                  <a:pt x="252" y="30"/>
                </a:lnTo>
                <a:lnTo>
                  <a:pt x="252" y="36"/>
                </a:lnTo>
                <a:lnTo>
                  <a:pt x="258" y="36"/>
                </a:lnTo>
                <a:lnTo>
                  <a:pt x="264" y="42"/>
                </a:lnTo>
                <a:lnTo>
                  <a:pt x="264" y="42"/>
                </a:lnTo>
                <a:lnTo>
                  <a:pt x="264" y="42"/>
                </a:lnTo>
                <a:lnTo>
                  <a:pt x="264" y="42"/>
                </a:lnTo>
                <a:lnTo>
                  <a:pt x="264" y="42"/>
                </a:lnTo>
                <a:lnTo>
                  <a:pt x="270" y="42"/>
                </a:lnTo>
                <a:lnTo>
                  <a:pt x="270" y="42"/>
                </a:lnTo>
                <a:lnTo>
                  <a:pt x="270" y="42"/>
                </a:lnTo>
                <a:lnTo>
                  <a:pt x="270" y="36"/>
                </a:lnTo>
                <a:lnTo>
                  <a:pt x="270" y="36"/>
                </a:lnTo>
                <a:lnTo>
                  <a:pt x="270" y="36"/>
                </a:lnTo>
                <a:lnTo>
                  <a:pt x="270" y="30"/>
                </a:lnTo>
                <a:lnTo>
                  <a:pt x="270" y="24"/>
                </a:lnTo>
                <a:lnTo>
                  <a:pt x="270" y="18"/>
                </a:lnTo>
                <a:lnTo>
                  <a:pt x="264" y="12"/>
                </a:lnTo>
                <a:lnTo>
                  <a:pt x="264" y="12"/>
                </a:lnTo>
                <a:lnTo>
                  <a:pt x="264" y="6"/>
                </a:lnTo>
                <a:lnTo>
                  <a:pt x="264" y="6"/>
                </a:lnTo>
                <a:lnTo>
                  <a:pt x="264" y="6"/>
                </a:lnTo>
                <a:lnTo>
                  <a:pt x="264" y="0"/>
                </a:lnTo>
                <a:lnTo>
                  <a:pt x="264" y="0"/>
                </a:lnTo>
                <a:lnTo>
                  <a:pt x="270" y="0"/>
                </a:lnTo>
                <a:lnTo>
                  <a:pt x="270" y="0"/>
                </a:lnTo>
                <a:lnTo>
                  <a:pt x="270" y="0"/>
                </a:lnTo>
                <a:lnTo>
                  <a:pt x="276" y="6"/>
                </a:lnTo>
                <a:lnTo>
                  <a:pt x="276" y="6"/>
                </a:lnTo>
                <a:lnTo>
                  <a:pt x="282" y="6"/>
                </a:lnTo>
                <a:lnTo>
                  <a:pt x="288" y="6"/>
                </a:lnTo>
                <a:lnTo>
                  <a:pt x="294" y="12"/>
                </a:lnTo>
                <a:lnTo>
                  <a:pt x="294" y="12"/>
                </a:lnTo>
                <a:lnTo>
                  <a:pt x="300" y="12"/>
                </a:lnTo>
                <a:lnTo>
                  <a:pt x="300" y="12"/>
                </a:lnTo>
                <a:lnTo>
                  <a:pt x="300" y="12"/>
                </a:lnTo>
                <a:lnTo>
                  <a:pt x="306" y="12"/>
                </a:lnTo>
                <a:lnTo>
                  <a:pt x="312" y="12"/>
                </a:lnTo>
                <a:lnTo>
                  <a:pt x="312" y="18"/>
                </a:lnTo>
                <a:lnTo>
                  <a:pt x="312" y="18"/>
                </a:lnTo>
                <a:lnTo>
                  <a:pt x="318" y="18"/>
                </a:lnTo>
                <a:lnTo>
                  <a:pt x="324" y="18"/>
                </a:lnTo>
                <a:lnTo>
                  <a:pt x="324" y="18"/>
                </a:lnTo>
                <a:lnTo>
                  <a:pt x="324" y="18"/>
                </a:lnTo>
                <a:lnTo>
                  <a:pt x="330" y="18"/>
                </a:lnTo>
                <a:lnTo>
                  <a:pt x="330" y="18"/>
                </a:lnTo>
                <a:lnTo>
                  <a:pt x="330" y="18"/>
                </a:lnTo>
                <a:lnTo>
                  <a:pt x="336" y="18"/>
                </a:lnTo>
                <a:lnTo>
                  <a:pt x="336" y="18"/>
                </a:lnTo>
                <a:lnTo>
                  <a:pt x="342" y="12"/>
                </a:lnTo>
                <a:lnTo>
                  <a:pt x="342" y="12"/>
                </a:lnTo>
                <a:lnTo>
                  <a:pt x="348" y="12"/>
                </a:lnTo>
                <a:lnTo>
                  <a:pt x="348" y="12"/>
                </a:lnTo>
                <a:lnTo>
                  <a:pt x="348" y="12"/>
                </a:lnTo>
                <a:lnTo>
                  <a:pt x="354" y="12"/>
                </a:lnTo>
                <a:lnTo>
                  <a:pt x="354" y="12"/>
                </a:lnTo>
                <a:lnTo>
                  <a:pt x="354" y="6"/>
                </a:lnTo>
                <a:lnTo>
                  <a:pt x="360" y="6"/>
                </a:lnTo>
                <a:lnTo>
                  <a:pt x="366" y="6"/>
                </a:lnTo>
                <a:lnTo>
                  <a:pt x="366" y="6"/>
                </a:lnTo>
                <a:lnTo>
                  <a:pt x="372" y="6"/>
                </a:lnTo>
                <a:lnTo>
                  <a:pt x="378" y="12"/>
                </a:lnTo>
                <a:lnTo>
                  <a:pt x="384" y="12"/>
                </a:lnTo>
                <a:lnTo>
                  <a:pt x="390" y="12"/>
                </a:lnTo>
                <a:lnTo>
                  <a:pt x="396" y="12"/>
                </a:lnTo>
                <a:lnTo>
                  <a:pt x="402" y="12"/>
                </a:lnTo>
                <a:lnTo>
                  <a:pt x="402" y="18"/>
                </a:lnTo>
                <a:lnTo>
                  <a:pt x="408" y="18"/>
                </a:lnTo>
                <a:lnTo>
                  <a:pt x="408" y="18"/>
                </a:lnTo>
                <a:lnTo>
                  <a:pt x="408" y="18"/>
                </a:lnTo>
                <a:lnTo>
                  <a:pt x="414" y="24"/>
                </a:lnTo>
                <a:lnTo>
                  <a:pt x="414" y="24"/>
                </a:lnTo>
                <a:lnTo>
                  <a:pt x="414" y="36"/>
                </a:lnTo>
                <a:lnTo>
                  <a:pt x="414" y="42"/>
                </a:lnTo>
                <a:lnTo>
                  <a:pt x="420" y="48"/>
                </a:lnTo>
                <a:lnTo>
                  <a:pt x="420" y="54"/>
                </a:lnTo>
                <a:lnTo>
                  <a:pt x="420" y="54"/>
                </a:lnTo>
                <a:lnTo>
                  <a:pt x="426" y="60"/>
                </a:lnTo>
                <a:lnTo>
                  <a:pt x="426" y="66"/>
                </a:lnTo>
                <a:lnTo>
                  <a:pt x="426" y="66"/>
                </a:lnTo>
                <a:lnTo>
                  <a:pt x="432" y="66"/>
                </a:lnTo>
                <a:lnTo>
                  <a:pt x="432" y="72"/>
                </a:lnTo>
                <a:lnTo>
                  <a:pt x="432" y="72"/>
                </a:lnTo>
                <a:lnTo>
                  <a:pt x="432" y="72"/>
                </a:lnTo>
                <a:lnTo>
                  <a:pt x="432" y="78"/>
                </a:lnTo>
                <a:lnTo>
                  <a:pt x="432" y="78"/>
                </a:lnTo>
                <a:lnTo>
                  <a:pt x="432" y="84"/>
                </a:lnTo>
                <a:lnTo>
                  <a:pt x="432" y="84"/>
                </a:lnTo>
                <a:lnTo>
                  <a:pt x="432" y="90"/>
                </a:lnTo>
                <a:lnTo>
                  <a:pt x="432" y="90"/>
                </a:lnTo>
                <a:lnTo>
                  <a:pt x="432" y="90"/>
                </a:lnTo>
                <a:lnTo>
                  <a:pt x="432" y="90"/>
                </a:lnTo>
                <a:lnTo>
                  <a:pt x="438" y="90"/>
                </a:lnTo>
                <a:lnTo>
                  <a:pt x="444" y="90"/>
                </a:lnTo>
                <a:lnTo>
                  <a:pt x="444" y="90"/>
                </a:lnTo>
                <a:lnTo>
                  <a:pt x="450" y="90"/>
                </a:lnTo>
                <a:lnTo>
                  <a:pt x="450" y="90"/>
                </a:lnTo>
                <a:lnTo>
                  <a:pt x="456" y="90"/>
                </a:lnTo>
                <a:lnTo>
                  <a:pt x="456" y="90"/>
                </a:lnTo>
                <a:lnTo>
                  <a:pt x="462" y="90"/>
                </a:lnTo>
                <a:lnTo>
                  <a:pt x="468" y="90"/>
                </a:lnTo>
                <a:lnTo>
                  <a:pt x="468" y="90"/>
                </a:lnTo>
                <a:lnTo>
                  <a:pt x="468" y="90"/>
                </a:lnTo>
                <a:lnTo>
                  <a:pt x="474" y="90"/>
                </a:lnTo>
                <a:lnTo>
                  <a:pt x="474" y="90"/>
                </a:lnTo>
                <a:lnTo>
                  <a:pt x="474" y="90"/>
                </a:lnTo>
                <a:lnTo>
                  <a:pt x="480" y="90"/>
                </a:lnTo>
                <a:lnTo>
                  <a:pt x="480" y="90"/>
                </a:lnTo>
                <a:lnTo>
                  <a:pt x="486" y="90"/>
                </a:lnTo>
                <a:lnTo>
                  <a:pt x="486" y="96"/>
                </a:lnTo>
                <a:lnTo>
                  <a:pt x="492" y="96"/>
                </a:lnTo>
                <a:lnTo>
                  <a:pt x="492" y="96"/>
                </a:lnTo>
                <a:lnTo>
                  <a:pt x="492" y="96"/>
                </a:lnTo>
                <a:lnTo>
                  <a:pt x="492" y="90"/>
                </a:lnTo>
                <a:lnTo>
                  <a:pt x="492" y="90"/>
                </a:lnTo>
                <a:lnTo>
                  <a:pt x="498" y="90"/>
                </a:lnTo>
                <a:lnTo>
                  <a:pt x="498" y="90"/>
                </a:lnTo>
                <a:lnTo>
                  <a:pt x="498" y="90"/>
                </a:lnTo>
                <a:lnTo>
                  <a:pt x="498" y="84"/>
                </a:lnTo>
                <a:lnTo>
                  <a:pt x="498" y="84"/>
                </a:lnTo>
                <a:lnTo>
                  <a:pt x="504" y="84"/>
                </a:lnTo>
                <a:lnTo>
                  <a:pt x="504" y="84"/>
                </a:lnTo>
                <a:lnTo>
                  <a:pt x="504" y="84"/>
                </a:lnTo>
                <a:lnTo>
                  <a:pt x="510" y="84"/>
                </a:lnTo>
                <a:lnTo>
                  <a:pt x="510" y="84"/>
                </a:lnTo>
                <a:lnTo>
                  <a:pt x="510" y="84"/>
                </a:lnTo>
                <a:lnTo>
                  <a:pt x="516" y="84"/>
                </a:lnTo>
                <a:lnTo>
                  <a:pt x="516" y="84"/>
                </a:lnTo>
                <a:lnTo>
                  <a:pt x="516" y="84"/>
                </a:lnTo>
                <a:lnTo>
                  <a:pt x="516" y="84"/>
                </a:lnTo>
                <a:lnTo>
                  <a:pt x="522" y="84"/>
                </a:lnTo>
                <a:lnTo>
                  <a:pt x="522" y="84"/>
                </a:lnTo>
                <a:lnTo>
                  <a:pt x="522" y="90"/>
                </a:lnTo>
                <a:lnTo>
                  <a:pt x="522" y="90"/>
                </a:lnTo>
                <a:lnTo>
                  <a:pt x="522" y="96"/>
                </a:lnTo>
                <a:lnTo>
                  <a:pt x="522" y="96"/>
                </a:lnTo>
                <a:lnTo>
                  <a:pt x="522" y="102"/>
                </a:lnTo>
                <a:lnTo>
                  <a:pt x="522" y="102"/>
                </a:lnTo>
                <a:lnTo>
                  <a:pt x="522" y="108"/>
                </a:lnTo>
                <a:lnTo>
                  <a:pt x="522" y="108"/>
                </a:lnTo>
                <a:lnTo>
                  <a:pt x="522" y="114"/>
                </a:lnTo>
                <a:lnTo>
                  <a:pt x="522" y="114"/>
                </a:lnTo>
                <a:lnTo>
                  <a:pt x="522" y="120"/>
                </a:lnTo>
                <a:lnTo>
                  <a:pt x="516" y="120"/>
                </a:lnTo>
                <a:lnTo>
                  <a:pt x="516" y="120"/>
                </a:lnTo>
                <a:lnTo>
                  <a:pt x="516" y="120"/>
                </a:lnTo>
                <a:lnTo>
                  <a:pt x="522" y="126"/>
                </a:lnTo>
                <a:lnTo>
                  <a:pt x="522" y="126"/>
                </a:lnTo>
                <a:lnTo>
                  <a:pt x="522" y="126"/>
                </a:lnTo>
                <a:lnTo>
                  <a:pt x="522" y="126"/>
                </a:lnTo>
                <a:lnTo>
                  <a:pt x="522" y="132"/>
                </a:lnTo>
                <a:lnTo>
                  <a:pt x="528" y="132"/>
                </a:lnTo>
                <a:lnTo>
                  <a:pt x="528" y="132"/>
                </a:lnTo>
                <a:lnTo>
                  <a:pt x="528" y="132"/>
                </a:lnTo>
                <a:lnTo>
                  <a:pt x="528" y="132"/>
                </a:lnTo>
                <a:lnTo>
                  <a:pt x="528" y="132"/>
                </a:lnTo>
                <a:lnTo>
                  <a:pt x="534" y="132"/>
                </a:lnTo>
                <a:lnTo>
                  <a:pt x="534" y="132"/>
                </a:lnTo>
                <a:lnTo>
                  <a:pt x="534" y="132"/>
                </a:lnTo>
                <a:lnTo>
                  <a:pt x="534" y="138"/>
                </a:lnTo>
                <a:lnTo>
                  <a:pt x="534" y="138"/>
                </a:lnTo>
                <a:lnTo>
                  <a:pt x="534" y="138"/>
                </a:lnTo>
                <a:lnTo>
                  <a:pt x="534" y="144"/>
                </a:lnTo>
                <a:lnTo>
                  <a:pt x="534" y="144"/>
                </a:lnTo>
                <a:lnTo>
                  <a:pt x="540" y="150"/>
                </a:lnTo>
                <a:lnTo>
                  <a:pt x="540" y="150"/>
                </a:lnTo>
                <a:lnTo>
                  <a:pt x="540" y="150"/>
                </a:lnTo>
                <a:lnTo>
                  <a:pt x="540" y="150"/>
                </a:lnTo>
                <a:lnTo>
                  <a:pt x="540" y="150"/>
                </a:lnTo>
                <a:lnTo>
                  <a:pt x="546" y="150"/>
                </a:lnTo>
                <a:lnTo>
                  <a:pt x="546" y="156"/>
                </a:lnTo>
                <a:lnTo>
                  <a:pt x="552" y="156"/>
                </a:lnTo>
                <a:lnTo>
                  <a:pt x="552" y="156"/>
                </a:lnTo>
                <a:lnTo>
                  <a:pt x="552" y="156"/>
                </a:lnTo>
                <a:lnTo>
                  <a:pt x="552" y="156"/>
                </a:lnTo>
                <a:lnTo>
                  <a:pt x="558" y="156"/>
                </a:lnTo>
                <a:lnTo>
                  <a:pt x="558" y="156"/>
                </a:lnTo>
                <a:lnTo>
                  <a:pt x="558" y="156"/>
                </a:lnTo>
                <a:lnTo>
                  <a:pt x="558" y="156"/>
                </a:lnTo>
                <a:lnTo>
                  <a:pt x="552" y="162"/>
                </a:lnTo>
                <a:lnTo>
                  <a:pt x="552" y="162"/>
                </a:lnTo>
                <a:lnTo>
                  <a:pt x="552" y="162"/>
                </a:lnTo>
                <a:lnTo>
                  <a:pt x="552" y="168"/>
                </a:lnTo>
                <a:lnTo>
                  <a:pt x="546" y="168"/>
                </a:lnTo>
                <a:lnTo>
                  <a:pt x="546" y="174"/>
                </a:lnTo>
                <a:lnTo>
                  <a:pt x="546" y="174"/>
                </a:lnTo>
                <a:lnTo>
                  <a:pt x="546" y="174"/>
                </a:lnTo>
                <a:lnTo>
                  <a:pt x="546" y="174"/>
                </a:lnTo>
                <a:lnTo>
                  <a:pt x="546" y="174"/>
                </a:lnTo>
                <a:lnTo>
                  <a:pt x="546" y="180"/>
                </a:lnTo>
                <a:lnTo>
                  <a:pt x="540" y="180"/>
                </a:lnTo>
                <a:lnTo>
                  <a:pt x="540" y="180"/>
                </a:lnTo>
                <a:lnTo>
                  <a:pt x="540" y="180"/>
                </a:lnTo>
                <a:lnTo>
                  <a:pt x="540" y="180"/>
                </a:lnTo>
                <a:lnTo>
                  <a:pt x="540" y="180"/>
                </a:lnTo>
                <a:lnTo>
                  <a:pt x="540" y="180"/>
                </a:lnTo>
                <a:lnTo>
                  <a:pt x="546" y="186"/>
                </a:lnTo>
                <a:lnTo>
                  <a:pt x="546" y="186"/>
                </a:lnTo>
                <a:lnTo>
                  <a:pt x="546" y="192"/>
                </a:lnTo>
                <a:lnTo>
                  <a:pt x="546" y="198"/>
                </a:lnTo>
                <a:lnTo>
                  <a:pt x="552" y="198"/>
                </a:lnTo>
                <a:lnTo>
                  <a:pt x="552" y="192"/>
                </a:lnTo>
                <a:lnTo>
                  <a:pt x="558" y="192"/>
                </a:lnTo>
                <a:lnTo>
                  <a:pt x="558" y="192"/>
                </a:lnTo>
                <a:lnTo>
                  <a:pt x="558" y="192"/>
                </a:lnTo>
                <a:lnTo>
                  <a:pt x="564" y="192"/>
                </a:lnTo>
                <a:lnTo>
                  <a:pt x="564" y="192"/>
                </a:lnTo>
                <a:lnTo>
                  <a:pt x="564" y="192"/>
                </a:lnTo>
                <a:lnTo>
                  <a:pt x="564" y="192"/>
                </a:lnTo>
                <a:lnTo>
                  <a:pt x="564" y="192"/>
                </a:lnTo>
                <a:lnTo>
                  <a:pt x="564" y="192"/>
                </a:lnTo>
                <a:lnTo>
                  <a:pt x="564" y="198"/>
                </a:lnTo>
                <a:lnTo>
                  <a:pt x="564" y="198"/>
                </a:lnTo>
                <a:lnTo>
                  <a:pt x="564" y="198"/>
                </a:lnTo>
                <a:lnTo>
                  <a:pt x="570" y="198"/>
                </a:lnTo>
                <a:lnTo>
                  <a:pt x="570" y="204"/>
                </a:lnTo>
                <a:lnTo>
                  <a:pt x="564" y="204"/>
                </a:lnTo>
                <a:lnTo>
                  <a:pt x="564" y="204"/>
                </a:lnTo>
                <a:lnTo>
                  <a:pt x="564" y="204"/>
                </a:lnTo>
                <a:lnTo>
                  <a:pt x="564" y="204"/>
                </a:lnTo>
                <a:lnTo>
                  <a:pt x="558" y="204"/>
                </a:lnTo>
                <a:lnTo>
                  <a:pt x="558" y="210"/>
                </a:lnTo>
                <a:lnTo>
                  <a:pt x="558" y="210"/>
                </a:lnTo>
                <a:lnTo>
                  <a:pt x="558" y="210"/>
                </a:lnTo>
                <a:lnTo>
                  <a:pt x="558" y="210"/>
                </a:lnTo>
                <a:lnTo>
                  <a:pt x="558" y="216"/>
                </a:lnTo>
                <a:lnTo>
                  <a:pt x="558" y="216"/>
                </a:lnTo>
                <a:lnTo>
                  <a:pt x="558" y="216"/>
                </a:lnTo>
                <a:lnTo>
                  <a:pt x="558" y="216"/>
                </a:lnTo>
                <a:lnTo>
                  <a:pt x="558" y="222"/>
                </a:lnTo>
                <a:lnTo>
                  <a:pt x="558" y="222"/>
                </a:lnTo>
                <a:lnTo>
                  <a:pt x="558" y="222"/>
                </a:lnTo>
                <a:lnTo>
                  <a:pt x="564" y="222"/>
                </a:lnTo>
                <a:lnTo>
                  <a:pt x="564" y="222"/>
                </a:lnTo>
                <a:lnTo>
                  <a:pt x="564" y="222"/>
                </a:lnTo>
                <a:lnTo>
                  <a:pt x="564" y="222"/>
                </a:lnTo>
                <a:lnTo>
                  <a:pt x="570" y="228"/>
                </a:lnTo>
                <a:lnTo>
                  <a:pt x="570" y="228"/>
                </a:lnTo>
                <a:lnTo>
                  <a:pt x="570" y="234"/>
                </a:lnTo>
                <a:lnTo>
                  <a:pt x="570" y="240"/>
                </a:lnTo>
                <a:lnTo>
                  <a:pt x="576" y="240"/>
                </a:lnTo>
                <a:lnTo>
                  <a:pt x="576" y="240"/>
                </a:lnTo>
                <a:lnTo>
                  <a:pt x="576" y="240"/>
                </a:lnTo>
                <a:lnTo>
                  <a:pt x="576" y="240"/>
                </a:lnTo>
                <a:lnTo>
                  <a:pt x="570" y="240"/>
                </a:lnTo>
                <a:lnTo>
                  <a:pt x="564" y="240"/>
                </a:lnTo>
                <a:lnTo>
                  <a:pt x="558" y="246"/>
                </a:lnTo>
                <a:lnTo>
                  <a:pt x="552" y="246"/>
                </a:lnTo>
                <a:lnTo>
                  <a:pt x="552" y="246"/>
                </a:lnTo>
                <a:lnTo>
                  <a:pt x="546" y="246"/>
                </a:lnTo>
                <a:lnTo>
                  <a:pt x="540" y="252"/>
                </a:lnTo>
                <a:lnTo>
                  <a:pt x="534" y="252"/>
                </a:lnTo>
                <a:lnTo>
                  <a:pt x="534" y="252"/>
                </a:lnTo>
                <a:lnTo>
                  <a:pt x="528" y="246"/>
                </a:lnTo>
                <a:lnTo>
                  <a:pt x="528" y="246"/>
                </a:lnTo>
                <a:lnTo>
                  <a:pt x="528" y="246"/>
                </a:lnTo>
                <a:lnTo>
                  <a:pt x="528" y="240"/>
                </a:lnTo>
                <a:lnTo>
                  <a:pt x="522" y="240"/>
                </a:lnTo>
                <a:lnTo>
                  <a:pt x="522" y="234"/>
                </a:lnTo>
                <a:lnTo>
                  <a:pt x="522" y="234"/>
                </a:lnTo>
                <a:lnTo>
                  <a:pt x="522" y="228"/>
                </a:lnTo>
                <a:lnTo>
                  <a:pt x="522" y="222"/>
                </a:lnTo>
                <a:lnTo>
                  <a:pt x="522" y="222"/>
                </a:lnTo>
                <a:lnTo>
                  <a:pt x="522" y="216"/>
                </a:lnTo>
                <a:lnTo>
                  <a:pt x="522" y="216"/>
                </a:lnTo>
                <a:lnTo>
                  <a:pt x="516" y="216"/>
                </a:lnTo>
                <a:lnTo>
                  <a:pt x="516" y="216"/>
                </a:lnTo>
                <a:lnTo>
                  <a:pt x="516" y="216"/>
                </a:lnTo>
                <a:lnTo>
                  <a:pt x="510" y="216"/>
                </a:lnTo>
                <a:lnTo>
                  <a:pt x="510" y="222"/>
                </a:lnTo>
                <a:lnTo>
                  <a:pt x="504" y="222"/>
                </a:lnTo>
                <a:lnTo>
                  <a:pt x="498" y="228"/>
                </a:lnTo>
                <a:lnTo>
                  <a:pt x="492" y="228"/>
                </a:lnTo>
                <a:lnTo>
                  <a:pt x="492" y="234"/>
                </a:lnTo>
                <a:lnTo>
                  <a:pt x="486" y="234"/>
                </a:lnTo>
                <a:lnTo>
                  <a:pt x="486" y="234"/>
                </a:lnTo>
                <a:lnTo>
                  <a:pt x="480" y="234"/>
                </a:lnTo>
                <a:lnTo>
                  <a:pt x="474" y="234"/>
                </a:lnTo>
                <a:lnTo>
                  <a:pt x="468" y="234"/>
                </a:lnTo>
                <a:lnTo>
                  <a:pt x="456" y="234"/>
                </a:lnTo>
                <a:lnTo>
                  <a:pt x="456" y="240"/>
                </a:lnTo>
                <a:lnTo>
                  <a:pt x="450" y="240"/>
                </a:lnTo>
                <a:lnTo>
                  <a:pt x="444" y="240"/>
                </a:lnTo>
                <a:lnTo>
                  <a:pt x="444" y="240"/>
                </a:lnTo>
                <a:lnTo>
                  <a:pt x="438" y="240"/>
                </a:lnTo>
                <a:lnTo>
                  <a:pt x="438" y="240"/>
                </a:lnTo>
                <a:lnTo>
                  <a:pt x="432" y="246"/>
                </a:lnTo>
                <a:lnTo>
                  <a:pt x="426" y="246"/>
                </a:lnTo>
                <a:lnTo>
                  <a:pt x="420" y="252"/>
                </a:lnTo>
                <a:lnTo>
                  <a:pt x="414" y="252"/>
                </a:lnTo>
                <a:lnTo>
                  <a:pt x="408" y="258"/>
                </a:lnTo>
                <a:lnTo>
                  <a:pt x="402" y="258"/>
                </a:lnTo>
                <a:lnTo>
                  <a:pt x="396" y="258"/>
                </a:lnTo>
                <a:lnTo>
                  <a:pt x="390" y="264"/>
                </a:lnTo>
                <a:lnTo>
                  <a:pt x="390" y="264"/>
                </a:lnTo>
                <a:lnTo>
                  <a:pt x="384" y="264"/>
                </a:lnTo>
                <a:lnTo>
                  <a:pt x="384" y="264"/>
                </a:lnTo>
                <a:lnTo>
                  <a:pt x="378" y="264"/>
                </a:lnTo>
                <a:lnTo>
                  <a:pt x="378" y="264"/>
                </a:lnTo>
                <a:lnTo>
                  <a:pt x="372" y="264"/>
                </a:lnTo>
                <a:lnTo>
                  <a:pt x="372" y="258"/>
                </a:lnTo>
                <a:lnTo>
                  <a:pt x="366" y="258"/>
                </a:lnTo>
                <a:lnTo>
                  <a:pt x="360" y="258"/>
                </a:lnTo>
                <a:lnTo>
                  <a:pt x="360" y="258"/>
                </a:lnTo>
                <a:lnTo>
                  <a:pt x="354" y="258"/>
                </a:lnTo>
                <a:lnTo>
                  <a:pt x="348" y="258"/>
                </a:lnTo>
                <a:lnTo>
                  <a:pt x="348" y="258"/>
                </a:lnTo>
                <a:lnTo>
                  <a:pt x="342" y="252"/>
                </a:lnTo>
                <a:lnTo>
                  <a:pt x="342" y="252"/>
                </a:lnTo>
                <a:lnTo>
                  <a:pt x="336" y="252"/>
                </a:lnTo>
                <a:lnTo>
                  <a:pt x="336" y="246"/>
                </a:lnTo>
                <a:lnTo>
                  <a:pt x="330" y="240"/>
                </a:lnTo>
                <a:lnTo>
                  <a:pt x="324" y="240"/>
                </a:lnTo>
                <a:lnTo>
                  <a:pt x="318" y="234"/>
                </a:lnTo>
                <a:lnTo>
                  <a:pt x="318" y="234"/>
                </a:lnTo>
                <a:lnTo>
                  <a:pt x="312" y="234"/>
                </a:lnTo>
                <a:lnTo>
                  <a:pt x="306" y="234"/>
                </a:lnTo>
                <a:lnTo>
                  <a:pt x="300" y="234"/>
                </a:lnTo>
                <a:lnTo>
                  <a:pt x="294" y="234"/>
                </a:lnTo>
                <a:lnTo>
                  <a:pt x="288" y="234"/>
                </a:lnTo>
                <a:lnTo>
                  <a:pt x="282" y="228"/>
                </a:lnTo>
                <a:lnTo>
                  <a:pt x="276" y="228"/>
                </a:lnTo>
                <a:lnTo>
                  <a:pt x="270" y="228"/>
                </a:lnTo>
                <a:lnTo>
                  <a:pt x="264" y="228"/>
                </a:lnTo>
                <a:lnTo>
                  <a:pt x="264" y="204"/>
                </a:lnTo>
                <a:lnTo>
                  <a:pt x="270" y="204"/>
                </a:lnTo>
                <a:lnTo>
                  <a:pt x="270" y="204"/>
                </a:lnTo>
                <a:lnTo>
                  <a:pt x="276" y="204"/>
                </a:lnTo>
                <a:lnTo>
                  <a:pt x="276" y="204"/>
                </a:lnTo>
                <a:lnTo>
                  <a:pt x="282" y="198"/>
                </a:lnTo>
                <a:lnTo>
                  <a:pt x="282" y="198"/>
                </a:lnTo>
                <a:lnTo>
                  <a:pt x="282" y="198"/>
                </a:lnTo>
                <a:lnTo>
                  <a:pt x="288" y="198"/>
                </a:lnTo>
                <a:lnTo>
                  <a:pt x="288" y="192"/>
                </a:lnTo>
                <a:lnTo>
                  <a:pt x="294" y="192"/>
                </a:lnTo>
                <a:lnTo>
                  <a:pt x="300" y="186"/>
                </a:lnTo>
                <a:lnTo>
                  <a:pt x="300" y="186"/>
                </a:lnTo>
                <a:lnTo>
                  <a:pt x="306" y="180"/>
                </a:lnTo>
                <a:lnTo>
                  <a:pt x="306" y="180"/>
                </a:lnTo>
                <a:lnTo>
                  <a:pt x="312" y="174"/>
                </a:lnTo>
                <a:lnTo>
                  <a:pt x="318" y="174"/>
                </a:lnTo>
                <a:lnTo>
                  <a:pt x="318" y="174"/>
                </a:lnTo>
                <a:lnTo>
                  <a:pt x="324" y="168"/>
                </a:lnTo>
                <a:lnTo>
                  <a:pt x="324" y="168"/>
                </a:lnTo>
                <a:lnTo>
                  <a:pt x="330" y="168"/>
                </a:lnTo>
                <a:lnTo>
                  <a:pt x="324" y="168"/>
                </a:lnTo>
                <a:lnTo>
                  <a:pt x="318" y="168"/>
                </a:lnTo>
                <a:lnTo>
                  <a:pt x="312" y="168"/>
                </a:lnTo>
                <a:lnTo>
                  <a:pt x="300" y="168"/>
                </a:lnTo>
                <a:lnTo>
                  <a:pt x="294" y="168"/>
                </a:lnTo>
                <a:lnTo>
                  <a:pt x="288" y="168"/>
                </a:lnTo>
                <a:lnTo>
                  <a:pt x="276" y="168"/>
                </a:lnTo>
                <a:lnTo>
                  <a:pt x="276" y="168"/>
                </a:lnTo>
                <a:lnTo>
                  <a:pt x="270" y="168"/>
                </a:lnTo>
                <a:lnTo>
                  <a:pt x="270" y="174"/>
                </a:lnTo>
                <a:lnTo>
                  <a:pt x="264" y="174"/>
                </a:lnTo>
                <a:lnTo>
                  <a:pt x="264" y="180"/>
                </a:lnTo>
                <a:lnTo>
                  <a:pt x="264" y="180"/>
                </a:lnTo>
                <a:lnTo>
                  <a:pt x="258" y="186"/>
                </a:lnTo>
                <a:lnTo>
                  <a:pt x="258" y="192"/>
                </a:lnTo>
                <a:lnTo>
                  <a:pt x="252" y="192"/>
                </a:lnTo>
                <a:lnTo>
                  <a:pt x="252" y="198"/>
                </a:lnTo>
                <a:lnTo>
                  <a:pt x="246" y="198"/>
                </a:lnTo>
                <a:lnTo>
                  <a:pt x="246" y="204"/>
                </a:lnTo>
                <a:lnTo>
                  <a:pt x="240" y="204"/>
                </a:lnTo>
                <a:lnTo>
                  <a:pt x="234" y="210"/>
                </a:lnTo>
                <a:lnTo>
                  <a:pt x="234" y="216"/>
                </a:lnTo>
                <a:lnTo>
                  <a:pt x="228" y="216"/>
                </a:lnTo>
                <a:lnTo>
                  <a:pt x="228" y="222"/>
                </a:lnTo>
                <a:lnTo>
                  <a:pt x="222" y="222"/>
                </a:lnTo>
                <a:lnTo>
                  <a:pt x="216" y="228"/>
                </a:lnTo>
                <a:lnTo>
                  <a:pt x="210" y="228"/>
                </a:lnTo>
                <a:lnTo>
                  <a:pt x="210" y="228"/>
                </a:lnTo>
                <a:lnTo>
                  <a:pt x="204" y="234"/>
                </a:lnTo>
                <a:lnTo>
                  <a:pt x="198" y="234"/>
                </a:lnTo>
                <a:lnTo>
                  <a:pt x="192" y="234"/>
                </a:lnTo>
                <a:lnTo>
                  <a:pt x="186" y="240"/>
                </a:lnTo>
                <a:lnTo>
                  <a:pt x="186" y="240"/>
                </a:lnTo>
                <a:lnTo>
                  <a:pt x="186" y="240"/>
                </a:lnTo>
                <a:lnTo>
                  <a:pt x="180" y="240"/>
                </a:lnTo>
                <a:lnTo>
                  <a:pt x="180" y="240"/>
                </a:lnTo>
                <a:lnTo>
                  <a:pt x="174" y="240"/>
                </a:lnTo>
                <a:lnTo>
                  <a:pt x="168" y="246"/>
                </a:lnTo>
                <a:lnTo>
                  <a:pt x="162" y="246"/>
                </a:lnTo>
                <a:lnTo>
                  <a:pt x="162" y="252"/>
                </a:lnTo>
                <a:lnTo>
                  <a:pt x="156" y="252"/>
                </a:lnTo>
                <a:lnTo>
                  <a:pt x="150" y="258"/>
                </a:lnTo>
                <a:lnTo>
                  <a:pt x="150" y="258"/>
                </a:lnTo>
                <a:lnTo>
                  <a:pt x="150" y="258"/>
                </a:lnTo>
                <a:lnTo>
                  <a:pt x="144" y="258"/>
                </a:lnTo>
                <a:lnTo>
                  <a:pt x="144" y="258"/>
                </a:lnTo>
                <a:lnTo>
                  <a:pt x="144" y="264"/>
                </a:lnTo>
                <a:lnTo>
                  <a:pt x="144" y="264"/>
                </a:lnTo>
                <a:lnTo>
                  <a:pt x="138" y="264"/>
                </a:lnTo>
                <a:lnTo>
                  <a:pt x="138" y="270"/>
                </a:lnTo>
                <a:lnTo>
                  <a:pt x="132" y="276"/>
                </a:lnTo>
                <a:lnTo>
                  <a:pt x="132" y="276"/>
                </a:lnTo>
                <a:lnTo>
                  <a:pt x="132" y="276"/>
                </a:lnTo>
                <a:lnTo>
                  <a:pt x="132" y="276"/>
                </a:lnTo>
                <a:lnTo>
                  <a:pt x="126" y="276"/>
                </a:lnTo>
                <a:lnTo>
                  <a:pt x="126" y="276"/>
                </a:lnTo>
                <a:lnTo>
                  <a:pt x="120" y="276"/>
                </a:lnTo>
                <a:lnTo>
                  <a:pt x="120" y="276"/>
                </a:lnTo>
                <a:lnTo>
                  <a:pt x="114" y="270"/>
                </a:lnTo>
                <a:lnTo>
                  <a:pt x="114" y="270"/>
                </a:lnTo>
                <a:lnTo>
                  <a:pt x="108" y="270"/>
                </a:lnTo>
                <a:lnTo>
                  <a:pt x="108" y="270"/>
                </a:lnTo>
                <a:lnTo>
                  <a:pt x="102" y="264"/>
                </a:lnTo>
                <a:lnTo>
                  <a:pt x="96" y="264"/>
                </a:lnTo>
                <a:lnTo>
                  <a:pt x="96" y="264"/>
                </a:lnTo>
                <a:lnTo>
                  <a:pt x="90" y="264"/>
                </a:lnTo>
                <a:lnTo>
                  <a:pt x="90" y="264"/>
                </a:lnTo>
                <a:lnTo>
                  <a:pt x="90" y="258"/>
                </a:lnTo>
                <a:lnTo>
                  <a:pt x="84" y="258"/>
                </a:lnTo>
                <a:lnTo>
                  <a:pt x="84" y="258"/>
                </a:lnTo>
                <a:lnTo>
                  <a:pt x="90" y="252"/>
                </a:lnTo>
                <a:lnTo>
                  <a:pt x="90" y="252"/>
                </a:lnTo>
                <a:lnTo>
                  <a:pt x="90" y="252"/>
                </a:lnTo>
                <a:lnTo>
                  <a:pt x="90" y="252"/>
                </a:lnTo>
                <a:lnTo>
                  <a:pt x="90" y="252"/>
                </a:lnTo>
                <a:lnTo>
                  <a:pt x="90" y="246"/>
                </a:lnTo>
                <a:lnTo>
                  <a:pt x="90" y="246"/>
                </a:lnTo>
                <a:lnTo>
                  <a:pt x="90" y="246"/>
                </a:lnTo>
                <a:lnTo>
                  <a:pt x="90" y="246"/>
                </a:lnTo>
                <a:lnTo>
                  <a:pt x="90" y="246"/>
                </a:lnTo>
                <a:lnTo>
                  <a:pt x="90" y="240"/>
                </a:lnTo>
                <a:lnTo>
                  <a:pt x="84" y="240"/>
                </a:lnTo>
                <a:lnTo>
                  <a:pt x="84" y="240"/>
                </a:lnTo>
                <a:lnTo>
                  <a:pt x="84" y="240"/>
                </a:lnTo>
                <a:lnTo>
                  <a:pt x="84" y="234"/>
                </a:lnTo>
                <a:lnTo>
                  <a:pt x="84" y="234"/>
                </a:lnTo>
                <a:lnTo>
                  <a:pt x="84" y="234"/>
                </a:lnTo>
                <a:lnTo>
                  <a:pt x="84" y="234"/>
                </a:lnTo>
                <a:lnTo>
                  <a:pt x="84" y="234"/>
                </a:lnTo>
                <a:lnTo>
                  <a:pt x="84" y="234"/>
                </a:lnTo>
                <a:lnTo>
                  <a:pt x="78" y="234"/>
                </a:lnTo>
                <a:lnTo>
                  <a:pt x="78" y="234"/>
                </a:lnTo>
                <a:lnTo>
                  <a:pt x="78" y="240"/>
                </a:lnTo>
                <a:lnTo>
                  <a:pt x="78" y="240"/>
                </a:lnTo>
                <a:lnTo>
                  <a:pt x="66" y="246"/>
                </a:lnTo>
                <a:lnTo>
                  <a:pt x="60" y="252"/>
                </a:lnTo>
                <a:lnTo>
                  <a:pt x="60" y="252"/>
                </a:lnTo>
                <a:lnTo>
                  <a:pt x="54" y="258"/>
                </a:lnTo>
                <a:lnTo>
                  <a:pt x="54" y="258"/>
                </a:lnTo>
                <a:lnTo>
                  <a:pt x="48" y="258"/>
                </a:lnTo>
                <a:lnTo>
                  <a:pt x="48" y="258"/>
                </a:lnTo>
                <a:lnTo>
                  <a:pt x="48" y="258"/>
                </a:lnTo>
                <a:lnTo>
                  <a:pt x="48" y="258"/>
                </a:lnTo>
                <a:lnTo>
                  <a:pt x="48" y="258"/>
                </a:lnTo>
                <a:lnTo>
                  <a:pt x="42" y="258"/>
                </a:lnTo>
                <a:lnTo>
                  <a:pt x="42" y="258"/>
                </a:lnTo>
                <a:lnTo>
                  <a:pt x="42" y="258"/>
                </a:lnTo>
                <a:lnTo>
                  <a:pt x="42" y="258"/>
                </a:lnTo>
                <a:lnTo>
                  <a:pt x="36" y="264"/>
                </a:lnTo>
                <a:lnTo>
                  <a:pt x="36" y="264"/>
                </a:lnTo>
                <a:lnTo>
                  <a:pt x="36" y="264"/>
                </a:lnTo>
                <a:lnTo>
                  <a:pt x="30" y="264"/>
                </a:lnTo>
                <a:lnTo>
                  <a:pt x="30" y="264"/>
                </a:lnTo>
                <a:lnTo>
                  <a:pt x="30" y="264"/>
                </a:lnTo>
                <a:lnTo>
                  <a:pt x="30" y="264"/>
                </a:lnTo>
                <a:lnTo>
                  <a:pt x="24" y="270"/>
                </a:lnTo>
                <a:lnTo>
                  <a:pt x="24" y="270"/>
                </a:lnTo>
                <a:lnTo>
                  <a:pt x="24" y="270"/>
                </a:lnTo>
                <a:lnTo>
                  <a:pt x="24" y="270"/>
                </a:lnTo>
                <a:lnTo>
                  <a:pt x="18" y="276"/>
                </a:lnTo>
                <a:lnTo>
                  <a:pt x="12" y="276"/>
                </a:lnTo>
                <a:lnTo>
                  <a:pt x="12" y="276"/>
                </a:lnTo>
                <a:lnTo>
                  <a:pt x="6" y="276"/>
                </a:lnTo>
                <a:lnTo>
                  <a:pt x="6" y="276"/>
                </a:lnTo>
                <a:lnTo>
                  <a:pt x="0" y="276"/>
                </a:lnTo>
                <a:lnTo>
                  <a:pt x="6" y="270"/>
                </a:lnTo>
                <a:lnTo>
                  <a:pt x="6" y="258"/>
                </a:lnTo>
                <a:lnTo>
                  <a:pt x="12" y="252"/>
                </a:lnTo>
                <a:lnTo>
                  <a:pt x="18" y="246"/>
                </a:lnTo>
                <a:lnTo>
                  <a:pt x="24" y="240"/>
                </a:lnTo>
                <a:lnTo>
                  <a:pt x="24" y="234"/>
                </a:lnTo>
                <a:lnTo>
                  <a:pt x="30" y="222"/>
                </a:lnTo>
                <a:lnTo>
                  <a:pt x="36" y="216"/>
                </a:lnTo>
                <a:lnTo>
                  <a:pt x="42" y="210"/>
                </a:lnTo>
                <a:lnTo>
                  <a:pt x="48" y="204"/>
                </a:lnTo>
                <a:lnTo>
                  <a:pt x="54" y="198"/>
                </a:lnTo>
                <a:lnTo>
                  <a:pt x="60" y="192"/>
                </a:lnTo>
                <a:lnTo>
                  <a:pt x="66" y="186"/>
                </a:lnTo>
                <a:lnTo>
                  <a:pt x="72" y="180"/>
                </a:lnTo>
                <a:lnTo>
                  <a:pt x="78" y="174"/>
                </a:lnTo>
                <a:lnTo>
                  <a:pt x="84" y="168"/>
                </a:lnTo>
                <a:lnTo>
                  <a:pt x="96" y="162"/>
                </a:lnTo>
                <a:lnTo>
                  <a:pt x="108" y="150"/>
                </a:lnTo>
                <a:lnTo>
                  <a:pt x="120" y="144"/>
                </a:lnTo>
                <a:lnTo>
                  <a:pt x="132" y="138"/>
                </a:lnTo>
                <a:lnTo>
                  <a:pt x="150" y="126"/>
                </a:lnTo>
                <a:lnTo>
                  <a:pt x="162" y="120"/>
                </a:lnTo>
              </a:path>
            </a:pathLst>
          </a:custGeom>
          <a:noFill/>
          <a:ln cap="rnd" w="936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6621480" y="2787480"/>
            <a:ext cx="388800" cy="266760"/>
          </a:xfrm>
          <a:custGeom>
            <a:avLst/>
            <a:gdLst/>
            <a:ahLst/>
            <a:rect l="l" t="t" r="r" b="b"/>
            <a:pathLst>
              <a:path w="276" h="168">
                <a:moveTo>
                  <a:pt x="60" y="162"/>
                </a:moveTo>
                <a:lnTo>
                  <a:pt x="54" y="162"/>
                </a:lnTo>
                <a:lnTo>
                  <a:pt x="48" y="162"/>
                </a:lnTo>
                <a:lnTo>
                  <a:pt x="42" y="162"/>
                </a:lnTo>
                <a:lnTo>
                  <a:pt x="42" y="162"/>
                </a:lnTo>
                <a:lnTo>
                  <a:pt x="36" y="162"/>
                </a:lnTo>
                <a:lnTo>
                  <a:pt x="36" y="162"/>
                </a:lnTo>
                <a:lnTo>
                  <a:pt x="30" y="162"/>
                </a:lnTo>
                <a:lnTo>
                  <a:pt x="30" y="162"/>
                </a:lnTo>
                <a:lnTo>
                  <a:pt x="24" y="162"/>
                </a:lnTo>
                <a:lnTo>
                  <a:pt x="24" y="168"/>
                </a:lnTo>
                <a:lnTo>
                  <a:pt x="24" y="168"/>
                </a:lnTo>
                <a:lnTo>
                  <a:pt x="24" y="168"/>
                </a:lnTo>
                <a:lnTo>
                  <a:pt x="18" y="168"/>
                </a:lnTo>
                <a:lnTo>
                  <a:pt x="18" y="168"/>
                </a:lnTo>
                <a:lnTo>
                  <a:pt x="18" y="168"/>
                </a:lnTo>
                <a:lnTo>
                  <a:pt x="12" y="168"/>
                </a:lnTo>
                <a:lnTo>
                  <a:pt x="12" y="168"/>
                </a:lnTo>
                <a:lnTo>
                  <a:pt x="6" y="168"/>
                </a:lnTo>
                <a:lnTo>
                  <a:pt x="6" y="168"/>
                </a:lnTo>
                <a:lnTo>
                  <a:pt x="0" y="168"/>
                </a:lnTo>
                <a:lnTo>
                  <a:pt x="0" y="168"/>
                </a:lnTo>
                <a:lnTo>
                  <a:pt x="0" y="168"/>
                </a:lnTo>
                <a:lnTo>
                  <a:pt x="0" y="162"/>
                </a:lnTo>
                <a:lnTo>
                  <a:pt x="6" y="162"/>
                </a:lnTo>
                <a:lnTo>
                  <a:pt x="6" y="162"/>
                </a:lnTo>
                <a:lnTo>
                  <a:pt x="6" y="162"/>
                </a:lnTo>
                <a:lnTo>
                  <a:pt x="6" y="156"/>
                </a:lnTo>
                <a:lnTo>
                  <a:pt x="12" y="156"/>
                </a:lnTo>
                <a:lnTo>
                  <a:pt x="12" y="156"/>
                </a:lnTo>
                <a:lnTo>
                  <a:pt x="12" y="156"/>
                </a:lnTo>
                <a:lnTo>
                  <a:pt x="12" y="150"/>
                </a:lnTo>
                <a:lnTo>
                  <a:pt x="12" y="150"/>
                </a:lnTo>
                <a:lnTo>
                  <a:pt x="12" y="150"/>
                </a:lnTo>
                <a:lnTo>
                  <a:pt x="12" y="144"/>
                </a:lnTo>
                <a:lnTo>
                  <a:pt x="12" y="144"/>
                </a:lnTo>
                <a:lnTo>
                  <a:pt x="12" y="138"/>
                </a:lnTo>
                <a:lnTo>
                  <a:pt x="12" y="132"/>
                </a:lnTo>
                <a:lnTo>
                  <a:pt x="12" y="132"/>
                </a:lnTo>
                <a:lnTo>
                  <a:pt x="12" y="126"/>
                </a:lnTo>
                <a:lnTo>
                  <a:pt x="12" y="120"/>
                </a:lnTo>
                <a:lnTo>
                  <a:pt x="12" y="120"/>
                </a:lnTo>
                <a:lnTo>
                  <a:pt x="12" y="120"/>
                </a:lnTo>
                <a:lnTo>
                  <a:pt x="18" y="120"/>
                </a:lnTo>
                <a:lnTo>
                  <a:pt x="24" y="120"/>
                </a:lnTo>
                <a:lnTo>
                  <a:pt x="24" y="120"/>
                </a:lnTo>
                <a:lnTo>
                  <a:pt x="24" y="120"/>
                </a:lnTo>
                <a:lnTo>
                  <a:pt x="24" y="120"/>
                </a:lnTo>
                <a:lnTo>
                  <a:pt x="30" y="120"/>
                </a:lnTo>
                <a:lnTo>
                  <a:pt x="30" y="120"/>
                </a:lnTo>
                <a:lnTo>
                  <a:pt x="30" y="114"/>
                </a:lnTo>
                <a:lnTo>
                  <a:pt x="30" y="114"/>
                </a:lnTo>
                <a:lnTo>
                  <a:pt x="30" y="114"/>
                </a:lnTo>
                <a:lnTo>
                  <a:pt x="36" y="108"/>
                </a:lnTo>
                <a:lnTo>
                  <a:pt x="36" y="108"/>
                </a:lnTo>
                <a:lnTo>
                  <a:pt x="36" y="102"/>
                </a:lnTo>
                <a:lnTo>
                  <a:pt x="42" y="96"/>
                </a:lnTo>
                <a:lnTo>
                  <a:pt x="42" y="96"/>
                </a:lnTo>
                <a:lnTo>
                  <a:pt x="42" y="90"/>
                </a:lnTo>
                <a:lnTo>
                  <a:pt x="48" y="90"/>
                </a:lnTo>
                <a:lnTo>
                  <a:pt x="48" y="84"/>
                </a:lnTo>
                <a:lnTo>
                  <a:pt x="54" y="84"/>
                </a:lnTo>
                <a:lnTo>
                  <a:pt x="54" y="84"/>
                </a:lnTo>
                <a:lnTo>
                  <a:pt x="60" y="84"/>
                </a:lnTo>
                <a:lnTo>
                  <a:pt x="60" y="84"/>
                </a:lnTo>
                <a:lnTo>
                  <a:pt x="60" y="84"/>
                </a:lnTo>
                <a:lnTo>
                  <a:pt x="60" y="84"/>
                </a:lnTo>
                <a:lnTo>
                  <a:pt x="66" y="84"/>
                </a:lnTo>
                <a:lnTo>
                  <a:pt x="66" y="84"/>
                </a:lnTo>
                <a:lnTo>
                  <a:pt x="72" y="84"/>
                </a:lnTo>
                <a:lnTo>
                  <a:pt x="72" y="84"/>
                </a:lnTo>
                <a:lnTo>
                  <a:pt x="72" y="78"/>
                </a:lnTo>
                <a:lnTo>
                  <a:pt x="72" y="78"/>
                </a:lnTo>
                <a:lnTo>
                  <a:pt x="78" y="78"/>
                </a:lnTo>
                <a:lnTo>
                  <a:pt x="78" y="72"/>
                </a:lnTo>
                <a:lnTo>
                  <a:pt x="84" y="72"/>
                </a:lnTo>
                <a:lnTo>
                  <a:pt x="90" y="72"/>
                </a:lnTo>
                <a:lnTo>
                  <a:pt x="90" y="66"/>
                </a:lnTo>
                <a:lnTo>
                  <a:pt x="96" y="66"/>
                </a:lnTo>
                <a:lnTo>
                  <a:pt x="108" y="66"/>
                </a:lnTo>
                <a:lnTo>
                  <a:pt x="114" y="66"/>
                </a:lnTo>
                <a:lnTo>
                  <a:pt x="120" y="60"/>
                </a:lnTo>
                <a:lnTo>
                  <a:pt x="120" y="60"/>
                </a:lnTo>
                <a:lnTo>
                  <a:pt x="126" y="60"/>
                </a:lnTo>
                <a:lnTo>
                  <a:pt x="126" y="60"/>
                </a:lnTo>
                <a:lnTo>
                  <a:pt x="126" y="54"/>
                </a:lnTo>
                <a:lnTo>
                  <a:pt x="126" y="54"/>
                </a:lnTo>
                <a:lnTo>
                  <a:pt x="126" y="54"/>
                </a:lnTo>
                <a:lnTo>
                  <a:pt x="126" y="54"/>
                </a:lnTo>
                <a:lnTo>
                  <a:pt x="126" y="48"/>
                </a:lnTo>
                <a:lnTo>
                  <a:pt x="132" y="48"/>
                </a:lnTo>
                <a:lnTo>
                  <a:pt x="132" y="48"/>
                </a:lnTo>
                <a:lnTo>
                  <a:pt x="132" y="48"/>
                </a:lnTo>
                <a:lnTo>
                  <a:pt x="132" y="48"/>
                </a:lnTo>
                <a:lnTo>
                  <a:pt x="132" y="48"/>
                </a:lnTo>
                <a:lnTo>
                  <a:pt x="138" y="48"/>
                </a:lnTo>
                <a:lnTo>
                  <a:pt x="138" y="48"/>
                </a:lnTo>
                <a:lnTo>
                  <a:pt x="138" y="48"/>
                </a:lnTo>
                <a:lnTo>
                  <a:pt x="138" y="48"/>
                </a:lnTo>
                <a:lnTo>
                  <a:pt x="144" y="48"/>
                </a:lnTo>
                <a:lnTo>
                  <a:pt x="144" y="48"/>
                </a:lnTo>
                <a:lnTo>
                  <a:pt x="150" y="48"/>
                </a:lnTo>
                <a:lnTo>
                  <a:pt x="156" y="48"/>
                </a:lnTo>
                <a:lnTo>
                  <a:pt x="156" y="42"/>
                </a:lnTo>
                <a:lnTo>
                  <a:pt x="156" y="42"/>
                </a:lnTo>
                <a:lnTo>
                  <a:pt x="162" y="36"/>
                </a:lnTo>
                <a:lnTo>
                  <a:pt x="162" y="36"/>
                </a:lnTo>
                <a:lnTo>
                  <a:pt x="162" y="30"/>
                </a:lnTo>
                <a:lnTo>
                  <a:pt x="168" y="30"/>
                </a:lnTo>
                <a:lnTo>
                  <a:pt x="168" y="30"/>
                </a:lnTo>
                <a:lnTo>
                  <a:pt x="168" y="30"/>
                </a:lnTo>
                <a:lnTo>
                  <a:pt x="168" y="30"/>
                </a:lnTo>
                <a:lnTo>
                  <a:pt x="174" y="30"/>
                </a:lnTo>
                <a:lnTo>
                  <a:pt x="174" y="30"/>
                </a:lnTo>
                <a:lnTo>
                  <a:pt x="174" y="36"/>
                </a:lnTo>
                <a:lnTo>
                  <a:pt x="174" y="42"/>
                </a:lnTo>
                <a:lnTo>
                  <a:pt x="174" y="42"/>
                </a:lnTo>
                <a:lnTo>
                  <a:pt x="174" y="48"/>
                </a:lnTo>
                <a:lnTo>
                  <a:pt x="174" y="48"/>
                </a:lnTo>
                <a:lnTo>
                  <a:pt x="174" y="48"/>
                </a:lnTo>
                <a:lnTo>
                  <a:pt x="174" y="48"/>
                </a:lnTo>
                <a:lnTo>
                  <a:pt x="174" y="48"/>
                </a:lnTo>
                <a:lnTo>
                  <a:pt x="180" y="48"/>
                </a:lnTo>
                <a:lnTo>
                  <a:pt x="180" y="48"/>
                </a:lnTo>
                <a:lnTo>
                  <a:pt x="180" y="48"/>
                </a:lnTo>
                <a:lnTo>
                  <a:pt x="186" y="48"/>
                </a:lnTo>
                <a:lnTo>
                  <a:pt x="186" y="48"/>
                </a:lnTo>
                <a:lnTo>
                  <a:pt x="186" y="48"/>
                </a:lnTo>
                <a:lnTo>
                  <a:pt x="192" y="48"/>
                </a:lnTo>
                <a:lnTo>
                  <a:pt x="192" y="48"/>
                </a:lnTo>
                <a:lnTo>
                  <a:pt x="198" y="48"/>
                </a:lnTo>
                <a:lnTo>
                  <a:pt x="198" y="48"/>
                </a:lnTo>
                <a:lnTo>
                  <a:pt x="198" y="48"/>
                </a:lnTo>
                <a:lnTo>
                  <a:pt x="204" y="48"/>
                </a:lnTo>
                <a:lnTo>
                  <a:pt x="204" y="48"/>
                </a:lnTo>
                <a:lnTo>
                  <a:pt x="204" y="48"/>
                </a:lnTo>
                <a:lnTo>
                  <a:pt x="210" y="48"/>
                </a:lnTo>
                <a:lnTo>
                  <a:pt x="210" y="48"/>
                </a:lnTo>
                <a:lnTo>
                  <a:pt x="210" y="48"/>
                </a:lnTo>
                <a:lnTo>
                  <a:pt x="210" y="42"/>
                </a:lnTo>
                <a:lnTo>
                  <a:pt x="210" y="42"/>
                </a:lnTo>
                <a:lnTo>
                  <a:pt x="210" y="36"/>
                </a:lnTo>
                <a:lnTo>
                  <a:pt x="204" y="36"/>
                </a:lnTo>
                <a:lnTo>
                  <a:pt x="204" y="36"/>
                </a:lnTo>
                <a:lnTo>
                  <a:pt x="204" y="30"/>
                </a:lnTo>
                <a:lnTo>
                  <a:pt x="198" y="30"/>
                </a:lnTo>
                <a:lnTo>
                  <a:pt x="198" y="30"/>
                </a:lnTo>
                <a:lnTo>
                  <a:pt x="204" y="24"/>
                </a:lnTo>
                <a:lnTo>
                  <a:pt x="210" y="24"/>
                </a:lnTo>
                <a:lnTo>
                  <a:pt x="216" y="18"/>
                </a:lnTo>
                <a:lnTo>
                  <a:pt x="228" y="12"/>
                </a:lnTo>
                <a:lnTo>
                  <a:pt x="228" y="12"/>
                </a:lnTo>
                <a:lnTo>
                  <a:pt x="234" y="6"/>
                </a:lnTo>
                <a:lnTo>
                  <a:pt x="240" y="6"/>
                </a:lnTo>
                <a:lnTo>
                  <a:pt x="240" y="6"/>
                </a:lnTo>
                <a:lnTo>
                  <a:pt x="246" y="6"/>
                </a:lnTo>
                <a:lnTo>
                  <a:pt x="252" y="0"/>
                </a:lnTo>
                <a:lnTo>
                  <a:pt x="252" y="0"/>
                </a:lnTo>
                <a:lnTo>
                  <a:pt x="258" y="0"/>
                </a:lnTo>
                <a:lnTo>
                  <a:pt x="258" y="6"/>
                </a:lnTo>
                <a:lnTo>
                  <a:pt x="258" y="6"/>
                </a:lnTo>
                <a:lnTo>
                  <a:pt x="258" y="6"/>
                </a:lnTo>
                <a:lnTo>
                  <a:pt x="258" y="6"/>
                </a:lnTo>
                <a:lnTo>
                  <a:pt x="264" y="12"/>
                </a:lnTo>
                <a:lnTo>
                  <a:pt x="264" y="12"/>
                </a:lnTo>
                <a:lnTo>
                  <a:pt x="270" y="12"/>
                </a:lnTo>
                <a:lnTo>
                  <a:pt x="270" y="18"/>
                </a:lnTo>
                <a:lnTo>
                  <a:pt x="276" y="18"/>
                </a:lnTo>
                <a:lnTo>
                  <a:pt x="276" y="18"/>
                </a:lnTo>
                <a:lnTo>
                  <a:pt x="276" y="18"/>
                </a:lnTo>
                <a:lnTo>
                  <a:pt x="276" y="18"/>
                </a:lnTo>
                <a:lnTo>
                  <a:pt x="276" y="24"/>
                </a:lnTo>
                <a:lnTo>
                  <a:pt x="276" y="24"/>
                </a:lnTo>
                <a:lnTo>
                  <a:pt x="276" y="24"/>
                </a:lnTo>
                <a:lnTo>
                  <a:pt x="276" y="24"/>
                </a:lnTo>
                <a:lnTo>
                  <a:pt x="270" y="30"/>
                </a:lnTo>
                <a:lnTo>
                  <a:pt x="270" y="30"/>
                </a:lnTo>
                <a:lnTo>
                  <a:pt x="270" y="30"/>
                </a:lnTo>
                <a:lnTo>
                  <a:pt x="270" y="36"/>
                </a:lnTo>
                <a:lnTo>
                  <a:pt x="270" y="36"/>
                </a:lnTo>
                <a:lnTo>
                  <a:pt x="264" y="36"/>
                </a:lnTo>
                <a:lnTo>
                  <a:pt x="264" y="36"/>
                </a:lnTo>
                <a:lnTo>
                  <a:pt x="264" y="42"/>
                </a:lnTo>
                <a:lnTo>
                  <a:pt x="264" y="42"/>
                </a:lnTo>
                <a:lnTo>
                  <a:pt x="264" y="42"/>
                </a:lnTo>
                <a:lnTo>
                  <a:pt x="270" y="42"/>
                </a:lnTo>
                <a:lnTo>
                  <a:pt x="270" y="48"/>
                </a:lnTo>
                <a:lnTo>
                  <a:pt x="270" y="48"/>
                </a:lnTo>
                <a:lnTo>
                  <a:pt x="270" y="48"/>
                </a:lnTo>
                <a:lnTo>
                  <a:pt x="270" y="48"/>
                </a:lnTo>
                <a:lnTo>
                  <a:pt x="276" y="54"/>
                </a:lnTo>
                <a:lnTo>
                  <a:pt x="276" y="54"/>
                </a:lnTo>
                <a:lnTo>
                  <a:pt x="276" y="54"/>
                </a:lnTo>
                <a:lnTo>
                  <a:pt x="276" y="54"/>
                </a:lnTo>
                <a:lnTo>
                  <a:pt x="276" y="60"/>
                </a:lnTo>
                <a:lnTo>
                  <a:pt x="276" y="60"/>
                </a:lnTo>
                <a:lnTo>
                  <a:pt x="276" y="66"/>
                </a:lnTo>
                <a:lnTo>
                  <a:pt x="276" y="66"/>
                </a:lnTo>
                <a:lnTo>
                  <a:pt x="270" y="72"/>
                </a:lnTo>
                <a:lnTo>
                  <a:pt x="270" y="72"/>
                </a:lnTo>
                <a:lnTo>
                  <a:pt x="270" y="72"/>
                </a:lnTo>
                <a:lnTo>
                  <a:pt x="270" y="72"/>
                </a:lnTo>
                <a:lnTo>
                  <a:pt x="264" y="72"/>
                </a:lnTo>
                <a:lnTo>
                  <a:pt x="264" y="78"/>
                </a:lnTo>
                <a:lnTo>
                  <a:pt x="258" y="78"/>
                </a:lnTo>
                <a:lnTo>
                  <a:pt x="258" y="78"/>
                </a:lnTo>
                <a:lnTo>
                  <a:pt x="258" y="78"/>
                </a:lnTo>
                <a:lnTo>
                  <a:pt x="252" y="78"/>
                </a:lnTo>
                <a:lnTo>
                  <a:pt x="252" y="84"/>
                </a:lnTo>
                <a:lnTo>
                  <a:pt x="246" y="90"/>
                </a:lnTo>
                <a:lnTo>
                  <a:pt x="246" y="90"/>
                </a:lnTo>
                <a:lnTo>
                  <a:pt x="240" y="96"/>
                </a:lnTo>
                <a:lnTo>
                  <a:pt x="240" y="96"/>
                </a:lnTo>
                <a:lnTo>
                  <a:pt x="234" y="102"/>
                </a:lnTo>
                <a:lnTo>
                  <a:pt x="234" y="102"/>
                </a:lnTo>
                <a:lnTo>
                  <a:pt x="234" y="102"/>
                </a:lnTo>
                <a:lnTo>
                  <a:pt x="228" y="108"/>
                </a:lnTo>
                <a:lnTo>
                  <a:pt x="228" y="108"/>
                </a:lnTo>
                <a:lnTo>
                  <a:pt x="222" y="108"/>
                </a:lnTo>
                <a:lnTo>
                  <a:pt x="222" y="108"/>
                </a:lnTo>
                <a:lnTo>
                  <a:pt x="216" y="108"/>
                </a:lnTo>
                <a:lnTo>
                  <a:pt x="216" y="108"/>
                </a:lnTo>
                <a:lnTo>
                  <a:pt x="210" y="114"/>
                </a:lnTo>
                <a:lnTo>
                  <a:pt x="210" y="114"/>
                </a:lnTo>
                <a:lnTo>
                  <a:pt x="204" y="114"/>
                </a:lnTo>
                <a:lnTo>
                  <a:pt x="198" y="114"/>
                </a:lnTo>
                <a:lnTo>
                  <a:pt x="186" y="114"/>
                </a:lnTo>
                <a:lnTo>
                  <a:pt x="180" y="114"/>
                </a:lnTo>
                <a:lnTo>
                  <a:pt x="174" y="114"/>
                </a:lnTo>
                <a:lnTo>
                  <a:pt x="168" y="114"/>
                </a:lnTo>
                <a:lnTo>
                  <a:pt x="168" y="114"/>
                </a:lnTo>
                <a:lnTo>
                  <a:pt x="162" y="114"/>
                </a:lnTo>
                <a:lnTo>
                  <a:pt x="162" y="114"/>
                </a:lnTo>
                <a:lnTo>
                  <a:pt x="156" y="114"/>
                </a:lnTo>
                <a:lnTo>
                  <a:pt x="150" y="114"/>
                </a:lnTo>
                <a:lnTo>
                  <a:pt x="150" y="114"/>
                </a:lnTo>
                <a:lnTo>
                  <a:pt x="144" y="114"/>
                </a:lnTo>
                <a:lnTo>
                  <a:pt x="138" y="114"/>
                </a:lnTo>
                <a:lnTo>
                  <a:pt x="138" y="120"/>
                </a:lnTo>
                <a:lnTo>
                  <a:pt x="138" y="120"/>
                </a:lnTo>
                <a:lnTo>
                  <a:pt x="138" y="120"/>
                </a:lnTo>
                <a:lnTo>
                  <a:pt x="138" y="120"/>
                </a:lnTo>
                <a:lnTo>
                  <a:pt x="138" y="120"/>
                </a:lnTo>
                <a:lnTo>
                  <a:pt x="132" y="120"/>
                </a:lnTo>
                <a:lnTo>
                  <a:pt x="132" y="120"/>
                </a:lnTo>
                <a:lnTo>
                  <a:pt x="126" y="120"/>
                </a:lnTo>
                <a:lnTo>
                  <a:pt x="126" y="120"/>
                </a:lnTo>
                <a:lnTo>
                  <a:pt x="120" y="120"/>
                </a:lnTo>
                <a:lnTo>
                  <a:pt x="114" y="120"/>
                </a:lnTo>
                <a:lnTo>
                  <a:pt x="108" y="120"/>
                </a:lnTo>
                <a:lnTo>
                  <a:pt x="102" y="120"/>
                </a:lnTo>
                <a:lnTo>
                  <a:pt x="102" y="120"/>
                </a:lnTo>
                <a:lnTo>
                  <a:pt x="96" y="120"/>
                </a:lnTo>
                <a:lnTo>
                  <a:pt x="90" y="120"/>
                </a:lnTo>
                <a:lnTo>
                  <a:pt x="90" y="120"/>
                </a:lnTo>
                <a:lnTo>
                  <a:pt x="84" y="120"/>
                </a:lnTo>
                <a:lnTo>
                  <a:pt x="78" y="120"/>
                </a:lnTo>
                <a:lnTo>
                  <a:pt x="78" y="120"/>
                </a:lnTo>
                <a:lnTo>
                  <a:pt x="72" y="126"/>
                </a:lnTo>
                <a:lnTo>
                  <a:pt x="72" y="126"/>
                </a:lnTo>
                <a:lnTo>
                  <a:pt x="72" y="126"/>
                </a:lnTo>
                <a:lnTo>
                  <a:pt x="72" y="126"/>
                </a:lnTo>
                <a:lnTo>
                  <a:pt x="66" y="132"/>
                </a:lnTo>
                <a:lnTo>
                  <a:pt x="66" y="132"/>
                </a:lnTo>
                <a:lnTo>
                  <a:pt x="66" y="132"/>
                </a:lnTo>
                <a:lnTo>
                  <a:pt x="66" y="138"/>
                </a:lnTo>
                <a:lnTo>
                  <a:pt x="60" y="138"/>
                </a:lnTo>
                <a:lnTo>
                  <a:pt x="60" y="144"/>
                </a:lnTo>
                <a:lnTo>
                  <a:pt x="60" y="144"/>
                </a:lnTo>
                <a:lnTo>
                  <a:pt x="60" y="150"/>
                </a:lnTo>
                <a:lnTo>
                  <a:pt x="60" y="150"/>
                </a:lnTo>
                <a:lnTo>
                  <a:pt x="60" y="156"/>
                </a:lnTo>
                <a:lnTo>
                  <a:pt x="60" y="162"/>
                </a:lnTo>
                <a:close/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9" name=""/>
          <p:cNvGrpSpPr/>
          <p:nvPr/>
        </p:nvGrpSpPr>
        <p:grpSpPr>
          <a:xfrm>
            <a:off x="6621480" y="2787480"/>
            <a:ext cx="388800" cy="266760"/>
            <a:chOff x="6621480" y="2787480"/>
            <a:chExt cx="388800" cy="266760"/>
          </a:xfrm>
        </p:grpSpPr>
        <p:sp>
          <p:nvSpPr>
            <p:cNvPr id="450" name=""/>
            <p:cNvSpPr/>
            <p:nvPr/>
          </p:nvSpPr>
          <p:spPr>
            <a:xfrm>
              <a:off x="6621480" y="2787480"/>
              <a:ext cx="388800" cy="266760"/>
            </a:xfrm>
            <a:custGeom>
              <a:avLst/>
              <a:gdLst/>
              <a:ahLst/>
              <a:rect l="l" t="t" r="r" b="b"/>
              <a:pathLst>
                <a:path w="276" h="168">
                  <a:moveTo>
                    <a:pt x="60" y="162"/>
                  </a:moveTo>
                  <a:lnTo>
                    <a:pt x="54" y="162"/>
                  </a:lnTo>
                  <a:lnTo>
                    <a:pt x="48" y="162"/>
                  </a:lnTo>
                  <a:lnTo>
                    <a:pt x="42" y="162"/>
                  </a:lnTo>
                  <a:lnTo>
                    <a:pt x="42" y="162"/>
                  </a:lnTo>
                  <a:lnTo>
                    <a:pt x="36" y="162"/>
                  </a:lnTo>
                  <a:lnTo>
                    <a:pt x="36" y="162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62"/>
                  </a:lnTo>
                  <a:lnTo>
                    <a:pt x="24" y="168"/>
                  </a:lnTo>
                  <a:lnTo>
                    <a:pt x="24" y="168"/>
                  </a:lnTo>
                  <a:lnTo>
                    <a:pt x="24" y="168"/>
                  </a:lnTo>
                  <a:lnTo>
                    <a:pt x="18" y="168"/>
                  </a:lnTo>
                  <a:lnTo>
                    <a:pt x="18" y="168"/>
                  </a:lnTo>
                  <a:lnTo>
                    <a:pt x="18" y="168"/>
                  </a:lnTo>
                  <a:lnTo>
                    <a:pt x="12" y="168"/>
                  </a:lnTo>
                  <a:lnTo>
                    <a:pt x="12" y="168"/>
                  </a:lnTo>
                  <a:lnTo>
                    <a:pt x="6" y="168"/>
                  </a:lnTo>
                  <a:lnTo>
                    <a:pt x="6" y="168"/>
                  </a:lnTo>
                  <a:lnTo>
                    <a:pt x="0" y="168"/>
                  </a:lnTo>
                  <a:lnTo>
                    <a:pt x="0" y="168"/>
                  </a:lnTo>
                  <a:lnTo>
                    <a:pt x="0" y="168"/>
                  </a:lnTo>
                  <a:lnTo>
                    <a:pt x="0" y="162"/>
                  </a:lnTo>
                  <a:lnTo>
                    <a:pt x="6" y="162"/>
                  </a:lnTo>
                  <a:lnTo>
                    <a:pt x="6" y="162"/>
                  </a:lnTo>
                  <a:lnTo>
                    <a:pt x="6" y="162"/>
                  </a:lnTo>
                  <a:lnTo>
                    <a:pt x="6" y="156"/>
                  </a:lnTo>
                  <a:lnTo>
                    <a:pt x="12" y="156"/>
                  </a:lnTo>
                  <a:lnTo>
                    <a:pt x="12" y="156"/>
                  </a:lnTo>
                  <a:lnTo>
                    <a:pt x="12" y="156"/>
                  </a:lnTo>
                  <a:lnTo>
                    <a:pt x="12" y="150"/>
                  </a:lnTo>
                  <a:lnTo>
                    <a:pt x="12" y="150"/>
                  </a:lnTo>
                  <a:lnTo>
                    <a:pt x="12" y="150"/>
                  </a:lnTo>
                  <a:lnTo>
                    <a:pt x="12" y="144"/>
                  </a:lnTo>
                  <a:lnTo>
                    <a:pt x="12" y="144"/>
                  </a:lnTo>
                  <a:lnTo>
                    <a:pt x="12" y="138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26"/>
                  </a:lnTo>
                  <a:lnTo>
                    <a:pt x="12" y="120"/>
                  </a:lnTo>
                  <a:lnTo>
                    <a:pt x="12" y="120"/>
                  </a:lnTo>
                  <a:lnTo>
                    <a:pt x="12" y="120"/>
                  </a:lnTo>
                  <a:lnTo>
                    <a:pt x="18" y="120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30" y="120"/>
                  </a:lnTo>
                  <a:lnTo>
                    <a:pt x="30" y="120"/>
                  </a:lnTo>
                  <a:lnTo>
                    <a:pt x="30" y="114"/>
                  </a:lnTo>
                  <a:lnTo>
                    <a:pt x="30" y="114"/>
                  </a:lnTo>
                  <a:lnTo>
                    <a:pt x="30" y="114"/>
                  </a:lnTo>
                  <a:lnTo>
                    <a:pt x="36" y="108"/>
                  </a:lnTo>
                  <a:lnTo>
                    <a:pt x="36" y="108"/>
                  </a:lnTo>
                  <a:lnTo>
                    <a:pt x="36" y="102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42" y="90"/>
                  </a:lnTo>
                  <a:lnTo>
                    <a:pt x="48" y="90"/>
                  </a:lnTo>
                  <a:lnTo>
                    <a:pt x="48" y="84"/>
                  </a:lnTo>
                  <a:lnTo>
                    <a:pt x="54" y="84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0" y="84"/>
                  </a:lnTo>
                  <a:lnTo>
                    <a:pt x="60" y="84"/>
                  </a:lnTo>
                  <a:lnTo>
                    <a:pt x="60" y="84"/>
                  </a:lnTo>
                  <a:lnTo>
                    <a:pt x="66" y="84"/>
                  </a:lnTo>
                  <a:lnTo>
                    <a:pt x="66" y="84"/>
                  </a:lnTo>
                  <a:lnTo>
                    <a:pt x="72" y="84"/>
                  </a:lnTo>
                  <a:lnTo>
                    <a:pt x="72" y="84"/>
                  </a:lnTo>
                  <a:lnTo>
                    <a:pt x="72" y="78"/>
                  </a:lnTo>
                  <a:lnTo>
                    <a:pt x="72" y="78"/>
                  </a:lnTo>
                  <a:lnTo>
                    <a:pt x="78" y="78"/>
                  </a:lnTo>
                  <a:lnTo>
                    <a:pt x="78" y="72"/>
                  </a:lnTo>
                  <a:lnTo>
                    <a:pt x="84" y="72"/>
                  </a:lnTo>
                  <a:lnTo>
                    <a:pt x="90" y="72"/>
                  </a:lnTo>
                  <a:lnTo>
                    <a:pt x="90" y="66"/>
                  </a:lnTo>
                  <a:lnTo>
                    <a:pt x="96" y="66"/>
                  </a:lnTo>
                  <a:lnTo>
                    <a:pt x="108" y="66"/>
                  </a:lnTo>
                  <a:lnTo>
                    <a:pt x="114" y="66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26" y="60"/>
                  </a:lnTo>
                  <a:lnTo>
                    <a:pt x="126" y="60"/>
                  </a:lnTo>
                  <a:lnTo>
                    <a:pt x="126" y="54"/>
                  </a:lnTo>
                  <a:lnTo>
                    <a:pt x="126" y="54"/>
                  </a:lnTo>
                  <a:lnTo>
                    <a:pt x="126" y="54"/>
                  </a:lnTo>
                  <a:lnTo>
                    <a:pt x="126" y="54"/>
                  </a:lnTo>
                  <a:lnTo>
                    <a:pt x="126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44" y="48"/>
                  </a:lnTo>
                  <a:lnTo>
                    <a:pt x="144" y="48"/>
                  </a:lnTo>
                  <a:lnTo>
                    <a:pt x="150" y="48"/>
                  </a:lnTo>
                  <a:lnTo>
                    <a:pt x="156" y="48"/>
                  </a:lnTo>
                  <a:lnTo>
                    <a:pt x="156" y="42"/>
                  </a:lnTo>
                  <a:lnTo>
                    <a:pt x="156" y="42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2" y="30"/>
                  </a:lnTo>
                  <a:lnTo>
                    <a:pt x="168" y="30"/>
                  </a:lnTo>
                  <a:lnTo>
                    <a:pt x="168" y="30"/>
                  </a:lnTo>
                  <a:lnTo>
                    <a:pt x="168" y="30"/>
                  </a:lnTo>
                  <a:lnTo>
                    <a:pt x="168" y="30"/>
                  </a:lnTo>
                  <a:lnTo>
                    <a:pt x="174" y="30"/>
                  </a:lnTo>
                  <a:lnTo>
                    <a:pt x="174" y="30"/>
                  </a:lnTo>
                  <a:lnTo>
                    <a:pt x="174" y="36"/>
                  </a:lnTo>
                  <a:lnTo>
                    <a:pt x="174" y="42"/>
                  </a:lnTo>
                  <a:lnTo>
                    <a:pt x="174" y="42"/>
                  </a:lnTo>
                  <a:lnTo>
                    <a:pt x="174" y="48"/>
                  </a:lnTo>
                  <a:lnTo>
                    <a:pt x="174" y="48"/>
                  </a:lnTo>
                  <a:lnTo>
                    <a:pt x="174" y="48"/>
                  </a:lnTo>
                  <a:lnTo>
                    <a:pt x="174" y="48"/>
                  </a:lnTo>
                  <a:lnTo>
                    <a:pt x="174" y="48"/>
                  </a:lnTo>
                  <a:lnTo>
                    <a:pt x="180" y="48"/>
                  </a:lnTo>
                  <a:lnTo>
                    <a:pt x="180" y="48"/>
                  </a:lnTo>
                  <a:lnTo>
                    <a:pt x="180" y="48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92" y="48"/>
                  </a:lnTo>
                  <a:lnTo>
                    <a:pt x="192" y="48"/>
                  </a:lnTo>
                  <a:lnTo>
                    <a:pt x="198" y="48"/>
                  </a:lnTo>
                  <a:lnTo>
                    <a:pt x="198" y="48"/>
                  </a:lnTo>
                  <a:lnTo>
                    <a:pt x="198" y="48"/>
                  </a:lnTo>
                  <a:lnTo>
                    <a:pt x="204" y="48"/>
                  </a:lnTo>
                  <a:lnTo>
                    <a:pt x="204" y="48"/>
                  </a:lnTo>
                  <a:lnTo>
                    <a:pt x="204" y="48"/>
                  </a:lnTo>
                  <a:lnTo>
                    <a:pt x="210" y="48"/>
                  </a:lnTo>
                  <a:lnTo>
                    <a:pt x="210" y="48"/>
                  </a:lnTo>
                  <a:lnTo>
                    <a:pt x="210" y="48"/>
                  </a:lnTo>
                  <a:lnTo>
                    <a:pt x="210" y="42"/>
                  </a:lnTo>
                  <a:lnTo>
                    <a:pt x="210" y="42"/>
                  </a:lnTo>
                  <a:lnTo>
                    <a:pt x="210" y="36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204" y="30"/>
                  </a:lnTo>
                  <a:lnTo>
                    <a:pt x="198" y="30"/>
                  </a:lnTo>
                  <a:lnTo>
                    <a:pt x="198" y="30"/>
                  </a:lnTo>
                  <a:lnTo>
                    <a:pt x="204" y="24"/>
                  </a:lnTo>
                  <a:lnTo>
                    <a:pt x="210" y="24"/>
                  </a:lnTo>
                  <a:lnTo>
                    <a:pt x="216" y="18"/>
                  </a:lnTo>
                  <a:lnTo>
                    <a:pt x="228" y="12"/>
                  </a:lnTo>
                  <a:lnTo>
                    <a:pt x="228" y="12"/>
                  </a:lnTo>
                  <a:lnTo>
                    <a:pt x="234" y="6"/>
                  </a:lnTo>
                  <a:lnTo>
                    <a:pt x="240" y="6"/>
                  </a:lnTo>
                  <a:lnTo>
                    <a:pt x="240" y="6"/>
                  </a:lnTo>
                  <a:lnTo>
                    <a:pt x="246" y="6"/>
                  </a:lnTo>
                  <a:lnTo>
                    <a:pt x="252" y="0"/>
                  </a:lnTo>
                  <a:lnTo>
                    <a:pt x="252" y="0"/>
                  </a:lnTo>
                  <a:lnTo>
                    <a:pt x="258" y="0"/>
                  </a:lnTo>
                  <a:lnTo>
                    <a:pt x="258" y="6"/>
                  </a:lnTo>
                  <a:lnTo>
                    <a:pt x="258" y="6"/>
                  </a:lnTo>
                  <a:lnTo>
                    <a:pt x="258" y="6"/>
                  </a:lnTo>
                  <a:lnTo>
                    <a:pt x="258" y="6"/>
                  </a:lnTo>
                  <a:lnTo>
                    <a:pt x="264" y="12"/>
                  </a:lnTo>
                  <a:lnTo>
                    <a:pt x="264" y="12"/>
                  </a:lnTo>
                  <a:lnTo>
                    <a:pt x="270" y="12"/>
                  </a:lnTo>
                  <a:lnTo>
                    <a:pt x="270" y="18"/>
                  </a:lnTo>
                  <a:lnTo>
                    <a:pt x="276" y="18"/>
                  </a:lnTo>
                  <a:lnTo>
                    <a:pt x="276" y="18"/>
                  </a:lnTo>
                  <a:lnTo>
                    <a:pt x="276" y="18"/>
                  </a:lnTo>
                  <a:lnTo>
                    <a:pt x="276" y="18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70" y="30"/>
                  </a:lnTo>
                  <a:lnTo>
                    <a:pt x="270" y="30"/>
                  </a:lnTo>
                  <a:lnTo>
                    <a:pt x="270" y="30"/>
                  </a:lnTo>
                  <a:lnTo>
                    <a:pt x="270" y="36"/>
                  </a:lnTo>
                  <a:lnTo>
                    <a:pt x="270" y="36"/>
                  </a:lnTo>
                  <a:lnTo>
                    <a:pt x="264" y="36"/>
                  </a:lnTo>
                  <a:lnTo>
                    <a:pt x="264" y="36"/>
                  </a:lnTo>
                  <a:lnTo>
                    <a:pt x="264" y="42"/>
                  </a:lnTo>
                  <a:lnTo>
                    <a:pt x="264" y="42"/>
                  </a:lnTo>
                  <a:lnTo>
                    <a:pt x="264" y="42"/>
                  </a:lnTo>
                  <a:lnTo>
                    <a:pt x="270" y="42"/>
                  </a:lnTo>
                  <a:lnTo>
                    <a:pt x="270" y="48"/>
                  </a:lnTo>
                  <a:lnTo>
                    <a:pt x="270" y="48"/>
                  </a:lnTo>
                  <a:lnTo>
                    <a:pt x="270" y="48"/>
                  </a:lnTo>
                  <a:lnTo>
                    <a:pt x="270" y="48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60"/>
                  </a:lnTo>
                  <a:lnTo>
                    <a:pt x="276" y="60"/>
                  </a:lnTo>
                  <a:lnTo>
                    <a:pt x="276" y="66"/>
                  </a:lnTo>
                  <a:lnTo>
                    <a:pt x="276" y="66"/>
                  </a:lnTo>
                  <a:lnTo>
                    <a:pt x="270" y="72"/>
                  </a:lnTo>
                  <a:lnTo>
                    <a:pt x="270" y="72"/>
                  </a:lnTo>
                  <a:lnTo>
                    <a:pt x="270" y="72"/>
                  </a:lnTo>
                  <a:lnTo>
                    <a:pt x="270" y="72"/>
                  </a:lnTo>
                  <a:lnTo>
                    <a:pt x="264" y="72"/>
                  </a:lnTo>
                  <a:lnTo>
                    <a:pt x="264" y="78"/>
                  </a:lnTo>
                  <a:lnTo>
                    <a:pt x="258" y="78"/>
                  </a:lnTo>
                  <a:lnTo>
                    <a:pt x="258" y="78"/>
                  </a:lnTo>
                  <a:lnTo>
                    <a:pt x="258" y="78"/>
                  </a:lnTo>
                  <a:lnTo>
                    <a:pt x="252" y="78"/>
                  </a:lnTo>
                  <a:lnTo>
                    <a:pt x="252" y="84"/>
                  </a:lnTo>
                  <a:lnTo>
                    <a:pt x="246" y="90"/>
                  </a:lnTo>
                  <a:lnTo>
                    <a:pt x="246" y="9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4" y="102"/>
                  </a:lnTo>
                  <a:lnTo>
                    <a:pt x="234" y="102"/>
                  </a:lnTo>
                  <a:lnTo>
                    <a:pt x="234" y="102"/>
                  </a:lnTo>
                  <a:lnTo>
                    <a:pt x="228" y="108"/>
                  </a:lnTo>
                  <a:lnTo>
                    <a:pt x="228" y="108"/>
                  </a:lnTo>
                  <a:lnTo>
                    <a:pt x="222" y="108"/>
                  </a:lnTo>
                  <a:lnTo>
                    <a:pt x="222" y="108"/>
                  </a:lnTo>
                  <a:lnTo>
                    <a:pt x="216" y="108"/>
                  </a:lnTo>
                  <a:lnTo>
                    <a:pt x="216" y="108"/>
                  </a:lnTo>
                  <a:lnTo>
                    <a:pt x="210" y="114"/>
                  </a:lnTo>
                  <a:lnTo>
                    <a:pt x="210" y="114"/>
                  </a:lnTo>
                  <a:lnTo>
                    <a:pt x="204" y="114"/>
                  </a:lnTo>
                  <a:lnTo>
                    <a:pt x="198" y="114"/>
                  </a:lnTo>
                  <a:lnTo>
                    <a:pt x="186" y="114"/>
                  </a:lnTo>
                  <a:lnTo>
                    <a:pt x="180" y="114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168" y="114"/>
                  </a:lnTo>
                  <a:lnTo>
                    <a:pt x="162" y="114"/>
                  </a:lnTo>
                  <a:lnTo>
                    <a:pt x="162" y="114"/>
                  </a:lnTo>
                  <a:lnTo>
                    <a:pt x="156" y="114"/>
                  </a:lnTo>
                  <a:lnTo>
                    <a:pt x="150" y="114"/>
                  </a:lnTo>
                  <a:lnTo>
                    <a:pt x="150" y="114"/>
                  </a:lnTo>
                  <a:lnTo>
                    <a:pt x="144" y="114"/>
                  </a:lnTo>
                  <a:lnTo>
                    <a:pt x="138" y="114"/>
                  </a:lnTo>
                  <a:lnTo>
                    <a:pt x="138" y="120"/>
                  </a:lnTo>
                  <a:lnTo>
                    <a:pt x="138" y="120"/>
                  </a:lnTo>
                  <a:lnTo>
                    <a:pt x="138" y="120"/>
                  </a:lnTo>
                  <a:lnTo>
                    <a:pt x="138" y="120"/>
                  </a:lnTo>
                  <a:lnTo>
                    <a:pt x="138" y="120"/>
                  </a:lnTo>
                  <a:lnTo>
                    <a:pt x="132" y="120"/>
                  </a:lnTo>
                  <a:lnTo>
                    <a:pt x="132" y="120"/>
                  </a:lnTo>
                  <a:lnTo>
                    <a:pt x="126" y="120"/>
                  </a:lnTo>
                  <a:lnTo>
                    <a:pt x="126" y="120"/>
                  </a:lnTo>
                  <a:lnTo>
                    <a:pt x="120" y="120"/>
                  </a:lnTo>
                  <a:lnTo>
                    <a:pt x="114" y="120"/>
                  </a:lnTo>
                  <a:lnTo>
                    <a:pt x="108" y="120"/>
                  </a:lnTo>
                  <a:lnTo>
                    <a:pt x="102" y="120"/>
                  </a:lnTo>
                  <a:lnTo>
                    <a:pt x="102" y="120"/>
                  </a:lnTo>
                  <a:lnTo>
                    <a:pt x="96" y="120"/>
                  </a:lnTo>
                  <a:lnTo>
                    <a:pt x="90" y="120"/>
                  </a:lnTo>
                  <a:lnTo>
                    <a:pt x="90" y="120"/>
                  </a:lnTo>
                  <a:lnTo>
                    <a:pt x="84" y="120"/>
                  </a:lnTo>
                  <a:lnTo>
                    <a:pt x="78" y="120"/>
                  </a:lnTo>
                  <a:lnTo>
                    <a:pt x="78" y="120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66" y="132"/>
                  </a:lnTo>
                  <a:lnTo>
                    <a:pt x="66" y="132"/>
                  </a:lnTo>
                  <a:lnTo>
                    <a:pt x="66" y="132"/>
                  </a:lnTo>
                  <a:lnTo>
                    <a:pt x="66" y="138"/>
                  </a:lnTo>
                  <a:lnTo>
                    <a:pt x="60" y="138"/>
                  </a:lnTo>
                  <a:lnTo>
                    <a:pt x="60" y="144"/>
                  </a:lnTo>
                  <a:lnTo>
                    <a:pt x="60" y="144"/>
                  </a:lnTo>
                  <a:lnTo>
                    <a:pt x="60" y="150"/>
                  </a:lnTo>
                  <a:lnTo>
                    <a:pt x="60" y="150"/>
                  </a:lnTo>
                  <a:lnTo>
                    <a:pt x="60" y="156"/>
                  </a:lnTo>
                  <a:lnTo>
                    <a:pt x="60" y="162"/>
                  </a:lnTo>
                  <a:close/>
                </a:path>
              </a:pathLst>
            </a:custGeom>
            <a:solidFill>
              <a:srgbClr val="00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6621480" y="2787480"/>
              <a:ext cx="388800" cy="266760"/>
            </a:xfrm>
            <a:custGeom>
              <a:avLst/>
              <a:gdLst/>
              <a:ahLst/>
              <a:rect l="l" t="t" r="r" b="b"/>
              <a:pathLst>
                <a:path w="276" h="168">
                  <a:moveTo>
                    <a:pt x="60" y="162"/>
                  </a:moveTo>
                  <a:lnTo>
                    <a:pt x="54" y="162"/>
                  </a:lnTo>
                  <a:lnTo>
                    <a:pt x="48" y="162"/>
                  </a:lnTo>
                  <a:lnTo>
                    <a:pt x="42" y="162"/>
                  </a:lnTo>
                  <a:lnTo>
                    <a:pt x="42" y="162"/>
                  </a:lnTo>
                  <a:lnTo>
                    <a:pt x="36" y="162"/>
                  </a:lnTo>
                  <a:lnTo>
                    <a:pt x="36" y="162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62"/>
                  </a:lnTo>
                  <a:lnTo>
                    <a:pt x="24" y="168"/>
                  </a:lnTo>
                  <a:lnTo>
                    <a:pt x="24" y="168"/>
                  </a:lnTo>
                  <a:lnTo>
                    <a:pt x="24" y="168"/>
                  </a:lnTo>
                  <a:lnTo>
                    <a:pt x="18" y="168"/>
                  </a:lnTo>
                  <a:lnTo>
                    <a:pt x="18" y="168"/>
                  </a:lnTo>
                  <a:lnTo>
                    <a:pt x="18" y="168"/>
                  </a:lnTo>
                  <a:lnTo>
                    <a:pt x="12" y="168"/>
                  </a:lnTo>
                  <a:lnTo>
                    <a:pt x="12" y="168"/>
                  </a:lnTo>
                  <a:lnTo>
                    <a:pt x="6" y="168"/>
                  </a:lnTo>
                  <a:lnTo>
                    <a:pt x="6" y="168"/>
                  </a:lnTo>
                  <a:lnTo>
                    <a:pt x="0" y="168"/>
                  </a:lnTo>
                  <a:lnTo>
                    <a:pt x="0" y="168"/>
                  </a:lnTo>
                  <a:lnTo>
                    <a:pt x="0" y="168"/>
                  </a:lnTo>
                  <a:lnTo>
                    <a:pt x="0" y="162"/>
                  </a:lnTo>
                  <a:lnTo>
                    <a:pt x="6" y="162"/>
                  </a:lnTo>
                  <a:lnTo>
                    <a:pt x="6" y="162"/>
                  </a:lnTo>
                  <a:lnTo>
                    <a:pt x="6" y="162"/>
                  </a:lnTo>
                  <a:lnTo>
                    <a:pt x="6" y="156"/>
                  </a:lnTo>
                  <a:lnTo>
                    <a:pt x="12" y="156"/>
                  </a:lnTo>
                  <a:lnTo>
                    <a:pt x="12" y="156"/>
                  </a:lnTo>
                  <a:lnTo>
                    <a:pt x="12" y="156"/>
                  </a:lnTo>
                  <a:lnTo>
                    <a:pt x="12" y="150"/>
                  </a:lnTo>
                  <a:lnTo>
                    <a:pt x="12" y="150"/>
                  </a:lnTo>
                  <a:lnTo>
                    <a:pt x="12" y="150"/>
                  </a:lnTo>
                  <a:lnTo>
                    <a:pt x="12" y="144"/>
                  </a:lnTo>
                  <a:lnTo>
                    <a:pt x="12" y="144"/>
                  </a:lnTo>
                  <a:lnTo>
                    <a:pt x="12" y="138"/>
                  </a:lnTo>
                  <a:lnTo>
                    <a:pt x="12" y="132"/>
                  </a:lnTo>
                  <a:lnTo>
                    <a:pt x="12" y="132"/>
                  </a:lnTo>
                  <a:lnTo>
                    <a:pt x="12" y="126"/>
                  </a:lnTo>
                  <a:lnTo>
                    <a:pt x="12" y="120"/>
                  </a:lnTo>
                  <a:lnTo>
                    <a:pt x="12" y="120"/>
                  </a:lnTo>
                  <a:lnTo>
                    <a:pt x="12" y="120"/>
                  </a:lnTo>
                  <a:lnTo>
                    <a:pt x="18" y="120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24" y="120"/>
                  </a:lnTo>
                  <a:lnTo>
                    <a:pt x="30" y="120"/>
                  </a:lnTo>
                  <a:lnTo>
                    <a:pt x="30" y="120"/>
                  </a:lnTo>
                  <a:lnTo>
                    <a:pt x="30" y="114"/>
                  </a:lnTo>
                  <a:lnTo>
                    <a:pt x="30" y="114"/>
                  </a:lnTo>
                  <a:lnTo>
                    <a:pt x="30" y="114"/>
                  </a:lnTo>
                  <a:lnTo>
                    <a:pt x="36" y="108"/>
                  </a:lnTo>
                  <a:lnTo>
                    <a:pt x="36" y="108"/>
                  </a:lnTo>
                  <a:lnTo>
                    <a:pt x="36" y="102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42" y="90"/>
                  </a:lnTo>
                  <a:lnTo>
                    <a:pt x="48" y="90"/>
                  </a:lnTo>
                  <a:lnTo>
                    <a:pt x="48" y="84"/>
                  </a:lnTo>
                  <a:lnTo>
                    <a:pt x="54" y="84"/>
                  </a:lnTo>
                  <a:lnTo>
                    <a:pt x="54" y="84"/>
                  </a:lnTo>
                  <a:lnTo>
                    <a:pt x="60" y="84"/>
                  </a:lnTo>
                  <a:lnTo>
                    <a:pt x="60" y="84"/>
                  </a:lnTo>
                  <a:lnTo>
                    <a:pt x="60" y="84"/>
                  </a:lnTo>
                  <a:lnTo>
                    <a:pt x="60" y="84"/>
                  </a:lnTo>
                  <a:lnTo>
                    <a:pt x="66" y="84"/>
                  </a:lnTo>
                  <a:lnTo>
                    <a:pt x="66" y="84"/>
                  </a:lnTo>
                  <a:lnTo>
                    <a:pt x="72" y="84"/>
                  </a:lnTo>
                  <a:lnTo>
                    <a:pt x="72" y="84"/>
                  </a:lnTo>
                  <a:lnTo>
                    <a:pt x="72" y="78"/>
                  </a:lnTo>
                  <a:lnTo>
                    <a:pt x="72" y="78"/>
                  </a:lnTo>
                  <a:lnTo>
                    <a:pt x="78" y="78"/>
                  </a:lnTo>
                  <a:lnTo>
                    <a:pt x="78" y="72"/>
                  </a:lnTo>
                  <a:lnTo>
                    <a:pt x="84" y="72"/>
                  </a:lnTo>
                  <a:lnTo>
                    <a:pt x="90" y="72"/>
                  </a:lnTo>
                  <a:lnTo>
                    <a:pt x="90" y="66"/>
                  </a:lnTo>
                  <a:lnTo>
                    <a:pt x="96" y="66"/>
                  </a:lnTo>
                  <a:lnTo>
                    <a:pt x="108" y="66"/>
                  </a:lnTo>
                  <a:lnTo>
                    <a:pt x="114" y="66"/>
                  </a:lnTo>
                  <a:lnTo>
                    <a:pt x="120" y="60"/>
                  </a:lnTo>
                  <a:lnTo>
                    <a:pt x="120" y="60"/>
                  </a:lnTo>
                  <a:lnTo>
                    <a:pt x="126" y="60"/>
                  </a:lnTo>
                  <a:lnTo>
                    <a:pt x="126" y="60"/>
                  </a:lnTo>
                  <a:lnTo>
                    <a:pt x="126" y="54"/>
                  </a:lnTo>
                  <a:lnTo>
                    <a:pt x="126" y="54"/>
                  </a:lnTo>
                  <a:lnTo>
                    <a:pt x="126" y="54"/>
                  </a:lnTo>
                  <a:lnTo>
                    <a:pt x="126" y="54"/>
                  </a:lnTo>
                  <a:lnTo>
                    <a:pt x="126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44" y="48"/>
                  </a:lnTo>
                  <a:lnTo>
                    <a:pt x="144" y="48"/>
                  </a:lnTo>
                  <a:lnTo>
                    <a:pt x="150" y="48"/>
                  </a:lnTo>
                  <a:lnTo>
                    <a:pt x="156" y="48"/>
                  </a:lnTo>
                  <a:lnTo>
                    <a:pt x="156" y="42"/>
                  </a:lnTo>
                  <a:lnTo>
                    <a:pt x="156" y="42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2" y="30"/>
                  </a:lnTo>
                  <a:lnTo>
                    <a:pt x="168" y="30"/>
                  </a:lnTo>
                  <a:lnTo>
                    <a:pt x="168" y="30"/>
                  </a:lnTo>
                  <a:lnTo>
                    <a:pt x="168" y="30"/>
                  </a:lnTo>
                  <a:lnTo>
                    <a:pt x="168" y="30"/>
                  </a:lnTo>
                  <a:lnTo>
                    <a:pt x="174" y="30"/>
                  </a:lnTo>
                  <a:lnTo>
                    <a:pt x="174" y="30"/>
                  </a:lnTo>
                  <a:lnTo>
                    <a:pt x="174" y="36"/>
                  </a:lnTo>
                  <a:lnTo>
                    <a:pt x="174" y="42"/>
                  </a:lnTo>
                  <a:lnTo>
                    <a:pt x="174" y="42"/>
                  </a:lnTo>
                  <a:lnTo>
                    <a:pt x="174" y="48"/>
                  </a:lnTo>
                  <a:lnTo>
                    <a:pt x="174" y="48"/>
                  </a:lnTo>
                  <a:lnTo>
                    <a:pt x="174" y="48"/>
                  </a:lnTo>
                  <a:lnTo>
                    <a:pt x="174" y="48"/>
                  </a:lnTo>
                  <a:lnTo>
                    <a:pt x="174" y="48"/>
                  </a:lnTo>
                  <a:lnTo>
                    <a:pt x="180" y="48"/>
                  </a:lnTo>
                  <a:lnTo>
                    <a:pt x="180" y="48"/>
                  </a:lnTo>
                  <a:lnTo>
                    <a:pt x="180" y="48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86" y="48"/>
                  </a:lnTo>
                  <a:lnTo>
                    <a:pt x="192" y="48"/>
                  </a:lnTo>
                  <a:lnTo>
                    <a:pt x="192" y="48"/>
                  </a:lnTo>
                  <a:lnTo>
                    <a:pt x="198" y="48"/>
                  </a:lnTo>
                  <a:lnTo>
                    <a:pt x="198" y="48"/>
                  </a:lnTo>
                  <a:lnTo>
                    <a:pt x="198" y="48"/>
                  </a:lnTo>
                  <a:lnTo>
                    <a:pt x="204" y="48"/>
                  </a:lnTo>
                  <a:lnTo>
                    <a:pt x="204" y="48"/>
                  </a:lnTo>
                  <a:lnTo>
                    <a:pt x="204" y="48"/>
                  </a:lnTo>
                  <a:lnTo>
                    <a:pt x="210" y="48"/>
                  </a:lnTo>
                  <a:lnTo>
                    <a:pt x="210" y="48"/>
                  </a:lnTo>
                  <a:lnTo>
                    <a:pt x="210" y="48"/>
                  </a:lnTo>
                  <a:lnTo>
                    <a:pt x="210" y="42"/>
                  </a:lnTo>
                  <a:lnTo>
                    <a:pt x="210" y="42"/>
                  </a:lnTo>
                  <a:lnTo>
                    <a:pt x="210" y="36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204" y="30"/>
                  </a:lnTo>
                  <a:lnTo>
                    <a:pt x="198" y="30"/>
                  </a:lnTo>
                  <a:lnTo>
                    <a:pt x="198" y="30"/>
                  </a:lnTo>
                  <a:lnTo>
                    <a:pt x="204" y="24"/>
                  </a:lnTo>
                  <a:lnTo>
                    <a:pt x="210" y="24"/>
                  </a:lnTo>
                  <a:lnTo>
                    <a:pt x="216" y="18"/>
                  </a:lnTo>
                  <a:lnTo>
                    <a:pt x="228" y="12"/>
                  </a:lnTo>
                  <a:lnTo>
                    <a:pt x="228" y="12"/>
                  </a:lnTo>
                  <a:lnTo>
                    <a:pt x="234" y="6"/>
                  </a:lnTo>
                  <a:lnTo>
                    <a:pt x="240" y="6"/>
                  </a:lnTo>
                  <a:lnTo>
                    <a:pt x="240" y="6"/>
                  </a:lnTo>
                  <a:lnTo>
                    <a:pt x="246" y="6"/>
                  </a:lnTo>
                  <a:lnTo>
                    <a:pt x="252" y="0"/>
                  </a:lnTo>
                  <a:lnTo>
                    <a:pt x="252" y="0"/>
                  </a:lnTo>
                  <a:lnTo>
                    <a:pt x="258" y="0"/>
                  </a:lnTo>
                  <a:lnTo>
                    <a:pt x="258" y="6"/>
                  </a:lnTo>
                  <a:lnTo>
                    <a:pt x="258" y="6"/>
                  </a:lnTo>
                  <a:lnTo>
                    <a:pt x="258" y="6"/>
                  </a:lnTo>
                  <a:lnTo>
                    <a:pt x="258" y="6"/>
                  </a:lnTo>
                  <a:lnTo>
                    <a:pt x="264" y="12"/>
                  </a:lnTo>
                  <a:lnTo>
                    <a:pt x="264" y="12"/>
                  </a:lnTo>
                  <a:lnTo>
                    <a:pt x="270" y="12"/>
                  </a:lnTo>
                  <a:lnTo>
                    <a:pt x="270" y="18"/>
                  </a:lnTo>
                  <a:lnTo>
                    <a:pt x="276" y="18"/>
                  </a:lnTo>
                  <a:lnTo>
                    <a:pt x="276" y="18"/>
                  </a:lnTo>
                  <a:lnTo>
                    <a:pt x="276" y="18"/>
                  </a:lnTo>
                  <a:lnTo>
                    <a:pt x="276" y="18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70" y="30"/>
                  </a:lnTo>
                  <a:lnTo>
                    <a:pt x="270" y="30"/>
                  </a:lnTo>
                  <a:lnTo>
                    <a:pt x="270" y="30"/>
                  </a:lnTo>
                  <a:lnTo>
                    <a:pt x="270" y="36"/>
                  </a:lnTo>
                  <a:lnTo>
                    <a:pt x="270" y="36"/>
                  </a:lnTo>
                  <a:lnTo>
                    <a:pt x="264" y="36"/>
                  </a:lnTo>
                  <a:lnTo>
                    <a:pt x="264" y="36"/>
                  </a:lnTo>
                  <a:lnTo>
                    <a:pt x="264" y="42"/>
                  </a:lnTo>
                  <a:lnTo>
                    <a:pt x="264" y="42"/>
                  </a:lnTo>
                  <a:lnTo>
                    <a:pt x="264" y="42"/>
                  </a:lnTo>
                  <a:lnTo>
                    <a:pt x="270" y="42"/>
                  </a:lnTo>
                  <a:lnTo>
                    <a:pt x="270" y="48"/>
                  </a:lnTo>
                  <a:lnTo>
                    <a:pt x="270" y="48"/>
                  </a:lnTo>
                  <a:lnTo>
                    <a:pt x="270" y="48"/>
                  </a:lnTo>
                  <a:lnTo>
                    <a:pt x="270" y="48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54"/>
                  </a:lnTo>
                  <a:lnTo>
                    <a:pt x="276" y="60"/>
                  </a:lnTo>
                  <a:lnTo>
                    <a:pt x="276" y="60"/>
                  </a:lnTo>
                  <a:lnTo>
                    <a:pt x="276" y="66"/>
                  </a:lnTo>
                  <a:lnTo>
                    <a:pt x="276" y="66"/>
                  </a:lnTo>
                  <a:lnTo>
                    <a:pt x="270" y="72"/>
                  </a:lnTo>
                  <a:lnTo>
                    <a:pt x="270" y="72"/>
                  </a:lnTo>
                  <a:lnTo>
                    <a:pt x="270" y="72"/>
                  </a:lnTo>
                  <a:lnTo>
                    <a:pt x="270" y="72"/>
                  </a:lnTo>
                  <a:lnTo>
                    <a:pt x="264" y="72"/>
                  </a:lnTo>
                  <a:lnTo>
                    <a:pt x="264" y="78"/>
                  </a:lnTo>
                  <a:lnTo>
                    <a:pt x="258" y="78"/>
                  </a:lnTo>
                  <a:lnTo>
                    <a:pt x="258" y="78"/>
                  </a:lnTo>
                  <a:lnTo>
                    <a:pt x="258" y="78"/>
                  </a:lnTo>
                  <a:lnTo>
                    <a:pt x="252" y="78"/>
                  </a:lnTo>
                  <a:lnTo>
                    <a:pt x="252" y="84"/>
                  </a:lnTo>
                  <a:lnTo>
                    <a:pt x="246" y="90"/>
                  </a:lnTo>
                  <a:lnTo>
                    <a:pt x="246" y="90"/>
                  </a:lnTo>
                  <a:lnTo>
                    <a:pt x="240" y="96"/>
                  </a:lnTo>
                  <a:lnTo>
                    <a:pt x="240" y="96"/>
                  </a:lnTo>
                  <a:lnTo>
                    <a:pt x="234" y="102"/>
                  </a:lnTo>
                  <a:lnTo>
                    <a:pt x="234" y="102"/>
                  </a:lnTo>
                  <a:lnTo>
                    <a:pt x="234" y="102"/>
                  </a:lnTo>
                  <a:lnTo>
                    <a:pt x="228" y="108"/>
                  </a:lnTo>
                  <a:lnTo>
                    <a:pt x="228" y="108"/>
                  </a:lnTo>
                  <a:lnTo>
                    <a:pt x="222" y="108"/>
                  </a:lnTo>
                  <a:lnTo>
                    <a:pt x="222" y="108"/>
                  </a:lnTo>
                  <a:lnTo>
                    <a:pt x="216" y="108"/>
                  </a:lnTo>
                  <a:lnTo>
                    <a:pt x="216" y="108"/>
                  </a:lnTo>
                  <a:lnTo>
                    <a:pt x="210" y="114"/>
                  </a:lnTo>
                  <a:lnTo>
                    <a:pt x="210" y="114"/>
                  </a:lnTo>
                  <a:lnTo>
                    <a:pt x="204" y="114"/>
                  </a:lnTo>
                  <a:lnTo>
                    <a:pt x="198" y="114"/>
                  </a:lnTo>
                  <a:lnTo>
                    <a:pt x="186" y="114"/>
                  </a:lnTo>
                  <a:lnTo>
                    <a:pt x="180" y="114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168" y="114"/>
                  </a:lnTo>
                  <a:lnTo>
                    <a:pt x="162" y="114"/>
                  </a:lnTo>
                  <a:lnTo>
                    <a:pt x="162" y="114"/>
                  </a:lnTo>
                  <a:lnTo>
                    <a:pt x="156" y="114"/>
                  </a:lnTo>
                  <a:lnTo>
                    <a:pt x="150" y="114"/>
                  </a:lnTo>
                  <a:lnTo>
                    <a:pt x="150" y="114"/>
                  </a:lnTo>
                  <a:lnTo>
                    <a:pt x="144" y="114"/>
                  </a:lnTo>
                  <a:lnTo>
                    <a:pt x="138" y="114"/>
                  </a:lnTo>
                  <a:lnTo>
                    <a:pt x="138" y="120"/>
                  </a:lnTo>
                  <a:lnTo>
                    <a:pt x="138" y="120"/>
                  </a:lnTo>
                  <a:lnTo>
                    <a:pt x="138" y="120"/>
                  </a:lnTo>
                  <a:lnTo>
                    <a:pt x="138" y="120"/>
                  </a:lnTo>
                  <a:lnTo>
                    <a:pt x="138" y="120"/>
                  </a:lnTo>
                  <a:lnTo>
                    <a:pt x="132" y="120"/>
                  </a:lnTo>
                  <a:lnTo>
                    <a:pt x="132" y="120"/>
                  </a:lnTo>
                  <a:lnTo>
                    <a:pt x="126" y="120"/>
                  </a:lnTo>
                  <a:lnTo>
                    <a:pt x="126" y="120"/>
                  </a:lnTo>
                  <a:lnTo>
                    <a:pt x="120" y="120"/>
                  </a:lnTo>
                  <a:lnTo>
                    <a:pt x="114" y="120"/>
                  </a:lnTo>
                  <a:lnTo>
                    <a:pt x="108" y="120"/>
                  </a:lnTo>
                  <a:lnTo>
                    <a:pt x="102" y="120"/>
                  </a:lnTo>
                  <a:lnTo>
                    <a:pt x="102" y="120"/>
                  </a:lnTo>
                  <a:lnTo>
                    <a:pt x="96" y="120"/>
                  </a:lnTo>
                  <a:lnTo>
                    <a:pt x="90" y="120"/>
                  </a:lnTo>
                  <a:lnTo>
                    <a:pt x="90" y="120"/>
                  </a:lnTo>
                  <a:lnTo>
                    <a:pt x="84" y="120"/>
                  </a:lnTo>
                  <a:lnTo>
                    <a:pt x="78" y="120"/>
                  </a:lnTo>
                  <a:lnTo>
                    <a:pt x="78" y="120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72" y="126"/>
                  </a:lnTo>
                  <a:lnTo>
                    <a:pt x="66" y="132"/>
                  </a:lnTo>
                  <a:lnTo>
                    <a:pt x="66" y="132"/>
                  </a:lnTo>
                  <a:lnTo>
                    <a:pt x="66" y="132"/>
                  </a:lnTo>
                  <a:lnTo>
                    <a:pt x="66" y="138"/>
                  </a:lnTo>
                  <a:lnTo>
                    <a:pt x="60" y="138"/>
                  </a:lnTo>
                  <a:lnTo>
                    <a:pt x="60" y="144"/>
                  </a:lnTo>
                  <a:lnTo>
                    <a:pt x="60" y="144"/>
                  </a:lnTo>
                  <a:lnTo>
                    <a:pt x="60" y="150"/>
                  </a:lnTo>
                  <a:lnTo>
                    <a:pt x="60" y="150"/>
                  </a:lnTo>
                  <a:lnTo>
                    <a:pt x="60" y="156"/>
                  </a:lnTo>
                  <a:lnTo>
                    <a:pt x="60" y="162"/>
                  </a:lnTo>
                </a:path>
              </a:pathLst>
            </a:custGeom>
            <a:solidFill>
              <a:srgbClr val="00ccff"/>
            </a:solidFill>
            <a:ln cap="rnd"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2" name=""/>
          <p:cNvSpPr/>
          <p:nvPr/>
        </p:nvSpPr>
        <p:spPr>
          <a:xfrm>
            <a:off x="6265800" y="3073320"/>
            <a:ext cx="473040" cy="324000"/>
          </a:xfrm>
          <a:custGeom>
            <a:avLst/>
            <a:gdLst/>
            <a:ahLst/>
            <a:rect l="l" t="t" r="r" b="b"/>
            <a:pathLst>
              <a:path w="336" h="204">
                <a:moveTo>
                  <a:pt x="330" y="0"/>
                </a:moveTo>
                <a:lnTo>
                  <a:pt x="330" y="0"/>
                </a:lnTo>
                <a:lnTo>
                  <a:pt x="330" y="6"/>
                </a:lnTo>
                <a:lnTo>
                  <a:pt x="336" y="12"/>
                </a:lnTo>
                <a:lnTo>
                  <a:pt x="336" y="12"/>
                </a:lnTo>
                <a:lnTo>
                  <a:pt x="336" y="12"/>
                </a:lnTo>
                <a:lnTo>
                  <a:pt x="336" y="18"/>
                </a:lnTo>
                <a:lnTo>
                  <a:pt x="336" y="18"/>
                </a:lnTo>
                <a:lnTo>
                  <a:pt x="336" y="18"/>
                </a:lnTo>
                <a:lnTo>
                  <a:pt x="336" y="24"/>
                </a:lnTo>
                <a:lnTo>
                  <a:pt x="336" y="24"/>
                </a:lnTo>
                <a:lnTo>
                  <a:pt x="330" y="24"/>
                </a:lnTo>
                <a:lnTo>
                  <a:pt x="330" y="30"/>
                </a:lnTo>
                <a:lnTo>
                  <a:pt x="324" y="36"/>
                </a:lnTo>
                <a:lnTo>
                  <a:pt x="318" y="42"/>
                </a:lnTo>
                <a:lnTo>
                  <a:pt x="312" y="48"/>
                </a:lnTo>
                <a:lnTo>
                  <a:pt x="300" y="54"/>
                </a:lnTo>
                <a:lnTo>
                  <a:pt x="294" y="60"/>
                </a:lnTo>
                <a:lnTo>
                  <a:pt x="288" y="66"/>
                </a:lnTo>
                <a:lnTo>
                  <a:pt x="282" y="78"/>
                </a:lnTo>
                <a:lnTo>
                  <a:pt x="276" y="84"/>
                </a:lnTo>
                <a:lnTo>
                  <a:pt x="276" y="84"/>
                </a:lnTo>
                <a:lnTo>
                  <a:pt x="270" y="84"/>
                </a:lnTo>
                <a:lnTo>
                  <a:pt x="270" y="84"/>
                </a:lnTo>
                <a:lnTo>
                  <a:pt x="270" y="90"/>
                </a:lnTo>
                <a:lnTo>
                  <a:pt x="264" y="90"/>
                </a:lnTo>
                <a:lnTo>
                  <a:pt x="264" y="96"/>
                </a:lnTo>
                <a:lnTo>
                  <a:pt x="258" y="96"/>
                </a:lnTo>
                <a:lnTo>
                  <a:pt x="258" y="102"/>
                </a:lnTo>
                <a:lnTo>
                  <a:pt x="252" y="102"/>
                </a:lnTo>
                <a:lnTo>
                  <a:pt x="252" y="102"/>
                </a:lnTo>
                <a:lnTo>
                  <a:pt x="252" y="102"/>
                </a:lnTo>
                <a:lnTo>
                  <a:pt x="252" y="102"/>
                </a:lnTo>
                <a:lnTo>
                  <a:pt x="246" y="102"/>
                </a:lnTo>
                <a:lnTo>
                  <a:pt x="246" y="108"/>
                </a:lnTo>
                <a:lnTo>
                  <a:pt x="246" y="108"/>
                </a:lnTo>
                <a:lnTo>
                  <a:pt x="246" y="108"/>
                </a:lnTo>
                <a:lnTo>
                  <a:pt x="246" y="108"/>
                </a:lnTo>
                <a:lnTo>
                  <a:pt x="246" y="108"/>
                </a:lnTo>
                <a:lnTo>
                  <a:pt x="240" y="114"/>
                </a:lnTo>
                <a:lnTo>
                  <a:pt x="240" y="114"/>
                </a:lnTo>
                <a:lnTo>
                  <a:pt x="234" y="120"/>
                </a:lnTo>
                <a:lnTo>
                  <a:pt x="234" y="120"/>
                </a:lnTo>
                <a:lnTo>
                  <a:pt x="228" y="120"/>
                </a:lnTo>
                <a:lnTo>
                  <a:pt x="228" y="120"/>
                </a:lnTo>
                <a:lnTo>
                  <a:pt x="228" y="120"/>
                </a:lnTo>
                <a:lnTo>
                  <a:pt x="228" y="120"/>
                </a:lnTo>
                <a:lnTo>
                  <a:pt x="174" y="156"/>
                </a:lnTo>
                <a:lnTo>
                  <a:pt x="168" y="162"/>
                </a:lnTo>
                <a:lnTo>
                  <a:pt x="168" y="162"/>
                </a:lnTo>
                <a:lnTo>
                  <a:pt x="162" y="168"/>
                </a:lnTo>
                <a:lnTo>
                  <a:pt x="162" y="168"/>
                </a:lnTo>
                <a:lnTo>
                  <a:pt x="156" y="174"/>
                </a:lnTo>
                <a:lnTo>
                  <a:pt x="156" y="180"/>
                </a:lnTo>
                <a:lnTo>
                  <a:pt x="156" y="180"/>
                </a:lnTo>
                <a:lnTo>
                  <a:pt x="150" y="186"/>
                </a:lnTo>
                <a:lnTo>
                  <a:pt x="150" y="186"/>
                </a:lnTo>
                <a:lnTo>
                  <a:pt x="150" y="186"/>
                </a:lnTo>
                <a:lnTo>
                  <a:pt x="150" y="186"/>
                </a:lnTo>
                <a:lnTo>
                  <a:pt x="144" y="186"/>
                </a:lnTo>
                <a:lnTo>
                  <a:pt x="144" y="186"/>
                </a:lnTo>
                <a:lnTo>
                  <a:pt x="144" y="186"/>
                </a:lnTo>
                <a:lnTo>
                  <a:pt x="144" y="192"/>
                </a:lnTo>
                <a:lnTo>
                  <a:pt x="144" y="192"/>
                </a:lnTo>
                <a:lnTo>
                  <a:pt x="144" y="192"/>
                </a:lnTo>
                <a:lnTo>
                  <a:pt x="144" y="192"/>
                </a:lnTo>
                <a:lnTo>
                  <a:pt x="138" y="192"/>
                </a:lnTo>
                <a:lnTo>
                  <a:pt x="138" y="192"/>
                </a:lnTo>
                <a:lnTo>
                  <a:pt x="132" y="192"/>
                </a:lnTo>
                <a:lnTo>
                  <a:pt x="132" y="192"/>
                </a:lnTo>
                <a:lnTo>
                  <a:pt x="132" y="192"/>
                </a:lnTo>
                <a:lnTo>
                  <a:pt x="126" y="192"/>
                </a:lnTo>
                <a:lnTo>
                  <a:pt x="126" y="192"/>
                </a:lnTo>
                <a:lnTo>
                  <a:pt x="120" y="192"/>
                </a:lnTo>
                <a:lnTo>
                  <a:pt x="120" y="198"/>
                </a:lnTo>
                <a:lnTo>
                  <a:pt x="120" y="198"/>
                </a:lnTo>
                <a:lnTo>
                  <a:pt x="114" y="198"/>
                </a:lnTo>
                <a:lnTo>
                  <a:pt x="114" y="198"/>
                </a:lnTo>
                <a:lnTo>
                  <a:pt x="108" y="198"/>
                </a:lnTo>
                <a:lnTo>
                  <a:pt x="108" y="204"/>
                </a:lnTo>
                <a:lnTo>
                  <a:pt x="102" y="204"/>
                </a:lnTo>
                <a:lnTo>
                  <a:pt x="102" y="204"/>
                </a:lnTo>
                <a:lnTo>
                  <a:pt x="96" y="204"/>
                </a:lnTo>
                <a:lnTo>
                  <a:pt x="90" y="204"/>
                </a:lnTo>
                <a:lnTo>
                  <a:pt x="84" y="204"/>
                </a:lnTo>
                <a:lnTo>
                  <a:pt x="72" y="204"/>
                </a:lnTo>
                <a:lnTo>
                  <a:pt x="72" y="204"/>
                </a:lnTo>
                <a:lnTo>
                  <a:pt x="66" y="204"/>
                </a:lnTo>
                <a:lnTo>
                  <a:pt x="66" y="204"/>
                </a:lnTo>
                <a:lnTo>
                  <a:pt x="66" y="204"/>
                </a:lnTo>
                <a:lnTo>
                  <a:pt x="60" y="204"/>
                </a:lnTo>
                <a:lnTo>
                  <a:pt x="60" y="204"/>
                </a:lnTo>
                <a:lnTo>
                  <a:pt x="60" y="204"/>
                </a:lnTo>
                <a:lnTo>
                  <a:pt x="54" y="204"/>
                </a:lnTo>
                <a:lnTo>
                  <a:pt x="54" y="204"/>
                </a:lnTo>
                <a:lnTo>
                  <a:pt x="54" y="198"/>
                </a:lnTo>
                <a:lnTo>
                  <a:pt x="48" y="198"/>
                </a:lnTo>
                <a:lnTo>
                  <a:pt x="48" y="192"/>
                </a:lnTo>
                <a:lnTo>
                  <a:pt x="42" y="192"/>
                </a:lnTo>
                <a:lnTo>
                  <a:pt x="36" y="192"/>
                </a:lnTo>
                <a:lnTo>
                  <a:pt x="30" y="192"/>
                </a:lnTo>
                <a:lnTo>
                  <a:pt x="24" y="192"/>
                </a:lnTo>
                <a:lnTo>
                  <a:pt x="18" y="192"/>
                </a:lnTo>
                <a:lnTo>
                  <a:pt x="12" y="192"/>
                </a:lnTo>
                <a:lnTo>
                  <a:pt x="6" y="192"/>
                </a:lnTo>
                <a:lnTo>
                  <a:pt x="0" y="192"/>
                </a:lnTo>
                <a:lnTo>
                  <a:pt x="0" y="192"/>
                </a:lnTo>
                <a:lnTo>
                  <a:pt x="0" y="186"/>
                </a:lnTo>
                <a:lnTo>
                  <a:pt x="0" y="186"/>
                </a:lnTo>
                <a:lnTo>
                  <a:pt x="0" y="180"/>
                </a:lnTo>
                <a:lnTo>
                  <a:pt x="6" y="180"/>
                </a:lnTo>
                <a:lnTo>
                  <a:pt x="6" y="174"/>
                </a:lnTo>
                <a:lnTo>
                  <a:pt x="6" y="174"/>
                </a:lnTo>
                <a:lnTo>
                  <a:pt x="12" y="168"/>
                </a:lnTo>
                <a:lnTo>
                  <a:pt x="12" y="168"/>
                </a:lnTo>
                <a:lnTo>
                  <a:pt x="18" y="162"/>
                </a:lnTo>
                <a:lnTo>
                  <a:pt x="24" y="162"/>
                </a:lnTo>
                <a:lnTo>
                  <a:pt x="30" y="156"/>
                </a:lnTo>
                <a:lnTo>
                  <a:pt x="30" y="156"/>
                </a:lnTo>
                <a:lnTo>
                  <a:pt x="30" y="150"/>
                </a:lnTo>
                <a:lnTo>
                  <a:pt x="30" y="150"/>
                </a:lnTo>
                <a:lnTo>
                  <a:pt x="30" y="156"/>
                </a:lnTo>
                <a:lnTo>
                  <a:pt x="30" y="156"/>
                </a:lnTo>
                <a:lnTo>
                  <a:pt x="30" y="156"/>
                </a:lnTo>
                <a:lnTo>
                  <a:pt x="36" y="162"/>
                </a:lnTo>
                <a:lnTo>
                  <a:pt x="36" y="168"/>
                </a:lnTo>
                <a:lnTo>
                  <a:pt x="36" y="162"/>
                </a:lnTo>
                <a:lnTo>
                  <a:pt x="36" y="162"/>
                </a:lnTo>
                <a:lnTo>
                  <a:pt x="36" y="156"/>
                </a:lnTo>
                <a:lnTo>
                  <a:pt x="36" y="156"/>
                </a:lnTo>
                <a:lnTo>
                  <a:pt x="36" y="156"/>
                </a:lnTo>
                <a:lnTo>
                  <a:pt x="36" y="150"/>
                </a:lnTo>
                <a:lnTo>
                  <a:pt x="36" y="150"/>
                </a:lnTo>
                <a:lnTo>
                  <a:pt x="36" y="144"/>
                </a:lnTo>
                <a:lnTo>
                  <a:pt x="42" y="144"/>
                </a:lnTo>
                <a:lnTo>
                  <a:pt x="42" y="150"/>
                </a:lnTo>
                <a:lnTo>
                  <a:pt x="48" y="150"/>
                </a:lnTo>
                <a:lnTo>
                  <a:pt x="48" y="150"/>
                </a:lnTo>
                <a:lnTo>
                  <a:pt x="54" y="150"/>
                </a:lnTo>
                <a:lnTo>
                  <a:pt x="60" y="150"/>
                </a:lnTo>
                <a:lnTo>
                  <a:pt x="66" y="156"/>
                </a:lnTo>
                <a:lnTo>
                  <a:pt x="66" y="156"/>
                </a:lnTo>
                <a:lnTo>
                  <a:pt x="72" y="156"/>
                </a:lnTo>
                <a:lnTo>
                  <a:pt x="72" y="156"/>
                </a:lnTo>
                <a:lnTo>
                  <a:pt x="72" y="156"/>
                </a:lnTo>
                <a:lnTo>
                  <a:pt x="78" y="156"/>
                </a:lnTo>
                <a:lnTo>
                  <a:pt x="78" y="156"/>
                </a:lnTo>
                <a:lnTo>
                  <a:pt x="78" y="156"/>
                </a:lnTo>
                <a:lnTo>
                  <a:pt x="78" y="156"/>
                </a:lnTo>
                <a:lnTo>
                  <a:pt x="78" y="156"/>
                </a:lnTo>
                <a:lnTo>
                  <a:pt x="78" y="156"/>
                </a:lnTo>
                <a:lnTo>
                  <a:pt x="78" y="150"/>
                </a:lnTo>
                <a:lnTo>
                  <a:pt x="78" y="150"/>
                </a:lnTo>
                <a:lnTo>
                  <a:pt x="78" y="150"/>
                </a:lnTo>
                <a:lnTo>
                  <a:pt x="78" y="150"/>
                </a:lnTo>
                <a:lnTo>
                  <a:pt x="78" y="144"/>
                </a:lnTo>
                <a:lnTo>
                  <a:pt x="78" y="144"/>
                </a:lnTo>
                <a:lnTo>
                  <a:pt x="78" y="138"/>
                </a:lnTo>
                <a:lnTo>
                  <a:pt x="78" y="138"/>
                </a:lnTo>
                <a:lnTo>
                  <a:pt x="84" y="138"/>
                </a:lnTo>
                <a:lnTo>
                  <a:pt x="84" y="138"/>
                </a:lnTo>
                <a:lnTo>
                  <a:pt x="90" y="144"/>
                </a:lnTo>
                <a:lnTo>
                  <a:pt x="90" y="144"/>
                </a:lnTo>
                <a:lnTo>
                  <a:pt x="90" y="144"/>
                </a:lnTo>
                <a:lnTo>
                  <a:pt x="90" y="144"/>
                </a:lnTo>
                <a:lnTo>
                  <a:pt x="90" y="144"/>
                </a:lnTo>
                <a:lnTo>
                  <a:pt x="96" y="144"/>
                </a:lnTo>
                <a:lnTo>
                  <a:pt x="96" y="138"/>
                </a:lnTo>
                <a:lnTo>
                  <a:pt x="96" y="138"/>
                </a:lnTo>
                <a:lnTo>
                  <a:pt x="96" y="138"/>
                </a:lnTo>
                <a:lnTo>
                  <a:pt x="96" y="138"/>
                </a:lnTo>
                <a:lnTo>
                  <a:pt x="96" y="138"/>
                </a:lnTo>
                <a:lnTo>
                  <a:pt x="96" y="138"/>
                </a:lnTo>
                <a:lnTo>
                  <a:pt x="102" y="132"/>
                </a:lnTo>
                <a:lnTo>
                  <a:pt x="102" y="132"/>
                </a:lnTo>
                <a:lnTo>
                  <a:pt x="102" y="132"/>
                </a:lnTo>
                <a:lnTo>
                  <a:pt x="102" y="132"/>
                </a:lnTo>
                <a:lnTo>
                  <a:pt x="102" y="126"/>
                </a:lnTo>
                <a:lnTo>
                  <a:pt x="102" y="120"/>
                </a:lnTo>
                <a:lnTo>
                  <a:pt x="102" y="120"/>
                </a:lnTo>
                <a:lnTo>
                  <a:pt x="102" y="114"/>
                </a:lnTo>
                <a:lnTo>
                  <a:pt x="102" y="108"/>
                </a:lnTo>
                <a:lnTo>
                  <a:pt x="102" y="108"/>
                </a:lnTo>
                <a:lnTo>
                  <a:pt x="102" y="108"/>
                </a:lnTo>
                <a:lnTo>
                  <a:pt x="108" y="108"/>
                </a:lnTo>
                <a:lnTo>
                  <a:pt x="108" y="108"/>
                </a:lnTo>
                <a:lnTo>
                  <a:pt x="114" y="108"/>
                </a:lnTo>
                <a:lnTo>
                  <a:pt x="114" y="102"/>
                </a:lnTo>
                <a:lnTo>
                  <a:pt x="120" y="102"/>
                </a:lnTo>
                <a:lnTo>
                  <a:pt x="120" y="102"/>
                </a:lnTo>
                <a:lnTo>
                  <a:pt x="120" y="102"/>
                </a:lnTo>
                <a:lnTo>
                  <a:pt x="126" y="96"/>
                </a:lnTo>
                <a:lnTo>
                  <a:pt x="126" y="96"/>
                </a:lnTo>
                <a:lnTo>
                  <a:pt x="126" y="96"/>
                </a:lnTo>
                <a:lnTo>
                  <a:pt x="126" y="96"/>
                </a:lnTo>
                <a:lnTo>
                  <a:pt x="132" y="90"/>
                </a:lnTo>
                <a:lnTo>
                  <a:pt x="132" y="84"/>
                </a:lnTo>
                <a:lnTo>
                  <a:pt x="132" y="78"/>
                </a:lnTo>
                <a:lnTo>
                  <a:pt x="138" y="78"/>
                </a:lnTo>
                <a:lnTo>
                  <a:pt x="138" y="72"/>
                </a:lnTo>
                <a:lnTo>
                  <a:pt x="144" y="66"/>
                </a:lnTo>
                <a:lnTo>
                  <a:pt x="150" y="66"/>
                </a:lnTo>
                <a:lnTo>
                  <a:pt x="156" y="66"/>
                </a:lnTo>
                <a:lnTo>
                  <a:pt x="174" y="66"/>
                </a:lnTo>
                <a:lnTo>
                  <a:pt x="186" y="66"/>
                </a:lnTo>
                <a:lnTo>
                  <a:pt x="198" y="66"/>
                </a:lnTo>
                <a:lnTo>
                  <a:pt x="216" y="66"/>
                </a:lnTo>
                <a:lnTo>
                  <a:pt x="228" y="66"/>
                </a:lnTo>
                <a:lnTo>
                  <a:pt x="234" y="66"/>
                </a:lnTo>
                <a:lnTo>
                  <a:pt x="234" y="60"/>
                </a:lnTo>
                <a:lnTo>
                  <a:pt x="234" y="54"/>
                </a:lnTo>
                <a:lnTo>
                  <a:pt x="234" y="54"/>
                </a:lnTo>
                <a:lnTo>
                  <a:pt x="234" y="48"/>
                </a:lnTo>
                <a:lnTo>
                  <a:pt x="234" y="48"/>
                </a:lnTo>
                <a:lnTo>
                  <a:pt x="234" y="42"/>
                </a:lnTo>
                <a:lnTo>
                  <a:pt x="234" y="42"/>
                </a:lnTo>
                <a:lnTo>
                  <a:pt x="234" y="36"/>
                </a:lnTo>
                <a:lnTo>
                  <a:pt x="240" y="36"/>
                </a:lnTo>
                <a:lnTo>
                  <a:pt x="240" y="30"/>
                </a:lnTo>
                <a:lnTo>
                  <a:pt x="240" y="30"/>
                </a:lnTo>
                <a:lnTo>
                  <a:pt x="246" y="30"/>
                </a:lnTo>
                <a:lnTo>
                  <a:pt x="246" y="30"/>
                </a:lnTo>
                <a:lnTo>
                  <a:pt x="252" y="30"/>
                </a:lnTo>
                <a:lnTo>
                  <a:pt x="252" y="30"/>
                </a:lnTo>
                <a:lnTo>
                  <a:pt x="258" y="24"/>
                </a:lnTo>
                <a:lnTo>
                  <a:pt x="264" y="24"/>
                </a:lnTo>
                <a:lnTo>
                  <a:pt x="264" y="24"/>
                </a:lnTo>
                <a:lnTo>
                  <a:pt x="264" y="24"/>
                </a:lnTo>
                <a:lnTo>
                  <a:pt x="264" y="24"/>
                </a:lnTo>
                <a:lnTo>
                  <a:pt x="264" y="24"/>
                </a:lnTo>
                <a:lnTo>
                  <a:pt x="264" y="18"/>
                </a:lnTo>
                <a:lnTo>
                  <a:pt x="270" y="18"/>
                </a:lnTo>
                <a:lnTo>
                  <a:pt x="270" y="18"/>
                </a:lnTo>
                <a:lnTo>
                  <a:pt x="270" y="18"/>
                </a:lnTo>
                <a:lnTo>
                  <a:pt x="270" y="12"/>
                </a:lnTo>
                <a:lnTo>
                  <a:pt x="270" y="12"/>
                </a:lnTo>
                <a:lnTo>
                  <a:pt x="276" y="12"/>
                </a:lnTo>
                <a:lnTo>
                  <a:pt x="276" y="12"/>
                </a:lnTo>
                <a:lnTo>
                  <a:pt x="276" y="12"/>
                </a:lnTo>
                <a:lnTo>
                  <a:pt x="282" y="12"/>
                </a:lnTo>
                <a:lnTo>
                  <a:pt x="282" y="6"/>
                </a:lnTo>
                <a:lnTo>
                  <a:pt x="282" y="6"/>
                </a:lnTo>
                <a:lnTo>
                  <a:pt x="282" y="6"/>
                </a:lnTo>
                <a:lnTo>
                  <a:pt x="282" y="6"/>
                </a:lnTo>
                <a:lnTo>
                  <a:pt x="288" y="12"/>
                </a:lnTo>
                <a:lnTo>
                  <a:pt x="288" y="12"/>
                </a:lnTo>
                <a:lnTo>
                  <a:pt x="288" y="12"/>
                </a:lnTo>
                <a:lnTo>
                  <a:pt x="294" y="12"/>
                </a:lnTo>
                <a:lnTo>
                  <a:pt x="294" y="18"/>
                </a:lnTo>
                <a:lnTo>
                  <a:pt x="300" y="18"/>
                </a:lnTo>
                <a:lnTo>
                  <a:pt x="300" y="18"/>
                </a:lnTo>
                <a:lnTo>
                  <a:pt x="300" y="18"/>
                </a:lnTo>
                <a:lnTo>
                  <a:pt x="306" y="18"/>
                </a:lnTo>
                <a:lnTo>
                  <a:pt x="300" y="18"/>
                </a:lnTo>
                <a:lnTo>
                  <a:pt x="300" y="18"/>
                </a:lnTo>
                <a:lnTo>
                  <a:pt x="300" y="18"/>
                </a:lnTo>
                <a:lnTo>
                  <a:pt x="300" y="12"/>
                </a:lnTo>
                <a:lnTo>
                  <a:pt x="300" y="12"/>
                </a:lnTo>
                <a:lnTo>
                  <a:pt x="306" y="12"/>
                </a:lnTo>
                <a:lnTo>
                  <a:pt x="306" y="12"/>
                </a:lnTo>
                <a:lnTo>
                  <a:pt x="306" y="6"/>
                </a:lnTo>
                <a:lnTo>
                  <a:pt x="312" y="6"/>
                </a:lnTo>
                <a:lnTo>
                  <a:pt x="312" y="6"/>
                </a:lnTo>
                <a:lnTo>
                  <a:pt x="312" y="6"/>
                </a:lnTo>
                <a:lnTo>
                  <a:pt x="318" y="0"/>
                </a:lnTo>
                <a:lnTo>
                  <a:pt x="324" y="0"/>
                </a:lnTo>
                <a:lnTo>
                  <a:pt x="324" y="0"/>
                </a:lnTo>
                <a:lnTo>
                  <a:pt x="330" y="0"/>
                </a:lnTo>
                <a:lnTo>
                  <a:pt x="330" y="0"/>
                </a:lnTo>
                <a:close/>
              </a:path>
            </a:pathLst>
          </a:custGeom>
          <a:solidFill>
            <a:srgbClr val="b7ca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3" name=""/>
          <p:cNvGrpSpPr/>
          <p:nvPr/>
        </p:nvGrpSpPr>
        <p:grpSpPr>
          <a:xfrm>
            <a:off x="6265800" y="3073320"/>
            <a:ext cx="473040" cy="323640"/>
            <a:chOff x="6265800" y="3073320"/>
            <a:chExt cx="473040" cy="323640"/>
          </a:xfrm>
        </p:grpSpPr>
        <p:sp>
          <p:nvSpPr>
            <p:cNvPr id="454" name=""/>
            <p:cNvSpPr/>
            <p:nvPr/>
          </p:nvSpPr>
          <p:spPr>
            <a:xfrm>
              <a:off x="6265800" y="3073320"/>
              <a:ext cx="473040" cy="323640"/>
            </a:xfrm>
            <a:custGeom>
              <a:avLst/>
              <a:gdLst/>
              <a:ahLst/>
              <a:rect l="l" t="t" r="r" b="b"/>
              <a:pathLst>
                <a:path w="336" h="204">
                  <a:moveTo>
                    <a:pt x="330" y="0"/>
                  </a:moveTo>
                  <a:lnTo>
                    <a:pt x="330" y="0"/>
                  </a:lnTo>
                  <a:lnTo>
                    <a:pt x="330" y="6"/>
                  </a:lnTo>
                  <a:lnTo>
                    <a:pt x="336" y="12"/>
                  </a:lnTo>
                  <a:lnTo>
                    <a:pt x="336" y="12"/>
                  </a:lnTo>
                  <a:lnTo>
                    <a:pt x="336" y="12"/>
                  </a:lnTo>
                  <a:lnTo>
                    <a:pt x="336" y="18"/>
                  </a:lnTo>
                  <a:lnTo>
                    <a:pt x="336" y="18"/>
                  </a:lnTo>
                  <a:lnTo>
                    <a:pt x="336" y="18"/>
                  </a:lnTo>
                  <a:lnTo>
                    <a:pt x="336" y="24"/>
                  </a:lnTo>
                  <a:lnTo>
                    <a:pt x="336" y="24"/>
                  </a:lnTo>
                  <a:lnTo>
                    <a:pt x="330" y="24"/>
                  </a:lnTo>
                  <a:lnTo>
                    <a:pt x="330" y="30"/>
                  </a:lnTo>
                  <a:lnTo>
                    <a:pt x="324" y="36"/>
                  </a:lnTo>
                  <a:lnTo>
                    <a:pt x="318" y="42"/>
                  </a:lnTo>
                  <a:lnTo>
                    <a:pt x="312" y="48"/>
                  </a:lnTo>
                  <a:lnTo>
                    <a:pt x="300" y="54"/>
                  </a:lnTo>
                  <a:lnTo>
                    <a:pt x="294" y="60"/>
                  </a:lnTo>
                  <a:lnTo>
                    <a:pt x="288" y="66"/>
                  </a:lnTo>
                  <a:lnTo>
                    <a:pt x="282" y="78"/>
                  </a:lnTo>
                  <a:lnTo>
                    <a:pt x="276" y="84"/>
                  </a:lnTo>
                  <a:lnTo>
                    <a:pt x="276" y="84"/>
                  </a:lnTo>
                  <a:lnTo>
                    <a:pt x="270" y="84"/>
                  </a:lnTo>
                  <a:lnTo>
                    <a:pt x="270" y="84"/>
                  </a:lnTo>
                  <a:lnTo>
                    <a:pt x="270" y="90"/>
                  </a:lnTo>
                  <a:lnTo>
                    <a:pt x="264" y="90"/>
                  </a:lnTo>
                  <a:lnTo>
                    <a:pt x="264" y="96"/>
                  </a:lnTo>
                  <a:lnTo>
                    <a:pt x="258" y="96"/>
                  </a:lnTo>
                  <a:lnTo>
                    <a:pt x="258" y="102"/>
                  </a:lnTo>
                  <a:lnTo>
                    <a:pt x="252" y="102"/>
                  </a:lnTo>
                  <a:lnTo>
                    <a:pt x="252" y="102"/>
                  </a:lnTo>
                  <a:lnTo>
                    <a:pt x="252" y="102"/>
                  </a:lnTo>
                  <a:lnTo>
                    <a:pt x="252" y="102"/>
                  </a:lnTo>
                  <a:lnTo>
                    <a:pt x="246" y="102"/>
                  </a:lnTo>
                  <a:lnTo>
                    <a:pt x="246" y="108"/>
                  </a:lnTo>
                  <a:lnTo>
                    <a:pt x="246" y="108"/>
                  </a:lnTo>
                  <a:lnTo>
                    <a:pt x="246" y="108"/>
                  </a:lnTo>
                  <a:lnTo>
                    <a:pt x="246" y="108"/>
                  </a:lnTo>
                  <a:lnTo>
                    <a:pt x="246" y="108"/>
                  </a:lnTo>
                  <a:lnTo>
                    <a:pt x="240" y="114"/>
                  </a:lnTo>
                  <a:lnTo>
                    <a:pt x="240" y="114"/>
                  </a:lnTo>
                  <a:lnTo>
                    <a:pt x="234" y="120"/>
                  </a:lnTo>
                  <a:lnTo>
                    <a:pt x="234" y="120"/>
                  </a:lnTo>
                  <a:lnTo>
                    <a:pt x="228" y="120"/>
                  </a:lnTo>
                  <a:lnTo>
                    <a:pt x="228" y="120"/>
                  </a:lnTo>
                  <a:lnTo>
                    <a:pt x="228" y="120"/>
                  </a:lnTo>
                  <a:lnTo>
                    <a:pt x="228" y="120"/>
                  </a:lnTo>
                  <a:lnTo>
                    <a:pt x="174" y="156"/>
                  </a:lnTo>
                  <a:lnTo>
                    <a:pt x="168" y="162"/>
                  </a:lnTo>
                  <a:lnTo>
                    <a:pt x="168" y="162"/>
                  </a:lnTo>
                  <a:lnTo>
                    <a:pt x="162" y="168"/>
                  </a:lnTo>
                  <a:lnTo>
                    <a:pt x="162" y="168"/>
                  </a:lnTo>
                  <a:lnTo>
                    <a:pt x="156" y="174"/>
                  </a:lnTo>
                  <a:lnTo>
                    <a:pt x="156" y="180"/>
                  </a:lnTo>
                  <a:lnTo>
                    <a:pt x="156" y="180"/>
                  </a:lnTo>
                  <a:lnTo>
                    <a:pt x="150" y="186"/>
                  </a:lnTo>
                  <a:lnTo>
                    <a:pt x="150" y="186"/>
                  </a:lnTo>
                  <a:lnTo>
                    <a:pt x="150" y="186"/>
                  </a:lnTo>
                  <a:lnTo>
                    <a:pt x="150" y="186"/>
                  </a:lnTo>
                  <a:lnTo>
                    <a:pt x="144" y="186"/>
                  </a:lnTo>
                  <a:lnTo>
                    <a:pt x="144" y="186"/>
                  </a:lnTo>
                  <a:lnTo>
                    <a:pt x="144" y="186"/>
                  </a:lnTo>
                  <a:lnTo>
                    <a:pt x="144" y="192"/>
                  </a:lnTo>
                  <a:lnTo>
                    <a:pt x="144" y="192"/>
                  </a:lnTo>
                  <a:lnTo>
                    <a:pt x="144" y="192"/>
                  </a:lnTo>
                  <a:lnTo>
                    <a:pt x="144" y="192"/>
                  </a:lnTo>
                  <a:lnTo>
                    <a:pt x="138" y="192"/>
                  </a:lnTo>
                  <a:lnTo>
                    <a:pt x="138" y="192"/>
                  </a:lnTo>
                  <a:lnTo>
                    <a:pt x="132" y="192"/>
                  </a:lnTo>
                  <a:lnTo>
                    <a:pt x="132" y="192"/>
                  </a:lnTo>
                  <a:lnTo>
                    <a:pt x="132" y="192"/>
                  </a:lnTo>
                  <a:lnTo>
                    <a:pt x="126" y="192"/>
                  </a:lnTo>
                  <a:lnTo>
                    <a:pt x="126" y="192"/>
                  </a:lnTo>
                  <a:lnTo>
                    <a:pt x="120" y="192"/>
                  </a:lnTo>
                  <a:lnTo>
                    <a:pt x="120" y="198"/>
                  </a:lnTo>
                  <a:lnTo>
                    <a:pt x="120" y="198"/>
                  </a:lnTo>
                  <a:lnTo>
                    <a:pt x="114" y="198"/>
                  </a:lnTo>
                  <a:lnTo>
                    <a:pt x="114" y="198"/>
                  </a:lnTo>
                  <a:lnTo>
                    <a:pt x="108" y="198"/>
                  </a:lnTo>
                  <a:lnTo>
                    <a:pt x="108" y="204"/>
                  </a:lnTo>
                  <a:lnTo>
                    <a:pt x="102" y="204"/>
                  </a:lnTo>
                  <a:lnTo>
                    <a:pt x="102" y="204"/>
                  </a:lnTo>
                  <a:lnTo>
                    <a:pt x="96" y="204"/>
                  </a:lnTo>
                  <a:lnTo>
                    <a:pt x="90" y="204"/>
                  </a:lnTo>
                  <a:lnTo>
                    <a:pt x="84" y="204"/>
                  </a:lnTo>
                  <a:lnTo>
                    <a:pt x="72" y="204"/>
                  </a:lnTo>
                  <a:lnTo>
                    <a:pt x="72" y="204"/>
                  </a:lnTo>
                  <a:lnTo>
                    <a:pt x="66" y="204"/>
                  </a:lnTo>
                  <a:lnTo>
                    <a:pt x="66" y="204"/>
                  </a:lnTo>
                  <a:lnTo>
                    <a:pt x="66" y="204"/>
                  </a:lnTo>
                  <a:lnTo>
                    <a:pt x="60" y="204"/>
                  </a:lnTo>
                  <a:lnTo>
                    <a:pt x="60" y="204"/>
                  </a:lnTo>
                  <a:lnTo>
                    <a:pt x="60" y="204"/>
                  </a:lnTo>
                  <a:lnTo>
                    <a:pt x="54" y="204"/>
                  </a:lnTo>
                  <a:lnTo>
                    <a:pt x="54" y="204"/>
                  </a:lnTo>
                  <a:lnTo>
                    <a:pt x="54" y="198"/>
                  </a:lnTo>
                  <a:lnTo>
                    <a:pt x="48" y="198"/>
                  </a:lnTo>
                  <a:lnTo>
                    <a:pt x="48" y="192"/>
                  </a:lnTo>
                  <a:lnTo>
                    <a:pt x="42" y="192"/>
                  </a:lnTo>
                  <a:lnTo>
                    <a:pt x="36" y="192"/>
                  </a:lnTo>
                  <a:lnTo>
                    <a:pt x="30" y="192"/>
                  </a:lnTo>
                  <a:lnTo>
                    <a:pt x="24" y="192"/>
                  </a:lnTo>
                  <a:lnTo>
                    <a:pt x="18" y="192"/>
                  </a:lnTo>
                  <a:lnTo>
                    <a:pt x="12" y="192"/>
                  </a:lnTo>
                  <a:lnTo>
                    <a:pt x="6" y="192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0" y="186"/>
                  </a:lnTo>
                  <a:lnTo>
                    <a:pt x="0" y="186"/>
                  </a:lnTo>
                  <a:lnTo>
                    <a:pt x="0" y="180"/>
                  </a:lnTo>
                  <a:lnTo>
                    <a:pt x="6" y="180"/>
                  </a:lnTo>
                  <a:lnTo>
                    <a:pt x="6" y="174"/>
                  </a:lnTo>
                  <a:lnTo>
                    <a:pt x="6" y="174"/>
                  </a:lnTo>
                  <a:lnTo>
                    <a:pt x="12" y="168"/>
                  </a:lnTo>
                  <a:lnTo>
                    <a:pt x="12" y="168"/>
                  </a:lnTo>
                  <a:lnTo>
                    <a:pt x="18" y="162"/>
                  </a:lnTo>
                  <a:lnTo>
                    <a:pt x="24" y="162"/>
                  </a:lnTo>
                  <a:lnTo>
                    <a:pt x="30" y="156"/>
                  </a:lnTo>
                  <a:lnTo>
                    <a:pt x="30" y="156"/>
                  </a:lnTo>
                  <a:lnTo>
                    <a:pt x="30" y="150"/>
                  </a:lnTo>
                  <a:lnTo>
                    <a:pt x="30" y="150"/>
                  </a:lnTo>
                  <a:lnTo>
                    <a:pt x="30" y="156"/>
                  </a:lnTo>
                  <a:lnTo>
                    <a:pt x="30" y="156"/>
                  </a:lnTo>
                  <a:lnTo>
                    <a:pt x="30" y="156"/>
                  </a:lnTo>
                  <a:lnTo>
                    <a:pt x="36" y="162"/>
                  </a:lnTo>
                  <a:lnTo>
                    <a:pt x="36" y="168"/>
                  </a:lnTo>
                  <a:lnTo>
                    <a:pt x="36" y="162"/>
                  </a:lnTo>
                  <a:lnTo>
                    <a:pt x="36" y="162"/>
                  </a:lnTo>
                  <a:lnTo>
                    <a:pt x="36" y="156"/>
                  </a:lnTo>
                  <a:lnTo>
                    <a:pt x="36" y="156"/>
                  </a:lnTo>
                  <a:lnTo>
                    <a:pt x="36" y="156"/>
                  </a:lnTo>
                  <a:lnTo>
                    <a:pt x="36" y="150"/>
                  </a:lnTo>
                  <a:lnTo>
                    <a:pt x="36" y="150"/>
                  </a:lnTo>
                  <a:lnTo>
                    <a:pt x="36" y="144"/>
                  </a:lnTo>
                  <a:lnTo>
                    <a:pt x="42" y="144"/>
                  </a:lnTo>
                  <a:lnTo>
                    <a:pt x="42" y="150"/>
                  </a:lnTo>
                  <a:lnTo>
                    <a:pt x="48" y="150"/>
                  </a:lnTo>
                  <a:lnTo>
                    <a:pt x="48" y="150"/>
                  </a:lnTo>
                  <a:lnTo>
                    <a:pt x="54" y="150"/>
                  </a:lnTo>
                  <a:lnTo>
                    <a:pt x="60" y="150"/>
                  </a:lnTo>
                  <a:lnTo>
                    <a:pt x="66" y="156"/>
                  </a:lnTo>
                  <a:lnTo>
                    <a:pt x="66" y="156"/>
                  </a:lnTo>
                  <a:lnTo>
                    <a:pt x="72" y="156"/>
                  </a:lnTo>
                  <a:lnTo>
                    <a:pt x="72" y="156"/>
                  </a:lnTo>
                  <a:lnTo>
                    <a:pt x="72" y="156"/>
                  </a:lnTo>
                  <a:lnTo>
                    <a:pt x="78" y="156"/>
                  </a:lnTo>
                  <a:lnTo>
                    <a:pt x="78" y="156"/>
                  </a:lnTo>
                  <a:lnTo>
                    <a:pt x="78" y="156"/>
                  </a:lnTo>
                  <a:lnTo>
                    <a:pt x="78" y="156"/>
                  </a:lnTo>
                  <a:lnTo>
                    <a:pt x="78" y="156"/>
                  </a:lnTo>
                  <a:lnTo>
                    <a:pt x="78" y="156"/>
                  </a:lnTo>
                  <a:lnTo>
                    <a:pt x="78" y="150"/>
                  </a:lnTo>
                  <a:lnTo>
                    <a:pt x="78" y="150"/>
                  </a:lnTo>
                  <a:lnTo>
                    <a:pt x="78" y="150"/>
                  </a:lnTo>
                  <a:lnTo>
                    <a:pt x="78" y="150"/>
                  </a:lnTo>
                  <a:lnTo>
                    <a:pt x="78" y="144"/>
                  </a:lnTo>
                  <a:lnTo>
                    <a:pt x="78" y="144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84" y="138"/>
                  </a:lnTo>
                  <a:lnTo>
                    <a:pt x="84" y="138"/>
                  </a:lnTo>
                  <a:lnTo>
                    <a:pt x="90" y="144"/>
                  </a:lnTo>
                  <a:lnTo>
                    <a:pt x="90" y="144"/>
                  </a:lnTo>
                  <a:lnTo>
                    <a:pt x="90" y="144"/>
                  </a:lnTo>
                  <a:lnTo>
                    <a:pt x="90" y="144"/>
                  </a:lnTo>
                  <a:lnTo>
                    <a:pt x="90" y="144"/>
                  </a:lnTo>
                  <a:lnTo>
                    <a:pt x="96" y="144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102" y="132"/>
                  </a:lnTo>
                  <a:lnTo>
                    <a:pt x="102" y="132"/>
                  </a:lnTo>
                  <a:lnTo>
                    <a:pt x="102" y="132"/>
                  </a:lnTo>
                  <a:lnTo>
                    <a:pt x="102" y="132"/>
                  </a:lnTo>
                  <a:lnTo>
                    <a:pt x="102" y="126"/>
                  </a:lnTo>
                  <a:lnTo>
                    <a:pt x="102" y="120"/>
                  </a:lnTo>
                  <a:lnTo>
                    <a:pt x="102" y="120"/>
                  </a:lnTo>
                  <a:lnTo>
                    <a:pt x="102" y="114"/>
                  </a:lnTo>
                  <a:lnTo>
                    <a:pt x="102" y="108"/>
                  </a:lnTo>
                  <a:lnTo>
                    <a:pt x="102" y="108"/>
                  </a:lnTo>
                  <a:lnTo>
                    <a:pt x="102" y="108"/>
                  </a:lnTo>
                  <a:lnTo>
                    <a:pt x="108" y="108"/>
                  </a:lnTo>
                  <a:lnTo>
                    <a:pt x="108" y="108"/>
                  </a:lnTo>
                  <a:lnTo>
                    <a:pt x="114" y="108"/>
                  </a:lnTo>
                  <a:lnTo>
                    <a:pt x="114" y="102"/>
                  </a:lnTo>
                  <a:lnTo>
                    <a:pt x="120" y="102"/>
                  </a:lnTo>
                  <a:lnTo>
                    <a:pt x="120" y="102"/>
                  </a:lnTo>
                  <a:lnTo>
                    <a:pt x="120" y="102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32" y="90"/>
                  </a:lnTo>
                  <a:lnTo>
                    <a:pt x="132" y="84"/>
                  </a:lnTo>
                  <a:lnTo>
                    <a:pt x="132" y="78"/>
                  </a:lnTo>
                  <a:lnTo>
                    <a:pt x="138" y="78"/>
                  </a:lnTo>
                  <a:lnTo>
                    <a:pt x="138" y="72"/>
                  </a:lnTo>
                  <a:lnTo>
                    <a:pt x="144" y="66"/>
                  </a:lnTo>
                  <a:lnTo>
                    <a:pt x="150" y="66"/>
                  </a:lnTo>
                  <a:lnTo>
                    <a:pt x="156" y="66"/>
                  </a:lnTo>
                  <a:lnTo>
                    <a:pt x="174" y="66"/>
                  </a:lnTo>
                  <a:lnTo>
                    <a:pt x="186" y="66"/>
                  </a:lnTo>
                  <a:lnTo>
                    <a:pt x="198" y="66"/>
                  </a:lnTo>
                  <a:lnTo>
                    <a:pt x="216" y="66"/>
                  </a:lnTo>
                  <a:lnTo>
                    <a:pt x="228" y="66"/>
                  </a:lnTo>
                  <a:lnTo>
                    <a:pt x="234" y="66"/>
                  </a:lnTo>
                  <a:lnTo>
                    <a:pt x="234" y="60"/>
                  </a:lnTo>
                  <a:lnTo>
                    <a:pt x="234" y="54"/>
                  </a:lnTo>
                  <a:lnTo>
                    <a:pt x="234" y="54"/>
                  </a:lnTo>
                  <a:lnTo>
                    <a:pt x="234" y="48"/>
                  </a:lnTo>
                  <a:lnTo>
                    <a:pt x="234" y="48"/>
                  </a:lnTo>
                  <a:lnTo>
                    <a:pt x="234" y="42"/>
                  </a:lnTo>
                  <a:lnTo>
                    <a:pt x="234" y="42"/>
                  </a:lnTo>
                  <a:lnTo>
                    <a:pt x="234" y="36"/>
                  </a:lnTo>
                  <a:lnTo>
                    <a:pt x="240" y="36"/>
                  </a:lnTo>
                  <a:lnTo>
                    <a:pt x="240" y="30"/>
                  </a:lnTo>
                  <a:lnTo>
                    <a:pt x="240" y="30"/>
                  </a:lnTo>
                  <a:lnTo>
                    <a:pt x="246" y="30"/>
                  </a:lnTo>
                  <a:lnTo>
                    <a:pt x="246" y="30"/>
                  </a:lnTo>
                  <a:lnTo>
                    <a:pt x="252" y="30"/>
                  </a:lnTo>
                  <a:lnTo>
                    <a:pt x="252" y="30"/>
                  </a:lnTo>
                  <a:lnTo>
                    <a:pt x="258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18"/>
                  </a:lnTo>
                  <a:lnTo>
                    <a:pt x="270" y="18"/>
                  </a:lnTo>
                  <a:lnTo>
                    <a:pt x="270" y="18"/>
                  </a:lnTo>
                  <a:lnTo>
                    <a:pt x="270" y="18"/>
                  </a:lnTo>
                  <a:lnTo>
                    <a:pt x="270" y="12"/>
                  </a:lnTo>
                  <a:lnTo>
                    <a:pt x="270" y="12"/>
                  </a:lnTo>
                  <a:lnTo>
                    <a:pt x="276" y="12"/>
                  </a:lnTo>
                  <a:lnTo>
                    <a:pt x="276" y="12"/>
                  </a:lnTo>
                  <a:lnTo>
                    <a:pt x="276" y="12"/>
                  </a:lnTo>
                  <a:lnTo>
                    <a:pt x="282" y="12"/>
                  </a:lnTo>
                  <a:lnTo>
                    <a:pt x="282" y="6"/>
                  </a:lnTo>
                  <a:lnTo>
                    <a:pt x="282" y="6"/>
                  </a:lnTo>
                  <a:lnTo>
                    <a:pt x="282" y="6"/>
                  </a:lnTo>
                  <a:lnTo>
                    <a:pt x="282" y="6"/>
                  </a:lnTo>
                  <a:lnTo>
                    <a:pt x="288" y="12"/>
                  </a:lnTo>
                  <a:lnTo>
                    <a:pt x="288" y="12"/>
                  </a:lnTo>
                  <a:lnTo>
                    <a:pt x="288" y="12"/>
                  </a:lnTo>
                  <a:lnTo>
                    <a:pt x="294" y="12"/>
                  </a:lnTo>
                  <a:lnTo>
                    <a:pt x="294" y="18"/>
                  </a:lnTo>
                  <a:lnTo>
                    <a:pt x="300" y="18"/>
                  </a:lnTo>
                  <a:lnTo>
                    <a:pt x="300" y="18"/>
                  </a:lnTo>
                  <a:lnTo>
                    <a:pt x="300" y="18"/>
                  </a:lnTo>
                  <a:lnTo>
                    <a:pt x="306" y="18"/>
                  </a:lnTo>
                  <a:lnTo>
                    <a:pt x="300" y="18"/>
                  </a:lnTo>
                  <a:lnTo>
                    <a:pt x="300" y="18"/>
                  </a:lnTo>
                  <a:lnTo>
                    <a:pt x="300" y="18"/>
                  </a:lnTo>
                  <a:lnTo>
                    <a:pt x="300" y="12"/>
                  </a:lnTo>
                  <a:lnTo>
                    <a:pt x="300" y="12"/>
                  </a:lnTo>
                  <a:lnTo>
                    <a:pt x="306" y="12"/>
                  </a:lnTo>
                  <a:lnTo>
                    <a:pt x="306" y="12"/>
                  </a:lnTo>
                  <a:lnTo>
                    <a:pt x="306" y="6"/>
                  </a:lnTo>
                  <a:lnTo>
                    <a:pt x="312" y="6"/>
                  </a:lnTo>
                  <a:lnTo>
                    <a:pt x="312" y="6"/>
                  </a:lnTo>
                  <a:lnTo>
                    <a:pt x="312" y="6"/>
                  </a:lnTo>
                  <a:lnTo>
                    <a:pt x="318" y="0"/>
                  </a:lnTo>
                  <a:lnTo>
                    <a:pt x="324" y="0"/>
                  </a:lnTo>
                  <a:lnTo>
                    <a:pt x="324" y="0"/>
                  </a:lnTo>
                  <a:lnTo>
                    <a:pt x="330" y="0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00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6265800" y="3073320"/>
              <a:ext cx="473040" cy="323640"/>
            </a:xfrm>
            <a:custGeom>
              <a:avLst/>
              <a:gdLst/>
              <a:ahLst/>
              <a:rect l="l" t="t" r="r" b="b"/>
              <a:pathLst>
                <a:path w="336" h="204">
                  <a:moveTo>
                    <a:pt x="330" y="0"/>
                  </a:moveTo>
                  <a:lnTo>
                    <a:pt x="330" y="0"/>
                  </a:lnTo>
                  <a:lnTo>
                    <a:pt x="330" y="6"/>
                  </a:lnTo>
                  <a:lnTo>
                    <a:pt x="336" y="12"/>
                  </a:lnTo>
                  <a:lnTo>
                    <a:pt x="336" y="12"/>
                  </a:lnTo>
                  <a:lnTo>
                    <a:pt x="336" y="12"/>
                  </a:lnTo>
                  <a:lnTo>
                    <a:pt x="336" y="18"/>
                  </a:lnTo>
                  <a:lnTo>
                    <a:pt x="336" y="18"/>
                  </a:lnTo>
                  <a:lnTo>
                    <a:pt x="336" y="18"/>
                  </a:lnTo>
                  <a:lnTo>
                    <a:pt x="336" y="24"/>
                  </a:lnTo>
                  <a:lnTo>
                    <a:pt x="336" y="24"/>
                  </a:lnTo>
                  <a:lnTo>
                    <a:pt x="330" y="24"/>
                  </a:lnTo>
                  <a:lnTo>
                    <a:pt x="330" y="30"/>
                  </a:lnTo>
                  <a:lnTo>
                    <a:pt x="324" y="36"/>
                  </a:lnTo>
                  <a:lnTo>
                    <a:pt x="318" y="42"/>
                  </a:lnTo>
                  <a:lnTo>
                    <a:pt x="312" y="48"/>
                  </a:lnTo>
                  <a:lnTo>
                    <a:pt x="300" y="54"/>
                  </a:lnTo>
                  <a:lnTo>
                    <a:pt x="294" y="60"/>
                  </a:lnTo>
                  <a:lnTo>
                    <a:pt x="288" y="66"/>
                  </a:lnTo>
                  <a:lnTo>
                    <a:pt x="282" y="78"/>
                  </a:lnTo>
                  <a:lnTo>
                    <a:pt x="276" y="84"/>
                  </a:lnTo>
                  <a:lnTo>
                    <a:pt x="276" y="84"/>
                  </a:lnTo>
                  <a:lnTo>
                    <a:pt x="270" y="84"/>
                  </a:lnTo>
                  <a:lnTo>
                    <a:pt x="270" y="84"/>
                  </a:lnTo>
                  <a:lnTo>
                    <a:pt x="270" y="90"/>
                  </a:lnTo>
                  <a:lnTo>
                    <a:pt x="264" y="90"/>
                  </a:lnTo>
                  <a:lnTo>
                    <a:pt x="264" y="96"/>
                  </a:lnTo>
                  <a:lnTo>
                    <a:pt x="258" y="96"/>
                  </a:lnTo>
                  <a:lnTo>
                    <a:pt x="258" y="102"/>
                  </a:lnTo>
                  <a:lnTo>
                    <a:pt x="252" y="102"/>
                  </a:lnTo>
                  <a:lnTo>
                    <a:pt x="252" y="102"/>
                  </a:lnTo>
                  <a:lnTo>
                    <a:pt x="252" y="102"/>
                  </a:lnTo>
                  <a:lnTo>
                    <a:pt x="252" y="102"/>
                  </a:lnTo>
                  <a:lnTo>
                    <a:pt x="246" y="102"/>
                  </a:lnTo>
                  <a:lnTo>
                    <a:pt x="246" y="108"/>
                  </a:lnTo>
                  <a:lnTo>
                    <a:pt x="246" y="108"/>
                  </a:lnTo>
                  <a:lnTo>
                    <a:pt x="246" y="108"/>
                  </a:lnTo>
                  <a:lnTo>
                    <a:pt x="246" y="108"/>
                  </a:lnTo>
                  <a:lnTo>
                    <a:pt x="246" y="108"/>
                  </a:lnTo>
                  <a:lnTo>
                    <a:pt x="240" y="114"/>
                  </a:lnTo>
                  <a:lnTo>
                    <a:pt x="240" y="114"/>
                  </a:lnTo>
                  <a:lnTo>
                    <a:pt x="234" y="120"/>
                  </a:lnTo>
                  <a:lnTo>
                    <a:pt x="234" y="120"/>
                  </a:lnTo>
                  <a:lnTo>
                    <a:pt x="228" y="120"/>
                  </a:lnTo>
                  <a:lnTo>
                    <a:pt x="228" y="120"/>
                  </a:lnTo>
                  <a:lnTo>
                    <a:pt x="228" y="120"/>
                  </a:lnTo>
                  <a:lnTo>
                    <a:pt x="228" y="120"/>
                  </a:lnTo>
                  <a:lnTo>
                    <a:pt x="174" y="156"/>
                  </a:lnTo>
                  <a:lnTo>
                    <a:pt x="168" y="162"/>
                  </a:lnTo>
                  <a:lnTo>
                    <a:pt x="168" y="162"/>
                  </a:lnTo>
                  <a:lnTo>
                    <a:pt x="162" y="168"/>
                  </a:lnTo>
                  <a:lnTo>
                    <a:pt x="162" y="168"/>
                  </a:lnTo>
                  <a:lnTo>
                    <a:pt x="156" y="174"/>
                  </a:lnTo>
                  <a:lnTo>
                    <a:pt x="156" y="180"/>
                  </a:lnTo>
                  <a:lnTo>
                    <a:pt x="156" y="180"/>
                  </a:lnTo>
                  <a:lnTo>
                    <a:pt x="150" y="186"/>
                  </a:lnTo>
                  <a:lnTo>
                    <a:pt x="150" y="186"/>
                  </a:lnTo>
                  <a:lnTo>
                    <a:pt x="150" y="186"/>
                  </a:lnTo>
                  <a:lnTo>
                    <a:pt x="150" y="186"/>
                  </a:lnTo>
                  <a:lnTo>
                    <a:pt x="144" y="186"/>
                  </a:lnTo>
                  <a:lnTo>
                    <a:pt x="144" y="186"/>
                  </a:lnTo>
                  <a:lnTo>
                    <a:pt x="144" y="186"/>
                  </a:lnTo>
                  <a:lnTo>
                    <a:pt x="144" y="192"/>
                  </a:lnTo>
                  <a:lnTo>
                    <a:pt x="144" y="192"/>
                  </a:lnTo>
                  <a:lnTo>
                    <a:pt x="144" y="192"/>
                  </a:lnTo>
                  <a:lnTo>
                    <a:pt x="144" y="192"/>
                  </a:lnTo>
                  <a:lnTo>
                    <a:pt x="138" y="192"/>
                  </a:lnTo>
                  <a:lnTo>
                    <a:pt x="138" y="192"/>
                  </a:lnTo>
                  <a:lnTo>
                    <a:pt x="132" y="192"/>
                  </a:lnTo>
                  <a:lnTo>
                    <a:pt x="132" y="192"/>
                  </a:lnTo>
                  <a:lnTo>
                    <a:pt x="132" y="192"/>
                  </a:lnTo>
                  <a:lnTo>
                    <a:pt x="126" y="192"/>
                  </a:lnTo>
                  <a:lnTo>
                    <a:pt x="126" y="192"/>
                  </a:lnTo>
                  <a:lnTo>
                    <a:pt x="120" y="192"/>
                  </a:lnTo>
                  <a:lnTo>
                    <a:pt x="120" y="198"/>
                  </a:lnTo>
                  <a:lnTo>
                    <a:pt x="120" y="198"/>
                  </a:lnTo>
                  <a:lnTo>
                    <a:pt x="114" y="198"/>
                  </a:lnTo>
                  <a:lnTo>
                    <a:pt x="114" y="198"/>
                  </a:lnTo>
                  <a:lnTo>
                    <a:pt x="108" y="198"/>
                  </a:lnTo>
                  <a:lnTo>
                    <a:pt x="108" y="204"/>
                  </a:lnTo>
                  <a:lnTo>
                    <a:pt x="102" y="204"/>
                  </a:lnTo>
                  <a:lnTo>
                    <a:pt x="102" y="204"/>
                  </a:lnTo>
                  <a:lnTo>
                    <a:pt x="96" y="204"/>
                  </a:lnTo>
                  <a:lnTo>
                    <a:pt x="90" y="204"/>
                  </a:lnTo>
                  <a:lnTo>
                    <a:pt x="84" y="204"/>
                  </a:lnTo>
                  <a:lnTo>
                    <a:pt x="72" y="204"/>
                  </a:lnTo>
                  <a:lnTo>
                    <a:pt x="72" y="204"/>
                  </a:lnTo>
                  <a:lnTo>
                    <a:pt x="66" y="204"/>
                  </a:lnTo>
                  <a:lnTo>
                    <a:pt x="66" y="204"/>
                  </a:lnTo>
                  <a:lnTo>
                    <a:pt x="66" y="204"/>
                  </a:lnTo>
                  <a:lnTo>
                    <a:pt x="60" y="204"/>
                  </a:lnTo>
                  <a:lnTo>
                    <a:pt x="60" y="204"/>
                  </a:lnTo>
                  <a:lnTo>
                    <a:pt x="60" y="204"/>
                  </a:lnTo>
                  <a:lnTo>
                    <a:pt x="54" y="204"/>
                  </a:lnTo>
                  <a:lnTo>
                    <a:pt x="54" y="204"/>
                  </a:lnTo>
                  <a:lnTo>
                    <a:pt x="54" y="198"/>
                  </a:lnTo>
                  <a:lnTo>
                    <a:pt x="48" y="198"/>
                  </a:lnTo>
                  <a:lnTo>
                    <a:pt x="48" y="192"/>
                  </a:lnTo>
                  <a:lnTo>
                    <a:pt x="42" y="192"/>
                  </a:lnTo>
                  <a:lnTo>
                    <a:pt x="36" y="192"/>
                  </a:lnTo>
                  <a:lnTo>
                    <a:pt x="30" y="192"/>
                  </a:lnTo>
                  <a:lnTo>
                    <a:pt x="24" y="192"/>
                  </a:lnTo>
                  <a:lnTo>
                    <a:pt x="18" y="192"/>
                  </a:lnTo>
                  <a:lnTo>
                    <a:pt x="12" y="192"/>
                  </a:lnTo>
                  <a:lnTo>
                    <a:pt x="6" y="192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0" y="186"/>
                  </a:lnTo>
                  <a:lnTo>
                    <a:pt x="0" y="186"/>
                  </a:lnTo>
                  <a:lnTo>
                    <a:pt x="0" y="180"/>
                  </a:lnTo>
                  <a:lnTo>
                    <a:pt x="6" y="180"/>
                  </a:lnTo>
                  <a:lnTo>
                    <a:pt x="6" y="174"/>
                  </a:lnTo>
                  <a:lnTo>
                    <a:pt x="6" y="174"/>
                  </a:lnTo>
                  <a:lnTo>
                    <a:pt x="12" y="168"/>
                  </a:lnTo>
                  <a:lnTo>
                    <a:pt x="12" y="168"/>
                  </a:lnTo>
                  <a:lnTo>
                    <a:pt x="18" y="162"/>
                  </a:lnTo>
                  <a:lnTo>
                    <a:pt x="24" y="162"/>
                  </a:lnTo>
                  <a:lnTo>
                    <a:pt x="30" y="156"/>
                  </a:lnTo>
                  <a:lnTo>
                    <a:pt x="30" y="156"/>
                  </a:lnTo>
                  <a:lnTo>
                    <a:pt x="30" y="150"/>
                  </a:lnTo>
                  <a:lnTo>
                    <a:pt x="30" y="150"/>
                  </a:lnTo>
                  <a:lnTo>
                    <a:pt x="30" y="156"/>
                  </a:lnTo>
                  <a:lnTo>
                    <a:pt x="30" y="156"/>
                  </a:lnTo>
                  <a:lnTo>
                    <a:pt x="30" y="156"/>
                  </a:lnTo>
                  <a:lnTo>
                    <a:pt x="36" y="162"/>
                  </a:lnTo>
                  <a:lnTo>
                    <a:pt x="36" y="168"/>
                  </a:lnTo>
                  <a:lnTo>
                    <a:pt x="36" y="162"/>
                  </a:lnTo>
                  <a:lnTo>
                    <a:pt x="36" y="162"/>
                  </a:lnTo>
                  <a:lnTo>
                    <a:pt x="36" y="156"/>
                  </a:lnTo>
                  <a:lnTo>
                    <a:pt x="36" y="156"/>
                  </a:lnTo>
                  <a:lnTo>
                    <a:pt x="36" y="156"/>
                  </a:lnTo>
                  <a:lnTo>
                    <a:pt x="36" y="150"/>
                  </a:lnTo>
                  <a:lnTo>
                    <a:pt x="36" y="150"/>
                  </a:lnTo>
                  <a:lnTo>
                    <a:pt x="36" y="144"/>
                  </a:lnTo>
                  <a:lnTo>
                    <a:pt x="42" y="144"/>
                  </a:lnTo>
                  <a:lnTo>
                    <a:pt x="42" y="150"/>
                  </a:lnTo>
                  <a:lnTo>
                    <a:pt x="48" y="150"/>
                  </a:lnTo>
                  <a:lnTo>
                    <a:pt x="48" y="150"/>
                  </a:lnTo>
                  <a:lnTo>
                    <a:pt x="54" y="150"/>
                  </a:lnTo>
                  <a:lnTo>
                    <a:pt x="60" y="150"/>
                  </a:lnTo>
                  <a:lnTo>
                    <a:pt x="66" y="156"/>
                  </a:lnTo>
                  <a:lnTo>
                    <a:pt x="66" y="156"/>
                  </a:lnTo>
                  <a:lnTo>
                    <a:pt x="72" y="156"/>
                  </a:lnTo>
                  <a:lnTo>
                    <a:pt x="72" y="156"/>
                  </a:lnTo>
                  <a:lnTo>
                    <a:pt x="72" y="156"/>
                  </a:lnTo>
                  <a:lnTo>
                    <a:pt x="78" y="156"/>
                  </a:lnTo>
                  <a:lnTo>
                    <a:pt x="78" y="156"/>
                  </a:lnTo>
                  <a:lnTo>
                    <a:pt x="78" y="156"/>
                  </a:lnTo>
                  <a:lnTo>
                    <a:pt x="78" y="156"/>
                  </a:lnTo>
                  <a:lnTo>
                    <a:pt x="78" y="156"/>
                  </a:lnTo>
                  <a:lnTo>
                    <a:pt x="78" y="156"/>
                  </a:lnTo>
                  <a:lnTo>
                    <a:pt x="78" y="150"/>
                  </a:lnTo>
                  <a:lnTo>
                    <a:pt x="78" y="150"/>
                  </a:lnTo>
                  <a:lnTo>
                    <a:pt x="78" y="150"/>
                  </a:lnTo>
                  <a:lnTo>
                    <a:pt x="78" y="150"/>
                  </a:lnTo>
                  <a:lnTo>
                    <a:pt x="78" y="144"/>
                  </a:lnTo>
                  <a:lnTo>
                    <a:pt x="78" y="144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84" y="138"/>
                  </a:lnTo>
                  <a:lnTo>
                    <a:pt x="84" y="138"/>
                  </a:lnTo>
                  <a:lnTo>
                    <a:pt x="90" y="144"/>
                  </a:lnTo>
                  <a:lnTo>
                    <a:pt x="90" y="144"/>
                  </a:lnTo>
                  <a:lnTo>
                    <a:pt x="90" y="144"/>
                  </a:lnTo>
                  <a:lnTo>
                    <a:pt x="90" y="144"/>
                  </a:lnTo>
                  <a:lnTo>
                    <a:pt x="90" y="144"/>
                  </a:lnTo>
                  <a:lnTo>
                    <a:pt x="96" y="144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96" y="138"/>
                  </a:lnTo>
                  <a:lnTo>
                    <a:pt x="102" y="132"/>
                  </a:lnTo>
                  <a:lnTo>
                    <a:pt x="102" y="132"/>
                  </a:lnTo>
                  <a:lnTo>
                    <a:pt x="102" y="132"/>
                  </a:lnTo>
                  <a:lnTo>
                    <a:pt x="102" y="132"/>
                  </a:lnTo>
                  <a:lnTo>
                    <a:pt x="102" y="126"/>
                  </a:lnTo>
                  <a:lnTo>
                    <a:pt x="102" y="120"/>
                  </a:lnTo>
                  <a:lnTo>
                    <a:pt x="102" y="120"/>
                  </a:lnTo>
                  <a:lnTo>
                    <a:pt x="102" y="114"/>
                  </a:lnTo>
                  <a:lnTo>
                    <a:pt x="102" y="108"/>
                  </a:lnTo>
                  <a:lnTo>
                    <a:pt x="102" y="108"/>
                  </a:lnTo>
                  <a:lnTo>
                    <a:pt x="102" y="108"/>
                  </a:lnTo>
                  <a:lnTo>
                    <a:pt x="108" y="108"/>
                  </a:lnTo>
                  <a:lnTo>
                    <a:pt x="108" y="108"/>
                  </a:lnTo>
                  <a:lnTo>
                    <a:pt x="114" y="108"/>
                  </a:lnTo>
                  <a:lnTo>
                    <a:pt x="114" y="102"/>
                  </a:lnTo>
                  <a:lnTo>
                    <a:pt x="120" y="102"/>
                  </a:lnTo>
                  <a:lnTo>
                    <a:pt x="120" y="102"/>
                  </a:lnTo>
                  <a:lnTo>
                    <a:pt x="120" y="102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32" y="90"/>
                  </a:lnTo>
                  <a:lnTo>
                    <a:pt x="132" y="84"/>
                  </a:lnTo>
                  <a:lnTo>
                    <a:pt x="132" y="78"/>
                  </a:lnTo>
                  <a:lnTo>
                    <a:pt x="138" y="78"/>
                  </a:lnTo>
                  <a:lnTo>
                    <a:pt x="138" y="72"/>
                  </a:lnTo>
                  <a:lnTo>
                    <a:pt x="144" y="66"/>
                  </a:lnTo>
                  <a:lnTo>
                    <a:pt x="150" y="66"/>
                  </a:lnTo>
                  <a:lnTo>
                    <a:pt x="156" y="66"/>
                  </a:lnTo>
                  <a:lnTo>
                    <a:pt x="174" y="66"/>
                  </a:lnTo>
                  <a:lnTo>
                    <a:pt x="186" y="66"/>
                  </a:lnTo>
                  <a:lnTo>
                    <a:pt x="198" y="66"/>
                  </a:lnTo>
                  <a:lnTo>
                    <a:pt x="216" y="66"/>
                  </a:lnTo>
                  <a:lnTo>
                    <a:pt x="228" y="66"/>
                  </a:lnTo>
                  <a:lnTo>
                    <a:pt x="234" y="66"/>
                  </a:lnTo>
                  <a:lnTo>
                    <a:pt x="234" y="60"/>
                  </a:lnTo>
                  <a:lnTo>
                    <a:pt x="234" y="54"/>
                  </a:lnTo>
                  <a:lnTo>
                    <a:pt x="234" y="54"/>
                  </a:lnTo>
                  <a:lnTo>
                    <a:pt x="234" y="48"/>
                  </a:lnTo>
                  <a:lnTo>
                    <a:pt x="234" y="48"/>
                  </a:lnTo>
                  <a:lnTo>
                    <a:pt x="234" y="42"/>
                  </a:lnTo>
                  <a:lnTo>
                    <a:pt x="234" y="42"/>
                  </a:lnTo>
                  <a:lnTo>
                    <a:pt x="234" y="36"/>
                  </a:lnTo>
                  <a:lnTo>
                    <a:pt x="240" y="36"/>
                  </a:lnTo>
                  <a:lnTo>
                    <a:pt x="240" y="30"/>
                  </a:lnTo>
                  <a:lnTo>
                    <a:pt x="240" y="30"/>
                  </a:lnTo>
                  <a:lnTo>
                    <a:pt x="246" y="30"/>
                  </a:lnTo>
                  <a:lnTo>
                    <a:pt x="246" y="30"/>
                  </a:lnTo>
                  <a:lnTo>
                    <a:pt x="252" y="30"/>
                  </a:lnTo>
                  <a:lnTo>
                    <a:pt x="252" y="30"/>
                  </a:lnTo>
                  <a:lnTo>
                    <a:pt x="258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18"/>
                  </a:lnTo>
                  <a:lnTo>
                    <a:pt x="270" y="18"/>
                  </a:lnTo>
                  <a:lnTo>
                    <a:pt x="270" y="18"/>
                  </a:lnTo>
                  <a:lnTo>
                    <a:pt x="270" y="18"/>
                  </a:lnTo>
                  <a:lnTo>
                    <a:pt x="270" y="12"/>
                  </a:lnTo>
                  <a:lnTo>
                    <a:pt x="270" y="12"/>
                  </a:lnTo>
                  <a:lnTo>
                    <a:pt x="276" y="12"/>
                  </a:lnTo>
                  <a:lnTo>
                    <a:pt x="276" y="12"/>
                  </a:lnTo>
                  <a:lnTo>
                    <a:pt x="276" y="12"/>
                  </a:lnTo>
                  <a:lnTo>
                    <a:pt x="282" y="12"/>
                  </a:lnTo>
                  <a:lnTo>
                    <a:pt x="282" y="6"/>
                  </a:lnTo>
                  <a:lnTo>
                    <a:pt x="282" y="6"/>
                  </a:lnTo>
                  <a:lnTo>
                    <a:pt x="282" y="6"/>
                  </a:lnTo>
                  <a:lnTo>
                    <a:pt x="282" y="6"/>
                  </a:lnTo>
                  <a:lnTo>
                    <a:pt x="288" y="12"/>
                  </a:lnTo>
                  <a:lnTo>
                    <a:pt x="288" y="12"/>
                  </a:lnTo>
                  <a:lnTo>
                    <a:pt x="288" y="12"/>
                  </a:lnTo>
                  <a:lnTo>
                    <a:pt x="294" y="12"/>
                  </a:lnTo>
                  <a:lnTo>
                    <a:pt x="294" y="18"/>
                  </a:lnTo>
                  <a:lnTo>
                    <a:pt x="300" y="18"/>
                  </a:lnTo>
                  <a:lnTo>
                    <a:pt x="300" y="18"/>
                  </a:lnTo>
                  <a:lnTo>
                    <a:pt x="300" y="18"/>
                  </a:lnTo>
                  <a:lnTo>
                    <a:pt x="306" y="18"/>
                  </a:lnTo>
                  <a:lnTo>
                    <a:pt x="300" y="18"/>
                  </a:lnTo>
                  <a:lnTo>
                    <a:pt x="300" y="18"/>
                  </a:lnTo>
                  <a:lnTo>
                    <a:pt x="300" y="18"/>
                  </a:lnTo>
                  <a:lnTo>
                    <a:pt x="300" y="12"/>
                  </a:lnTo>
                  <a:lnTo>
                    <a:pt x="300" y="12"/>
                  </a:lnTo>
                  <a:lnTo>
                    <a:pt x="306" y="12"/>
                  </a:lnTo>
                  <a:lnTo>
                    <a:pt x="306" y="12"/>
                  </a:lnTo>
                  <a:lnTo>
                    <a:pt x="306" y="6"/>
                  </a:lnTo>
                  <a:lnTo>
                    <a:pt x="312" y="6"/>
                  </a:lnTo>
                  <a:lnTo>
                    <a:pt x="312" y="6"/>
                  </a:lnTo>
                  <a:lnTo>
                    <a:pt x="312" y="6"/>
                  </a:lnTo>
                  <a:lnTo>
                    <a:pt x="318" y="0"/>
                  </a:lnTo>
                  <a:lnTo>
                    <a:pt x="324" y="0"/>
                  </a:lnTo>
                  <a:lnTo>
                    <a:pt x="324" y="0"/>
                  </a:lnTo>
                  <a:lnTo>
                    <a:pt x="330" y="0"/>
                  </a:lnTo>
                  <a:lnTo>
                    <a:pt x="330" y="0"/>
                  </a:lnTo>
                </a:path>
              </a:pathLst>
            </a:custGeom>
            <a:solidFill>
              <a:srgbClr val="00ccff"/>
            </a:solidFill>
            <a:ln cap="rnd" w="9360">
              <a:solidFill>
                <a:srgbClr val="aaaba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6" name=""/>
          <p:cNvSpPr/>
          <p:nvPr/>
        </p:nvSpPr>
        <p:spPr>
          <a:xfrm>
            <a:off x="7035840" y="6006960"/>
            <a:ext cx="25200" cy="123840"/>
          </a:xfrm>
          <a:custGeom>
            <a:avLst/>
            <a:gdLst/>
            <a:ahLst/>
            <a:rect l="l" t="t" r="r" b="b"/>
            <a:pathLst>
              <a:path w="18" h="78">
                <a:moveTo>
                  <a:pt x="0" y="0"/>
                </a:moveTo>
                <a:lnTo>
                  <a:pt x="0" y="0"/>
                </a:lnTo>
                <a:lnTo>
                  <a:pt x="0" y="78"/>
                </a:lnTo>
                <a:lnTo>
                  <a:pt x="18" y="78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0" y="0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7035840" y="5959440"/>
            <a:ext cx="25200" cy="57240"/>
          </a:xfrm>
          <a:custGeom>
            <a:avLst/>
            <a:gdLst/>
            <a:ahLst/>
            <a:rect l="l" t="t" r="r" b="b"/>
            <a:pathLst>
              <a:path w="18" h="36">
                <a:moveTo>
                  <a:pt x="0" y="0"/>
                </a:moveTo>
                <a:lnTo>
                  <a:pt x="0" y="0"/>
                </a:lnTo>
                <a:lnTo>
                  <a:pt x="0" y="36"/>
                </a:lnTo>
                <a:lnTo>
                  <a:pt x="18" y="36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1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0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6985080" y="6054840"/>
            <a:ext cx="68040" cy="75960"/>
          </a:xfrm>
          <a:custGeom>
            <a:avLst/>
            <a:gdLst/>
            <a:ahLst/>
            <a:rect l="l" t="t" r="r" b="b"/>
            <a:pathLst>
              <a:path w="48" h="48">
                <a:moveTo>
                  <a:pt x="18" y="30"/>
                </a:moveTo>
                <a:lnTo>
                  <a:pt x="24" y="42"/>
                </a:lnTo>
                <a:lnTo>
                  <a:pt x="48" y="12"/>
                </a:lnTo>
                <a:lnTo>
                  <a:pt x="36" y="0"/>
                </a:lnTo>
                <a:lnTo>
                  <a:pt x="12" y="30"/>
                </a:lnTo>
                <a:lnTo>
                  <a:pt x="18" y="48"/>
                </a:lnTo>
                <a:lnTo>
                  <a:pt x="12" y="30"/>
                </a:lnTo>
                <a:lnTo>
                  <a:pt x="0" y="48"/>
                </a:lnTo>
                <a:lnTo>
                  <a:pt x="18" y="48"/>
                </a:lnTo>
                <a:lnTo>
                  <a:pt x="18" y="30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7010280" y="6102360"/>
            <a:ext cx="33480" cy="28440"/>
          </a:xfrm>
          <a:custGeom>
            <a:avLst/>
            <a:gdLst/>
            <a:ahLst/>
            <a:rect l="l" t="t" r="r" b="b"/>
            <a:pathLst>
              <a:path w="24" h="18">
                <a:moveTo>
                  <a:pt x="24" y="6"/>
                </a:moveTo>
                <a:lnTo>
                  <a:pt x="24" y="0"/>
                </a:lnTo>
                <a:lnTo>
                  <a:pt x="0" y="0"/>
                </a:lnTo>
                <a:lnTo>
                  <a:pt x="0" y="18"/>
                </a:lnTo>
                <a:lnTo>
                  <a:pt x="24" y="18"/>
                </a:lnTo>
                <a:lnTo>
                  <a:pt x="24" y="6"/>
                </a:lnTo>
                <a:close/>
              </a:path>
            </a:pathLst>
          </a:custGeom>
          <a:solidFill>
            <a:srgbClr val="83ff9b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3259080" y="3492360"/>
            <a:ext cx="873360" cy="790560"/>
          </a:xfrm>
          <a:custGeom>
            <a:avLst/>
            <a:gdLst/>
            <a:ahLst/>
            <a:rect l="l" t="t" r="r" b="b"/>
            <a:pathLst>
              <a:path w="618" h="498">
                <a:moveTo>
                  <a:pt x="54" y="0"/>
                </a:moveTo>
                <a:lnTo>
                  <a:pt x="90" y="6"/>
                </a:lnTo>
                <a:lnTo>
                  <a:pt x="126" y="6"/>
                </a:lnTo>
                <a:lnTo>
                  <a:pt x="156" y="12"/>
                </a:lnTo>
                <a:lnTo>
                  <a:pt x="192" y="18"/>
                </a:lnTo>
                <a:lnTo>
                  <a:pt x="264" y="24"/>
                </a:lnTo>
                <a:lnTo>
                  <a:pt x="336" y="36"/>
                </a:lnTo>
                <a:lnTo>
                  <a:pt x="372" y="42"/>
                </a:lnTo>
                <a:lnTo>
                  <a:pt x="408" y="48"/>
                </a:lnTo>
                <a:lnTo>
                  <a:pt x="444" y="48"/>
                </a:lnTo>
                <a:lnTo>
                  <a:pt x="480" y="54"/>
                </a:lnTo>
                <a:lnTo>
                  <a:pt x="510" y="60"/>
                </a:lnTo>
                <a:lnTo>
                  <a:pt x="546" y="60"/>
                </a:lnTo>
                <a:lnTo>
                  <a:pt x="582" y="66"/>
                </a:lnTo>
                <a:lnTo>
                  <a:pt x="618" y="66"/>
                </a:lnTo>
                <a:lnTo>
                  <a:pt x="600" y="498"/>
                </a:lnTo>
                <a:lnTo>
                  <a:pt x="570" y="492"/>
                </a:lnTo>
                <a:lnTo>
                  <a:pt x="534" y="492"/>
                </a:lnTo>
                <a:lnTo>
                  <a:pt x="504" y="486"/>
                </a:lnTo>
                <a:lnTo>
                  <a:pt x="468" y="480"/>
                </a:lnTo>
                <a:lnTo>
                  <a:pt x="390" y="474"/>
                </a:lnTo>
                <a:lnTo>
                  <a:pt x="312" y="468"/>
                </a:lnTo>
                <a:lnTo>
                  <a:pt x="270" y="462"/>
                </a:lnTo>
                <a:lnTo>
                  <a:pt x="234" y="462"/>
                </a:lnTo>
                <a:lnTo>
                  <a:pt x="192" y="456"/>
                </a:lnTo>
                <a:lnTo>
                  <a:pt x="150" y="450"/>
                </a:lnTo>
                <a:lnTo>
                  <a:pt x="114" y="450"/>
                </a:lnTo>
                <a:lnTo>
                  <a:pt x="78" y="444"/>
                </a:lnTo>
                <a:lnTo>
                  <a:pt x="36" y="438"/>
                </a:lnTo>
                <a:lnTo>
                  <a:pt x="0" y="432"/>
                </a:lnTo>
                <a:lnTo>
                  <a:pt x="54" y="0"/>
                </a:lnTo>
                <a:close/>
              </a:path>
            </a:pathLst>
          </a:custGeom>
          <a:solidFill>
            <a:srgbClr val="ff00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3259080" y="3492360"/>
            <a:ext cx="873360" cy="790560"/>
          </a:xfrm>
          <a:custGeom>
            <a:avLst/>
            <a:gdLst/>
            <a:ahLst/>
            <a:rect l="l" t="t" r="r" b="b"/>
            <a:pathLst>
              <a:path w="618" h="498">
                <a:moveTo>
                  <a:pt x="54" y="0"/>
                </a:moveTo>
                <a:lnTo>
                  <a:pt x="90" y="6"/>
                </a:lnTo>
                <a:lnTo>
                  <a:pt x="126" y="6"/>
                </a:lnTo>
                <a:lnTo>
                  <a:pt x="156" y="12"/>
                </a:lnTo>
                <a:lnTo>
                  <a:pt x="192" y="18"/>
                </a:lnTo>
                <a:lnTo>
                  <a:pt x="264" y="24"/>
                </a:lnTo>
                <a:lnTo>
                  <a:pt x="336" y="36"/>
                </a:lnTo>
                <a:lnTo>
                  <a:pt x="372" y="42"/>
                </a:lnTo>
                <a:lnTo>
                  <a:pt x="408" y="48"/>
                </a:lnTo>
                <a:lnTo>
                  <a:pt x="444" y="48"/>
                </a:lnTo>
                <a:lnTo>
                  <a:pt x="480" y="54"/>
                </a:lnTo>
                <a:lnTo>
                  <a:pt x="510" y="60"/>
                </a:lnTo>
                <a:lnTo>
                  <a:pt x="546" y="60"/>
                </a:lnTo>
                <a:lnTo>
                  <a:pt x="582" y="66"/>
                </a:lnTo>
                <a:lnTo>
                  <a:pt x="618" y="66"/>
                </a:lnTo>
                <a:lnTo>
                  <a:pt x="600" y="498"/>
                </a:lnTo>
                <a:lnTo>
                  <a:pt x="570" y="492"/>
                </a:lnTo>
                <a:lnTo>
                  <a:pt x="534" y="492"/>
                </a:lnTo>
                <a:lnTo>
                  <a:pt x="504" y="486"/>
                </a:lnTo>
                <a:lnTo>
                  <a:pt x="468" y="480"/>
                </a:lnTo>
                <a:lnTo>
                  <a:pt x="390" y="474"/>
                </a:lnTo>
                <a:lnTo>
                  <a:pt x="312" y="468"/>
                </a:lnTo>
                <a:lnTo>
                  <a:pt x="270" y="462"/>
                </a:lnTo>
                <a:lnTo>
                  <a:pt x="234" y="462"/>
                </a:lnTo>
                <a:lnTo>
                  <a:pt x="192" y="456"/>
                </a:lnTo>
                <a:lnTo>
                  <a:pt x="150" y="450"/>
                </a:lnTo>
                <a:lnTo>
                  <a:pt x="114" y="450"/>
                </a:lnTo>
                <a:lnTo>
                  <a:pt x="78" y="444"/>
                </a:lnTo>
                <a:lnTo>
                  <a:pt x="36" y="438"/>
                </a:lnTo>
                <a:lnTo>
                  <a:pt x="0" y="432"/>
                </a:lnTo>
                <a:lnTo>
                  <a:pt x="54" y="0"/>
                </a:lnTo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674800" y="3216240"/>
            <a:ext cx="660600" cy="961920"/>
          </a:xfrm>
          <a:custGeom>
            <a:avLst/>
            <a:gdLst/>
            <a:ahLst/>
            <a:rect l="l" t="t" r="r" b="b"/>
            <a:pathLst>
              <a:path w="468" h="606">
                <a:moveTo>
                  <a:pt x="96" y="0"/>
                </a:moveTo>
                <a:lnTo>
                  <a:pt x="342" y="42"/>
                </a:lnTo>
                <a:lnTo>
                  <a:pt x="318" y="156"/>
                </a:lnTo>
                <a:lnTo>
                  <a:pt x="468" y="180"/>
                </a:lnTo>
                <a:lnTo>
                  <a:pt x="420" y="606"/>
                </a:lnTo>
                <a:lnTo>
                  <a:pt x="0" y="540"/>
                </a:lnTo>
                <a:lnTo>
                  <a:pt x="96" y="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674800" y="3216240"/>
            <a:ext cx="660600" cy="961920"/>
          </a:xfrm>
          <a:custGeom>
            <a:avLst/>
            <a:gdLst/>
            <a:ahLst/>
            <a:rect l="l" t="t" r="r" b="b"/>
            <a:pathLst>
              <a:path w="468" h="606">
                <a:moveTo>
                  <a:pt x="96" y="0"/>
                </a:moveTo>
                <a:lnTo>
                  <a:pt x="342" y="42"/>
                </a:lnTo>
                <a:lnTo>
                  <a:pt x="318" y="156"/>
                </a:lnTo>
                <a:lnTo>
                  <a:pt x="468" y="180"/>
                </a:lnTo>
                <a:lnTo>
                  <a:pt x="420" y="606"/>
                </a:lnTo>
                <a:lnTo>
                  <a:pt x="0" y="540"/>
                </a:lnTo>
                <a:lnTo>
                  <a:pt x="96" y="0"/>
                </a:lnTo>
              </a:path>
            </a:pathLst>
          </a:custGeom>
          <a:noFill/>
          <a:ln cap="rnd" w="936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1897200" y="1806480"/>
            <a:ext cx="820440" cy="695520"/>
          </a:xfrm>
          <a:custGeom>
            <a:avLst/>
            <a:gdLst/>
            <a:ahLst/>
            <a:rect l="l" t="t" r="r" b="b"/>
            <a:pathLst>
              <a:path w="582" h="438">
                <a:moveTo>
                  <a:pt x="516" y="438"/>
                </a:moveTo>
                <a:lnTo>
                  <a:pt x="582" y="102"/>
                </a:lnTo>
                <a:lnTo>
                  <a:pt x="180" y="0"/>
                </a:lnTo>
                <a:lnTo>
                  <a:pt x="180" y="0"/>
                </a:lnTo>
                <a:lnTo>
                  <a:pt x="174" y="0"/>
                </a:lnTo>
                <a:lnTo>
                  <a:pt x="174" y="6"/>
                </a:lnTo>
                <a:lnTo>
                  <a:pt x="174" y="6"/>
                </a:lnTo>
                <a:lnTo>
                  <a:pt x="174" y="6"/>
                </a:lnTo>
                <a:lnTo>
                  <a:pt x="174" y="6"/>
                </a:lnTo>
                <a:lnTo>
                  <a:pt x="174" y="12"/>
                </a:lnTo>
                <a:lnTo>
                  <a:pt x="174" y="12"/>
                </a:lnTo>
                <a:lnTo>
                  <a:pt x="174" y="12"/>
                </a:lnTo>
                <a:lnTo>
                  <a:pt x="174" y="18"/>
                </a:lnTo>
                <a:lnTo>
                  <a:pt x="174" y="18"/>
                </a:lnTo>
                <a:lnTo>
                  <a:pt x="174" y="24"/>
                </a:lnTo>
                <a:lnTo>
                  <a:pt x="174" y="30"/>
                </a:lnTo>
                <a:lnTo>
                  <a:pt x="174" y="30"/>
                </a:lnTo>
                <a:lnTo>
                  <a:pt x="180" y="36"/>
                </a:lnTo>
                <a:lnTo>
                  <a:pt x="180" y="36"/>
                </a:lnTo>
                <a:lnTo>
                  <a:pt x="180" y="42"/>
                </a:lnTo>
                <a:lnTo>
                  <a:pt x="186" y="42"/>
                </a:lnTo>
                <a:lnTo>
                  <a:pt x="186" y="48"/>
                </a:lnTo>
                <a:lnTo>
                  <a:pt x="186" y="48"/>
                </a:lnTo>
                <a:lnTo>
                  <a:pt x="186" y="54"/>
                </a:lnTo>
                <a:lnTo>
                  <a:pt x="186" y="54"/>
                </a:lnTo>
                <a:lnTo>
                  <a:pt x="180" y="60"/>
                </a:lnTo>
                <a:lnTo>
                  <a:pt x="180" y="66"/>
                </a:lnTo>
                <a:lnTo>
                  <a:pt x="174" y="72"/>
                </a:lnTo>
                <a:lnTo>
                  <a:pt x="168" y="78"/>
                </a:lnTo>
                <a:lnTo>
                  <a:pt x="162" y="84"/>
                </a:lnTo>
                <a:lnTo>
                  <a:pt x="162" y="90"/>
                </a:lnTo>
                <a:lnTo>
                  <a:pt x="162" y="90"/>
                </a:lnTo>
                <a:lnTo>
                  <a:pt x="162" y="96"/>
                </a:lnTo>
                <a:lnTo>
                  <a:pt x="156" y="96"/>
                </a:lnTo>
                <a:lnTo>
                  <a:pt x="156" y="96"/>
                </a:lnTo>
                <a:lnTo>
                  <a:pt x="156" y="96"/>
                </a:lnTo>
                <a:lnTo>
                  <a:pt x="156" y="102"/>
                </a:lnTo>
                <a:lnTo>
                  <a:pt x="156" y="102"/>
                </a:lnTo>
                <a:lnTo>
                  <a:pt x="156" y="102"/>
                </a:lnTo>
                <a:lnTo>
                  <a:pt x="162" y="102"/>
                </a:lnTo>
                <a:lnTo>
                  <a:pt x="162" y="102"/>
                </a:lnTo>
                <a:lnTo>
                  <a:pt x="162" y="108"/>
                </a:lnTo>
                <a:lnTo>
                  <a:pt x="162" y="108"/>
                </a:lnTo>
                <a:lnTo>
                  <a:pt x="168" y="108"/>
                </a:lnTo>
                <a:lnTo>
                  <a:pt x="168" y="108"/>
                </a:lnTo>
                <a:lnTo>
                  <a:pt x="174" y="108"/>
                </a:lnTo>
                <a:lnTo>
                  <a:pt x="180" y="108"/>
                </a:lnTo>
                <a:lnTo>
                  <a:pt x="180" y="108"/>
                </a:lnTo>
                <a:lnTo>
                  <a:pt x="180" y="114"/>
                </a:lnTo>
                <a:lnTo>
                  <a:pt x="186" y="114"/>
                </a:lnTo>
                <a:lnTo>
                  <a:pt x="186" y="114"/>
                </a:lnTo>
                <a:lnTo>
                  <a:pt x="186" y="114"/>
                </a:lnTo>
                <a:lnTo>
                  <a:pt x="186" y="120"/>
                </a:lnTo>
                <a:lnTo>
                  <a:pt x="186" y="120"/>
                </a:lnTo>
                <a:lnTo>
                  <a:pt x="186" y="120"/>
                </a:lnTo>
                <a:lnTo>
                  <a:pt x="186" y="126"/>
                </a:lnTo>
                <a:lnTo>
                  <a:pt x="186" y="132"/>
                </a:lnTo>
                <a:lnTo>
                  <a:pt x="186" y="132"/>
                </a:lnTo>
                <a:lnTo>
                  <a:pt x="186" y="132"/>
                </a:lnTo>
                <a:lnTo>
                  <a:pt x="186" y="132"/>
                </a:lnTo>
                <a:lnTo>
                  <a:pt x="180" y="132"/>
                </a:lnTo>
                <a:lnTo>
                  <a:pt x="180" y="138"/>
                </a:lnTo>
                <a:lnTo>
                  <a:pt x="180" y="138"/>
                </a:lnTo>
                <a:lnTo>
                  <a:pt x="174" y="138"/>
                </a:lnTo>
                <a:lnTo>
                  <a:pt x="174" y="138"/>
                </a:lnTo>
                <a:lnTo>
                  <a:pt x="168" y="138"/>
                </a:lnTo>
                <a:lnTo>
                  <a:pt x="168" y="138"/>
                </a:lnTo>
                <a:lnTo>
                  <a:pt x="168" y="138"/>
                </a:lnTo>
                <a:lnTo>
                  <a:pt x="168" y="144"/>
                </a:lnTo>
                <a:lnTo>
                  <a:pt x="168" y="144"/>
                </a:lnTo>
                <a:lnTo>
                  <a:pt x="168" y="150"/>
                </a:lnTo>
                <a:lnTo>
                  <a:pt x="168" y="156"/>
                </a:lnTo>
                <a:lnTo>
                  <a:pt x="168" y="162"/>
                </a:lnTo>
                <a:lnTo>
                  <a:pt x="168" y="168"/>
                </a:lnTo>
                <a:lnTo>
                  <a:pt x="168" y="168"/>
                </a:lnTo>
                <a:lnTo>
                  <a:pt x="168" y="174"/>
                </a:lnTo>
                <a:lnTo>
                  <a:pt x="168" y="180"/>
                </a:lnTo>
                <a:lnTo>
                  <a:pt x="168" y="180"/>
                </a:lnTo>
                <a:lnTo>
                  <a:pt x="162" y="186"/>
                </a:lnTo>
                <a:lnTo>
                  <a:pt x="162" y="186"/>
                </a:lnTo>
                <a:lnTo>
                  <a:pt x="162" y="192"/>
                </a:lnTo>
                <a:lnTo>
                  <a:pt x="156" y="192"/>
                </a:lnTo>
                <a:lnTo>
                  <a:pt x="156" y="192"/>
                </a:lnTo>
                <a:lnTo>
                  <a:pt x="150" y="192"/>
                </a:lnTo>
                <a:lnTo>
                  <a:pt x="150" y="198"/>
                </a:lnTo>
                <a:lnTo>
                  <a:pt x="150" y="198"/>
                </a:lnTo>
                <a:lnTo>
                  <a:pt x="144" y="198"/>
                </a:lnTo>
                <a:lnTo>
                  <a:pt x="144" y="198"/>
                </a:lnTo>
                <a:lnTo>
                  <a:pt x="138" y="198"/>
                </a:lnTo>
                <a:lnTo>
                  <a:pt x="138" y="198"/>
                </a:lnTo>
                <a:lnTo>
                  <a:pt x="132" y="198"/>
                </a:lnTo>
                <a:lnTo>
                  <a:pt x="132" y="198"/>
                </a:lnTo>
                <a:lnTo>
                  <a:pt x="132" y="192"/>
                </a:lnTo>
                <a:lnTo>
                  <a:pt x="132" y="192"/>
                </a:lnTo>
                <a:lnTo>
                  <a:pt x="132" y="192"/>
                </a:lnTo>
                <a:lnTo>
                  <a:pt x="132" y="192"/>
                </a:lnTo>
                <a:lnTo>
                  <a:pt x="132" y="186"/>
                </a:lnTo>
                <a:lnTo>
                  <a:pt x="132" y="186"/>
                </a:lnTo>
                <a:lnTo>
                  <a:pt x="132" y="186"/>
                </a:lnTo>
                <a:lnTo>
                  <a:pt x="132" y="180"/>
                </a:lnTo>
                <a:lnTo>
                  <a:pt x="132" y="180"/>
                </a:lnTo>
                <a:lnTo>
                  <a:pt x="138" y="174"/>
                </a:lnTo>
                <a:lnTo>
                  <a:pt x="138" y="174"/>
                </a:lnTo>
                <a:lnTo>
                  <a:pt x="144" y="162"/>
                </a:lnTo>
                <a:lnTo>
                  <a:pt x="144" y="162"/>
                </a:lnTo>
                <a:lnTo>
                  <a:pt x="150" y="156"/>
                </a:lnTo>
                <a:lnTo>
                  <a:pt x="150" y="156"/>
                </a:lnTo>
                <a:lnTo>
                  <a:pt x="150" y="150"/>
                </a:lnTo>
                <a:lnTo>
                  <a:pt x="150" y="150"/>
                </a:lnTo>
                <a:lnTo>
                  <a:pt x="150" y="150"/>
                </a:lnTo>
                <a:lnTo>
                  <a:pt x="150" y="150"/>
                </a:lnTo>
                <a:lnTo>
                  <a:pt x="150" y="144"/>
                </a:lnTo>
                <a:lnTo>
                  <a:pt x="150" y="144"/>
                </a:lnTo>
                <a:lnTo>
                  <a:pt x="150" y="144"/>
                </a:lnTo>
                <a:lnTo>
                  <a:pt x="150" y="144"/>
                </a:lnTo>
                <a:lnTo>
                  <a:pt x="150" y="144"/>
                </a:lnTo>
                <a:lnTo>
                  <a:pt x="150" y="138"/>
                </a:lnTo>
                <a:lnTo>
                  <a:pt x="150" y="138"/>
                </a:lnTo>
                <a:lnTo>
                  <a:pt x="144" y="138"/>
                </a:lnTo>
                <a:lnTo>
                  <a:pt x="144" y="138"/>
                </a:lnTo>
                <a:lnTo>
                  <a:pt x="144" y="132"/>
                </a:lnTo>
                <a:lnTo>
                  <a:pt x="144" y="132"/>
                </a:lnTo>
                <a:lnTo>
                  <a:pt x="144" y="132"/>
                </a:lnTo>
                <a:lnTo>
                  <a:pt x="144" y="126"/>
                </a:lnTo>
                <a:lnTo>
                  <a:pt x="144" y="120"/>
                </a:lnTo>
                <a:lnTo>
                  <a:pt x="138" y="120"/>
                </a:lnTo>
                <a:lnTo>
                  <a:pt x="138" y="120"/>
                </a:lnTo>
                <a:lnTo>
                  <a:pt x="138" y="120"/>
                </a:lnTo>
                <a:lnTo>
                  <a:pt x="138" y="120"/>
                </a:lnTo>
                <a:lnTo>
                  <a:pt x="138" y="120"/>
                </a:lnTo>
                <a:lnTo>
                  <a:pt x="144" y="120"/>
                </a:lnTo>
                <a:lnTo>
                  <a:pt x="144" y="114"/>
                </a:lnTo>
                <a:lnTo>
                  <a:pt x="150" y="108"/>
                </a:lnTo>
                <a:lnTo>
                  <a:pt x="150" y="108"/>
                </a:lnTo>
                <a:lnTo>
                  <a:pt x="150" y="108"/>
                </a:lnTo>
                <a:lnTo>
                  <a:pt x="150" y="108"/>
                </a:lnTo>
                <a:lnTo>
                  <a:pt x="150" y="102"/>
                </a:lnTo>
                <a:lnTo>
                  <a:pt x="150" y="102"/>
                </a:lnTo>
                <a:lnTo>
                  <a:pt x="144" y="96"/>
                </a:lnTo>
                <a:lnTo>
                  <a:pt x="138" y="90"/>
                </a:lnTo>
                <a:lnTo>
                  <a:pt x="138" y="84"/>
                </a:lnTo>
                <a:lnTo>
                  <a:pt x="132" y="84"/>
                </a:lnTo>
                <a:lnTo>
                  <a:pt x="132" y="78"/>
                </a:lnTo>
                <a:lnTo>
                  <a:pt x="126" y="78"/>
                </a:lnTo>
                <a:lnTo>
                  <a:pt x="126" y="78"/>
                </a:lnTo>
                <a:lnTo>
                  <a:pt x="126" y="78"/>
                </a:lnTo>
                <a:lnTo>
                  <a:pt x="120" y="78"/>
                </a:lnTo>
                <a:lnTo>
                  <a:pt x="114" y="78"/>
                </a:lnTo>
                <a:lnTo>
                  <a:pt x="108" y="78"/>
                </a:lnTo>
                <a:lnTo>
                  <a:pt x="102" y="72"/>
                </a:lnTo>
                <a:lnTo>
                  <a:pt x="96" y="72"/>
                </a:lnTo>
                <a:lnTo>
                  <a:pt x="96" y="72"/>
                </a:lnTo>
                <a:lnTo>
                  <a:pt x="90" y="72"/>
                </a:lnTo>
                <a:lnTo>
                  <a:pt x="84" y="72"/>
                </a:lnTo>
                <a:lnTo>
                  <a:pt x="84" y="72"/>
                </a:lnTo>
                <a:lnTo>
                  <a:pt x="78" y="72"/>
                </a:lnTo>
                <a:lnTo>
                  <a:pt x="72" y="66"/>
                </a:lnTo>
                <a:lnTo>
                  <a:pt x="66" y="66"/>
                </a:lnTo>
                <a:lnTo>
                  <a:pt x="66" y="60"/>
                </a:lnTo>
                <a:lnTo>
                  <a:pt x="60" y="60"/>
                </a:lnTo>
                <a:lnTo>
                  <a:pt x="54" y="54"/>
                </a:lnTo>
                <a:lnTo>
                  <a:pt x="54" y="54"/>
                </a:lnTo>
                <a:lnTo>
                  <a:pt x="54" y="54"/>
                </a:lnTo>
                <a:lnTo>
                  <a:pt x="54" y="54"/>
                </a:lnTo>
                <a:lnTo>
                  <a:pt x="48" y="54"/>
                </a:lnTo>
                <a:lnTo>
                  <a:pt x="48" y="48"/>
                </a:lnTo>
                <a:lnTo>
                  <a:pt x="42" y="48"/>
                </a:lnTo>
                <a:lnTo>
                  <a:pt x="42" y="42"/>
                </a:lnTo>
                <a:lnTo>
                  <a:pt x="36" y="42"/>
                </a:lnTo>
                <a:lnTo>
                  <a:pt x="36" y="36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  <a:lnTo>
                  <a:pt x="24" y="36"/>
                </a:lnTo>
                <a:lnTo>
                  <a:pt x="24" y="36"/>
                </a:lnTo>
                <a:lnTo>
                  <a:pt x="18" y="36"/>
                </a:lnTo>
                <a:lnTo>
                  <a:pt x="18" y="36"/>
                </a:lnTo>
                <a:lnTo>
                  <a:pt x="18" y="36"/>
                </a:lnTo>
                <a:lnTo>
                  <a:pt x="12" y="36"/>
                </a:lnTo>
                <a:lnTo>
                  <a:pt x="12" y="36"/>
                </a:lnTo>
                <a:lnTo>
                  <a:pt x="12" y="36"/>
                </a:lnTo>
                <a:lnTo>
                  <a:pt x="6" y="42"/>
                </a:lnTo>
                <a:lnTo>
                  <a:pt x="6" y="42"/>
                </a:lnTo>
                <a:lnTo>
                  <a:pt x="6" y="42"/>
                </a:lnTo>
                <a:lnTo>
                  <a:pt x="0" y="48"/>
                </a:lnTo>
                <a:lnTo>
                  <a:pt x="0" y="48"/>
                </a:lnTo>
                <a:lnTo>
                  <a:pt x="0" y="54"/>
                </a:lnTo>
                <a:lnTo>
                  <a:pt x="0" y="54"/>
                </a:lnTo>
                <a:lnTo>
                  <a:pt x="0" y="60"/>
                </a:lnTo>
                <a:lnTo>
                  <a:pt x="0" y="60"/>
                </a:lnTo>
                <a:lnTo>
                  <a:pt x="0" y="66"/>
                </a:lnTo>
                <a:lnTo>
                  <a:pt x="0" y="66"/>
                </a:lnTo>
                <a:lnTo>
                  <a:pt x="0" y="72"/>
                </a:lnTo>
                <a:lnTo>
                  <a:pt x="6" y="72"/>
                </a:lnTo>
                <a:lnTo>
                  <a:pt x="6" y="78"/>
                </a:lnTo>
                <a:lnTo>
                  <a:pt x="6" y="78"/>
                </a:lnTo>
                <a:lnTo>
                  <a:pt x="12" y="84"/>
                </a:lnTo>
                <a:lnTo>
                  <a:pt x="12" y="90"/>
                </a:lnTo>
                <a:lnTo>
                  <a:pt x="18" y="96"/>
                </a:lnTo>
                <a:lnTo>
                  <a:pt x="18" y="102"/>
                </a:lnTo>
                <a:lnTo>
                  <a:pt x="18" y="108"/>
                </a:lnTo>
                <a:lnTo>
                  <a:pt x="18" y="114"/>
                </a:lnTo>
                <a:lnTo>
                  <a:pt x="18" y="120"/>
                </a:lnTo>
                <a:lnTo>
                  <a:pt x="12" y="120"/>
                </a:lnTo>
                <a:lnTo>
                  <a:pt x="12" y="132"/>
                </a:lnTo>
                <a:lnTo>
                  <a:pt x="12" y="138"/>
                </a:lnTo>
                <a:lnTo>
                  <a:pt x="12" y="138"/>
                </a:lnTo>
                <a:lnTo>
                  <a:pt x="12" y="144"/>
                </a:lnTo>
                <a:lnTo>
                  <a:pt x="12" y="144"/>
                </a:lnTo>
                <a:lnTo>
                  <a:pt x="12" y="150"/>
                </a:lnTo>
                <a:lnTo>
                  <a:pt x="12" y="156"/>
                </a:lnTo>
                <a:lnTo>
                  <a:pt x="12" y="156"/>
                </a:lnTo>
                <a:lnTo>
                  <a:pt x="12" y="162"/>
                </a:lnTo>
                <a:lnTo>
                  <a:pt x="12" y="168"/>
                </a:lnTo>
                <a:lnTo>
                  <a:pt x="12" y="174"/>
                </a:lnTo>
                <a:lnTo>
                  <a:pt x="12" y="180"/>
                </a:lnTo>
                <a:lnTo>
                  <a:pt x="12" y="186"/>
                </a:lnTo>
                <a:lnTo>
                  <a:pt x="12" y="186"/>
                </a:lnTo>
                <a:lnTo>
                  <a:pt x="12" y="192"/>
                </a:lnTo>
                <a:lnTo>
                  <a:pt x="12" y="192"/>
                </a:lnTo>
                <a:lnTo>
                  <a:pt x="12" y="192"/>
                </a:lnTo>
                <a:lnTo>
                  <a:pt x="12" y="192"/>
                </a:lnTo>
                <a:lnTo>
                  <a:pt x="12" y="198"/>
                </a:lnTo>
                <a:lnTo>
                  <a:pt x="12" y="198"/>
                </a:lnTo>
                <a:lnTo>
                  <a:pt x="18" y="198"/>
                </a:lnTo>
                <a:lnTo>
                  <a:pt x="18" y="198"/>
                </a:lnTo>
                <a:lnTo>
                  <a:pt x="18" y="204"/>
                </a:lnTo>
                <a:lnTo>
                  <a:pt x="18" y="204"/>
                </a:lnTo>
                <a:lnTo>
                  <a:pt x="18" y="204"/>
                </a:lnTo>
                <a:lnTo>
                  <a:pt x="18" y="204"/>
                </a:lnTo>
                <a:lnTo>
                  <a:pt x="18" y="210"/>
                </a:lnTo>
                <a:lnTo>
                  <a:pt x="18" y="210"/>
                </a:lnTo>
                <a:lnTo>
                  <a:pt x="18" y="210"/>
                </a:lnTo>
                <a:lnTo>
                  <a:pt x="24" y="216"/>
                </a:lnTo>
                <a:lnTo>
                  <a:pt x="24" y="222"/>
                </a:lnTo>
                <a:lnTo>
                  <a:pt x="24" y="222"/>
                </a:lnTo>
                <a:lnTo>
                  <a:pt x="24" y="222"/>
                </a:lnTo>
                <a:lnTo>
                  <a:pt x="24" y="228"/>
                </a:lnTo>
                <a:lnTo>
                  <a:pt x="24" y="228"/>
                </a:lnTo>
                <a:lnTo>
                  <a:pt x="18" y="228"/>
                </a:lnTo>
                <a:lnTo>
                  <a:pt x="18" y="234"/>
                </a:lnTo>
                <a:lnTo>
                  <a:pt x="18" y="234"/>
                </a:lnTo>
                <a:lnTo>
                  <a:pt x="18" y="234"/>
                </a:lnTo>
                <a:lnTo>
                  <a:pt x="12" y="234"/>
                </a:lnTo>
                <a:lnTo>
                  <a:pt x="12" y="234"/>
                </a:lnTo>
                <a:lnTo>
                  <a:pt x="12" y="234"/>
                </a:lnTo>
                <a:lnTo>
                  <a:pt x="6" y="234"/>
                </a:lnTo>
                <a:lnTo>
                  <a:pt x="6" y="234"/>
                </a:lnTo>
                <a:lnTo>
                  <a:pt x="6" y="240"/>
                </a:lnTo>
                <a:lnTo>
                  <a:pt x="6" y="240"/>
                </a:lnTo>
                <a:lnTo>
                  <a:pt x="0" y="240"/>
                </a:lnTo>
                <a:lnTo>
                  <a:pt x="0" y="240"/>
                </a:lnTo>
                <a:lnTo>
                  <a:pt x="0" y="240"/>
                </a:lnTo>
                <a:lnTo>
                  <a:pt x="0" y="246"/>
                </a:lnTo>
                <a:lnTo>
                  <a:pt x="0" y="246"/>
                </a:lnTo>
                <a:lnTo>
                  <a:pt x="0" y="252"/>
                </a:lnTo>
                <a:lnTo>
                  <a:pt x="0" y="252"/>
                </a:lnTo>
                <a:lnTo>
                  <a:pt x="0" y="258"/>
                </a:lnTo>
                <a:lnTo>
                  <a:pt x="0" y="264"/>
                </a:lnTo>
                <a:lnTo>
                  <a:pt x="0" y="264"/>
                </a:lnTo>
                <a:lnTo>
                  <a:pt x="6" y="270"/>
                </a:lnTo>
                <a:lnTo>
                  <a:pt x="6" y="276"/>
                </a:lnTo>
                <a:lnTo>
                  <a:pt x="6" y="276"/>
                </a:lnTo>
                <a:lnTo>
                  <a:pt x="6" y="282"/>
                </a:lnTo>
                <a:lnTo>
                  <a:pt x="12" y="276"/>
                </a:lnTo>
                <a:lnTo>
                  <a:pt x="12" y="276"/>
                </a:lnTo>
                <a:lnTo>
                  <a:pt x="18" y="276"/>
                </a:lnTo>
                <a:lnTo>
                  <a:pt x="24" y="276"/>
                </a:lnTo>
                <a:lnTo>
                  <a:pt x="24" y="270"/>
                </a:lnTo>
                <a:lnTo>
                  <a:pt x="24" y="270"/>
                </a:lnTo>
                <a:lnTo>
                  <a:pt x="24" y="270"/>
                </a:lnTo>
                <a:lnTo>
                  <a:pt x="30" y="270"/>
                </a:lnTo>
                <a:lnTo>
                  <a:pt x="30" y="276"/>
                </a:lnTo>
                <a:lnTo>
                  <a:pt x="36" y="276"/>
                </a:lnTo>
                <a:lnTo>
                  <a:pt x="36" y="276"/>
                </a:lnTo>
                <a:lnTo>
                  <a:pt x="36" y="282"/>
                </a:lnTo>
                <a:lnTo>
                  <a:pt x="42" y="288"/>
                </a:lnTo>
                <a:lnTo>
                  <a:pt x="42" y="288"/>
                </a:lnTo>
                <a:lnTo>
                  <a:pt x="48" y="294"/>
                </a:lnTo>
                <a:lnTo>
                  <a:pt x="48" y="300"/>
                </a:lnTo>
                <a:lnTo>
                  <a:pt x="48" y="300"/>
                </a:lnTo>
                <a:lnTo>
                  <a:pt x="54" y="300"/>
                </a:lnTo>
                <a:lnTo>
                  <a:pt x="54" y="300"/>
                </a:lnTo>
                <a:lnTo>
                  <a:pt x="54" y="300"/>
                </a:lnTo>
                <a:lnTo>
                  <a:pt x="60" y="300"/>
                </a:lnTo>
                <a:lnTo>
                  <a:pt x="60" y="300"/>
                </a:lnTo>
                <a:lnTo>
                  <a:pt x="66" y="300"/>
                </a:lnTo>
                <a:lnTo>
                  <a:pt x="66" y="300"/>
                </a:lnTo>
                <a:lnTo>
                  <a:pt x="72" y="300"/>
                </a:lnTo>
                <a:lnTo>
                  <a:pt x="72" y="306"/>
                </a:lnTo>
                <a:lnTo>
                  <a:pt x="72" y="306"/>
                </a:lnTo>
                <a:lnTo>
                  <a:pt x="72" y="306"/>
                </a:lnTo>
                <a:lnTo>
                  <a:pt x="72" y="306"/>
                </a:lnTo>
                <a:lnTo>
                  <a:pt x="72" y="306"/>
                </a:lnTo>
                <a:lnTo>
                  <a:pt x="72" y="306"/>
                </a:lnTo>
                <a:lnTo>
                  <a:pt x="72" y="312"/>
                </a:lnTo>
                <a:lnTo>
                  <a:pt x="78" y="312"/>
                </a:lnTo>
                <a:lnTo>
                  <a:pt x="78" y="312"/>
                </a:lnTo>
                <a:lnTo>
                  <a:pt x="78" y="312"/>
                </a:lnTo>
                <a:lnTo>
                  <a:pt x="78" y="312"/>
                </a:lnTo>
                <a:lnTo>
                  <a:pt x="78" y="318"/>
                </a:lnTo>
                <a:lnTo>
                  <a:pt x="78" y="318"/>
                </a:lnTo>
                <a:lnTo>
                  <a:pt x="78" y="324"/>
                </a:lnTo>
                <a:lnTo>
                  <a:pt x="78" y="324"/>
                </a:lnTo>
                <a:lnTo>
                  <a:pt x="78" y="330"/>
                </a:lnTo>
                <a:lnTo>
                  <a:pt x="78" y="330"/>
                </a:lnTo>
                <a:lnTo>
                  <a:pt x="84" y="330"/>
                </a:lnTo>
                <a:lnTo>
                  <a:pt x="84" y="330"/>
                </a:lnTo>
                <a:lnTo>
                  <a:pt x="84" y="330"/>
                </a:lnTo>
                <a:lnTo>
                  <a:pt x="90" y="330"/>
                </a:lnTo>
                <a:lnTo>
                  <a:pt x="90" y="330"/>
                </a:lnTo>
                <a:lnTo>
                  <a:pt x="90" y="330"/>
                </a:lnTo>
                <a:lnTo>
                  <a:pt x="90" y="330"/>
                </a:lnTo>
                <a:lnTo>
                  <a:pt x="90" y="330"/>
                </a:lnTo>
                <a:lnTo>
                  <a:pt x="90" y="336"/>
                </a:lnTo>
                <a:lnTo>
                  <a:pt x="90" y="336"/>
                </a:lnTo>
                <a:lnTo>
                  <a:pt x="96" y="342"/>
                </a:lnTo>
                <a:lnTo>
                  <a:pt x="96" y="342"/>
                </a:lnTo>
                <a:lnTo>
                  <a:pt x="96" y="348"/>
                </a:lnTo>
                <a:lnTo>
                  <a:pt x="96" y="348"/>
                </a:lnTo>
                <a:lnTo>
                  <a:pt x="96" y="354"/>
                </a:lnTo>
                <a:lnTo>
                  <a:pt x="96" y="354"/>
                </a:lnTo>
                <a:lnTo>
                  <a:pt x="96" y="354"/>
                </a:lnTo>
                <a:lnTo>
                  <a:pt x="90" y="360"/>
                </a:lnTo>
                <a:lnTo>
                  <a:pt x="90" y="360"/>
                </a:lnTo>
                <a:lnTo>
                  <a:pt x="90" y="360"/>
                </a:lnTo>
                <a:lnTo>
                  <a:pt x="90" y="360"/>
                </a:lnTo>
                <a:lnTo>
                  <a:pt x="90" y="366"/>
                </a:lnTo>
                <a:lnTo>
                  <a:pt x="90" y="366"/>
                </a:lnTo>
                <a:lnTo>
                  <a:pt x="90" y="372"/>
                </a:lnTo>
                <a:lnTo>
                  <a:pt x="90" y="372"/>
                </a:lnTo>
                <a:lnTo>
                  <a:pt x="90" y="378"/>
                </a:lnTo>
                <a:lnTo>
                  <a:pt x="96" y="378"/>
                </a:lnTo>
                <a:lnTo>
                  <a:pt x="96" y="378"/>
                </a:lnTo>
                <a:lnTo>
                  <a:pt x="96" y="378"/>
                </a:lnTo>
                <a:lnTo>
                  <a:pt x="102" y="384"/>
                </a:lnTo>
                <a:lnTo>
                  <a:pt x="102" y="384"/>
                </a:lnTo>
                <a:lnTo>
                  <a:pt x="102" y="384"/>
                </a:lnTo>
                <a:lnTo>
                  <a:pt x="108" y="384"/>
                </a:lnTo>
                <a:lnTo>
                  <a:pt x="108" y="384"/>
                </a:lnTo>
                <a:lnTo>
                  <a:pt x="114" y="384"/>
                </a:lnTo>
                <a:lnTo>
                  <a:pt x="114" y="384"/>
                </a:lnTo>
                <a:lnTo>
                  <a:pt x="120" y="384"/>
                </a:lnTo>
                <a:lnTo>
                  <a:pt x="126" y="384"/>
                </a:lnTo>
                <a:lnTo>
                  <a:pt x="138" y="384"/>
                </a:lnTo>
                <a:lnTo>
                  <a:pt x="150" y="378"/>
                </a:lnTo>
                <a:lnTo>
                  <a:pt x="156" y="378"/>
                </a:lnTo>
                <a:lnTo>
                  <a:pt x="162" y="378"/>
                </a:lnTo>
                <a:lnTo>
                  <a:pt x="168" y="378"/>
                </a:lnTo>
                <a:lnTo>
                  <a:pt x="174" y="378"/>
                </a:lnTo>
                <a:lnTo>
                  <a:pt x="180" y="378"/>
                </a:lnTo>
                <a:lnTo>
                  <a:pt x="180" y="378"/>
                </a:lnTo>
                <a:lnTo>
                  <a:pt x="180" y="384"/>
                </a:lnTo>
                <a:lnTo>
                  <a:pt x="180" y="384"/>
                </a:lnTo>
                <a:lnTo>
                  <a:pt x="180" y="384"/>
                </a:lnTo>
                <a:lnTo>
                  <a:pt x="180" y="390"/>
                </a:lnTo>
                <a:lnTo>
                  <a:pt x="180" y="390"/>
                </a:lnTo>
                <a:lnTo>
                  <a:pt x="186" y="390"/>
                </a:lnTo>
                <a:lnTo>
                  <a:pt x="186" y="396"/>
                </a:lnTo>
                <a:lnTo>
                  <a:pt x="186" y="396"/>
                </a:lnTo>
                <a:lnTo>
                  <a:pt x="186" y="396"/>
                </a:lnTo>
                <a:lnTo>
                  <a:pt x="192" y="396"/>
                </a:lnTo>
                <a:lnTo>
                  <a:pt x="192" y="396"/>
                </a:lnTo>
                <a:lnTo>
                  <a:pt x="198" y="396"/>
                </a:lnTo>
                <a:lnTo>
                  <a:pt x="204" y="396"/>
                </a:lnTo>
                <a:lnTo>
                  <a:pt x="216" y="396"/>
                </a:lnTo>
                <a:lnTo>
                  <a:pt x="222" y="396"/>
                </a:lnTo>
                <a:lnTo>
                  <a:pt x="228" y="396"/>
                </a:lnTo>
                <a:lnTo>
                  <a:pt x="228" y="396"/>
                </a:lnTo>
                <a:lnTo>
                  <a:pt x="234" y="396"/>
                </a:lnTo>
                <a:lnTo>
                  <a:pt x="240" y="396"/>
                </a:lnTo>
                <a:lnTo>
                  <a:pt x="240" y="396"/>
                </a:lnTo>
                <a:lnTo>
                  <a:pt x="246" y="396"/>
                </a:lnTo>
                <a:lnTo>
                  <a:pt x="246" y="396"/>
                </a:lnTo>
                <a:lnTo>
                  <a:pt x="252" y="396"/>
                </a:lnTo>
                <a:lnTo>
                  <a:pt x="252" y="396"/>
                </a:lnTo>
                <a:lnTo>
                  <a:pt x="258" y="402"/>
                </a:lnTo>
                <a:lnTo>
                  <a:pt x="264" y="402"/>
                </a:lnTo>
                <a:lnTo>
                  <a:pt x="270" y="402"/>
                </a:lnTo>
                <a:lnTo>
                  <a:pt x="270" y="402"/>
                </a:lnTo>
                <a:lnTo>
                  <a:pt x="276" y="402"/>
                </a:lnTo>
                <a:lnTo>
                  <a:pt x="276" y="408"/>
                </a:lnTo>
                <a:lnTo>
                  <a:pt x="276" y="408"/>
                </a:lnTo>
                <a:lnTo>
                  <a:pt x="282" y="408"/>
                </a:lnTo>
                <a:lnTo>
                  <a:pt x="282" y="408"/>
                </a:lnTo>
                <a:lnTo>
                  <a:pt x="282" y="408"/>
                </a:lnTo>
                <a:lnTo>
                  <a:pt x="282" y="402"/>
                </a:lnTo>
                <a:lnTo>
                  <a:pt x="288" y="402"/>
                </a:lnTo>
                <a:lnTo>
                  <a:pt x="288" y="402"/>
                </a:lnTo>
                <a:lnTo>
                  <a:pt x="294" y="402"/>
                </a:lnTo>
                <a:lnTo>
                  <a:pt x="300" y="402"/>
                </a:lnTo>
                <a:lnTo>
                  <a:pt x="306" y="396"/>
                </a:lnTo>
                <a:lnTo>
                  <a:pt x="306" y="396"/>
                </a:lnTo>
                <a:lnTo>
                  <a:pt x="312" y="396"/>
                </a:lnTo>
                <a:lnTo>
                  <a:pt x="312" y="396"/>
                </a:lnTo>
                <a:lnTo>
                  <a:pt x="318" y="396"/>
                </a:lnTo>
                <a:lnTo>
                  <a:pt x="336" y="396"/>
                </a:lnTo>
                <a:lnTo>
                  <a:pt x="348" y="396"/>
                </a:lnTo>
                <a:lnTo>
                  <a:pt x="354" y="396"/>
                </a:lnTo>
                <a:lnTo>
                  <a:pt x="366" y="396"/>
                </a:lnTo>
                <a:lnTo>
                  <a:pt x="372" y="396"/>
                </a:lnTo>
                <a:lnTo>
                  <a:pt x="378" y="396"/>
                </a:lnTo>
                <a:lnTo>
                  <a:pt x="384" y="396"/>
                </a:lnTo>
                <a:lnTo>
                  <a:pt x="390" y="396"/>
                </a:lnTo>
                <a:lnTo>
                  <a:pt x="516" y="438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1897200" y="1806480"/>
            <a:ext cx="820440" cy="695520"/>
          </a:xfrm>
          <a:custGeom>
            <a:avLst/>
            <a:gdLst/>
            <a:ahLst/>
            <a:rect l="l" t="t" r="r" b="b"/>
            <a:pathLst>
              <a:path w="582" h="438">
                <a:moveTo>
                  <a:pt x="516" y="438"/>
                </a:moveTo>
                <a:lnTo>
                  <a:pt x="582" y="102"/>
                </a:lnTo>
                <a:lnTo>
                  <a:pt x="180" y="0"/>
                </a:lnTo>
                <a:lnTo>
                  <a:pt x="180" y="0"/>
                </a:lnTo>
                <a:lnTo>
                  <a:pt x="174" y="0"/>
                </a:lnTo>
                <a:lnTo>
                  <a:pt x="174" y="6"/>
                </a:lnTo>
                <a:lnTo>
                  <a:pt x="174" y="6"/>
                </a:lnTo>
                <a:lnTo>
                  <a:pt x="174" y="6"/>
                </a:lnTo>
                <a:lnTo>
                  <a:pt x="174" y="6"/>
                </a:lnTo>
                <a:lnTo>
                  <a:pt x="174" y="12"/>
                </a:lnTo>
                <a:lnTo>
                  <a:pt x="174" y="12"/>
                </a:lnTo>
                <a:lnTo>
                  <a:pt x="174" y="12"/>
                </a:lnTo>
                <a:lnTo>
                  <a:pt x="174" y="18"/>
                </a:lnTo>
                <a:lnTo>
                  <a:pt x="174" y="18"/>
                </a:lnTo>
                <a:lnTo>
                  <a:pt x="174" y="24"/>
                </a:lnTo>
                <a:lnTo>
                  <a:pt x="174" y="30"/>
                </a:lnTo>
                <a:lnTo>
                  <a:pt x="174" y="30"/>
                </a:lnTo>
                <a:lnTo>
                  <a:pt x="180" y="36"/>
                </a:lnTo>
                <a:lnTo>
                  <a:pt x="180" y="36"/>
                </a:lnTo>
                <a:lnTo>
                  <a:pt x="180" y="42"/>
                </a:lnTo>
                <a:lnTo>
                  <a:pt x="186" y="42"/>
                </a:lnTo>
                <a:lnTo>
                  <a:pt x="186" y="48"/>
                </a:lnTo>
                <a:lnTo>
                  <a:pt x="186" y="48"/>
                </a:lnTo>
                <a:lnTo>
                  <a:pt x="186" y="54"/>
                </a:lnTo>
                <a:lnTo>
                  <a:pt x="186" y="54"/>
                </a:lnTo>
                <a:lnTo>
                  <a:pt x="180" y="60"/>
                </a:lnTo>
                <a:lnTo>
                  <a:pt x="180" y="66"/>
                </a:lnTo>
                <a:lnTo>
                  <a:pt x="174" y="72"/>
                </a:lnTo>
                <a:lnTo>
                  <a:pt x="168" y="78"/>
                </a:lnTo>
                <a:lnTo>
                  <a:pt x="162" y="84"/>
                </a:lnTo>
                <a:lnTo>
                  <a:pt x="162" y="90"/>
                </a:lnTo>
                <a:lnTo>
                  <a:pt x="162" y="90"/>
                </a:lnTo>
                <a:lnTo>
                  <a:pt x="162" y="96"/>
                </a:lnTo>
                <a:lnTo>
                  <a:pt x="156" y="96"/>
                </a:lnTo>
                <a:lnTo>
                  <a:pt x="156" y="96"/>
                </a:lnTo>
                <a:lnTo>
                  <a:pt x="156" y="96"/>
                </a:lnTo>
                <a:lnTo>
                  <a:pt x="156" y="102"/>
                </a:lnTo>
                <a:lnTo>
                  <a:pt x="156" y="102"/>
                </a:lnTo>
                <a:lnTo>
                  <a:pt x="156" y="102"/>
                </a:lnTo>
                <a:lnTo>
                  <a:pt x="162" y="102"/>
                </a:lnTo>
                <a:lnTo>
                  <a:pt x="162" y="102"/>
                </a:lnTo>
                <a:lnTo>
                  <a:pt x="162" y="108"/>
                </a:lnTo>
                <a:lnTo>
                  <a:pt x="162" y="108"/>
                </a:lnTo>
                <a:lnTo>
                  <a:pt x="168" y="108"/>
                </a:lnTo>
                <a:lnTo>
                  <a:pt x="168" y="108"/>
                </a:lnTo>
                <a:lnTo>
                  <a:pt x="174" y="108"/>
                </a:lnTo>
                <a:lnTo>
                  <a:pt x="180" y="108"/>
                </a:lnTo>
                <a:lnTo>
                  <a:pt x="180" y="108"/>
                </a:lnTo>
                <a:lnTo>
                  <a:pt x="180" y="114"/>
                </a:lnTo>
                <a:lnTo>
                  <a:pt x="186" y="114"/>
                </a:lnTo>
                <a:lnTo>
                  <a:pt x="186" y="114"/>
                </a:lnTo>
                <a:lnTo>
                  <a:pt x="186" y="114"/>
                </a:lnTo>
                <a:lnTo>
                  <a:pt x="186" y="120"/>
                </a:lnTo>
                <a:lnTo>
                  <a:pt x="186" y="120"/>
                </a:lnTo>
                <a:lnTo>
                  <a:pt x="186" y="120"/>
                </a:lnTo>
                <a:lnTo>
                  <a:pt x="186" y="126"/>
                </a:lnTo>
                <a:lnTo>
                  <a:pt x="186" y="132"/>
                </a:lnTo>
                <a:lnTo>
                  <a:pt x="186" y="132"/>
                </a:lnTo>
                <a:lnTo>
                  <a:pt x="186" y="132"/>
                </a:lnTo>
                <a:lnTo>
                  <a:pt x="186" y="132"/>
                </a:lnTo>
                <a:lnTo>
                  <a:pt x="180" y="132"/>
                </a:lnTo>
                <a:lnTo>
                  <a:pt x="180" y="138"/>
                </a:lnTo>
                <a:lnTo>
                  <a:pt x="180" y="138"/>
                </a:lnTo>
                <a:lnTo>
                  <a:pt x="174" y="138"/>
                </a:lnTo>
                <a:lnTo>
                  <a:pt x="174" y="138"/>
                </a:lnTo>
                <a:lnTo>
                  <a:pt x="168" y="138"/>
                </a:lnTo>
                <a:lnTo>
                  <a:pt x="168" y="138"/>
                </a:lnTo>
                <a:lnTo>
                  <a:pt x="168" y="138"/>
                </a:lnTo>
                <a:lnTo>
                  <a:pt x="168" y="144"/>
                </a:lnTo>
                <a:lnTo>
                  <a:pt x="168" y="144"/>
                </a:lnTo>
                <a:lnTo>
                  <a:pt x="168" y="150"/>
                </a:lnTo>
                <a:lnTo>
                  <a:pt x="168" y="156"/>
                </a:lnTo>
                <a:lnTo>
                  <a:pt x="168" y="162"/>
                </a:lnTo>
                <a:lnTo>
                  <a:pt x="168" y="168"/>
                </a:lnTo>
                <a:lnTo>
                  <a:pt x="168" y="168"/>
                </a:lnTo>
                <a:lnTo>
                  <a:pt x="168" y="174"/>
                </a:lnTo>
                <a:lnTo>
                  <a:pt x="168" y="180"/>
                </a:lnTo>
                <a:lnTo>
                  <a:pt x="168" y="180"/>
                </a:lnTo>
                <a:lnTo>
                  <a:pt x="162" y="186"/>
                </a:lnTo>
                <a:lnTo>
                  <a:pt x="162" y="186"/>
                </a:lnTo>
                <a:lnTo>
                  <a:pt x="162" y="192"/>
                </a:lnTo>
                <a:lnTo>
                  <a:pt x="156" y="192"/>
                </a:lnTo>
                <a:lnTo>
                  <a:pt x="156" y="192"/>
                </a:lnTo>
                <a:lnTo>
                  <a:pt x="150" y="192"/>
                </a:lnTo>
                <a:lnTo>
                  <a:pt x="150" y="198"/>
                </a:lnTo>
                <a:lnTo>
                  <a:pt x="150" y="198"/>
                </a:lnTo>
                <a:lnTo>
                  <a:pt x="144" y="198"/>
                </a:lnTo>
                <a:lnTo>
                  <a:pt x="144" y="198"/>
                </a:lnTo>
                <a:lnTo>
                  <a:pt x="138" y="198"/>
                </a:lnTo>
                <a:lnTo>
                  <a:pt x="138" y="198"/>
                </a:lnTo>
                <a:lnTo>
                  <a:pt x="132" y="198"/>
                </a:lnTo>
                <a:lnTo>
                  <a:pt x="132" y="198"/>
                </a:lnTo>
                <a:lnTo>
                  <a:pt x="132" y="192"/>
                </a:lnTo>
                <a:lnTo>
                  <a:pt x="132" y="192"/>
                </a:lnTo>
                <a:lnTo>
                  <a:pt x="132" y="192"/>
                </a:lnTo>
                <a:lnTo>
                  <a:pt x="132" y="192"/>
                </a:lnTo>
                <a:lnTo>
                  <a:pt x="132" y="186"/>
                </a:lnTo>
                <a:lnTo>
                  <a:pt x="132" y="186"/>
                </a:lnTo>
                <a:lnTo>
                  <a:pt x="132" y="186"/>
                </a:lnTo>
                <a:lnTo>
                  <a:pt x="132" y="180"/>
                </a:lnTo>
                <a:lnTo>
                  <a:pt x="132" y="180"/>
                </a:lnTo>
                <a:lnTo>
                  <a:pt x="138" y="174"/>
                </a:lnTo>
                <a:lnTo>
                  <a:pt x="138" y="174"/>
                </a:lnTo>
                <a:lnTo>
                  <a:pt x="144" y="162"/>
                </a:lnTo>
                <a:lnTo>
                  <a:pt x="144" y="162"/>
                </a:lnTo>
                <a:lnTo>
                  <a:pt x="150" y="156"/>
                </a:lnTo>
                <a:lnTo>
                  <a:pt x="150" y="156"/>
                </a:lnTo>
                <a:lnTo>
                  <a:pt x="150" y="150"/>
                </a:lnTo>
                <a:lnTo>
                  <a:pt x="150" y="150"/>
                </a:lnTo>
                <a:lnTo>
                  <a:pt x="150" y="150"/>
                </a:lnTo>
                <a:lnTo>
                  <a:pt x="150" y="150"/>
                </a:lnTo>
                <a:lnTo>
                  <a:pt x="150" y="144"/>
                </a:lnTo>
                <a:lnTo>
                  <a:pt x="150" y="144"/>
                </a:lnTo>
                <a:lnTo>
                  <a:pt x="150" y="144"/>
                </a:lnTo>
                <a:lnTo>
                  <a:pt x="150" y="144"/>
                </a:lnTo>
                <a:lnTo>
                  <a:pt x="150" y="144"/>
                </a:lnTo>
                <a:lnTo>
                  <a:pt x="150" y="138"/>
                </a:lnTo>
                <a:lnTo>
                  <a:pt x="150" y="138"/>
                </a:lnTo>
                <a:lnTo>
                  <a:pt x="144" y="138"/>
                </a:lnTo>
                <a:lnTo>
                  <a:pt x="144" y="138"/>
                </a:lnTo>
                <a:lnTo>
                  <a:pt x="144" y="132"/>
                </a:lnTo>
                <a:lnTo>
                  <a:pt x="144" y="132"/>
                </a:lnTo>
                <a:lnTo>
                  <a:pt x="144" y="132"/>
                </a:lnTo>
                <a:lnTo>
                  <a:pt x="144" y="126"/>
                </a:lnTo>
                <a:lnTo>
                  <a:pt x="144" y="120"/>
                </a:lnTo>
                <a:lnTo>
                  <a:pt x="138" y="120"/>
                </a:lnTo>
                <a:lnTo>
                  <a:pt x="138" y="120"/>
                </a:lnTo>
                <a:lnTo>
                  <a:pt x="138" y="120"/>
                </a:lnTo>
                <a:lnTo>
                  <a:pt x="138" y="120"/>
                </a:lnTo>
                <a:lnTo>
                  <a:pt x="138" y="120"/>
                </a:lnTo>
                <a:lnTo>
                  <a:pt x="144" y="120"/>
                </a:lnTo>
                <a:lnTo>
                  <a:pt x="144" y="114"/>
                </a:lnTo>
                <a:lnTo>
                  <a:pt x="150" y="108"/>
                </a:lnTo>
                <a:lnTo>
                  <a:pt x="150" y="108"/>
                </a:lnTo>
                <a:lnTo>
                  <a:pt x="150" y="108"/>
                </a:lnTo>
                <a:lnTo>
                  <a:pt x="150" y="108"/>
                </a:lnTo>
                <a:lnTo>
                  <a:pt x="150" y="102"/>
                </a:lnTo>
                <a:lnTo>
                  <a:pt x="150" y="102"/>
                </a:lnTo>
                <a:lnTo>
                  <a:pt x="144" y="96"/>
                </a:lnTo>
                <a:lnTo>
                  <a:pt x="138" y="90"/>
                </a:lnTo>
                <a:lnTo>
                  <a:pt x="138" y="84"/>
                </a:lnTo>
                <a:lnTo>
                  <a:pt x="132" y="84"/>
                </a:lnTo>
                <a:lnTo>
                  <a:pt x="132" y="78"/>
                </a:lnTo>
                <a:lnTo>
                  <a:pt x="126" y="78"/>
                </a:lnTo>
                <a:lnTo>
                  <a:pt x="126" y="78"/>
                </a:lnTo>
                <a:lnTo>
                  <a:pt x="126" y="78"/>
                </a:lnTo>
                <a:lnTo>
                  <a:pt x="120" y="78"/>
                </a:lnTo>
                <a:lnTo>
                  <a:pt x="114" y="78"/>
                </a:lnTo>
                <a:lnTo>
                  <a:pt x="108" y="78"/>
                </a:lnTo>
                <a:lnTo>
                  <a:pt x="102" y="72"/>
                </a:lnTo>
                <a:lnTo>
                  <a:pt x="96" y="72"/>
                </a:lnTo>
                <a:lnTo>
                  <a:pt x="96" y="72"/>
                </a:lnTo>
                <a:lnTo>
                  <a:pt x="90" y="72"/>
                </a:lnTo>
                <a:lnTo>
                  <a:pt x="84" y="72"/>
                </a:lnTo>
                <a:lnTo>
                  <a:pt x="84" y="72"/>
                </a:lnTo>
                <a:lnTo>
                  <a:pt x="78" y="72"/>
                </a:lnTo>
                <a:lnTo>
                  <a:pt x="72" y="66"/>
                </a:lnTo>
                <a:lnTo>
                  <a:pt x="66" y="66"/>
                </a:lnTo>
                <a:lnTo>
                  <a:pt x="66" y="60"/>
                </a:lnTo>
                <a:lnTo>
                  <a:pt x="60" y="60"/>
                </a:lnTo>
                <a:lnTo>
                  <a:pt x="54" y="54"/>
                </a:lnTo>
                <a:lnTo>
                  <a:pt x="54" y="54"/>
                </a:lnTo>
                <a:lnTo>
                  <a:pt x="54" y="54"/>
                </a:lnTo>
                <a:lnTo>
                  <a:pt x="54" y="54"/>
                </a:lnTo>
                <a:lnTo>
                  <a:pt x="48" y="54"/>
                </a:lnTo>
                <a:lnTo>
                  <a:pt x="48" y="48"/>
                </a:lnTo>
                <a:lnTo>
                  <a:pt x="42" y="48"/>
                </a:lnTo>
                <a:lnTo>
                  <a:pt x="42" y="42"/>
                </a:lnTo>
                <a:lnTo>
                  <a:pt x="36" y="42"/>
                </a:lnTo>
                <a:lnTo>
                  <a:pt x="36" y="36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  <a:lnTo>
                  <a:pt x="30" y="36"/>
                </a:lnTo>
                <a:lnTo>
                  <a:pt x="24" y="36"/>
                </a:lnTo>
                <a:lnTo>
                  <a:pt x="24" y="36"/>
                </a:lnTo>
                <a:lnTo>
                  <a:pt x="18" y="36"/>
                </a:lnTo>
                <a:lnTo>
                  <a:pt x="18" y="36"/>
                </a:lnTo>
                <a:lnTo>
                  <a:pt x="18" y="36"/>
                </a:lnTo>
                <a:lnTo>
                  <a:pt x="12" y="36"/>
                </a:lnTo>
                <a:lnTo>
                  <a:pt x="12" y="36"/>
                </a:lnTo>
                <a:lnTo>
                  <a:pt x="12" y="36"/>
                </a:lnTo>
                <a:lnTo>
                  <a:pt x="6" y="42"/>
                </a:lnTo>
                <a:lnTo>
                  <a:pt x="6" y="42"/>
                </a:lnTo>
                <a:lnTo>
                  <a:pt x="6" y="42"/>
                </a:lnTo>
                <a:lnTo>
                  <a:pt x="0" y="48"/>
                </a:lnTo>
                <a:lnTo>
                  <a:pt x="0" y="48"/>
                </a:lnTo>
                <a:lnTo>
                  <a:pt x="0" y="54"/>
                </a:lnTo>
                <a:lnTo>
                  <a:pt x="0" y="54"/>
                </a:lnTo>
                <a:lnTo>
                  <a:pt x="0" y="60"/>
                </a:lnTo>
                <a:lnTo>
                  <a:pt x="0" y="60"/>
                </a:lnTo>
                <a:lnTo>
                  <a:pt x="0" y="66"/>
                </a:lnTo>
                <a:lnTo>
                  <a:pt x="0" y="66"/>
                </a:lnTo>
                <a:lnTo>
                  <a:pt x="0" y="72"/>
                </a:lnTo>
                <a:lnTo>
                  <a:pt x="6" y="72"/>
                </a:lnTo>
                <a:lnTo>
                  <a:pt x="6" y="78"/>
                </a:lnTo>
                <a:lnTo>
                  <a:pt x="6" y="78"/>
                </a:lnTo>
                <a:lnTo>
                  <a:pt x="12" y="84"/>
                </a:lnTo>
                <a:lnTo>
                  <a:pt x="12" y="90"/>
                </a:lnTo>
                <a:lnTo>
                  <a:pt x="18" y="96"/>
                </a:lnTo>
                <a:lnTo>
                  <a:pt x="18" y="102"/>
                </a:lnTo>
                <a:lnTo>
                  <a:pt x="18" y="108"/>
                </a:lnTo>
                <a:lnTo>
                  <a:pt x="18" y="114"/>
                </a:lnTo>
                <a:lnTo>
                  <a:pt x="18" y="120"/>
                </a:lnTo>
                <a:lnTo>
                  <a:pt x="12" y="120"/>
                </a:lnTo>
                <a:lnTo>
                  <a:pt x="12" y="132"/>
                </a:lnTo>
                <a:lnTo>
                  <a:pt x="12" y="138"/>
                </a:lnTo>
                <a:lnTo>
                  <a:pt x="12" y="138"/>
                </a:lnTo>
                <a:lnTo>
                  <a:pt x="12" y="144"/>
                </a:lnTo>
                <a:lnTo>
                  <a:pt x="12" y="144"/>
                </a:lnTo>
                <a:lnTo>
                  <a:pt x="12" y="150"/>
                </a:lnTo>
                <a:lnTo>
                  <a:pt x="12" y="156"/>
                </a:lnTo>
                <a:lnTo>
                  <a:pt x="12" y="156"/>
                </a:lnTo>
                <a:lnTo>
                  <a:pt x="12" y="162"/>
                </a:lnTo>
                <a:lnTo>
                  <a:pt x="12" y="168"/>
                </a:lnTo>
                <a:lnTo>
                  <a:pt x="12" y="174"/>
                </a:lnTo>
                <a:lnTo>
                  <a:pt x="12" y="180"/>
                </a:lnTo>
                <a:lnTo>
                  <a:pt x="12" y="186"/>
                </a:lnTo>
                <a:lnTo>
                  <a:pt x="12" y="186"/>
                </a:lnTo>
                <a:lnTo>
                  <a:pt x="12" y="192"/>
                </a:lnTo>
                <a:lnTo>
                  <a:pt x="12" y="192"/>
                </a:lnTo>
                <a:lnTo>
                  <a:pt x="12" y="192"/>
                </a:lnTo>
                <a:lnTo>
                  <a:pt x="12" y="192"/>
                </a:lnTo>
                <a:lnTo>
                  <a:pt x="12" y="198"/>
                </a:lnTo>
                <a:lnTo>
                  <a:pt x="12" y="198"/>
                </a:lnTo>
                <a:lnTo>
                  <a:pt x="18" y="198"/>
                </a:lnTo>
                <a:lnTo>
                  <a:pt x="18" y="198"/>
                </a:lnTo>
                <a:lnTo>
                  <a:pt x="18" y="204"/>
                </a:lnTo>
                <a:lnTo>
                  <a:pt x="18" y="204"/>
                </a:lnTo>
                <a:lnTo>
                  <a:pt x="18" y="204"/>
                </a:lnTo>
                <a:lnTo>
                  <a:pt x="18" y="204"/>
                </a:lnTo>
                <a:lnTo>
                  <a:pt x="18" y="210"/>
                </a:lnTo>
                <a:lnTo>
                  <a:pt x="18" y="210"/>
                </a:lnTo>
                <a:lnTo>
                  <a:pt x="18" y="210"/>
                </a:lnTo>
                <a:lnTo>
                  <a:pt x="24" y="216"/>
                </a:lnTo>
                <a:lnTo>
                  <a:pt x="24" y="222"/>
                </a:lnTo>
                <a:lnTo>
                  <a:pt x="24" y="222"/>
                </a:lnTo>
                <a:lnTo>
                  <a:pt x="24" y="222"/>
                </a:lnTo>
                <a:lnTo>
                  <a:pt x="24" y="228"/>
                </a:lnTo>
                <a:lnTo>
                  <a:pt x="24" y="228"/>
                </a:lnTo>
                <a:lnTo>
                  <a:pt x="18" y="228"/>
                </a:lnTo>
                <a:lnTo>
                  <a:pt x="18" y="234"/>
                </a:lnTo>
                <a:lnTo>
                  <a:pt x="18" y="234"/>
                </a:lnTo>
                <a:lnTo>
                  <a:pt x="18" y="234"/>
                </a:lnTo>
                <a:lnTo>
                  <a:pt x="12" y="234"/>
                </a:lnTo>
                <a:lnTo>
                  <a:pt x="12" y="234"/>
                </a:lnTo>
                <a:lnTo>
                  <a:pt x="12" y="234"/>
                </a:lnTo>
                <a:lnTo>
                  <a:pt x="6" y="234"/>
                </a:lnTo>
                <a:lnTo>
                  <a:pt x="6" y="234"/>
                </a:lnTo>
                <a:lnTo>
                  <a:pt x="6" y="240"/>
                </a:lnTo>
                <a:lnTo>
                  <a:pt x="6" y="240"/>
                </a:lnTo>
                <a:lnTo>
                  <a:pt x="0" y="240"/>
                </a:lnTo>
                <a:lnTo>
                  <a:pt x="0" y="240"/>
                </a:lnTo>
                <a:lnTo>
                  <a:pt x="0" y="240"/>
                </a:lnTo>
                <a:lnTo>
                  <a:pt x="0" y="246"/>
                </a:lnTo>
                <a:lnTo>
                  <a:pt x="0" y="246"/>
                </a:lnTo>
                <a:lnTo>
                  <a:pt x="0" y="252"/>
                </a:lnTo>
                <a:lnTo>
                  <a:pt x="0" y="252"/>
                </a:lnTo>
                <a:lnTo>
                  <a:pt x="0" y="258"/>
                </a:lnTo>
                <a:lnTo>
                  <a:pt x="0" y="264"/>
                </a:lnTo>
                <a:lnTo>
                  <a:pt x="0" y="264"/>
                </a:lnTo>
                <a:lnTo>
                  <a:pt x="6" y="270"/>
                </a:lnTo>
                <a:lnTo>
                  <a:pt x="6" y="276"/>
                </a:lnTo>
                <a:lnTo>
                  <a:pt x="6" y="276"/>
                </a:lnTo>
                <a:lnTo>
                  <a:pt x="6" y="282"/>
                </a:lnTo>
                <a:lnTo>
                  <a:pt x="12" y="276"/>
                </a:lnTo>
                <a:lnTo>
                  <a:pt x="12" y="276"/>
                </a:lnTo>
                <a:lnTo>
                  <a:pt x="18" y="276"/>
                </a:lnTo>
                <a:lnTo>
                  <a:pt x="24" y="276"/>
                </a:lnTo>
                <a:lnTo>
                  <a:pt x="24" y="270"/>
                </a:lnTo>
                <a:lnTo>
                  <a:pt x="24" y="270"/>
                </a:lnTo>
                <a:lnTo>
                  <a:pt x="24" y="270"/>
                </a:lnTo>
                <a:lnTo>
                  <a:pt x="30" y="270"/>
                </a:lnTo>
                <a:lnTo>
                  <a:pt x="30" y="276"/>
                </a:lnTo>
                <a:lnTo>
                  <a:pt x="36" y="276"/>
                </a:lnTo>
                <a:lnTo>
                  <a:pt x="36" y="276"/>
                </a:lnTo>
                <a:lnTo>
                  <a:pt x="36" y="282"/>
                </a:lnTo>
                <a:lnTo>
                  <a:pt x="42" y="288"/>
                </a:lnTo>
                <a:lnTo>
                  <a:pt x="42" y="288"/>
                </a:lnTo>
                <a:lnTo>
                  <a:pt x="48" y="294"/>
                </a:lnTo>
                <a:lnTo>
                  <a:pt x="48" y="300"/>
                </a:lnTo>
                <a:lnTo>
                  <a:pt x="48" y="300"/>
                </a:lnTo>
                <a:lnTo>
                  <a:pt x="54" y="300"/>
                </a:lnTo>
                <a:lnTo>
                  <a:pt x="54" y="300"/>
                </a:lnTo>
                <a:lnTo>
                  <a:pt x="54" y="300"/>
                </a:lnTo>
                <a:lnTo>
                  <a:pt x="60" y="300"/>
                </a:lnTo>
                <a:lnTo>
                  <a:pt x="60" y="300"/>
                </a:lnTo>
                <a:lnTo>
                  <a:pt x="66" y="300"/>
                </a:lnTo>
                <a:lnTo>
                  <a:pt x="66" y="300"/>
                </a:lnTo>
                <a:lnTo>
                  <a:pt x="72" y="300"/>
                </a:lnTo>
                <a:lnTo>
                  <a:pt x="72" y="306"/>
                </a:lnTo>
                <a:lnTo>
                  <a:pt x="72" y="306"/>
                </a:lnTo>
                <a:lnTo>
                  <a:pt x="72" y="306"/>
                </a:lnTo>
                <a:lnTo>
                  <a:pt x="72" y="306"/>
                </a:lnTo>
                <a:lnTo>
                  <a:pt x="72" y="306"/>
                </a:lnTo>
                <a:lnTo>
                  <a:pt x="72" y="306"/>
                </a:lnTo>
                <a:lnTo>
                  <a:pt x="72" y="312"/>
                </a:lnTo>
                <a:lnTo>
                  <a:pt x="78" y="312"/>
                </a:lnTo>
                <a:lnTo>
                  <a:pt x="78" y="312"/>
                </a:lnTo>
                <a:lnTo>
                  <a:pt x="78" y="312"/>
                </a:lnTo>
                <a:lnTo>
                  <a:pt x="78" y="312"/>
                </a:lnTo>
                <a:lnTo>
                  <a:pt x="78" y="318"/>
                </a:lnTo>
                <a:lnTo>
                  <a:pt x="78" y="318"/>
                </a:lnTo>
                <a:lnTo>
                  <a:pt x="78" y="324"/>
                </a:lnTo>
                <a:lnTo>
                  <a:pt x="78" y="324"/>
                </a:lnTo>
                <a:lnTo>
                  <a:pt x="78" y="330"/>
                </a:lnTo>
                <a:lnTo>
                  <a:pt x="78" y="330"/>
                </a:lnTo>
                <a:lnTo>
                  <a:pt x="84" y="330"/>
                </a:lnTo>
                <a:lnTo>
                  <a:pt x="84" y="330"/>
                </a:lnTo>
                <a:lnTo>
                  <a:pt x="84" y="330"/>
                </a:lnTo>
                <a:lnTo>
                  <a:pt x="90" y="330"/>
                </a:lnTo>
                <a:lnTo>
                  <a:pt x="90" y="330"/>
                </a:lnTo>
                <a:lnTo>
                  <a:pt x="90" y="330"/>
                </a:lnTo>
                <a:lnTo>
                  <a:pt x="90" y="330"/>
                </a:lnTo>
                <a:lnTo>
                  <a:pt x="90" y="330"/>
                </a:lnTo>
                <a:lnTo>
                  <a:pt x="90" y="336"/>
                </a:lnTo>
                <a:lnTo>
                  <a:pt x="90" y="336"/>
                </a:lnTo>
                <a:lnTo>
                  <a:pt x="96" y="342"/>
                </a:lnTo>
                <a:lnTo>
                  <a:pt x="96" y="342"/>
                </a:lnTo>
                <a:lnTo>
                  <a:pt x="96" y="348"/>
                </a:lnTo>
                <a:lnTo>
                  <a:pt x="96" y="348"/>
                </a:lnTo>
                <a:lnTo>
                  <a:pt x="96" y="354"/>
                </a:lnTo>
                <a:lnTo>
                  <a:pt x="96" y="354"/>
                </a:lnTo>
                <a:lnTo>
                  <a:pt x="96" y="354"/>
                </a:lnTo>
                <a:lnTo>
                  <a:pt x="90" y="360"/>
                </a:lnTo>
                <a:lnTo>
                  <a:pt x="90" y="360"/>
                </a:lnTo>
                <a:lnTo>
                  <a:pt x="90" y="360"/>
                </a:lnTo>
                <a:lnTo>
                  <a:pt x="90" y="360"/>
                </a:lnTo>
                <a:lnTo>
                  <a:pt x="90" y="366"/>
                </a:lnTo>
                <a:lnTo>
                  <a:pt x="90" y="366"/>
                </a:lnTo>
                <a:lnTo>
                  <a:pt x="90" y="372"/>
                </a:lnTo>
                <a:lnTo>
                  <a:pt x="90" y="372"/>
                </a:lnTo>
                <a:lnTo>
                  <a:pt x="90" y="378"/>
                </a:lnTo>
                <a:lnTo>
                  <a:pt x="96" y="378"/>
                </a:lnTo>
                <a:lnTo>
                  <a:pt x="96" y="378"/>
                </a:lnTo>
                <a:lnTo>
                  <a:pt x="96" y="378"/>
                </a:lnTo>
                <a:lnTo>
                  <a:pt x="102" y="384"/>
                </a:lnTo>
                <a:lnTo>
                  <a:pt x="102" y="384"/>
                </a:lnTo>
                <a:lnTo>
                  <a:pt x="102" y="384"/>
                </a:lnTo>
                <a:lnTo>
                  <a:pt x="108" y="384"/>
                </a:lnTo>
                <a:lnTo>
                  <a:pt x="108" y="384"/>
                </a:lnTo>
                <a:lnTo>
                  <a:pt x="114" y="384"/>
                </a:lnTo>
                <a:lnTo>
                  <a:pt x="114" y="384"/>
                </a:lnTo>
                <a:lnTo>
                  <a:pt x="120" y="384"/>
                </a:lnTo>
                <a:lnTo>
                  <a:pt x="126" y="384"/>
                </a:lnTo>
                <a:lnTo>
                  <a:pt x="138" y="384"/>
                </a:lnTo>
                <a:lnTo>
                  <a:pt x="150" y="378"/>
                </a:lnTo>
                <a:lnTo>
                  <a:pt x="156" y="378"/>
                </a:lnTo>
                <a:lnTo>
                  <a:pt x="162" y="378"/>
                </a:lnTo>
                <a:lnTo>
                  <a:pt x="168" y="378"/>
                </a:lnTo>
                <a:lnTo>
                  <a:pt x="174" y="378"/>
                </a:lnTo>
                <a:lnTo>
                  <a:pt x="180" y="378"/>
                </a:lnTo>
                <a:lnTo>
                  <a:pt x="180" y="378"/>
                </a:lnTo>
                <a:lnTo>
                  <a:pt x="180" y="384"/>
                </a:lnTo>
                <a:lnTo>
                  <a:pt x="180" y="384"/>
                </a:lnTo>
                <a:lnTo>
                  <a:pt x="180" y="384"/>
                </a:lnTo>
                <a:lnTo>
                  <a:pt x="180" y="390"/>
                </a:lnTo>
                <a:lnTo>
                  <a:pt x="180" y="390"/>
                </a:lnTo>
                <a:lnTo>
                  <a:pt x="186" y="390"/>
                </a:lnTo>
                <a:lnTo>
                  <a:pt x="186" y="396"/>
                </a:lnTo>
                <a:lnTo>
                  <a:pt x="186" y="396"/>
                </a:lnTo>
                <a:lnTo>
                  <a:pt x="186" y="396"/>
                </a:lnTo>
                <a:lnTo>
                  <a:pt x="192" y="396"/>
                </a:lnTo>
                <a:lnTo>
                  <a:pt x="192" y="396"/>
                </a:lnTo>
                <a:lnTo>
                  <a:pt x="198" y="396"/>
                </a:lnTo>
                <a:lnTo>
                  <a:pt x="204" y="396"/>
                </a:lnTo>
                <a:lnTo>
                  <a:pt x="216" y="396"/>
                </a:lnTo>
                <a:lnTo>
                  <a:pt x="222" y="396"/>
                </a:lnTo>
                <a:lnTo>
                  <a:pt x="228" y="396"/>
                </a:lnTo>
                <a:lnTo>
                  <a:pt x="228" y="396"/>
                </a:lnTo>
                <a:lnTo>
                  <a:pt x="234" y="396"/>
                </a:lnTo>
                <a:lnTo>
                  <a:pt x="240" y="396"/>
                </a:lnTo>
                <a:lnTo>
                  <a:pt x="240" y="396"/>
                </a:lnTo>
                <a:lnTo>
                  <a:pt x="246" y="396"/>
                </a:lnTo>
                <a:lnTo>
                  <a:pt x="246" y="396"/>
                </a:lnTo>
                <a:lnTo>
                  <a:pt x="252" y="396"/>
                </a:lnTo>
                <a:lnTo>
                  <a:pt x="252" y="396"/>
                </a:lnTo>
                <a:lnTo>
                  <a:pt x="258" y="402"/>
                </a:lnTo>
                <a:lnTo>
                  <a:pt x="264" y="402"/>
                </a:lnTo>
                <a:lnTo>
                  <a:pt x="270" y="402"/>
                </a:lnTo>
                <a:lnTo>
                  <a:pt x="270" y="402"/>
                </a:lnTo>
                <a:lnTo>
                  <a:pt x="276" y="402"/>
                </a:lnTo>
                <a:lnTo>
                  <a:pt x="276" y="408"/>
                </a:lnTo>
                <a:lnTo>
                  <a:pt x="276" y="408"/>
                </a:lnTo>
                <a:lnTo>
                  <a:pt x="282" y="408"/>
                </a:lnTo>
                <a:lnTo>
                  <a:pt x="282" y="408"/>
                </a:lnTo>
                <a:lnTo>
                  <a:pt x="282" y="408"/>
                </a:lnTo>
                <a:lnTo>
                  <a:pt x="282" y="402"/>
                </a:lnTo>
                <a:lnTo>
                  <a:pt x="288" y="402"/>
                </a:lnTo>
                <a:lnTo>
                  <a:pt x="288" y="402"/>
                </a:lnTo>
                <a:lnTo>
                  <a:pt x="294" y="402"/>
                </a:lnTo>
                <a:lnTo>
                  <a:pt x="300" y="402"/>
                </a:lnTo>
                <a:lnTo>
                  <a:pt x="306" y="396"/>
                </a:lnTo>
                <a:lnTo>
                  <a:pt x="306" y="396"/>
                </a:lnTo>
                <a:lnTo>
                  <a:pt x="312" y="396"/>
                </a:lnTo>
                <a:lnTo>
                  <a:pt x="312" y="396"/>
                </a:lnTo>
                <a:lnTo>
                  <a:pt x="318" y="396"/>
                </a:lnTo>
                <a:lnTo>
                  <a:pt x="336" y="396"/>
                </a:lnTo>
                <a:lnTo>
                  <a:pt x="348" y="396"/>
                </a:lnTo>
                <a:lnTo>
                  <a:pt x="354" y="396"/>
                </a:lnTo>
                <a:lnTo>
                  <a:pt x="366" y="396"/>
                </a:lnTo>
                <a:lnTo>
                  <a:pt x="372" y="396"/>
                </a:lnTo>
                <a:lnTo>
                  <a:pt x="378" y="396"/>
                </a:lnTo>
                <a:lnTo>
                  <a:pt x="384" y="396"/>
                </a:lnTo>
                <a:lnTo>
                  <a:pt x="390" y="396"/>
                </a:lnTo>
                <a:lnTo>
                  <a:pt x="516" y="438"/>
                </a:lnTo>
              </a:path>
            </a:pathLst>
          </a:custGeom>
          <a:noFill/>
          <a:ln cap="rnd" w="936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1676520" y="2235240"/>
            <a:ext cx="982440" cy="914400"/>
          </a:xfrm>
          <a:custGeom>
            <a:avLst/>
            <a:gdLst/>
            <a:ahLst/>
            <a:rect l="l" t="t" r="r" b="b"/>
            <a:pathLst>
              <a:path w="696" h="576">
                <a:moveTo>
                  <a:pt x="672" y="162"/>
                </a:moveTo>
                <a:lnTo>
                  <a:pt x="672" y="162"/>
                </a:lnTo>
                <a:lnTo>
                  <a:pt x="678" y="168"/>
                </a:lnTo>
                <a:lnTo>
                  <a:pt x="678" y="168"/>
                </a:lnTo>
                <a:lnTo>
                  <a:pt x="684" y="168"/>
                </a:lnTo>
                <a:lnTo>
                  <a:pt x="684" y="174"/>
                </a:lnTo>
                <a:lnTo>
                  <a:pt x="690" y="174"/>
                </a:lnTo>
                <a:lnTo>
                  <a:pt x="690" y="180"/>
                </a:lnTo>
                <a:lnTo>
                  <a:pt x="690" y="180"/>
                </a:lnTo>
                <a:lnTo>
                  <a:pt x="696" y="186"/>
                </a:lnTo>
                <a:lnTo>
                  <a:pt x="696" y="186"/>
                </a:lnTo>
                <a:lnTo>
                  <a:pt x="696" y="192"/>
                </a:lnTo>
                <a:lnTo>
                  <a:pt x="696" y="198"/>
                </a:lnTo>
                <a:lnTo>
                  <a:pt x="696" y="198"/>
                </a:lnTo>
                <a:lnTo>
                  <a:pt x="696" y="204"/>
                </a:lnTo>
                <a:lnTo>
                  <a:pt x="696" y="204"/>
                </a:lnTo>
                <a:lnTo>
                  <a:pt x="696" y="210"/>
                </a:lnTo>
                <a:lnTo>
                  <a:pt x="696" y="210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22"/>
                </a:lnTo>
                <a:lnTo>
                  <a:pt x="690" y="228"/>
                </a:lnTo>
                <a:lnTo>
                  <a:pt x="690" y="234"/>
                </a:lnTo>
                <a:lnTo>
                  <a:pt x="684" y="240"/>
                </a:lnTo>
                <a:lnTo>
                  <a:pt x="684" y="246"/>
                </a:lnTo>
                <a:lnTo>
                  <a:pt x="678" y="246"/>
                </a:lnTo>
                <a:lnTo>
                  <a:pt x="678" y="246"/>
                </a:lnTo>
                <a:lnTo>
                  <a:pt x="672" y="252"/>
                </a:lnTo>
                <a:lnTo>
                  <a:pt x="672" y="252"/>
                </a:lnTo>
                <a:lnTo>
                  <a:pt x="666" y="258"/>
                </a:lnTo>
                <a:lnTo>
                  <a:pt x="666" y="258"/>
                </a:lnTo>
                <a:lnTo>
                  <a:pt x="666" y="258"/>
                </a:lnTo>
                <a:lnTo>
                  <a:pt x="660" y="264"/>
                </a:lnTo>
                <a:lnTo>
                  <a:pt x="660" y="264"/>
                </a:lnTo>
                <a:lnTo>
                  <a:pt x="660" y="276"/>
                </a:lnTo>
                <a:lnTo>
                  <a:pt x="654" y="282"/>
                </a:lnTo>
                <a:lnTo>
                  <a:pt x="654" y="288"/>
                </a:lnTo>
                <a:lnTo>
                  <a:pt x="648" y="294"/>
                </a:lnTo>
                <a:lnTo>
                  <a:pt x="648" y="294"/>
                </a:lnTo>
                <a:lnTo>
                  <a:pt x="642" y="294"/>
                </a:lnTo>
                <a:lnTo>
                  <a:pt x="642" y="294"/>
                </a:lnTo>
                <a:lnTo>
                  <a:pt x="642" y="294"/>
                </a:lnTo>
                <a:lnTo>
                  <a:pt x="636" y="294"/>
                </a:lnTo>
                <a:lnTo>
                  <a:pt x="636" y="294"/>
                </a:lnTo>
                <a:lnTo>
                  <a:pt x="636" y="294"/>
                </a:lnTo>
                <a:lnTo>
                  <a:pt x="630" y="300"/>
                </a:lnTo>
                <a:lnTo>
                  <a:pt x="630" y="300"/>
                </a:lnTo>
                <a:lnTo>
                  <a:pt x="630" y="300"/>
                </a:lnTo>
                <a:lnTo>
                  <a:pt x="630" y="306"/>
                </a:lnTo>
                <a:lnTo>
                  <a:pt x="624" y="306"/>
                </a:lnTo>
                <a:lnTo>
                  <a:pt x="624" y="306"/>
                </a:lnTo>
                <a:lnTo>
                  <a:pt x="624" y="312"/>
                </a:lnTo>
                <a:lnTo>
                  <a:pt x="618" y="318"/>
                </a:lnTo>
                <a:lnTo>
                  <a:pt x="618" y="318"/>
                </a:lnTo>
                <a:lnTo>
                  <a:pt x="612" y="318"/>
                </a:lnTo>
                <a:lnTo>
                  <a:pt x="612" y="324"/>
                </a:lnTo>
                <a:lnTo>
                  <a:pt x="612" y="324"/>
                </a:lnTo>
                <a:lnTo>
                  <a:pt x="612" y="324"/>
                </a:lnTo>
                <a:lnTo>
                  <a:pt x="612" y="330"/>
                </a:lnTo>
                <a:lnTo>
                  <a:pt x="612" y="330"/>
                </a:lnTo>
                <a:lnTo>
                  <a:pt x="618" y="336"/>
                </a:lnTo>
                <a:lnTo>
                  <a:pt x="618" y="336"/>
                </a:lnTo>
                <a:lnTo>
                  <a:pt x="624" y="336"/>
                </a:lnTo>
                <a:lnTo>
                  <a:pt x="624" y="342"/>
                </a:lnTo>
                <a:lnTo>
                  <a:pt x="630" y="342"/>
                </a:lnTo>
                <a:lnTo>
                  <a:pt x="630" y="342"/>
                </a:lnTo>
                <a:lnTo>
                  <a:pt x="630" y="348"/>
                </a:lnTo>
                <a:lnTo>
                  <a:pt x="630" y="348"/>
                </a:lnTo>
                <a:lnTo>
                  <a:pt x="630" y="348"/>
                </a:lnTo>
                <a:lnTo>
                  <a:pt x="630" y="348"/>
                </a:lnTo>
                <a:lnTo>
                  <a:pt x="630" y="354"/>
                </a:lnTo>
                <a:lnTo>
                  <a:pt x="630" y="354"/>
                </a:lnTo>
                <a:lnTo>
                  <a:pt x="630" y="360"/>
                </a:lnTo>
                <a:lnTo>
                  <a:pt x="630" y="360"/>
                </a:lnTo>
                <a:lnTo>
                  <a:pt x="630" y="366"/>
                </a:lnTo>
                <a:lnTo>
                  <a:pt x="624" y="366"/>
                </a:lnTo>
                <a:lnTo>
                  <a:pt x="624" y="372"/>
                </a:lnTo>
                <a:lnTo>
                  <a:pt x="624" y="378"/>
                </a:lnTo>
                <a:lnTo>
                  <a:pt x="624" y="378"/>
                </a:lnTo>
                <a:lnTo>
                  <a:pt x="624" y="384"/>
                </a:lnTo>
                <a:lnTo>
                  <a:pt x="624" y="384"/>
                </a:lnTo>
                <a:lnTo>
                  <a:pt x="624" y="390"/>
                </a:lnTo>
                <a:lnTo>
                  <a:pt x="624" y="390"/>
                </a:lnTo>
                <a:lnTo>
                  <a:pt x="624" y="390"/>
                </a:lnTo>
                <a:lnTo>
                  <a:pt x="624" y="390"/>
                </a:lnTo>
                <a:lnTo>
                  <a:pt x="624" y="396"/>
                </a:lnTo>
                <a:lnTo>
                  <a:pt x="624" y="396"/>
                </a:lnTo>
                <a:lnTo>
                  <a:pt x="624" y="402"/>
                </a:lnTo>
                <a:lnTo>
                  <a:pt x="624" y="402"/>
                </a:lnTo>
                <a:lnTo>
                  <a:pt x="624" y="408"/>
                </a:lnTo>
                <a:lnTo>
                  <a:pt x="588" y="576"/>
                </a:lnTo>
                <a:lnTo>
                  <a:pt x="18" y="438"/>
                </a:lnTo>
                <a:lnTo>
                  <a:pt x="18" y="438"/>
                </a:lnTo>
                <a:lnTo>
                  <a:pt x="12" y="432"/>
                </a:lnTo>
                <a:lnTo>
                  <a:pt x="12" y="432"/>
                </a:lnTo>
                <a:lnTo>
                  <a:pt x="12" y="432"/>
                </a:lnTo>
                <a:lnTo>
                  <a:pt x="6" y="426"/>
                </a:lnTo>
                <a:lnTo>
                  <a:pt x="6" y="426"/>
                </a:lnTo>
                <a:lnTo>
                  <a:pt x="6" y="426"/>
                </a:lnTo>
                <a:lnTo>
                  <a:pt x="0" y="420"/>
                </a:lnTo>
                <a:lnTo>
                  <a:pt x="0" y="414"/>
                </a:lnTo>
                <a:lnTo>
                  <a:pt x="0" y="414"/>
                </a:lnTo>
                <a:lnTo>
                  <a:pt x="0" y="408"/>
                </a:lnTo>
                <a:lnTo>
                  <a:pt x="0" y="402"/>
                </a:lnTo>
                <a:lnTo>
                  <a:pt x="0" y="402"/>
                </a:lnTo>
                <a:lnTo>
                  <a:pt x="0" y="402"/>
                </a:lnTo>
                <a:lnTo>
                  <a:pt x="0" y="396"/>
                </a:lnTo>
                <a:lnTo>
                  <a:pt x="0" y="396"/>
                </a:lnTo>
                <a:lnTo>
                  <a:pt x="0" y="390"/>
                </a:lnTo>
                <a:lnTo>
                  <a:pt x="6" y="390"/>
                </a:lnTo>
                <a:lnTo>
                  <a:pt x="6" y="384"/>
                </a:lnTo>
                <a:lnTo>
                  <a:pt x="12" y="384"/>
                </a:lnTo>
                <a:lnTo>
                  <a:pt x="12" y="378"/>
                </a:lnTo>
                <a:lnTo>
                  <a:pt x="6" y="378"/>
                </a:lnTo>
                <a:lnTo>
                  <a:pt x="6" y="372"/>
                </a:lnTo>
                <a:lnTo>
                  <a:pt x="6" y="372"/>
                </a:lnTo>
                <a:lnTo>
                  <a:pt x="6" y="372"/>
                </a:lnTo>
                <a:lnTo>
                  <a:pt x="6" y="366"/>
                </a:lnTo>
                <a:lnTo>
                  <a:pt x="6" y="366"/>
                </a:lnTo>
                <a:lnTo>
                  <a:pt x="6" y="360"/>
                </a:lnTo>
                <a:lnTo>
                  <a:pt x="6" y="360"/>
                </a:lnTo>
                <a:lnTo>
                  <a:pt x="6" y="360"/>
                </a:lnTo>
                <a:lnTo>
                  <a:pt x="6" y="354"/>
                </a:lnTo>
                <a:lnTo>
                  <a:pt x="6" y="354"/>
                </a:lnTo>
                <a:lnTo>
                  <a:pt x="6" y="348"/>
                </a:lnTo>
                <a:lnTo>
                  <a:pt x="12" y="348"/>
                </a:lnTo>
                <a:lnTo>
                  <a:pt x="12" y="342"/>
                </a:lnTo>
                <a:lnTo>
                  <a:pt x="18" y="342"/>
                </a:lnTo>
                <a:lnTo>
                  <a:pt x="18" y="336"/>
                </a:lnTo>
                <a:lnTo>
                  <a:pt x="18" y="336"/>
                </a:lnTo>
                <a:lnTo>
                  <a:pt x="24" y="330"/>
                </a:lnTo>
                <a:lnTo>
                  <a:pt x="30" y="324"/>
                </a:lnTo>
                <a:lnTo>
                  <a:pt x="36" y="306"/>
                </a:lnTo>
                <a:lnTo>
                  <a:pt x="48" y="288"/>
                </a:lnTo>
                <a:lnTo>
                  <a:pt x="60" y="264"/>
                </a:lnTo>
                <a:lnTo>
                  <a:pt x="72" y="240"/>
                </a:lnTo>
                <a:lnTo>
                  <a:pt x="84" y="222"/>
                </a:lnTo>
                <a:lnTo>
                  <a:pt x="96" y="198"/>
                </a:lnTo>
                <a:lnTo>
                  <a:pt x="108" y="174"/>
                </a:lnTo>
                <a:lnTo>
                  <a:pt x="114" y="156"/>
                </a:lnTo>
                <a:lnTo>
                  <a:pt x="120" y="156"/>
                </a:lnTo>
                <a:lnTo>
                  <a:pt x="120" y="150"/>
                </a:lnTo>
                <a:lnTo>
                  <a:pt x="120" y="150"/>
                </a:lnTo>
                <a:lnTo>
                  <a:pt x="120" y="144"/>
                </a:lnTo>
                <a:lnTo>
                  <a:pt x="120" y="144"/>
                </a:lnTo>
                <a:lnTo>
                  <a:pt x="120" y="138"/>
                </a:lnTo>
                <a:lnTo>
                  <a:pt x="120" y="132"/>
                </a:lnTo>
                <a:lnTo>
                  <a:pt x="120" y="126"/>
                </a:lnTo>
                <a:lnTo>
                  <a:pt x="120" y="126"/>
                </a:lnTo>
                <a:lnTo>
                  <a:pt x="126" y="120"/>
                </a:lnTo>
                <a:lnTo>
                  <a:pt x="126" y="114"/>
                </a:lnTo>
                <a:lnTo>
                  <a:pt x="126" y="108"/>
                </a:lnTo>
                <a:lnTo>
                  <a:pt x="126" y="108"/>
                </a:lnTo>
                <a:lnTo>
                  <a:pt x="126" y="108"/>
                </a:lnTo>
                <a:lnTo>
                  <a:pt x="132" y="108"/>
                </a:lnTo>
                <a:lnTo>
                  <a:pt x="132" y="108"/>
                </a:lnTo>
                <a:lnTo>
                  <a:pt x="132" y="108"/>
                </a:lnTo>
                <a:lnTo>
                  <a:pt x="138" y="108"/>
                </a:lnTo>
                <a:lnTo>
                  <a:pt x="138" y="102"/>
                </a:lnTo>
                <a:lnTo>
                  <a:pt x="138" y="102"/>
                </a:lnTo>
                <a:lnTo>
                  <a:pt x="144" y="96"/>
                </a:lnTo>
                <a:lnTo>
                  <a:pt x="144" y="90"/>
                </a:lnTo>
                <a:lnTo>
                  <a:pt x="144" y="84"/>
                </a:lnTo>
                <a:lnTo>
                  <a:pt x="144" y="78"/>
                </a:lnTo>
                <a:lnTo>
                  <a:pt x="144" y="72"/>
                </a:lnTo>
                <a:lnTo>
                  <a:pt x="144" y="66"/>
                </a:lnTo>
                <a:lnTo>
                  <a:pt x="144" y="60"/>
                </a:lnTo>
                <a:lnTo>
                  <a:pt x="144" y="48"/>
                </a:lnTo>
                <a:lnTo>
                  <a:pt x="144" y="42"/>
                </a:lnTo>
                <a:lnTo>
                  <a:pt x="144" y="36"/>
                </a:lnTo>
                <a:lnTo>
                  <a:pt x="144" y="36"/>
                </a:lnTo>
                <a:lnTo>
                  <a:pt x="144" y="30"/>
                </a:lnTo>
                <a:lnTo>
                  <a:pt x="144" y="30"/>
                </a:lnTo>
                <a:lnTo>
                  <a:pt x="150" y="30"/>
                </a:lnTo>
                <a:lnTo>
                  <a:pt x="150" y="24"/>
                </a:lnTo>
                <a:lnTo>
                  <a:pt x="150" y="24"/>
                </a:lnTo>
                <a:lnTo>
                  <a:pt x="156" y="18"/>
                </a:lnTo>
                <a:lnTo>
                  <a:pt x="156" y="12"/>
                </a:lnTo>
                <a:lnTo>
                  <a:pt x="162" y="6"/>
                </a:lnTo>
                <a:lnTo>
                  <a:pt x="162" y="0"/>
                </a:lnTo>
                <a:lnTo>
                  <a:pt x="168" y="0"/>
                </a:lnTo>
                <a:lnTo>
                  <a:pt x="174" y="0"/>
                </a:lnTo>
                <a:lnTo>
                  <a:pt x="174" y="0"/>
                </a:lnTo>
                <a:lnTo>
                  <a:pt x="180" y="0"/>
                </a:lnTo>
                <a:lnTo>
                  <a:pt x="180" y="0"/>
                </a:lnTo>
                <a:lnTo>
                  <a:pt x="186" y="0"/>
                </a:lnTo>
                <a:lnTo>
                  <a:pt x="186" y="0"/>
                </a:lnTo>
                <a:lnTo>
                  <a:pt x="192" y="0"/>
                </a:lnTo>
                <a:lnTo>
                  <a:pt x="198" y="6"/>
                </a:lnTo>
                <a:lnTo>
                  <a:pt x="198" y="12"/>
                </a:lnTo>
                <a:lnTo>
                  <a:pt x="198" y="18"/>
                </a:lnTo>
                <a:lnTo>
                  <a:pt x="204" y="18"/>
                </a:lnTo>
                <a:lnTo>
                  <a:pt x="204" y="24"/>
                </a:lnTo>
                <a:lnTo>
                  <a:pt x="204" y="24"/>
                </a:lnTo>
                <a:lnTo>
                  <a:pt x="204" y="24"/>
                </a:lnTo>
                <a:lnTo>
                  <a:pt x="204" y="24"/>
                </a:lnTo>
                <a:lnTo>
                  <a:pt x="204" y="24"/>
                </a:lnTo>
                <a:lnTo>
                  <a:pt x="210" y="30"/>
                </a:lnTo>
                <a:lnTo>
                  <a:pt x="210" y="30"/>
                </a:lnTo>
                <a:lnTo>
                  <a:pt x="210" y="30"/>
                </a:lnTo>
                <a:lnTo>
                  <a:pt x="216" y="30"/>
                </a:lnTo>
                <a:lnTo>
                  <a:pt x="216" y="30"/>
                </a:lnTo>
                <a:lnTo>
                  <a:pt x="222" y="30"/>
                </a:lnTo>
                <a:lnTo>
                  <a:pt x="222" y="30"/>
                </a:lnTo>
                <a:lnTo>
                  <a:pt x="228" y="30"/>
                </a:lnTo>
                <a:lnTo>
                  <a:pt x="228" y="30"/>
                </a:lnTo>
                <a:lnTo>
                  <a:pt x="228" y="30"/>
                </a:lnTo>
                <a:lnTo>
                  <a:pt x="228" y="30"/>
                </a:lnTo>
                <a:lnTo>
                  <a:pt x="228" y="30"/>
                </a:lnTo>
                <a:lnTo>
                  <a:pt x="228" y="36"/>
                </a:lnTo>
                <a:lnTo>
                  <a:pt x="228" y="36"/>
                </a:lnTo>
                <a:lnTo>
                  <a:pt x="228" y="36"/>
                </a:lnTo>
                <a:lnTo>
                  <a:pt x="234" y="36"/>
                </a:lnTo>
                <a:lnTo>
                  <a:pt x="234" y="42"/>
                </a:lnTo>
                <a:lnTo>
                  <a:pt x="234" y="42"/>
                </a:lnTo>
                <a:lnTo>
                  <a:pt x="234" y="42"/>
                </a:lnTo>
                <a:lnTo>
                  <a:pt x="234" y="42"/>
                </a:lnTo>
                <a:lnTo>
                  <a:pt x="234" y="48"/>
                </a:lnTo>
                <a:lnTo>
                  <a:pt x="234" y="48"/>
                </a:lnTo>
                <a:lnTo>
                  <a:pt x="234" y="48"/>
                </a:lnTo>
                <a:lnTo>
                  <a:pt x="234" y="54"/>
                </a:lnTo>
                <a:lnTo>
                  <a:pt x="234" y="54"/>
                </a:lnTo>
                <a:lnTo>
                  <a:pt x="240" y="54"/>
                </a:lnTo>
                <a:lnTo>
                  <a:pt x="240" y="54"/>
                </a:lnTo>
                <a:lnTo>
                  <a:pt x="240" y="60"/>
                </a:lnTo>
                <a:lnTo>
                  <a:pt x="240" y="60"/>
                </a:lnTo>
                <a:lnTo>
                  <a:pt x="240" y="60"/>
                </a:lnTo>
                <a:lnTo>
                  <a:pt x="240" y="60"/>
                </a:lnTo>
                <a:lnTo>
                  <a:pt x="240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6"/>
                </a:lnTo>
                <a:lnTo>
                  <a:pt x="246" y="66"/>
                </a:lnTo>
                <a:lnTo>
                  <a:pt x="252" y="66"/>
                </a:lnTo>
                <a:lnTo>
                  <a:pt x="252" y="72"/>
                </a:lnTo>
                <a:lnTo>
                  <a:pt x="252" y="72"/>
                </a:lnTo>
                <a:lnTo>
                  <a:pt x="252" y="78"/>
                </a:lnTo>
                <a:lnTo>
                  <a:pt x="252" y="78"/>
                </a:lnTo>
                <a:lnTo>
                  <a:pt x="252" y="78"/>
                </a:lnTo>
                <a:lnTo>
                  <a:pt x="252" y="84"/>
                </a:lnTo>
                <a:lnTo>
                  <a:pt x="246" y="84"/>
                </a:lnTo>
                <a:lnTo>
                  <a:pt x="246" y="84"/>
                </a:lnTo>
                <a:lnTo>
                  <a:pt x="246" y="90"/>
                </a:lnTo>
                <a:lnTo>
                  <a:pt x="246" y="90"/>
                </a:lnTo>
                <a:lnTo>
                  <a:pt x="246" y="90"/>
                </a:lnTo>
                <a:lnTo>
                  <a:pt x="246" y="96"/>
                </a:lnTo>
                <a:lnTo>
                  <a:pt x="246" y="96"/>
                </a:lnTo>
                <a:lnTo>
                  <a:pt x="246" y="102"/>
                </a:lnTo>
                <a:lnTo>
                  <a:pt x="246" y="102"/>
                </a:lnTo>
                <a:lnTo>
                  <a:pt x="246" y="102"/>
                </a:lnTo>
                <a:lnTo>
                  <a:pt x="246" y="108"/>
                </a:lnTo>
                <a:lnTo>
                  <a:pt x="252" y="108"/>
                </a:lnTo>
                <a:lnTo>
                  <a:pt x="252" y="108"/>
                </a:lnTo>
                <a:lnTo>
                  <a:pt x="252" y="108"/>
                </a:lnTo>
                <a:lnTo>
                  <a:pt x="252" y="108"/>
                </a:lnTo>
                <a:lnTo>
                  <a:pt x="258" y="108"/>
                </a:lnTo>
                <a:lnTo>
                  <a:pt x="258" y="108"/>
                </a:lnTo>
                <a:lnTo>
                  <a:pt x="264" y="108"/>
                </a:lnTo>
                <a:lnTo>
                  <a:pt x="270" y="108"/>
                </a:lnTo>
                <a:lnTo>
                  <a:pt x="276" y="108"/>
                </a:lnTo>
                <a:lnTo>
                  <a:pt x="282" y="108"/>
                </a:lnTo>
                <a:lnTo>
                  <a:pt x="294" y="108"/>
                </a:lnTo>
                <a:lnTo>
                  <a:pt x="306" y="108"/>
                </a:lnTo>
                <a:lnTo>
                  <a:pt x="312" y="108"/>
                </a:lnTo>
                <a:lnTo>
                  <a:pt x="318" y="102"/>
                </a:lnTo>
                <a:lnTo>
                  <a:pt x="324" y="102"/>
                </a:lnTo>
                <a:lnTo>
                  <a:pt x="330" y="102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14"/>
                </a:lnTo>
                <a:lnTo>
                  <a:pt x="336" y="114"/>
                </a:lnTo>
                <a:lnTo>
                  <a:pt x="336" y="120"/>
                </a:lnTo>
                <a:lnTo>
                  <a:pt x="342" y="120"/>
                </a:lnTo>
                <a:lnTo>
                  <a:pt x="342" y="120"/>
                </a:lnTo>
                <a:lnTo>
                  <a:pt x="342" y="120"/>
                </a:lnTo>
                <a:lnTo>
                  <a:pt x="342" y="120"/>
                </a:lnTo>
                <a:lnTo>
                  <a:pt x="348" y="120"/>
                </a:lnTo>
                <a:lnTo>
                  <a:pt x="348" y="120"/>
                </a:lnTo>
                <a:lnTo>
                  <a:pt x="354" y="120"/>
                </a:lnTo>
                <a:lnTo>
                  <a:pt x="360" y="120"/>
                </a:lnTo>
                <a:lnTo>
                  <a:pt x="366" y="120"/>
                </a:lnTo>
                <a:lnTo>
                  <a:pt x="372" y="120"/>
                </a:lnTo>
                <a:lnTo>
                  <a:pt x="378" y="120"/>
                </a:lnTo>
                <a:lnTo>
                  <a:pt x="384" y="120"/>
                </a:lnTo>
                <a:lnTo>
                  <a:pt x="390" y="120"/>
                </a:lnTo>
                <a:lnTo>
                  <a:pt x="396" y="120"/>
                </a:lnTo>
                <a:lnTo>
                  <a:pt x="396" y="120"/>
                </a:lnTo>
                <a:lnTo>
                  <a:pt x="402" y="120"/>
                </a:lnTo>
                <a:lnTo>
                  <a:pt x="402" y="126"/>
                </a:lnTo>
                <a:lnTo>
                  <a:pt x="408" y="126"/>
                </a:lnTo>
                <a:lnTo>
                  <a:pt x="408" y="126"/>
                </a:lnTo>
                <a:lnTo>
                  <a:pt x="414" y="126"/>
                </a:lnTo>
                <a:lnTo>
                  <a:pt x="414" y="126"/>
                </a:lnTo>
                <a:lnTo>
                  <a:pt x="420" y="132"/>
                </a:lnTo>
                <a:lnTo>
                  <a:pt x="426" y="132"/>
                </a:lnTo>
                <a:lnTo>
                  <a:pt x="426" y="132"/>
                </a:lnTo>
                <a:lnTo>
                  <a:pt x="432" y="132"/>
                </a:lnTo>
                <a:lnTo>
                  <a:pt x="432" y="132"/>
                </a:lnTo>
                <a:lnTo>
                  <a:pt x="438" y="132"/>
                </a:lnTo>
                <a:lnTo>
                  <a:pt x="438" y="132"/>
                </a:lnTo>
                <a:lnTo>
                  <a:pt x="444" y="132"/>
                </a:lnTo>
                <a:lnTo>
                  <a:pt x="444" y="132"/>
                </a:lnTo>
                <a:lnTo>
                  <a:pt x="444" y="132"/>
                </a:lnTo>
                <a:lnTo>
                  <a:pt x="450" y="132"/>
                </a:lnTo>
                <a:lnTo>
                  <a:pt x="456" y="126"/>
                </a:lnTo>
                <a:lnTo>
                  <a:pt x="456" y="126"/>
                </a:lnTo>
                <a:lnTo>
                  <a:pt x="462" y="126"/>
                </a:lnTo>
                <a:lnTo>
                  <a:pt x="462" y="126"/>
                </a:lnTo>
                <a:lnTo>
                  <a:pt x="468" y="126"/>
                </a:lnTo>
                <a:lnTo>
                  <a:pt x="468" y="126"/>
                </a:lnTo>
                <a:lnTo>
                  <a:pt x="474" y="126"/>
                </a:lnTo>
                <a:lnTo>
                  <a:pt x="486" y="126"/>
                </a:lnTo>
                <a:lnTo>
                  <a:pt x="492" y="126"/>
                </a:lnTo>
                <a:lnTo>
                  <a:pt x="504" y="126"/>
                </a:lnTo>
                <a:lnTo>
                  <a:pt x="516" y="126"/>
                </a:lnTo>
                <a:lnTo>
                  <a:pt x="522" y="126"/>
                </a:lnTo>
                <a:lnTo>
                  <a:pt x="534" y="126"/>
                </a:lnTo>
                <a:lnTo>
                  <a:pt x="540" y="126"/>
                </a:lnTo>
                <a:lnTo>
                  <a:pt x="546" y="126"/>
                </a:lnTo>
                <a:lnTo>
                  <a:pt x="570" y="132"/>
                </a:lnTo>
                <a:lnTo>
                  <a:pt x="588" y="138"/>
                </a:lnTo>
                <a:lnTo>
                  <a:pt x="600" y="138"/>
                </a:lnTo>
                <a:lnTo>
                  <a:pt x="606" y="144"/>
                </a:lnTo>
                <a:lnTo>
                  <a:pt x="618" y="144"/>
                </a:lnTo>
                <a:lnTo>
                  <a:pt x="630" y="150"/>
                </a:lnTo>
                <a:lnTo>
                  <a:pt x="648" y="156"/>
                </a:lnTo>
                <a:lnTo>
                  <a:pt x="672" y="162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1676520" y="2235240"/>
            <a:ext cx="982440" cy="914400"/>
          </a:xfrm>
          <a:custGeom>
            <a:avLst/>
            <a:gdLst/>
            <a:ahLst/>
            <a:rect l="l" t="t" r="r" b="b"/>
            <a:pathLst>
              <a:path w="696" h="576">
                <a:moveTo>
                  <a:pt x="672" y="162"/>
                </a:moveTo>
                <a:lnTo>
                  <a:pt x="672" y="162"/>
                </a:lnTo>
                <a:lnTo>
                  <a:pt x="678" y="168"/>
                </a:lnTo>
                <a:lnTo>
                  <a:pt x="678" y="168"/>
                </a:lnTo>
                <a:lnTo>
                  <a:pt x="684" y="168"/>
                </a:lnTo>
                <a:lnTo>
                  <a:pt x="684" y="174"/>
                </a:lnTo>
                <a:lnTo>
                  <a:pt x="690" y="174"/>
                </a:lnTo>
                <a:lnTo>
                  <a:pt x="690" y="180"/>
                </a:lnTo>
                <a:lnTo>
                  <a:pt x="690" y="180"/>
                </a:lnTo>
                <a:lnTo>
                  <a:pt x="696" y="186"/>
                </a:lnTo>
                <a:lnTo>
                  <a:pt x="696" y="186"/>
                </a:lnTo>
                <a:lnTo>
                  <a:pt x="696" y="192"/>
                </a:lnTo>
                <a:lnTo>
                  <a:pt x="696" y="198"/>
                </a:lnTo>
                <a:lnTo>
                  <a:pt x="696" y="198"/>
                </a:lnTo>
                <a:lnTo>
                  <a:pt x="696" y="204"/>
                </a:lnTo>
                <a:lnTo>
                  <a:pt x="696" y="204"/>
                </a:lnTo>
                <a:lnTo>
                  <a:pt x="696" y="210"/>
                </a:lnTo>
                <a:lnTo>
                  <a:pt x="696" y="210"/>
                </a:lnTo>
                <a:lnTo>
                  <a:pt x="696" y="216"/>
                </a:lnTo>
                <a:lnTo>
                  <a:pt x="696" y="216"/>
                </a:lnTo>
                <a:lnTo>
                  <a:pt x="696" y="216"/>
                </a:lnTo>
                <a:lnTo>
                  <a:pt x="696" y="222"/>
                </a:lnTo>
                <a:lnTo>
                  <a:pt x="690" y="228"/>
                </a:lnTo>
                <a:lnTo>
                  <a:pt x="690" y="234"/>
                </a:lnTo>
                <a:lnTo>
                  <a:pt x="684" y="240"/>
                </a:lnTo>
                <a:lnTo>
                  <a:pt x="684" y="246"/>
                </a:lnTo>
                <a:lnTo>
                  <a:pt x="678" y="246"/>
                </a:lnTo>
                <a:lnTo>
                  <a:pt x="678" y="246"/>
                </a:lnTo>
                <a:lnTo>
                  <a:pt x="672" y="252"/>
                </a:lnTo>
                <a:lnTo>
                  <a:pt x="672" y="252"/>
                </a:lnTo>
                <a:lnTo>
                  <a:pt x="666" y="258"/>
                </a:lnTo>
                <a:lnTo>
                  <a:pt x="666" y="258"/>
                </a:lnTo>
                <a:lnTo>
                  <a:pt x="666" y="258"/>
                </a:lnTo>
                <a:lnTo>
                  <a:pt x="660" y="264"/>
                </a:lnTo>
                <a:lnTo>
                  <a:pt x="660" y="264"/>
                </a:lnTo>
                <a:lnTo>
                  <a:pt x="660" y="276"/>
                </a:lnTo>
                <a:lnTo>
                  <a:pt x="654" y="282"/>
                </a:lnTo>
                <a:lnTo>
                  <a:pt x="654" y="288"/>
                </a:lnTo>
                <a:lnTo>
                  <a:pt x="648" y="294"/>
                </a:lnTo>
                <a:lnTo>
                  <a:pt x="648" y="294"/>
                </a:lnTo>
                <a:lnTo>
                  <a:pt x="642" y="294"/>
                </a:lnTo>
                <a:lnTo>
                  <a:pt x="642" y="294"/>
                </a:lnTo>
                <a:lnTo>
                  <a:pt x="642" y="294"/>
                </a:lnTo>
                <a:lnTo>
                  <a:pt x="636" y="294"/>
                </a:lnTo>
                <a:lnTo>
                  <a:pt x="636" y="294"/>
                </a:lnTo>
                <a:lnTo>
                  <a:pt x="636" y="294"/>
                </a:lnTo>
                <a:lnTo>
                  <a:pt x="630" y="300"/>
                </a:lnTo>
                <a:lnTo>
                  <a:pt x="630" y="300"/>
                </a:lnTo>
                <a:lnTo>
                  <a:pt x="630" y="300"/>
                </a:lnTo>
                <a:lnTo>
                  <a:pt x="630" y="306"/>
                </a:lnTo>
                <a:lnTo>
                  <a:pt x="624" y="306"/>
                </a:lnTo>
                <a:lnTo>
                  <a:pt x="624" y="306"/>
                </a:lnTo>
                <a:lnTo>
                  <a:pt x="624" y="312"/>
                </a:lnTo>
                <a:lnTo>
                  <a:pt x="618" y="318"/>
                </a:lnTo>
                <a:lnTo>
                  <a:pt x="618" y="318"/>
                </a:lnTo>
                <a:lnTo>
                  <a:pt x="612" y="318"/>
                </a:lnTo>
                <a:lnTo>
                  <a:pt x="612" y="324"/>
                </a:lnTo>
                <a:lnTo>
                  <a:pt x="612" y="324"/>
                </a:lnTo>
                <a:lnTo>
                  <a:pt x="612" y="324"/>
                </a:lnTo>
                <a:lnTo>
                  <a:pt x="612" y="330"/>
                </a:lnTo>
                <a:lnTo>
                  <a:pt x="612" y="330"/>
                </a:lnTo>
                <a:lnTo>
                  <a:pt x="618" y="336"/>
                </a:lnTo>
                <a:lnTo>
                  <a:pt x="618" y="336"/>
                </a:lnTo>
                <a:lnTo>
                  <a:pt x="624" y="336"/>
                </a:lnTo>
                <a:lnTo>
                  <a:pt x="624" y="342"/>
                </a:lnTo>
                <a:lnTo>
                  <a:pt x="630" y="342"/>
                </a:lnTo>
                <a:lnTo>
                  <a:pt x="630" y="342"/>
                </a:lnTo>
                <a:lnTo>
                  <a:pt x="630" y="348"/>
                </a:lnTo>
                <a:lnTo>
                  <a:pt x="630" y="348"/>
                </a:lnTo>
                <a:lnTo>
                  <a:pt x="630" y="348"/>
                </a:lnTo>
                <a:lnTo>
                  <a:pt x="630" y="348"/>
                </a:lnTo>
                <a:lnTo>
                  <a:pt x="630" y="354"/>
                </a:lnTo>
                <a:lnTo>
                  <a:pt x="630" y="354"/>
                </a:lnTo>
                <a:lnTo>
                  <a:pt x="630" y="360"/>
                </a:lnTo>
                <a:lnTo>
                  <a:pt x="630" y="360"/>
                </a:lnTo>
                <a:lnTo>
                  <a:pt x="630" y="366"/>
                </a:lnTo>
                <a:lnTo>
                  <a:pt x="624" y="366"/>
                </a:lnTo>
                <a:lnTo>
                  <a:pt x="624" y="372"/>
                </a:lnTo>
                <a:lnTo>
                  <a:pt x="624" y="378"/>
                </a:lnTo>
                <a:lnTo>
                  <a:pt x="624" y="378"/>
                </a:lnTo>
                <a:lnTo>
                  <a:pt x="624" y="384"/>
                </a:lnTo>
                <a:lnTo>
                  <a:pt x="624" y="384"/>
                </a:lnTo>
                <a:lnTo>
                  <a:pt x="624" y="390"/>
                </a:lnTo>
                <a:lnTo>
                  <a:pt x="624" y="390"/>
                </a:lnTo>
                <a:lnTo>
                  <a:pt x="624" y="390"/>
                </a:lnTo>
                <a:lnTo>
                  <a:pt x="624" y="390"/>
                </a:lnTo>
                <a:lnTo>
                  <a:pt x="624" y="396"/>
                </a:lnTo>
                <a:lnTo>
                  <a:pt x="624" y="396"/>
                </a:lnTo>
                <a:lnTo>
                  <a:pt x="624" y="402"/>
                </a:lnTo>
                <a:lnTo>
                  <a:pt x="624" y="402"/>
                </a:lnTo>
                <a:lnTo>
                  <a:pt x="624" y="408"/>
                </a:lnTo>
                <a:lnTo>
                  <a:pt x="588" y="576"/>
                </a:lnTo>
                <a:lnTo>
                  <a:pt x="18" y="438"/>
                </a:lnTo>
                <a:lnTo>
                  <a:pt x="18" y="438"/>
                </a:lnTo>
                <a:lnTo>
                  <a:pt x="12" y="432"/>
                </a:lnTo>
                <a:lnTo>
                  <a:pt x="12" y="432"/>
                </a:lnTo>
                <a:lnTo>
                  <a:pt x="12" y="432"/>
                </a:lnTo>
                <a:lnTo>
                  <a:pt x="6" y="426"/>
                </a:lnTo>
                <a:lnTo>
                  <a:pt x="6" y="426"/>
                </a:lnTo>
                <a:lnTo>
                  <a:pt x="6" y="426"/>
                </a:lnTo>
                <a:lnTo>
                  <a:pt x="0" y="420"/>
                </a:lnTo>
                <a:lnTo>
                  <a:pt x="0" y="414"/>
                </a:lnTo>
                <a:lnTo>
                  <a:pt x="0" y="414"/>
                </a:lnTo>
                <a:lnTo>
                  <a:pt x="0" y="408"/>
                </a:lnTo>
                <a:lnTo>
                  <a:pt x="0" y="402"/>
                </a:lnTo>
                <a:lnTo>
                  <a:pt x="0" y="402"/>
                </a:lnTo>
                <a:lnTo>
                  <a:pt x="0" y="402"/>
                </a:lnTo>
                <a:lnTo>
                  <a:pt x="0" y="396"/>
                </a:lnTo>
                <a:lnTo>
                  <a:pt x="0" y="396"/>
                </a:lnTo>
                <a:lnTo>
                  <a:pt x="0" y="390"/>
                </a:lnTo>
                <a:lnTo>
                  <a:pt x="6" y="390"/>
                </a:lnTo>
                <a:lnTo>
                  <a:pt x="6" y="384"/>
                </a:lnTo>
                <a:lnTo>
                  <a:pt x="12" y="384"/>
                </a:lnTo>
                <a:lnTo>
                  <a:pt x="12" y="378"/>
                </a:lnTo>
                <a:lnTo>
                  <a:pt x="6" y="378"/>
                </a:lnTo>
                <a:lnTo>
                  <a:pt x="6" y="372"/>
                </a:lnTo>
                <a:lnTo>
                  <a:pt x="6" y="372"/>
                </a:lnTo>
                <a:lnTo>
                  <a:pt x="6" y="372"/>
                </a:lnTo>
                <a:lnTo>
                  <a:pt x="6" y="366"/>
                </a:lnTo>
                <a:lnTo>
                  <a:pt x="6" y="366"/>
                </a:lnTo>
                <a:lnTo>
                  <a:pt x="6" y="360"/>
                </a:lnTo>
                <a:lnTo>
                  <a:pt x="6" y="360"/>
                </a:lnTo>
                <a:lnTo>
                  <a:pt x="6" y="360"/>
                </a:lnTo>
                <a:lnTo>
                  <a:pt x="6" y="354"/>
                </a:lnTo>
                <a:lnTo>
                  <a:pt x="6" y="354"/>
                </a:lnTo>
                <a:lnTo>
                  <a:pt x="6" y="348"/>
                </a:lnTo>
                <a:lnTo>
                  <a:pt x="12" y="348"/>
                </a:lnTo>
                <a:lnTo>
                  <a:pt x="12" y="342"/>
                </a:lnTo>
                <a:lnTo>
                  <a:pt x="18" y="342"/>
                </a:lnTo>
                <a:lnTo>
                  <a:pt x="18" y="336"/>
                </a:lnTo>
                <a:lnTo>
                  <a:pt x="18" y="336"/>
                </a:lnTo>
                <a:lnTo>
                  <a:pt x="24" y="330"/>
                </a:lnTo>
                <a:lnTo>
                  <a:pt x="30" y="324"/>
                </a:lnTo>
                <a:lnTo>
                  <a:pt x="36" y="306"/>
                </a:lnTo>
                <a:lnTo>
                  <a:pt x="48" y="288"/>
                </a:lnTo>
                <a:lnTo>
                  <a:pt x="60" y="264"/>
                </a:lnTo>
                <a:lnTo>
                  <a:pt x="72" y="240"/>
                </a:lnTo>
                <a:lnTo>
                  <a:pt x="84" y="222"/>
                </a:lnTo>
                <a:lnTo>
                  <a:pt x="96" y="198"/>
                </a:lnTo>
                <a:lnTo>
                  <a:pt x="108" y="174"/>
                </a:lnTo>
                <a:lnTo>
                  <a:pt x="114" y="156"/>
                </a:lnTo>
                <a:lnTo>
                  <a:pt x="120" y="156"/>
                </a:lnTo>
                <a:lnTo>
                  <a:pt x="120" y="150"/>
                </a:lnTo>
                <a:lnTo>
                  <a:pt x="120" y="150"/>
                </a:lnTo>
                <a:lnTo>
                  <a:pt x="120" y="144"/>
                </a:lnTo>
                <a:lnTo>
                  <a:pt x="120" y="144"/>
                </a:lnTo>
                <a:lnTo>
                  <a:pt x="120" y="138"/>
                </a:lnTo>
                <a:lnTo>
                  <a:pt x="120" y="132"/>
                </a:lnTo>
                <a:lnTo>
                  <a:pt x="120" y="126"/>
                </a:lnTo>
                <a:lnTo>
                  <a:pt x="120" y="126"/>
                </a:lnTo>
                <a:lnTo>
                  <a:pt x="126" y="120"/>
                </a:lnTo>
                <a:lnTo>
                  <a:pt x="126" y="114"/>
                </a:lnTo>
                <a:lnTo>
                  <a:pt x="126" y="108"/>
                </a:lnTo>
                <a:lnTo>
                  <a:pt x="126" y="108"/>
                </a:lnTo>
                <a:lnTo>
                  <a:pt x="126" y="108"/>
                </a:lnTo>
                <a:lnTo>
                  <a:pt x="132" y="108"/>
                </a:lnTo>
                <a:lnTo>
                  <a:pt x="132" y="108"/>
                </a:lnTo>
                <a:lnTo>
                  <a:pt x="132" y="108"/>
                </a:lnTo>
                <a:lnTo>
                  <a:pt x="138" y="108"/>
                </a:lnTo>
                <a:lnTo>
                  <a:pt x="138" y="102"/>
                </a:lnTo>
                <a:lnTo>
                  <a:pt x="138" y="102"/>
                </a:lnTo>
                <a:lnTo>
                  <a:pt x="144" y="96"/>
                </a:lnTo>
                <a:lnTo>
                  <a:pt x="144" y="90"/>
                </a:lnTo>
                <a:lnTo>
                  <a:pt x="144" y="84"/>
                </a:lnTo>
                <a:lnTo>
                  <a:pt x="144" y="78"/>
                </a:lnTo>
                <a:lnTo>
                  <a:pt x="144" y="72"/>
                </a:lnTo>
                <a:lnTo>
                  <a:pt x="144" y="66"/>
                </a:lnTo>
                <a:lnTo>
                  <a:pt x="144" y="60"/>
                </a:lnTo>
                <a:lnTo>
                  <a:pt x="144" y="48"/>
                </a:lnTo>
                <a:lnTo>
                  <a:pt x="144" y="42"/>
                </a:lnTo>
                <a:lnTo>
                  <a:pt x="144" y="36"/>
                </a:lnTo>
                <a:lnTo>
                  <a:pt x="144" y="36"/>
                </a:lnTo>
                <a:lnTo>
                  <a:pt x="144" y="30"/>
                </a:lnTo>
                <a:lnTo>
                  <a:pt x="144" y="30"/>
                </a:lnTo>
                <a:lnTo>
                  <a:pt x="150" y="30"/>
                </a:lnTo>
                <a:lnTo>
                  <a:pt x="150" y="24"/>
                </a:lnTo>
                <a:lnTo>
                  <a:pt x="150" y="24"/>
                </a:lnTo>
                <a:lnTo>
                  <a:pt x="156" y="18"/>
                </a:lnTo>
                <a:lnTo>
                  <a:pt x="156" y="12"/>
                </a:lnTo>
                <a:lnTo>
                  <a:pt x="162" y="6"/>
                </a:lnTo>
                <a:lnTo>
                  <a:pt x="162" y="0"/>
                </a:lnTo>
                <a:lnTo>
                  <a:pt x="168" y="0"/>
                </a:lnTo>
                <a:lnTo>
                  <a:pt x="174" y="0"/>
                </a:lnTo>
                <a:lnTo>
                  <a:pt x="174" y="0"/>
                </a:lnTo>
                <a:lnTo>
                  <a:pt x="180" y="0"/>
                </a:lnTo>
                <a:lnTo>
                  <a:pt x="180" y="0"/>
                </a:lnTo>
                <a:lnTo>
                  <a:pt x="186" y="0"/>
                </a:lnTo>
                <a:lnTo>
                  <a:pt x="186" y="0"/>
                </a:lnTo>
                <a:lnTo>
                  <a:pt x="192" y="0"/>
                </a:lnTo>
                <a:lnTo>
                  <a:pt x="198" y="6"/>
                </a:lnTo>
                <a:lnTo>
                  <a:pt x="198" y="12"/>
                </a:lnTo>
                <a:lnTo>
                  <a:pt x="198" y="18"/>
                </a:lnTo>
                <a:lnTo>
                  <a:pt x="204" y="18"/>
                </a:lnTo>
                <a:lnTo>
                  <a:pt x="204" y="24"/>
                </a:lnTo>
                <a:lnTo>
                  <a:pt x="204" y="24"/>
                </a:lnTo>
                <a:lnTo>
                  <a:pt x="204" y="24"/>
                </a:lnTo>
                <a:lnTo>
                  <a:pt x="204" y="24"/>
                </a:lnTo>
                <a:lnTo>
                  <a:pt x="204" y="24"/>
                </a:lnTo>
                <a:lnTo>
                  <a:pt x="210" y="30"/>
                </a:lnTo>
                <a:lnTo>
                  <a:pt x="210" y="30"/>
                </a:lnTo>
                <a:lnTo>
                  <a:pt x="210" y="30"/>
                </a:lnTo>
                <a:lnTo>
                  <a:pt x="216" y="30"/>
                </a:lnTo>
                <a:lnTo>
                  <a:pt x="216" y="30"/>
                </a:lnTo>
                <a:lnTo>
                  <a:pt x="222" y="30"/>
                </a:lnTo>
                <a:lnTo>
                  <a:pt x="222" y="30"/>
                </a:lnTo>
                <a:lnTo>
                  <a:pt x="228" y="30"/>
                </a:lnTo>
                <a:lnTo>
                  <a:pt x="228" y="30"/>
                </a:lnTo>
                <a:lnTo>
                  <a:pt x="228" y="30"/>
                </a:lnTo>
                <a:lnTo>
                  <a:pt x="228" y="30"/>
                </a:lnTo>
                <a:lnTo>
                  <a:pt x="228" y="30"/>
                </a:lnTo>
                <a:lnTo>
                  <a:pt x="228" y="36"/>
                </a:lnTo>
                <a:lnTo>
                  <a:pt x="228" y="36"/>
                </a:lnTo>
                <a:lnTo>
                  <a:pt x="228" y="36"/>
                </a:lnTo>
                <a:lnTo>
                  <a:pt x="234" y="36"/>
                </a:lnTo>
                <a:lnTo>
                  <a:pt x="234" y="42"/>
                </a:lnTo>
                <a:lnTo>
                  <a:pt x="234" y="42"/>
                </a:lnTo>
                <a:lnTo>
                  <a:pt x="234" y="42"/>
                </a:lnTo>
                <a:lnTo>
                  <a:pt x="234" y="42"/>
                </a:lnTo>
                <a:lnTo>
                  <a:pt x="234" y="48"/>
                </a:lnTo>
                <a:lnTo>
                  <a:pt x="234" y="48"/>
                </a:lnTo>
                <a:lnTo>
                  <a:pt x="234" y="48"/>
                </a:lnTo>
                <a:lnTo>
                  <a:pt x="234" y="54"/>
                </a:lnTo>
                <a:lnTo>
                  <a:pt x="234" y="54"/>
                </a:lnTo>
                <a:lnTo>
                  <a:pt x="240" y="54"/>
                </a:lnTo>
                <a:lnTo>
                  <a:pt x="240" y="54"/>
                </a:lnTo>
                <a:lnTo>
                  <a:pt x="240" y="60"/>
                </a:lnTo>
                <a:lnTo>
                  <a:pt x="240" y="60"/>
                </a:lnTo>
                <a:lnTo>
                  <a:pt x="240" y="60"/>
                </a:lnTo>
                <a:lnTo>
                  <a:pt x="240" y="60"/>
                </a:lnTo>
                <a:lnTo>
                  <a:pt x="240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0"/>
                </a:lnTo>
                <a:lnTo>
                  <a:pt x="246" y="66"/>
                </a:lnTo>
                <a:lnTo>
                  <a:pt x="246" y="66"/>
                </a:lnTo>
                <a:lnTo>
                  <a:pt x="252" y="66"/>
                </a:lnTo>
                <a:lnTo>
                  <a:pt x="252" y="72"/>
                </a:lnTo>
                <a:lnTo>
                  <a:pt x="252" y="72"/>
                </a:lnTo>
                <a:lnTo>
                  <a:pt x="252" y="78"/>
                </a:lnTo>
                <a:lnTo>
                  <a:pt x="252" y="78"/>
                </a:lnTo>
                <a:lnTo>
                  <a:pt x="252" y="78"/>
                </a:lnTo>
                <a:lnTo>
                  <a:pt x="252" y="84"/>
                </a:lnTo>
                <a:lnTo>
                  <a:pt x="246" y="84"/>
                </a:lnTo>
                <a:lnTo>
                  <a:pt x="246" y="84"/>
                </a:lnTo>
                <a:lnTo>
                  <a:pt x="246" y="90"/>
                </a:lnTo>
                <a:lnTo>
                  <a:pt x="246" y="90"/>
                </a:lnTo>
                <a:lnTo>
                  <a:pt x="246" y="90"/>
                </a:lnTo>
                <a:lnTo>
                  <a:pt x="246" y="96"/>
                </a:lnTo>
                <a:lnTo>
                  <a:pt x="246" y="96"/>
                </a:lnTo>
                <a:lnTo>
                  <a:pt x="246" y="102"/>
                </a:lnTo>
                <a:lnTo>
                  <a:pt x="246" y="102"/>
                </a:lnTo>
                <a:lnTo>
                  <a:pt x="246" y="102"/>
                </a:lnTo>
                <a:lnTo>
                  <a:pt x="246" y="108"/>
                </a:lnTo>
                <a:lnTo>
                  <a:pt x="252" y="108"/>
                </a:lnTo>
                <a:lnTo>
                  <a:pt x="252" y="108"/>
                </a:lnTo>
                <a:lnTo>
                  <a:pt x="252" y="108"/>
                </a:lnTo>
                <a:lnTo>
                  <a:pt x="252" y="108"/>
                </a:lnTo>
                <a:lnTo>
                  <a:pt x="258" y="108"/>
                </a:lnTo>
                <a:lnTo>
                  <a:pt x="258" y="108"/>
                </a:lnTo>
                <a:lnTo>
                  <a:pt x="264" y="108"/>
                </a:lnTo>
                <a:lnTo>
                  <a:pt x="270" y="108"/>
                </a:lnTo>
                <a:lnTo>
                  <a:pt x="276" y="108"/>
                </a:lnTo>
                <a:lnTo>
                  <a:pt x="282" y="108"/>
                </a:lnTo>
                <a:lnTo>
                  <a:pt x="294" y="108"/>
                </a:lnTo>
                <a:lnTo>
                  <a:pt x="306" y="108"/>
                </a:lnTo>
                <a:lnTo>
                  <a:pt x="312" y="108"/>
                </a:lnTo>
                <a:lnTo>
                  <a:pt x="318" y="102"/>
                </a:lnTo>
                <a:lnTo>
                  <a:pt x="324" y="102"/>
                </a:lnTo>
                <a:lnTo>
                  <a:pt x="330" y="102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08"/>
                </a:lnTo>
                <a:lnTo>
                  <a:pt x="336" y="114"/>
                </a:lnTo>
                <a:lnTo>
                  <a:pt x="336" y="114"/>
                </a:lnTo>
                <a:lnTo>
                  <a:pt x="336" y="120"/>
                </a:lnTo>
                <a:lnTo>
                  <a:pt x="342" y="120"/>
                </a:lnTo>
                <a:lnTo>
                  <a:pt x="342" y="120"/>
                </a:lnTo>
                <a:lnTo>
                  <a:pt x="342" y="120"/>
                </a:lnTo>
                <a:lnTo>
                  <a:pt x="342" y="120"/>
                </a:lnTo>
                <a:lnTo>
                  <a:pt x="348" y="120"/>
                </a:lnTo>
                <a:lnTo>
                  <a:pt x="348" y="120"/>
                </a:lnTo>
                <a:lnTo>
                  <a:pt x="354" y="120"/>
                </a:lnTo>
                <a:lnTo>
                  <a:pt x="360" y="120"/>
                </a:lnTo>
                <a:lnTo>
                  <a:pt x="366" y="120"/>
                </a:lnTo>
                <a:lnTo>
                  <a:pt x="372" y="120"/>
                </a:lnTo>
                <a:lnTo>
                  <a:pt x="378" y="120"/>
                </a:lnTo>
                <a:lnTo>
                  <a:pt x="384" y="120"/>
                </a:lnTo>
                <a:lnTo>
                  <a:pt x="390" y="120"/>
                </a:lnTo>
                <a:lnTo>
                  <a:pt x="396" y="120"/>
                </a:lnTo>
                <a:lnTo>
                  <a:pt x="396" y="120"/>
                </a:lnTo>
                <a:lnTo>
                  <a:pt x="402" y="120"/>
                </a:lnTo>
                <a:lnTo>
                  <a:pt x="402" y="126"/>
                </a:lnTo>
                <a:lnTo>
                  <a:pt x="408" y="126"/>
                </a:lnTo>
                <a:lnTo>
                  <a:pt x="408" y="126"/>
                </a:lnTo>
                <a:lnTo>
                  <a:pt x="414" y="126"/>
                </a:lnTo>
                <a:lnTo>
                  <a:pt x="414" y="126"/>
                </a:lnTo>
                <a:lnTo>
                  <a:pt x="420" y="132"/>
                </a:lnTo>
                <a:lnTo>
                  <a:pt x="426" y="132"/>
                </a:lnTo>
                <a:lnTo>
                  <a:pt x="426" y="132"/>
                </a:lnTo>
                <a:lnTo>
                  <a:pt x="432" y="132"/>
                </a:lnTo>
                <a:lnTo>
                  <a:pt x="432" y="132"/>
                </a:lnTo>
                <a:lnTo>
                  <a:pt x="438" y="132"/>
                </a:lnTo>
                <a:lnTo>
                  <a:pt x="438" y="132"/>
                </a:lnTo>
                <a:lnTo>
                  <a:pt x="444" y="132"/>
                </a:lnTo>
                <a:lnTo>
                  <a:pt x="444" y="132"/>
                </a:lnTo>
                <a:lnTo>
                  <a:pt x="444" y="132"/>
                </a:lnTo>
                <a:lnTo>
                  <a:pt x="450" y="132"/>
                </a:lnTo>
                <a:lnTo>
                  <a:pt x="456" y="126"/>
                </a:lnTo>
                <a:lnTo>
                  <a:pt x="456" y="126"/>
                </a:lnTo>
                <a:lnTo>
                  <a:pt x="462" y="126"/>
                </a:lnTo>
                <a:lnTo>
                  <a:pt x="462" y="126"/>
                </a:lnTo>
                <a:lnTo>
                  <a:pt x="468" y="126"/>
                </a:lnTo>
                <a:lnTo>
                  <a:pt x="468" y="126"/>
                </a:lnTo>
                <a:lnTo>
                  <a:pt x="474" y="126"/>
                </a:lnTo>
                <a:lnTo>
                  <a:pt x="486" y="126"/>
                </a:lnTo>
                <a:lnTo>
                  <a:pt x="492" y="126"/>
                </a:lnTo>
                <a:lnTo>
                  <a:pt x="504" y="126"/>
                </a:lnTo>
                <a:lnTo>
                  <a:pt x="516" y="126"/>
                </a:lnTo>
                <a:lnTo>
                  <a:pt x="522" y="126"/>
                </a:lnTo>
                <a:lnTo>
                  <a:pt x="534" y="126"/>
                </a:lnTo>
                <a:lnTo>
                  <a:pt x="540" y="126"/>
                </a:lnTo>
                <a:lnTo>
                  <a:pt x="546" y="126"/>
                </a:lnTo>
                <a:lnTo>
                  <a:pt x="570" y="132"/>
                </a:lnTo>
                <a:lnTo>
                  <a:pt x="588" y="138"/>
                </a:lnTo>
                <a:lnTo>
                  <a:pt x="600" y="138"/>
                </a:lnTo>
                <a:lnTo>
                  <a:pt x="606" y="144"/>
                </a:lnTo>
                <a:lnTo>
                  <a:pt x="618" y="144"/>
                </a:lnTo>
                <a:lnTo>
                  <a:pt x="630" y="150"/>
                </a:lnTo>
                <a:lnTo>
                  <a:pt x="648" y="156"/>
                </a:lnTo>
                <a:lnTo>
                  <a:pt x="672" y="162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1600200" y="2930400"/>
            <a:ext cx="998640" cy="1857600"/>
          </a:xfrm>
          <a:custGeom>
            <a:avLst/>
            <a:gdLst/>
            <a:ahLst/>
            <a:rect l="l" t="t" r="r" b="b"/>
            <a:pathLst>
              <a:path w="708" h="1170">
                <a:moveTo>
                  <a:pt x="402" y="84"/>
                </a:moveTo>
                <a:lnTo>
                  <a:pt x="318" y="402"/>
                </a:lnTo>
                <a:lnTo>
                  <a:pt x="678" y="924"/>
                </a:lnTo>
                <a:lnTo>
                  <a:pt x="678" y="924"/>
                </a:lnTo>
                <a:lnTo>
                  <a:pt x="678" y="930"/>
                </a:lnTo>
                <a:lnTo>
                  <a:pt x="672" y="930"/>
                </a:lnTo>
                <a:lnTo>
                  <a:pt x="672" y="930"/>
                </a:lnTo>
                <a:lnTo>
                  <a:pt x="672" y="936"/>
                </a:lnTo>
                <a:lnTo>
                  <a:pt x="672" y="936"/>
                </a:lnTo>
                <a:lnTo>
                  <a:pt x="672" y="942"/>
                </a:lnTo>
                <a:lnTo>
                  <a:pt x="672" y="942"/>
                </a:lnTo>
                <a:lnTo>
                  <a:pt x="672" y="942"/>
                </a:lnTo>
                <a:lnTo>
                  <a:pt x="672" y="948"/>
                </a:lnTo>
                <a:lnTo>
                  <a:pt x="672" y="948"/>
                </a:lnTo>
                <a:lnTo>
                  <a:pt x="672" y="948"/>
                </a:lnTo>
                <a:lnTo>
                  <a:pt x="672" y="948"/>
                </a:lnTo>
                <a:lnTo>
                  <a:pt x="672" y="954"/>
                </a:lnTo>
                <a:lnTo>
                  <a:pt x="678" y="954"/>
                </a:lnTo>
                <a:lnTo>
                  <a:pt x="678" y="954"/>
                </a:lnTo>
                <a:lnTo>
                  <a:pt x="678" y="954"/>
                </a:lnTo>
                <a:lnTo>
                  <a:pt x="684" y="954"/>
                </a:lnTo>
                <a:lnTo>
                  <a:pt x="684" y="960"/>
                </a:lnTo>
                <a:lnTo>
                  <a:pt x="684" y="960"/>
                </a:lnTo>
                <a:lnTo>
                  <a:pt x="684" y="960"/>
                </a:lnTo>
                <a:lnTo>
                  <a:pt x="684" y="966"/>
                </a:lnTo>
                <a:lnTo>
                  <a:pt x="684" y="972"/>
                </a:lnTo>
                <a:lnTo>
                  <a:pt x="690" y="972"/>
                </a:lnTo>
                <a:lnTo>
                  <a:pt x="690" y="978"/>
                </a:lnTo>
                <a:lnTo>
                  <a:pt x="690" y="978"/>
                </a:lnTo>
                <a:lnTo>
                  <a:pt x="690" y="984"/>
                </a:lnTo>
                <a:lnTo>
                  <a:pt x="696" y="990"/>
                </a:lnTo>
                <a:lnTo>
                  <a:pt x="696" y="990"/>
                </a:lnTo>
                <a:lnTo>
                  <a:pt x="702" y="996"/>
                </a:lnTo>
                <a:lnTo>
                  <a:pt x="702" y="996"/>
                </a:lnTo>
                <a:lnTo>
                  <a:pt x="702" y="1002"/>
                </a:lnTo>
                <a:lnTo>
                  <a:pt x="702" y="1002"/>
                </a:lnTo>
                <a:lnTo>
                  <a:pt x="708" y="1008"/>
                </a:lnTo>
                <a:lnTo>
                  <a:pt x="708" y="1008"/>
                </a:lnTo>
                <a:lnTo>
                  <a:pt x="708" y="1008"/>
                </a:lnTo>
                <a:lnTo>
                  <a:pt x="702" y="1008"/>
                </a:lnTo>
                <a:lnTo>
                  <a:pt x="702" y="1014"/>
                </a:lnTo>
                <a:lnTo>
                  <a:pt x="696" y="1014"/>
                </a:lnTo>
                <a:lnTo>
                  <a:pt x="696" y="1014"/>
                </a:lnTo>
                <a:lnTo>
                  <a:pt x="690" y="1020"/>
                </a:lnTo>
                <a:lnTo>
                  <a:pt x="690" y="1026"/>
                </a:lnTo>
                <a:lnTo>
                  <a:pt x="684" y="1032"/>
                </a:lnTo>
                <a:lnTo>
                  <a:pt x="684" y="1032"/>
                </a:lnTo>
                <a:lnTo>
                  <a:pt x="684" y="1038"/>
                </a:lnTo>
                <a:lnTo>
                  <a:pt x="678" y="1038"/>
                </a:lnTo>
                <a:lnTo>
                  <a:pt x="678" y="1038"/>
                </a:lnTo>
                <a:lnTo>
                  <a:pt x="678" y="1038"/>
                </a:lnTo>
                <a:lnTo>
                  <a:pt x="678" y="1038"/>
                </a:lnTo>
                <a:lnTo>
                  <a:pt x="672" y="1032"/>
                </a:lnTo>
                <a:lnTo>
                  <a:pt x="672" y="1032"/>
                </a:lnTo>
                <a:lnTo>
                  <a:pt x="672" y="1032"/>
                </a:lnTo>
                <a:lnTo>
                  <a:pt x="672" y="1032"/>
                </a:lnTo>
                <a:lnTo>
                  <a:pt x="672" y="1032"/>
                </a:lnTo>
                <a:lnTo>
                  <a:pt x="672" y="1032"/>
                </a:lnTo>
                <a:lnTo>
                  <a:pt x="672" y="1032"/>
                </a:lnTo>
                <a:lnTo>
                  <a:pt x="666" y="1038"/>
                </a:lnTo>
                <a:lnTo>
                  <a:pt x="666" y="1038"/>
                </a:lnTo>
                <a:lnTo>
                  <a:pt x="666" y="1044"/>
                </a:lnTo>
                <a:lnTo>
                  <a:pt x="666" y="1044"/>
                </a:lnTo>
                <a:lnTo>
                  <a:pt x="666" y="1050"/>
                </a:lnTo>
                <a:lnTo>
                  <a:pt x="666" y="1050"/>
                </a:lnTo>
                <a:lnTo>
                  <a:pt x="666" y="1050"/>
                </a:lnTo>
                <a:lnTo>
                  <a:pt x="666" y="1056"/>
                </a:lnTo>
                <a:lnTo>
                  <a:pt x="666" y="1056"/>
                </a:lnTo>
                <a:lnTo>
                  <a:pt x="666" y="1062"/>
                </a:lnTo>
                <a:lnTo>
                  <a:pt x="660" y="1062"/>
                </a:lnTo>
                <a:lnTo>
                  <a:pt x="660" y="1068"/>
                </a:lnTo>
                <a:lnTo>
                  <a:pt x="660" y="1068"/>
                </a:lnTo>
                <a:lnTo>
                  <a:pt x="660" y="1068"/>
                </a:lnTo>
                <a:lnTo>
                  <a:pt x="660" y="1074"/>
                </a:lnTo>
                <a:lnTo>
                  <a:pt x="660" y="1074"/>
                </a:lnTo>
                <a:lnTo>
                  <a:pt x="654" y="1080"/>
                </a:lnTo>
                <a:lnTo>
                  <a:pt x="654" y="1080"/>
                </a:lnTo>
                <a:lnTo>
                  <a:pt x="648" y="1086"/>
                </a:lnTo>
                <a:lnTo>
                  <a:pt x="648" y="1086"/>
                </a:lnTo>
                <a:lnTo>
                  <a:pt x="642" y="1092"/>
                </a:lnTo>
                <a:lnTo>
                  <a:pt x="642" y="1098"/>
                </a:lnTo>
                <a:lnTo>
                  <a:pt x="642" y="1098"/>
                </a:lnTo>
                <a:lnTo>
                  <a:pt x="642" y="1098"/>
                </a:lnTo>
                <a:lnTo>
                  <a:pt x="642" y="1098"/>
                </a:lnTo>
                <a:lnTo>
                  <a:pt x="642" y="1104"/>
                </a:lnTo>
                <a:lnTo>
                  <a:pt x="636" y="1104"/>
                </a:lnTo>
                <a:lnTo>
                  <a:pt x="636" y="1110"/>
                </a:lnTo>
                <a:lnTo>
                  <a:pt x="636" y="1110"/>
                </a:lnTo>
                <a:lnTo>
                  <a:pt x="636" y="1116"/>
                </a:lnTo>
                <a:lnTo>
                  <a:pt x="636" y="1122"/>
                </a:lnTo>
                <a:lnTo>
                  <a:pt x="636" y="1122"/>
                </a:lnTo>
                <a:lnTo>
                  <a:pt x="636" y="1128"/>
                </a:lnTo>
                <a:lnTo>
                  <a:pt x="636" y="1134"/>
                </a:lnTo>
                <a:lnTo>
                  <a:pt x="642" y="1134"/>
                </a:lnTo>
                <a:lnTo>
                  <a:pt x="642" y="1140"/>
                </a:lnTo>
                <a:lnTo>
                  <a:pt x="642" y="1146"/>
                </a:lnTo>
                <a:lnTo>
                  <a:pt x="642" y="1146"/>
                </a:lnTo>
                <a:lnTo>
                  <a:pt x="642" y="1152"/>
                </a:lnTo>
                <a:lnTo>
                  <a:pt x="642" y="1158"/>
                </a:lnTo>
                <a:lnTo>
                  <a:pt x="642" y="1164"/>
                </a:lnTo>
                <a:lnTo>
                  <a:pt x="636" y="1170"/>
                </a:lnTo>
                <a:lnTo>
                  <a:pt x="408" y="1146"/>
                </a:lnTo>
                <a:lnTo>
                  <a:pt x="408" y="1134"/>
                </a:lnTo>
                <a:lnTo>
                  <a:pt x="408" y="1128"/>
                </a:lnTo>
                <a:lnTo>
                  <a:pt x="402" y="1122"/>
                </a:lnTo>
                <a:lnTo>
                  <a:pt x="402" y="1116"/>
                </a:lnTo>
                <a:lnTo>
                  <a:pt x="402" y="1116"/>
                </a:lnTo>
                <a:lnTo>
                  <a:pt x="402" y="1110"/>
                </a:lnTo>
                <a:lnTo>
                  <a:pt x="402" y="1104"/>
                </a:lnTo>
                <a:lnTo>
                  <a:pt x="402" y="1098"/>
                </a:lnTo>
                <a:lnTo>
                  <a:pt x="402" y="1098"/>
                </a:lnTo>
                <a:lnTo>
                  <a:pt x="402" y="1098"/>
                </a:lnTo>
                <a:lnTo>
                  <a:pt x="402" y="1092"/>
                </a:lnTo>
                <a:lnTo>
                  <a:pt x="402" y="1092"/>
                </a:lnTo>
                <a:lnTo>
                  <a:pt x="396" y="1092"/>
                </a:lnTo>
                <a:lnTo>
                  <a:pt x="396" y="1086"/>
                </a:lnTo>
                <a:lnTo>
                  <a:pt x="396" y="1086"/>
                </a:lnTo>
                <a:lnTo>
                  <a:pt x="396" y="1086"/>
                </a:lnTo>
                <a:lnTo>
                  <a:pt x="396" y="1080"/>
                </a:lnTo>
                <a:lnTo>
                  <a:pt x="396" y="1074"/>
                </a:lnTo>
                <a:lnTo>
                  <a:pt x="396" y="1068"/>
                </a:lnTo>
                <a:lnTo>
                  <a:pt x="396" y="1062"/>
                </a:lnTo>
                <a:lnTo>
                  <a:pt x="396" y="1062"/>
                </a:lnTo>
                <a:lnTo>
                  <a:pt x="390" y="1062"/>
                </a:lnTo>
                <a:lnTo>
                  <a:pt x="390" y="1062"/>
                </a:lnTo>
                <a:lnTo>
                  <a:pt x="390" y="1062"/>
                </a:lnTo>
                <a:lnTo>
                  <a:pt x="390" y="1062"/>
                </a:lnTo>
                <a:lnTo>
                  <a:pt x="384" y="1056"/>
                </a:lnTo>
                <a:lnTo>
                  <a:pt x="384" y="1056"/>
                </a:lnTo>
                <a:lnTo>
                  <a:pt x="384" y="1050"/>
                </a:lnTo>
                <a:lnTo>
                  <a:pt x="378" y="1050"/>
                </a:lnTo>
                <a:lnTo>
                  <a:pt x="378" y="1044"/>
                </a:lnTo>
                <a:lnTo>
                  <a:pt x="378" y="1044"/>
                </a:lnTo>
                <a:lnTo>
                  <a:pt x="378" y="1038"/>
                </a:lnTo>
                <a:lnTo>
                  <a:pt x="378" y="1038"/>
                </a:lnTo>
                <a:lnTo>
                  <a:pt x="372" y="1038"/>
                </a:lnTo>
                <a:lnTo>
                  <a:pt x="372" y="1032"/>
                </a:lnTo>
                <a:lnTo>
                  <a:pt x="372" y="1032"/>
                </a:lnTo>
                <a:lnTo>
                  <a:pt x="372" y="1032"/>
                </a:lnTo>
                <a:lnTo>
                  <a:pt x="372" y="1032"/>
                </a:lnTo>
                <a:lnTo>
                  <a:pt x="366" y="1026"/>
                </a:lnTo>
                <a:lnTo>
                  <a:pt x="360" y="1020"/>
                </a:lnTo>
                <a:lnTo>
                  <a:pt x="354" y="1020"/>
                </a:lnTo>
                <a:lnTo>
                  <a:pt x="348" y="1014"/>
                </a:lnTo>
                <a:lnTo>
                  <a:pt x="348" y="1014"/>
                </a:lnTo>
                <a:lnTo>
                  <a:pt x="342" y="1008"/>
                </a:lnTo>
                <a:lnTo>
                  <a:pt x="342" y="1008"/>
                </a:lnTo>
                <a:lnTo>
                  <a:pt x="342" y="1002"/>
                </a:lnTo>
                <a:lnTo>
                  <a:pt x="336" y="1002"/>
                </a:lnTo>
                <a:lnTo>
                  <a:pt x="336" y="996"/>
                </a:lnTo>
                <a:lnTo>
                  <a:pt x="336" y="996"/>
                </a:lnTo>
                <a:lnTo>
                  <a:pt x="336" y="996"/>
                </a:lnTo>
                <a:lnTo>
                  <a:pt x="330" y="996"/>
                </a:lnTo>
                <a:lnTo>
                  <a:pt x="330" y="996"/>
                </a:lnTo>
                <a:lnTo>
                  <a:pt x="330" y="990"/>
                </a:lnTo>
                <a:lnTo>
                  <a:pt x="324" y="990"/>
                </a:lnTo>
                <a:lnTo>
                  <a:pt x="324" y="984"/>
                </a:lnTo>
                <a:lnTo>
                  <a:pt x="324" y="984"/>
                </a:lnTo>
                <a:lnTo>
                  <a:pt x="324" y="978"/>
                </a:lnTo>
                <a:lnTo>
                  <a:pt x="318" y="978"/>
                </a:lnTo>
                <a:lnTo>
                  <a:pt x="318" y="978"/>
                </a:lnTo>
                <a:lnTo>
                  <a:pt x="318" y="978"/>
                </a:lnTo>
                <a:lnTo>
                  <a:pt x="318" y="972"/>
                </a:lnTo>
                <a:lnTo>
                  <a:pt x="312" y="972"/>
                </a:lnTo>
                <a:lnTo>
                  <a:pt x="312" y="966"/>
                </a:lnTo>
                <a:lnTo>
                  <a:pt x="306" y="960"/>
                </a:lnTo>
                <a:lnTo>
                  <a:pt x="306" y="960"/>
                </a:lnTo>
                <a:lnTo>
                  <a:pt x="306" y="960"/>
                </a:lnTo>
                <a:lnTo>
                  <a:pt x="306" y="954"/>
                </a:lnTo>
                <a:lnTo>
                  <a:pt x="306" y="954"/>
                </a:lnTo>
                <a:lnTo>
                  <a:pt x="306" y="948"/>
                </a:lnTo>
                <a:lnTo>
                  <a:pt x="300" y="948"/>
                </a:lnTo>
                <a:lnTo>
                  <a:pt x="300" y="942"/>
                </a:lnTo>
                <a:lnTo>
                  <a:pt x="300" y="942"/>
                </a:lnTo>
                <a:lnTo>
                  <a:pt x="300" y="942"/>
                </a:lnTo>
                <a:lnTo>
                  <a:pt x="294" y="942"/>
                </a:lnTo>
                <a:lnTo>
                  <a:pt x="294" y="942"/>
                </a:lnTo>
                <a:lnTo>
                  <a:pt x="288" y="942"/>
                </a:lnTo>
                <a:lnTo>
                  <a:pt x="282" y="942"/>
                </a:lnTo>
                <a:lnTo>
                  <a:pt x="282" y="942"/>
                </a:lnTo>
                <a:lnTo>
                  <a:pt x="276" y="942"/>
                </a:lnTo>
                <a:lnTo>
                  <a:pt x="276" y="942"/>
                </a:lnTo>
                <a:lnTo>
                  <a:pt x="270" y="936"/>
                </a:lnTo>
                <a:lnTo>
                  <a:pt x="270" y="930"/>
                </a:lnTo>
                <a:lnTo>
                  <a:pt x="264" y="930"/>
                </a:lnTo>
                <a:lnTo>
                  <a:pt x="264" y="924"/>
                </a:lnTo>
                <a:lnTo>
                  <a:pt x="258" y="918"/>
                </a:lnTo>
                <a:lnTo>
                  <a:pt x="258" y="912"/>
                </a:lnTo>
                <a:lnTo>
                  <a:pt x="252" y="912"/>
                </a:lnTo>
                <a:lnTo>
                  <a:pt x="252" y="906"/>
                </a:lnTo>
                <a:lnTo>
                  <a:pt x="252" y="906"/>
                </a:lnTo>
                <a:lnTo>
                  <a:pt x="246" y="906"/>
                </a:lnTo>
                <a:lnTo>
                  <a:pt x="246" y="906"/>
                </a:lnTo>
                <a:lnTo>
                  <a:pt x="246" y="900"/>
                </a:lnTo>
                <a:lnTo>
                  <a:pt x="240" y="900"/>
                </a:lnTo>
                <a:lnTo>
                  <a:pt x="240" y="900"/>
                </a:lnTo>
                <a:lnTo>
                  <a:pt x="234" y="900"/>
                </a:lnTo>
                <a:lnTo>
                  <a:pt x="228" y="900"/>
                </a:lnTo>
                <a:lnTo>
                  <a:pt x="222" y="894"/>
                </a:lnTo>
                <a:lnTo>
                  <a:pt x="222" y="894"/>
                </a:lnTo>
                <a:lnTo>
                  <a:pt x="210" y="894"/>
                </a:lnTo>
                <a:lnTo>
                  <a:pt x="198" y="888"/>
                </a:lnTo>
                <a:lnTo>
                  <a:pt x="186" y="888"/>
                </a:lnTo>
                <a:lnTo>
                  <a:pt x="174" y="882"/>
                </a:lnTo>
                <a:lnTo>
                  <a:pt x="168" y="882"/>
                </a:lnTo>
                <a:lnTo>
                  <a:pt x="162" y="882"/>
                </a:lnTo>
                <a:lnTo>
                  <a:pt x="156" y="882"/>
                </a:lnTo>
                <a:lnTo>
                  <a:pt x="150" y="882"/>
                </a:lnTo>
                <a:lnTo>
                  <a:pt x="150" y="876"/>
                </a:lnTo>
                <a:lnTo>
                  <a:pt x="150" y="870"/>
                </a:lnTo>
                <a:lnTo>
                  <a:pt x="150" y="864"/>
                </a:lnTo>
                <a:lnTo>
                  <a:pt x="150" y="858"/>
                </a:lnTo>
                <a:lnTo>
                  <a:pt x="150" y="852"/>
                </a:lnTo>
                <a:lnTo>
                  <a:pt x="150" y="846"/>
                </a:lnTo>
                <a:lnTo>
                  <a:pt x="150" y="846"/>
                </a:lnTo>
                <a:lnTo>
                  <a:pt x="150" y="846"/>
                </a:lnTo>
                <a:lnTo>
                  <a:pt x="150" y="840"/>
                </a:lnTo>
                <a:lnTo>
                  <a:pt x="144" y="840"/>
                </a:lnTo>
                <a:lnTo>
                  <a:pt x="144" y="840"/>
                </a:lnTo>
                <a:lnTo>
                  <a:pt x="144" y="834"/>
                </a:lnTo>
                <a:lnTo>
                  <a:pt x="144" y="834"/>
                </a:lnTo>
                <a:lnTo>
                  <a:pt x="144" y="828"/>
                </a:lnTo>
                <a:lnTo>
                  <a:pt x="150" y="828"/>
                </a:lnTo>
                <a:lnTo>
                  <a:pt x="150" y="828"/>
                </a:lnTo>
                <a:lnTo>
                  <a:pt x="156" y="822"/>
                </a:lnTo>
                <a:lnTo>
                  <a:pt x="156" y="822"/>
                </a:lnTo>
                <a:lnTo>
                  <a:pt x="156" y="822"/>
                </a:lnTo>
                <a:lnTo>
                  <a:pt x="162" y="822"/>
                </a:lnTo>
                <a:lnTo>
                  <a:pt x="162" y="816"/>
                </a:lnTo>
                <a:lnTo>
                  <a:pt x="162" y="816"/>
                </a:lnTo>
                <a:lnTo>
                  <a:pt x="162" y="816"/>
                </a:lnTo>
                <a:lnTo>
                  <a:pt x="162" y="810"/>
                </a:lnTo>
                <a:lnTo>
                  <a:pt x="162" y="810"/>
                </a:lnTo>
                <a:lnTo>
                  <a:pt x="162" y="810"/>
                </a:lnTo>
                <a:lnTo>
                  <a:pt x="162" y="804"/>
                </a:lnTo>
                <a:lnTo>
                  <a:pt x="162" y="804"/>
                </a:lnTo>
                <a:lnTo>
                  <a:pt x="162" y="804"/>
                </a:lnTo>
                <a:lnTo>
                  <a:pt x="162" y="798"/>
                </a:lnTo>
                <a:lnTo>
                  <a:pt x="162" y="798"/>
                </a:lnTo>
                <a:lnTo>
                  <a:pt x="156" y="792"/>
                </a:lnTo>
                <a:lnTo>
                  <a:pt x="156" y="792"/>
                </a:lnTo>
                <a:lnTo>
                  <a:pt x="150" y="786"/>
                </a:lnTo>
                <a:lnTo>
                  <a:pt x="150" y="780"/>
                </a:lnTo>
                <a:lnTo>
                  <a:pt x="144" y="780"/>
                </a:lnTo>
                <a:lnTo>
                  <a:pt x="144" y="774"/>
                </a:lnTo>
                <a:lnTo>
                  <a:pt x="144" y="774"/>
                </a:lnTo>
                <a:lnTo>
                  <a:pt x="144" y="774"/>
                </a:lnTo>
                <a:lnTo>
                  <a:pt x="144" y="774"/>
                </a:lnTo>
                <a:lnTo>
                  <a:pt x="144" y="768"/>
                </a:lnTo>
                <a:lnTo>
                  <a:pt x="150" y="762"/>
                </a:lnTo>
                <a:lnTo>
                  <a:pt x="150" y="762"/>
                </a:lnTo>
                <a:lnTo>
                  <a:pt x="150" y="756"/>
                </a:lnTo>
                <a:lnTo>
                  <a:pt x="150" y="756"/>
                </a:lnTo>
                <a:lnTo>
                  <a:pt x="156" y="756"/>
                </a:lnTo>
                <a:lnTo>
                  <a:pt x="156" y="750"/>
                </a:lnTo>
                <a:lnTo>
                  <a:pt x="156" y="750"/>
                </a:lnTo>
                <a:lnTo>
                  <a:pt x="150" y="750"/>
                </a:lnTo>
                <a:lnTo>
                  <a:pt x="144" y="750"/>
                </a:lnTo>
                <a:lnTo>
                  <a:pt x="138" y="750"/>
                </a:lnTo>
                <a:lnTo>
                  <a:pt x="138" y="744"/>
                </a:lnTo>
                <a:lnTo>
                  <a:pt x="132" y="744"/>
                </a:lnTo>
                <a:lnTo>
                  <a:pt x="126" y="744"/>
                </a:lnTo>
                <a:lnTo>
                  <a:pt x="126" y="744"/>
                </a:lnTo>
                <a:lnTo>
                  <a:pt x="126" y="738"/>
                </a:lnTo>
                <a:lnTo>
                  <a:pt x="126" y="738"/>
                </a:lnTo>
                <a:lnTo>
                  <a:pt x="120" y="732"/>
                </a:lnTo>
                <a:lnTo>
                  <a:pt x="120" y="732"/>
                </a:lnTo>
                <a:lnTo>
                  <a:pt x="120" y="726"/>
                </a:lnTo>
                <a:lnTo>
                  <a:pt x="120" y="720"/>
                </a:lnTo>
                <a:lnTo>
                  <a:pt x="114" y="708"/>
                </a:lnTo>
                <a:lnTo>
                  <a:pt x="114" y="702"/>
                </a:lnTo>
                <a:lnTo>
                  <a:pt x="114" y="690"/>
                </a:lnTo>
                <a:lnTo>
                  <a:pt x="108" y="678"/>
                </a:lnTo>
                <a:lnTo>
                  <a:pt x="108" y="666"/>
                </a:lnTo>
                <a:lnTo>
                  <a:pt x="102" y="660"/>
                </a:lnTo>
                <a:lnTo>
                  <a:pt x="96" y="660"/>
                </a:lnTo>
                <a:lnTo>
                  <a:pt x="90" y="654"/>
                </a:lnTo>
                <a:lnTo>
                  <a:pt x="90" y="654"/>
                </a:lnTo>
                <a:lnTo>
                  <a:pt x="90" y="654"/>
                </a:lnTo>
                <a:lnTo>
                  <a:pt x="84" y="648"/>
                </a:lnTo>
                <a:lnTo>
                  <a:pt x="84" y="648"/>
                </a:lnTo>
                <a:lnTo>
                  <a:pt x="84" y="648"/>
                </a:lnTo>
                <a:lnTo>
                  <a:pt x="84" y="642"/>
                </a:lnTo>
                <a:lnTo>
                  <a:pt x="84" y="642"/>
                </a:lnTo>
                <a:lnTo>
                  <a:pt x="78" y="636"/>
                </a:lnTo>
                <a:lnTo>
                  <a:pt x="78" y="636"/>
                </a:lnTo>
                <a:lnTo>
                  <a:pt x="78" y="630"/>
                </a:lnTo>
                <a:lnTo>
                  <a:pt x="78" y="630"/>
                </a:lnTo>
                <a:lnTo>
                  <a:pt x="84" y="624"/>
                </a:lnTo>
                <a:lnTo>
                  <a:pt x="84" y="618"/>
                </a:lnTo>
                <a:lnTo>
                  <a:pt x="90" y="618"/>
                </a:lnTo>
                <a:lnTo>
                  <a:pt x="90" y="612"/>
                </a:lnTo>
                <a:lnTo>
                  <a:pt x="96" y="612"/>
                </a:lnTo>
                <a:lnTo>
                  <a:pt x="96" y="606"/>
                </a:lnTo>
                <a:lnTo>
                  <a:pt x="96" y="606"/>
                </a:lnTo>
                <a:lnTo>
                  <a:pt x="96" y="600"/>
                </a:lnTo>
                <a:lnTo>
                  <a:pt x="96" y="600"/>
                </a:lnTo>
                <a:lnTo>
                  <a:pt x="96" y="594"/>
                </a:lnTo>
                <a:lnTo>
                  <a:pt x="96" y="594"/>
                </a:lnTo>
                <a:lnTo>
                  <a:pt x="96" y="588"/>
                </a:lnTo>
                <a:lnTo>
                  <a:pt x="96" y="588"/>
                </a:lnTo>
                <a:lnTo>
                  <a:pt x="96" y="582"/>
                </a:lnTo>
                <a:lnTo>
                  <a:pt x="96" y="576"/>
                </a:lnTo>
                <a:lnTo>
                  <a:pt x="96" y="576"/>
                </a:lnTo>
                <a:lnTo>
                  <a:pt x="96" y="576"/>
                </a:lnTo>
                <a:lnTo>
                  <a:pt x="96" y="570"/>
                </a:lnTo>
                <a:lnTo>
                  <a:pt x="96" y="570"/>
                </a:lnTo>
                <a:lnTo>
                  <a:pt x="96" y="570"/>
                </a:lnTo>
                <a:lnTo>
                  <a:pt x="90" y="570"/>
                </a:lnTo>
                <a:lnTo>
                  <a:pt x="90" y="564"/>
                </a:lnTo>
                <a:lnTo>
                  <a:pt x="90" y="564"/>
                </a:lnTo>
                <a:lnTo>
                  <a:pt x="90" y="564"/>
                </a:lnTo>
                <a:lnTo>
                  <a:pt x="90" y="564"/>
                </a:lnTo>
                <a:lnTo>
                  <a:pt x="90" y="564"/>
                </a:lnTo>
                <a:lnTo>
                  <a:pt x="84" y="564"/>
                </a:lnTo>
                <a:lnTo>
                  <a:pt x="84" y="564"/>
                </a:lnTo>
                <a:lnTo>
                  <a:pt x="84" y="564"/>
                </a:lnTo>
                <a:lnTo>
                  <a:pt x="78" y="558"/>
                </a:lnTo>
                <a:lnTo>
                  <a:pt x="78" y="558"/>
                </a:lnTo>
                <a:lnTo>
                  <a:pt x="78" y="558"/>
                </a:lnTo>
                <a:lnTo>
                  <a:pt x="72" y="558"/>
                </a:lnTo>
                <a:lnTo>
                  <a:pt x="72" y="552"/>
                </a:lnTo>
                <a:lnTo>
                  <a:pt x="72" y="546"/>
                </a:lnTo>
                <a:lnTo>
                  <a:pt x="72" y="546"/>
                </a:lnTo>
                <a:lnTo>
                  <a:pt x="72" y="540"/>
                </a:lnTo>
                <a:lnTo>
                  <a:pt x="72" y="534"/>
                </a:lnTo>
                <a:lnTo>
                  <a:pt x="72" y="534"/>
                </a:lnTo>
                <a:lnTo>
                  <a:pt x="66" y="528"/>
                </a:lnTo>
                <a:lnTo>
                  <a:pt x="66" y="528"/>
                </a:lnTo>
                <a:lnTo>
                  <a:pt x="66" y="528"/>
                </a:lnTo>
                <a:lnTo>
                  <a:pt x="66" y="528"/>
                </a:lnTo>
                <a:lnTo>
                  <a:pt x="66" y="528"/>
                </a:lnTo>
                <a:lnTo>
                  <a:pt x="66" y="522"/>
                </a:lnTo>
                <a:lnTo>
                  <a:pt x="60" y="522"/>
                </a:lnTo>
                <a:lnTo>
                  <a:pt x="66" y="522"/>
                </a:lnTo>
                <a:lnTo>
                  <a:pt x="66" y="522"/>
                </a:lnTo>
                <a:lnTo>
                  <a:pt x="66" y="516"/>
                </a:lnTo>
                <a:lnTo>
                  <a:pt x="66" y="516"/>
                </a:lnTo>
                <a:lnTo>
                  <a:pt x="66" y="510"/>
                </a:lnTo>
                <a:lnTo>
                  <a:pt x="66" y="510"/>
                </a:lnTo>
                <a:lnTo>
                  <a:pt x="66" y="504"/>
                </a:lnTo>
                <a:lnTo>
                  <a:pt x="72" y="498"/>
                </a:lnTo>
                <a:lnTo>
                  <a:pt x="66" y="498"/>
                </a:lnTo>
                <a:lnTo>
                  <a:pt x="66" y="492"/>
                </a:lnTo>
                <a:lnTo>
                  <a:pt x="66" y="492"/>
                </a:lnTo>
                <a:lnTo>
                  <a:pt x="66" y="486"/>
                </a:lnTo>
                <a:lnTo>
                  <a:pt x="66" y="486"/>
                </a:lnTo>
                <a:lnTo>
                  <a:pt x="66" y="480"/>
                </a:lnTo>
                <a:lnTo>
                  <a:pt x="66" y="480"/>
                </a:lnTo>
                <a:lnTo>
                  <a:pt x="60" y="480"/>
                </a:lnTo>
                <a:lnTo>
                  <a:pt x="60" y="474"/>
                </a:lnTo>
                <a:lnTo>
                  <a:pt x="60" y="468"/>
                </a:lnTo>
                <a:lnTo>
                  <a:pt x="60" y="468"/>
                </a:lnTo>
                <a:lnTo>
                  <a:pt x="60" y="462"/>
                </a:lnTo>
                <a:lnTo>
                  <a:pt x="54" y="462"/>
                </a:lnTo>
                <a:lnTo>
                  <a:pt x="54" y="456"/>
                </a:lnTo>
                <a:lnTo>
                  <a:pt x="54" y="450"/>
                </a:lnTo>
                <a:lnTo>
                  <a:pt x="54" y="450"/>
                </a:lnTo>
                <a:lnTo>
                  <a:pt x="48" y="450"/>
                </a:lnTo>
                <a:lnTo>
                  <a:pt x="48" y="444"/>
                </a:lnTo>
                <a:lnTo>
                  <a:pt x="48" y="444"/>
                </a:lnTo>
                <a:lnTo>
                  <a:pt x="48" y="444"/>
                </a:lnTo>
                <a:lnTo>
                  <a:pt x="54" y="444"/>
                </a:lnTo>
                <a:lnTo>
                  <a:pt x="54" y="438"/>
                </a:lnTo>
                <a:lnTo>
                  <a:pt x="54" y="438"/>
                </a:lnTo>
                <a:lnTo>
                  <a:pt x="54" y="432"/>
                </a:lnTo>
                <a:lnTo>
                  <a:pt x="54" y="432"/>
                </a:lnTo>
                <a:lnTo>
                  <a:pt x="54" y="426"/>
                </a:lnTo>
                <a:lnTo>
                  <a:pt x="54" y="426"/>
                </a:lnTo>
                <a:lnTo>
                  <a:pt x="54" y="420"/>
                </a:lnTo>
                <a:lnTo>
                  <a:pt x="54" y="420"/>
                </a:lnTo>
                <a:lnTo>
                  <a:pt x="54" y="420"/>
                </a:lnTo>
                <a:lnTo>
                  <a:pt x="54" y="420"/>
                </a:lnTo>
                <a:lnTo>
                  <a:pt x="54" y="420"/>
                </a:lnTo>
                <a:lnTo>
                  <a:pt x="54" y="414"/>
                </a:lnTo>
                <a:lnTo>
                  <a:pt x="54" y="414"/>
                </a:lnTo>
                <a:lnTo>
                  <a:pt x="48" y="408"/>
                </a:lnTo>
                <a:lnTo>
                  <a:pt x="48" y="408"/>
                </a:lnTo>
                <a:lnTo>
                  <a:pt x="48" y="402"/>
                </a:lnTo>
                <a:lnTo>
                  <a:pt x="48" y="402"/>
                </a:lnTo>
                <a:lnTo>
                  <a:pt x="42" y="396"/>
                </a:lnTo>
                <a:lnTo>
                  <a:pt x="42" y="396"/>
                </a:lnTo>
                <a:lnTo>
                  <a:pt x="42" y="396"/>
                </a:lnTo>
                <a:lnTo>
                  <a:pt x="42" y="390"/>
                </a:lnTo>
                <a:lnTo>
                  <a:pt x="42" y="390"/>
                </a:lnTo>
                <a:lnTo>
                  <a:pt x="42" y="384"/>
                </a:lnTo>
                <a:lnTo>
                  <a:pt x="36" y="384"/>
                </a:lnTo>
                <a:lnTo>
                  <a:pt x="36" y="378"/>
                </a:lnTo>
                <a:lnTo>
                  <a:pt x="30" y="372"/>
                </a:lnTo>
                <a:lnTo>
                  <a:pt x="24" y="372"/>
                </a:lnTo>
                <a:lnTo>
                  <a:pt x="18" y="366"/>
                </a:lnTo>
                <a:lnTo>
                  <a:pt x="12" y="360"/>
                </a:lnTo>
                <a:lnTo>
                  <a:pt x="12" y="360"/>
                </a:lnTo>
                <a:lnTo>
                  <a:pt x="6" y="354"/>
                </a:lnTo>
                <a:lnTo>
                  <a:pt x="6" y="354"/>
                </a:lnTo>
                <a:lnTo>
                  <a:pt x="6" y="348"/>
                </a:lnTo>
                <a:lnTo>
                  <a:pt x="6" y="342"/>
                </a:lnTo>
                <a:lnTo>
                  <a:pt x="6" y="342"/>
                </a:lnTo>
                <a:lnTo>
                  <a:pt x="6" y="336"/>
                </a:lnTo>
                <a:lnTo>
                  <a:pt x="6" y="336"/>
                </a:lnTo>
                <a:lnTo>
                  <a:pt x="6" y="330"/>
                </a:lnTo>
                <a:lnTo>
                  <a:pt x="6" y="324"/>
                </a:lnTo>
                <a:lnTo>
                  <a:pt x="6" y="318"/>
                </a:lnTo>
                <a:lnTo>
                  <a:pt x="6" y="312"/>
                </a:lnTo>
                <a:lnTo>
                  <a:pt x="6" y="306"/>
                </a:lnTo>
                <a:lnTo>
                  <a:pt x="6" y="300"/>
                </a:lnTo>
                <a:lnTo>
                  <a:pt x="12" y="300"/>
                </a:lnTo>
                <a:lnTo>
                  <a:pt x="12" y="294"/>
                </a:lnTo>
                <a:lnTo>
                  <a:pt x="12" y="288"/>
                </a:lnTo>
                <a:lnTo>
                  <a:pt x="12" y="288"/>
                </a:lnTo>
                <a:lnTo>
                  <a:pt x="18" y="282"/>
                </a:lnTo>
                <a:lnTo>
                  <a:pt x="18" y="276"/>
                </a:lnTo>
                <a:lnTo>
                  <a:pt x="24" y="270"/>
                </a:lnTo>
                <a:lnTo>
                  <a:pt x="24" y="258"/>
                </a:lnTo>
                <a:lnTo>
                  <a:pt x="24" y="252"/>
                </a:lnTo>
                <a:lnTo>
                  <a:pt x="18" y="240"/>
                </a:lnTo>
                <a:lnTo>
                  <a:pt x="18" y="234"/>
                </a:lnTo>
                <a:lnTo>
                  <a:pt x="18" y="228"/>
                </a:lnTo>
                <a:lnTo>
                  <a:pt x="18" y="222"/>
                </a:lnTo>
                <a:lnTo>
                  <a:pt x="12" y="216"/>
                </a:lnTo>
                <a:lnTo>
                  <a:pt x="12" y="204"/>
                </a:lnTo>
                <a:lnTo>
                  <a:pt x="6" y="198"/>
                </a:lnTo>
                <a:lnTo>
                  <a:pt x="6" y="192"/>
                </a:lnTo>
                <a:lnTo>
                  <a:pt x="6" y="186"/>
                </a:lnTo>
                <a:lnTo>
                  <a:pt x="6" y="186"/>
                </a:lnTo>
                <a:lnTo>
                  <a:pt x="0" y="180"/>
                </a:lnTo>
                <a:lnTo>
                  <a:pt x="0" y="174"/>
                </a:lnTo>
                <a:lnTo>
                  <a:pt x="0" y="168"/>
                </a:lnTo>
                <a:lnTo>
                  <a:pt x="0" y="162"/>
                </a:lnTo>
                <a:lnTo>
                  <a:pt x="0" y="150"/>
                </a:lnTo>
                <a:lnTo>
                  <a:pt x="0" y="144"/>
                </a:lnTo>
                <a:lnTo>
                  <a:pt x="0" y="138"/>
                </a:lnTo>
                <a:lnTo>
                  <a:pt x="0" y="138"/>
                </a:lnTo>
                <a:lnTo>
                  <a:pt x="0" y="138"/>
                </a:lnTo>
                <a:lnTo>
                  <a:pt x="6" y="132"/>
                </a:lnTo>
                <a:lnTo>
                  <a:pt x="6" y="132"/>
                </a:lnTo>
                <a:lnTo>
                  <a:pt x="12" y="132"/>
                </a:lnTo>
                <a:lnTo>
                  <a:pt x="12" y="132"/>
                </a:lnTo>
                <a:lnTo>
                  <a:pt x="18" y="132"/>
                </a:lnTo>
                <a:lnTo>
                  <a:pt x="18" y="132"/>
                </a:lnTo>
                <a:lnTo>
                  <a:pt x="24" y="132"/>
                </a:lnTo>
                <a:lnTo>
                  <a:pt x="24" y="132"/>
                </a:lnTo>
                <a:lnTo>
                  <a:pt x="24" y="132"/>
                </a:lnTo>
                <a:lnTo>
                  <a:pt x="30" y="132"/>
                </a:lnTo>
                <a:lnTo>
                  <a:pt x="30" y="126"/>
                </a:lnTo>
                <a:lnTo>
                  <a:pt x="30" y="126"/>
                </a:lnTo>
                <a:lnTo>
                  <a:pt x="30" y="126"/>
                </a:lnTo>
                <a:lnTo>
                  <a:pt x="30" y="120"/>
                </a:lnTo>
                <a:lnTo>
                  <a:pt x="36" y="120"/>
                </a:lnTo>
                <a:lnTo>
                  <a:pt x="36" y="120"/>
                </a:lnTo>
                <a:lnTo>
                  <a:pt x="36" y="114"/>
                </a:lnTo>
                <a:lnTo>
                  <a:pt x="36" y="114"/>
                </a:lnTo>
                <a:lnTo>
                  <a:pt x="36" y="108"/>
                </a:lnTo>
                <a:lnTo>
                  <a:pt x="36" y="102"/>
                </a:lnTo>
                <a:lnTo>
                  <a:pt x="36" y="96"/>
                </a:lnTo>
                <a:lnTo>
                  <a:pt x="36" y="90"/>
                </a:lnTo>
                <a:lnTo>
                  <a:pt x="36" y="90"/>
                </a:lnTo>
                <a:lnTo>
                  <a:pt x="42" y="90"/>
                </a:lnTo>
                <a:lnTo>
                  <a:pt x="42" y="84"/>
                </a:lnTo>
                <a:lnTo>
                  <a:pt x="42" y="84"/>
                </a:lnTo>
                <a:lnTo>
                  <a:pt x="42" y="84"/>
                </a:lnTo>
                <a:lnTo>
                  <a:pt x="48" y="78"/>
                </a:lnTo>
                <a:lnTo>
                  <a:pt x="48" y="72"/>
                </a:lnTo>
                <a:lnTo>
                  <a:pt x="48" y="66"/>
                </a:lnTo>
                <a:lnTo>
                  <a:pt x="54" y="60"/>
                </a:lnTo>
                <a:lnTo>
                  <a:pt x="54" y="54"/>
                </a:lnTo>
                <a:lnTo>
                  <a:pt x="54" y="54"/>
                </a:lnTo>
                <a:lnTo>
                  <a:pt x="54" y="54"/>
                </a:lnTo>
                <a:lnTo>
                  <a:pt x="54" y="48"/>
                </a:lnTo>
                <a:lnTo>
                  <a:pt x="54" y="48"/>
                </a:lnTo>
                <a:lnTo>
                  <a:pt x="54" y="48"/>
                </a:lnTo>
                <a:lnTo>
                  <a:pt x="54" y="42"/>
                </a:lnTo>
                <a:lnTo>
                  <a:pt x="48" y="42"/>
                </a:lnTo>
                <a:lnTo>
                  <a:pt x="48" y="36"/>
                </a:lnTo>
                <a:lnTo>
                  <a:pt x="48" y="36"/>
                </a:lnTo>
                <a:lnTo>
                  <a:pt x="48" y="30"/>
                </a:lnTo>
                <a:lnTo>
                  <a:pt x="48" y="30"/>
                </a:lnTo>
                <a:lnTo>
                  <a:pt x="48" y="24"/>
                </a:lnTo>
                <a:lnTo>
                  <a:pt x="48" y="24"/>
                </a:lnTo>
                <a:lnTo>
                  <a:pt x="48" y="24"/>
                </a:lnTo>
                <a:lnTo>
                  <a:pt x="48" y="24"/>
                </a:lnTo>
                <a:lnTo>
                  <a:pt x="48" y="24"/>
                </a:lnTo>
                <a:lnTo>
                  <a:pt x="48" y="18"/>
                </a:lnTo>
                <a:lnTo>
                  <a:pt x="48" y="18"/>
                </a:lnTo>
                <a:lnTo>
                  <a:pt x="54" y="18"/>
                </a:lnTo>
                <a:lnTo>
                  <a:pt x="54" y="18"/>
                </a:lnTo>
                <a:lnTo>
                  <a:pt x="54" y="18"/>
                </a:lnTo>
                <a:lnTo>
                  <a:pt x="54" y="18"/>
                </a:lnTo>
                <a:lnTo>
                  <a:pt x="54" y="12"/>
                </a:lnTo>
                <a:lnTo>
                  <a:pt x="54" y="12"/>
                </a:lnTo>
                <a:lnTo>
                  <a:pt x="54" y="6"/>
                </a:lnTo>
                <a:lnTo>
                  <a:pt x="60" y="6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0" y="0"/>
                </a:lnTo>
                <a:lnTo>
                  <a:pt x="66" y="0"/>
                </a:lnTo>
                <a:lnTo>
                  <a:pt x="66" y="0"/>
                </a:lnTo>
                <a:lnTo>
                  <a:pt x="66" y="0"/>
                </a:lnTo>
                <a:lnTo>
                  <a:pt x="402" y="84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3649680" y="2835360"/>
            <a:ext cx="304920" cy="743040"/>
          </a:xfrm>
          <a:custGeom>
            <a:avLst/>
            <a:gdLst/>
            <a:ahLst/>
            <a:rect l="l" t="t" r="r" b="b"/>
            <a:pathLst>
              <a:path w="216" h="468">
                <a:moveTo>
                  <a:pt x="0" y="0"/>
                </a:moveTo>
                <a:lnTo>
                  <a:pt x="0" y="444"/>
                </a:lnTo>
                <a:lnTo>
                  <a:pt x="198" y="468"/>
                </a:lnTo>
                <a:lnTo>
                  <a:pt x="216" y="30"/>
                </a:lnTo>
                <a:lnTo>
                  <a:pt x="216" y="30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2116080" y="3673440"/>
            <a:ext cx="627120" cy="723960"/>
          </a:xfrm>
          <a:custGeom>
            <a:avLst/>
            <a:gdLst/>
            <a:ahLst/>
            <a:rect l="l" t="t" r="r" b="b"/>
            <a:pathLst>
              <a:path w="444" h="456">
                <a:moveTo>
                  <a:pt x="0" y="0"/>
                </a:moveTo>
                <a:lnTo>
                  <a:pt x="318" y="456"/>
                </a:lnTo>
                <a:lnTo>
                  <a:pt x="318" y="456"/>
                </a:lnTo>
                <a:lnTo>
                  <a:pt x="318" y="450"/>
                </a:lnTo>
                <a:lnTo>
                  <a:pt x="318" y="450"/>
                </a:lnTo>
                <a:lnTo>
                  <a:pt x="318" y="450"/>
                </a:lnTo>
                <a:lnTo>
                  <a:pt x="324" y="444"/>
                </a:lnTo>
                <a:lnTo>
                  <a:pt x="324" y="438"/>
                </a:lnTo>
                <a:lnTo>
                  <a:pt x="324" y="438"/>
                </a:lnTo>
                <a:lnTo>
                  <a:pt x="324" y="432"/>
                </a:lnTo>
                <a:lnTo>
                  <a:pt x="324" y="432"/>
                </a:lnTo>
                <a:lnTo>
                  <a:pt x="324" y="432"/>
                </a:lnTo>
                <a:lnTo>
                  <a:pt x="324" y="426"/>
                </a:lnTo>
                <a:lnTo>
                  <a:pt x="324" y="426"/>
                </a:lnTo>
                <a:lnTo>
                  <a:pt x="324" y="420"/>
                </a:lnTo>
                <a:lnTo>
                  <a:pt x="324" y="420"/>
                </a:lnTo>
                <a:lnTo>
                  <a:pt x="324" y="414"/>
                </a:lnTo>
                <a:lnTo>
                  <a:pt x="324" y="414"/>
                </a:lnTo>
                <a:lnTo>
                  <a:pt x="324" y="414"/>
                </a:lnTo>
                <a:lnTo>
                  <a:pt x="318" y="414"/>
                </a:lnTo>
                <a:lnTo>
                  <a:pt x="318" y="414"/>
                </a:lnTo>
                <a:lnTo>
                  <a:pt x="318" y="414"/>
                </a:lnTo>
                <a:lnTo>
                  <a:pt x="318" y="414"/>
                </a:lnTo>
                <a:lnTo>
                  <a:pt x="318" y="414"/>
                </a:lnTo>
                <a:lnTo>
                  <a:pt x="318" y="408"/>
                </a:lnTo>
                <a:lnTo>
                  <a:pt x="318" y="408"/>
                </a:lnTo>
                <a:lnTo>
                  <a:pt x="318" y="402"/>
                </a:lnTo>
                <a:lnTo>
                  <a:pt x="318" y="402"/>
                </a:lnTo>
                <a:lnTo>
                  <a:pt x="318" y="402"/>
                </a:lnTo>
                <a:lnTo>
                  <a:pt x="318" y="396"/>
                </a:lnTo>
                <a:lnTo>
                  <a:pt x="324" y="396"/>
                </a:lnTo>
                <a:lnTo>
                  <a:pt x="324" y="396"/>
                </a:lnTo>
                <a:lnTo>
                  <a:pt x="324" y="396"/>
                </a:lnTo>
                <a:lnTo>
                  <a:pt x="318" y="396"/>
                </a:lnTo>
                <a:lnTo>
                  <a:pt x="318" y="390"/>
                </a:lnTo>
                <a:lnTo>
                  <a:pt x="318" y="390"/>
                </a:lnTo>
                <a:lnTo>
                  <a:pt x="318" y="390"/>
                </a:lnTo>
                <a:lnTo>
                  <a:pt x="318" y="390"/>
                </a:lnTo>
                <a:lnTo>
                  <a:pt x="318" y="390"/>
                </a:lnTo>
                <a:lnTo>
                  <a:pt x="318" y="384"/>
                </a:lnTo>
                <a:lnTo>
                  <a:pt x="318" y="384"/>
                </a:lnTo>
                <a:lnTo>
                  <a:pt x="318" y="384"/>
                </a:lnTo>
                <a:lnTo>
                  <a:pt x="324" y="384"/>
                </a:lnTo>
                <a:lnTo>
                  <a:pt x="324" y="384"/>
                </a:lnTo>
                <a:lnTo>
                  <a:pt x="324" y="384"/>
                </a:lnTo>
                <a:lnTo>
                  <a:pt x="324" y="378"/>
                </a:lnTo>
                <a:lnTo>
                  <a:pt x="324" y="378"/>
                </a:lnTo>
                <a:lnTo>
                  <a:pt x="324" y="372"/>
                </a:lnTo>
                <a:lnTo>
                  <a:pt x="324" y="372"/>
                </a:lnTo>
                <a:lnTo>
                  <a:pt x="324" y="372"/>
                </a:lnTo>
                <a:lnTo>
                  <a:pt x="318" y="366"/>
                </a:lnTo>
                <a:lnTo>
                  <a:pt x="318" y="366"/>
                </a:lnTo>
                <a:lnTo>
                  <a:pt x="318" y="366"/>
                </a:lnTo>
                <a:lnTo>
                  <a:pt x="318" y="360"/>
                </a:lnTo>
                <a:lnTo>
                  <a:pt x="318" y="360"/>
                </a:lnTo>
                <a:lnTo>
                  <a:pt x="318" y="354"/>
                </a:lnTo>
                <a:lnTo>
                  <a:pt x="318" y="354"/>
                </a:lnTo>
                <a:lnTo>
                  <a:pt x="318" y="354"/>
                </a:lnTo>
                <a:lnTo>
                  <a:pt x="318" y="348"/>
                </a:lnTo>
                <a:lnTo>
                  <a:pt x="318" y="348"/>
                </a:lnTo>
                <a:lnTo>
                  <a:pt x="318" y="348"/>
                </a:lnTo>
                <a:lnTo>
                  <a:pt x="324" y="348"/>
                </a:lnTo>
                <a:lnTo>
                  <a:pt x="324" y="348"/>
                </a:lnTo>
                <a:lnTo>
                  <a:pt x="324" y="348"/>
                </a:lnTo>
                <a:lnTo>
                  <a:pt x="330" y="342"/>
                </a:lnTo>
                <a:lnTo>
                  <a:pt x="330" y="342"/>
                </a:lnTo>
                <a:lnTo>
                  <a:pt x="336" y="342"/>
                </a:lnTo>
                <a:lnTo>
                  <a:pt x="342" y="342"/>
                </a:lnTo>
                <a:lnTo>
                  <a:pt x="342" y="342"/>
                </a:lnTo>
                <a:lnTo>
                  <a:pt x="348" y="342"/>
                </a:lnTo>
                <a:lnTo>
                  <a:pt x="348" y="342"/>
                </a:lnTo>
                <a:lnTo>
                  <a:pt x="354" y="342"/>
                </a:lnTo>
                <a:lnTo>
                  <a:pt x="354" y="348"/>
                </a:lnTo>
                <a:lnTo>
                  <a:pt x="354" y="348"/>
                </a:lnTo>
                <a:lnTo>
                  <a:pt x="360" y="348"/>
                </a:lnTo>
                <a:lnTo>
                  <a:pt x="360" y="348"/>
                </a:lnTo>
                <a:lnTo>
                  <a:pt x="360" y="348"/>
                </a:lnTo>
                <a:lnTo>
                  <a:pt x="360" y="354"/>
                </a:lnTo>
                <a:lnTo>
                  <a:pt x="360" y="354"/>
                </a:lnTo>
                <a:lnTo>
                  <a:pt x="360" y="354"/>
                </a:lnTo>
                <a:lnTo>
                  <a:pt x="366" y="360"/>
                </a:lnTo>
                <a:lnTo>
                  <a:pt x="366" y="360"/>
                </a:lnTo>
                <a:lnTo>
                  <a:pt x="366" y="360"/>
                </a:lnTo>
                <a:lnTo>
                  <a:pt x="372" y="360"/>
                </a:lnTo>
                <a:lnTo>
                  <a:pt x="372" y="360"/>
                </a:lnTo>
                <a:lnTo>
                  <a:pt x="372" y="360"/>
                </a:lnTo>
                <a:lnTo>
                  <a:pt x="372" y="360"/>
                </a:lnTo>
                <a:lnTo>
                  <a:pt x="378" y="360"/>
                </a:lnTo>
                <a:lnTo>
                  <a:pt x="378" y="360"/>
                </a:lnTo>
                <a:lnTo>
                  <a:pt x="378" y="354"/>
                </a:lnTo>
                <a:lnTo>
                  <a:pt x="378" y="354"/>
                </a:lnTo>
                <a:lnTo>
                  <a:pt x="378" y="354"/>
                </a:lnTo>
                <a:lnTo>
                  <a:pt x="384" y="354"/>
                </a:lnTo>
                <a:lnTo>
                  <a:pt x="384" y="348"/>
                </a:lnTo>
                <a:lnTo>
                  <a:pt x="384" y="348"/>
                </a:lnTo>
                <a:lnTo>
                  <a:pt x="384" y="348"/>
                </a:lnTo>
                <a:lnTo>
                  <a:pt x="402" y="252"/>
                </a:lnTo>
                <a:lnTo>
                  <a:pt x="444" y="0"/>
                </a:lnTo>
                <a:lnTo>
                  <a:pt x="0" y="0"/>
                </a:lnTo>
                <a:close/>
              </a:path>
            </a:pathLst>
          </a:custGeom>
          <a:solidFill>
            <a:srgbClr val="bfe1d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2158920" y="1806480"/>
            <a:ext cx="1846440" cy="381240"/>
          </a:xfrm>
          <a:custGeom>
            <a:avLst/>
            <a:gdLst/>
            <a:ahLst/>
            <a:rect l="l" t="t" r="r" b="b"/>
            <a:pathLst>
              <a:path w="1308" h="240">
                <a:moveTo>
                  <a:pt x="0" y="0"/>
                </a:moveTo>
                <a:lnTo>
                  <a:pt x="96" y="24"/>
                </a:lnTo>
                <a:lnTo>
                  <a:pt x="204" y="54"/>
                </a:lnTo>
                <a:lnTo>
                  <a:pt x="378" y="96"/>
                </a:lnTo>
                <a:lnTo>
                  <a:pt x="384" y="96"/>
                </a:lnTo>
                <a:lnTo>
                  <a:pt x="396" y="102"/>
                </a:lnTo>
                <a:lnTo>
                  <a:pt x="444" y="114"/>
                </a:lnTo>
                <a:lnTo>
                  <a:pt x="528" y="132"/>
                </a:lnTo>
                <a:lnTo>
                  <a:pt x="744" y="168"/>
                </a:lnTo>
                <a:lnTo>
                  <a:pt x="960" y="204"/>
                </a:lnTo>
                <a:lnTo>
                  <a:pt x="1308" y="240"/>
                </a:lnTo>
              </a:path>
            </a:pathLst>
          </a:custGeom>
          <a:noFill/>
          <a:ln cap="rnd" w="9360">
            <a:solidFill>
              <a:srgbClr val="aaa9a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2506680" y="1968480"/>
            <a:ext cx="693720" cy="1314360"/>
          </a:xfrm>
          <a:custGeom>
            <a:avLst/>
            <a:gdLst/>
            <a:ahLst/>
            <a:rect l="l" t="t" r="r" b="b"/>
            <a:pathLst>
              <a:path w="492" h="828">
                <a:moveTo>
                  <a:pt x="150" y="0"/>
                </a:moveTo>
                <a:lnTo>
                  <a:pt x="216" y="18"/>
                </a:lnTo>
                <a:lnTo>
                  <a:pt x="198" y="120"/>
                </a:lnTo>
                <a:lnTo>
                  <a:pt x="198" y="126"/>
                </a:lnTo>
                <a:lnTo>
                  <a:pt x="198" y="132"/>
                </a:lnTo>
                <a:lnTo>
                  <a:pt x="198" y="138"/>
                </a:lnTo>
                <a:lnTo>
                  <a:pt x="198" y="138"/>
                </a:lnTo>
                <a:lnTo>
                  <a:pt x="198" y="144"/>
                </a:lnTo>
                <a:lnTo>
                  <a:pt x="198" y="150"/>
                </a:lnTo>
                <a:lnTo>
                  <a:pt x="198" y="150"/>
                </a:lnTo>
                <a:lnTo>
                  <a:pt x="198" y="156"/>
                </a:lnTo>
                <a:lnTo>
                  <a:pt x="198" y="156"/>
                </a:lnTo>
                <a:lnTo>
                  <a:pt x="204" y="156"/>
                </a:lnTo>
                <a:lnTo>
                  <a:pt x="204" y="162"/>
                </a:lnTo>
                <a:lnTo>
                  <a:pt x="204" y="162"/>
                </a:lnTo>
                <a:lnTo>
                  <a:pt x="204" y="162"/>
                </a:lnTo>
                <a:lnTo>
                  <a:pt x="210" y="162"/>
                </a:lnTo>
                <a:lnTo>
                  <a:pt x="210" y="162"/>
                </a:lnTo>
                <a:lnTo>
                  <a:pt x="210" y="162"/>
                </a:lnTo>
                <a:lnTo>
                  <a:pt x="210" y="168"/>
                </a:lnTo>
                <a:lnTo>
                  <a:pt x="210" y="168"/>
                </a:lnTo>
                <a:lnTo>
                  <a:pt x="216" y="168"/>
                </a:lnTo>
                <a:lnTo>
                  <a:pt x="216" y="168"/>
                </a:lnTo>
                <a:lnTo>
                  <a:pt x="216" y="174"/>
                </a:lnTo>
                <a:lnTo>
                  <a:pt x="216" y="174"/>
                </a:lnTo>
                <a:lnTo>
                  <a:pt x="216" y="174"/>
                </a:lnTo>
                <a:lnTo>
                  <a:pt x="216" y="180"/>
                </a:lnTo>
                <a:lnTo>
                  <a:pt x="216" y="180"/>
                </a:lnTo>
                <a:lnTo>
                  <a:pt x="216" y="186"/>
                </a:lnTo>
                <a:lnTo>
                  <a:pt x="216" y="186"/>
                </a:lnTo>
                <a:lnTo>
                  <a:pt x="216" y="186"/>
                </a:lnTo>
                <a:lnTo>
                  <a:pt x="210" y="192"/>
                </a:lnTo>
                <a:lnTo>
                  <a:pt x="210" y="192"/>
                </a:lnTo>
                <a:lnTo>
                  <a:pt x="210" y="192"/>
                </a:lnTo>
                <a:lnTo>
                  <a:pt x="210" y="192"/>
                </a:lnTo>
                <a:lnTo>
                  <a:pt x="210" y="192"/>
                </a:lnTo>
                <a:lnTo>
                  <a:pt x="210" y="198"/>
                </a:lnTo>
                <a:lnTo>
                  <a:pt x="210" y="198"/>
                </a:lnTo>
                <a:lnTo>
                  <a:pt x="204" y="198"/>
                </a:lnTo>
                <a:lnTo>
                  <a:pt x="204" y="204"/>
                </a:lnTo>
                <a:lnTo>
                  <a:pt x="204" y="204"/>
                </a:lnTo>
                <a:lnTo>
                  <a:pt x="210" y="204"/>
                </a:lnTo>
                <a:lnTo>
                  <a:pt x="216" y="204"/>
                </a:lnTo>
                <a:lnTo>
                  <a:pt x="216" y="210"/>
                </a:lnTo>
                <a:lnTo>
                  <a:pt x="222" y="210"/>
                </a:lnTo>
                <a:lnTo>
                  <a:pt x="222" y="210"/>
                </a:lnTo>
                <a:lnTo>
                  <a:pt x="228" y="210"/>
                </a:lnTo>
                <a:lnTo>
                  <a:pt x="228" y="216"/>
                </a:lnTo>
                <a:lnTo>
                  <a:pt x="234" y="216"/>
                </a:lnTo>
                <a:lnTo>
                  <a:pt x="234" y="222"/>
                </a:lnTo>
                <a:lnTo>
                  <a:pt x="234" y="222"/>
                </a:lnTo>
                <a:lnTo>
                  <a:pt x="240" y="228"/>
                </a:lnTo>
                <a:lnTo>
                  <a:pt x="240" y="228"/>
                </a:lnTo>
                <a:lnTo>
                  <a:pt x="240" y="234"/>
                </a:lnTo>
                <a:lnTo>
                  <a:pt x="240" y="234"/>
                </a:lnTo>
                <a:lnTo>
                  <a:pt x="246" y="240"/>
                </a:lnTo>
                <a:lnTo>
                  <a:pt x="246" y="246"/>
                </a:lnTo>
                <a:lnTo>
                  <a:pt x="246" y="252"/>
                </a:lnTo>
                <a:lnTo>
                  <a:pt x="252" y="258"/>
                </a:lnTo>
                <a:lnTo>
                  <a:pt x="252" y="264"/>
                </a:lnTo>
                <a:lnTo>
                  <a:pt x="258" y="270"/>
                </a:lnTo>
                <a:lnTo>
                  <a:pt x="258" y="276"/>
                </a:lnTo>
                <a:lnTo>
                  <a:pt x="264" y="288"/>
                </a:lnTo>
                <a:lnTo>
                  <a:pt x="270" y="294"/>
                </a:lnTo>
                <a:lnTo>
                  <a:pt x="270" y="300"/>
                </a:lnTo>
                <a:lnTo>
                  <a:pt x="276" y="300"/>
                </a:lnTo>
                <a:lnTo>
                  <a:pt x="276" y="300"/>
                </a:lnTo>
                <a:lnTo>
                  <a:pt x="282" y="300"/>
                </a:lnTo>
                <a:lnTo>
                  <a:pt x="282" y="300"/>
                </a:lnTo>
                <a:lnTo>
                  <a:pt x="282" y="300"/>
                </a:lnTo>
                <a:lnTo>
                  <a:pt x="282" y="300"/>
                </a:lnTo>
                <a:lnTo>
                  <a:pt x="282" y="300"/>
                </a:lnTo>
                <a:lnTo>
                  <a:pt x="288" y="306"/>
                </a:lnTo>
                <a:lnTo>
                  <a:pt x="288" y="306"/>
                </a:lnTo>
                <a:lnTo>
                  <a:pt x="288" y="306"/>
                </a:lnTo>
                <a:lnTo>
                  <a:pt x="288" y="312"/>
                </a:lnTo>
                <a:lnTo>
                  <a:pt x="288" y="318"/>
                </a:lnTo>
                <a:lnTo>
                  <a:pt x="288" y="324"/>
                </a:lnTo>
                <a:lnTo>
                  <a:pt x="288" y="330"/>
                </a:lnTo>
                <a:lnTo>
                  <a:pt x="288" y="330"/>
                </a:lnTo>
                <a:lnTo>
                  <a:pt x="288" y="336"/>
                </a:lnTo>
                <a:lnTo>
                  <a:pt x="288" y="336"/>
                </a:lnTo>
                <a:lnTo>
                  <a:pt x="288" y="336"/>
                </a:lnTo>
                <a:lnTo>
                  <a:pt x="288" y="342"/>
                </a:lnTo>
                <a:lnTo>
                  <a:pt x="282" y="342"/>
                </a:lnTo>
                <a:lnTo>
                  <a:pt x="282" y="342"/>
                </a:lnTo>
                <a:lnTo>
                  <a:pt x="282" y="342"/>
                </a:lnTo>
                <a:lnTo>
                  <a:pt x="282" y="342"/>
                </a:lnTo>
                <a:lnTo>
                  <a:pt x="276" y="342"/>
                </a:lnTo>
                <a:lnTo>
                  <a:pt x="276" y="348"/>
                </a:lnTo>
                <a:lnTo>
                  <a:pt x="276" y="348"/>
                </a:lnTo>
                <a:lnTo>
                  <a:pt x="270" y="348"/>
                </a:lnTo>
                <a:lnTo>
                  <a:pt x="270" y="348"/>
                </a:lnTo>
                <a:lnTo>
                  <a:pt x="270" y="354"/>
                </a:lnTo>
                <a:lnTo>
                  <a:pt x="270" y="354"/>
                </a:lnTo>
                <a:lnTo>
                  <a:pt x="270" y="360"/>
                </a:lnTo>
                <a:lnTo>
                  <a:pt x="270" y="360"/>
                </a:lnTo>
                <a:lnTo>
                  <a:pt x="270" y="360"/>
                </a:lnTo>
                <a:lnTo>
                  <a:pt x="270" y="360"/>
                </a:lnTo>
                <a:lnTo>
                  <a:pt x="276" y="366"/>
                </a:lnTo>
                <a:lnTo>
                  <a:pt x="276" y="366"/>
                </a:lnTo>
                <a:lnTo>
                  <a:pt x="276" y="366"/>
                </a:lnTo>
                <a:lnTo>
                  <a:pt x="276" y="372"/>
                </a:lnTo>
                <a:lnTo>
                  <a:pt x="282" y="372"/>
                </a:lnTo>
                <a:lnTo>
                  <a:pt x="282" y="372"/>
                </a:lnTo>
                <a:lnTo>
                  <a:pt x="282" y="372"/>
                </a:lnTo>
                <a:lnTo>
                  <a:pt x="282" y="378"/>
                </a:lnTo>
                <a:lnTo>
                  <a:pt x="276" y="378"/>
                </a:lnTo>
                <a:lnTo>
                  <a:pt x="276" y="378"/>
                </a:lnTo>
                <a:lnTo>
                  <a:pt x="270" y="378"/>
                </a:lnTo>
                <a:lnTo>
                  <a:pt x="270" y="384"/>
                </a:lnTo>
                <a:lnTo>
                  <a:pt x="270" y="384"/>
                </a:lnTo>
                <a:lnTo>
                  <a:pt x="270" y="384"/>
                </a:lnTo>
                <a:lnTo>
                  <a:pt x="270" y="384"/>
                </a:lnTo>
                <a:lnTo>
                  <a:pt x="264" y="390"/>
                </a:lnTo>
                <a:lnTo>
                  <a:pt x="264" y="396"/>
                </a:lnTo>
                <a:lnTo>
                  <a:pt x="264" y="402"/>
                </a:lnTo>
                <a:lnTo>
                  <a:pt x="258" y="408"/>
                </a:lnTo>
                <a:lnTo>
                  <a:pt x="258" y="414"/>
                </a:lnTo>
                <a:lnTo>
                  <a:pt x="258" y="414"/>
                </a:lnTo>
                <a:lnTo>
                  <a:pt x="258" y="420"/>
                </a:lnTo>
                <a:lnTo>
                  <a:pt x="258" y="420"/>
                </a:lnTo>
                <a:lnTo>
                  <a:pt x="258" y="426"/>
                </a:lnTo>
                <a:lnTo>
                  <a:pt x="258" y="426"/>
                </a:lnTo>
                <a:lnTo>
                  <a:pt x="258" y="426"/>
                </a:lnTo>
                <a:lnTo>
                  <a:pt x="258" y="432"/>
                </a:lnTo>
                <a:lnTo>
                  <a:pt x="258" y="432"/>
                </a:lnTo>
                <a:lnTo>
                  <a:pt x="258" y="432"/>
                </a:lnTo>
                <a:lnTo>
                  <a:pt x="258" y="432"/>
                </a:lnTo>
                <a:lnTo>
                  <a:pt x="264" y="432"/>
                </a:lnTo>
                <a:lnTo>
                  <a:pt x="264" y="432"/>
                </a:lnTo>
                <a:lnTo>
                  <a:pt x="270" y="432"/>
                </a:lnTo>
                <a:lnTo>
                  <a:pt x="270" y="426"/>
                </a:lnTo>
                <a:lnTo>
                  <a:pt x="270" y="426"/>
                </a:lnTo>
                <a:lnTo>
                  <a:pt x="270" y="426"/>
                </a:lnTo>
                <a:lnTo>
                  <a:pt x="276" y="426"/>
                </a:lnTo>
                <a:lnTo>
                  <a:pt x="276" y="420"/>
                </a:lnTo>
                <a:lnTo>
                  <a:pt x="276" y="420"/>
                </a:lnTo>
                <a:lnTo>
                  <a:pt x="276" y="420"/>
                </a:lnTo>
                <a:lnTo>
                  <a:pt x="276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14"/>
                </a:lnTo>
                <a:lnTo>
                  <a:pt x="288" y="414"/>
                </a:lnTo>
                <a:lnTo>
                  <a:pt x="288" y="414"/>
                </a:lnTo>
                <a:lnTo>
                  <a:pt x="294" y="414"/>
                </a:lnTo>
                <a:lnTo>
                  <a:pt x="300" y="408"/>
                </a:lnTo>
                <a:lnTo>
                  <a:pt x="300" y="408"/>
                </a:lnTo>
                <a:lnTo>
                  <a:pt x="306" y="408"/>
                </a:lnTo>
                <a:lnTo>
                  <a:pt x="306" y="408"/>
                </a:lnTo>
                <a:lnTo>
                  <a:pt x="306" y="414"/>
                </a:lnTo>
                <a:lnTo>
                  <a:pt x="306" y="414"/>
                </a:lnTo>
                <a:lnTo>
                  <a:pt x="306" y="414"/>
                </a:lnTo>
                <a:lnTo>
                  <a:pt x="306" y="414"/>
                </a:lnTo>
                <a:lnTo>
                  <a:pt x="306" y="414"/>
                </a:lnTo>
                <a:lnTo>
                  <a:pt x="306" y="420"/>
                </a:lnTo>
                <a:lnTo>
                  <a:pt x="306" y="420"/>
                </a:lnTo>
                <a:lnTo>
                  <a:pt x="306" y="426"/>
                </a:lnTo>
                <a:lnTo>
                  <a:pt x="306" y="426"/>
                </a:lnTo>
                <a:lnTo>
                  <a:pt x="306" y="432"/>
                </a:lnTo>
                <a:lnTo>
                  <a:pt x="306" y="438"/>
                </a:lnTo>
                <a:lnTo>
                  <a:pt x="306" y="444"/>
                </a:lnTo>
                <a:lnTo>
                  <a:pt x="306" y="444"/>
                </a:lnTo>
                <a:lnTo>
                  <a:pt x="306" y="450"/>
                </a:lnTo>
                <a:lnTo>
                  <a:pt x="306" y="450"/>
                </a:lnTo>
                <a:lnTo>
                  <a:pt x="312" y="456"/>
                </a:lnTo>
                <a:lnTo>
                  <a:pt x="312" y="456"/>
                </a:lnTo>
                <a:lnTo>
                  <a:pt x="312" y="462"/>
                </a:lnTo>
                <a:lnTo>
                  <a:pt x="312" y="468"/>
                </a:lnTo>
                <a:lnTo>
                  <a:pt x="318" y="468"/>
                </a:lnTo>
                <a:lnTo>
                  <a:pt x="318" y="474"/>
                </a:lnTo>
                <a:lnTo>
                  <a:pt x="318" y="474"/>
                </a:lnTo>
                <a:lnTo>
                  <a:pt x="318" y="480"/>
                </a:lnTo>
                <a:lnTo>
                  <a:pt x="318" y="486"/>
                </a:lnTo>
                <a:lnTo>
                  <a:pt x="318" y="492"/>
                </a:lnTo>
                <a:lnTo>
                  <a:pt x="318" y="492"/>
                </a:lnTo>
                <a:lnTo>
                  <a:pt x="318" y="498"/>
                </a:lnTo>
                <a:lnTo>
                  <a:pt x="318" y="498"/>
                </a:lnTo>
                <a:lnTo>
                  <a:pt x="318" y="498"/>
                </a:lnTo>
                <a:lnTo>
                  <a:pt x="318" y="498"/>
                </a:lnTo>
                <a:lnTo>
                  <a:pt x="318" y="504"/>
                </a:lnTo>
                <a:lnTo>
                  <a:pt x="318" y="504"/>
                </a:lnTo>
                <a:lnTo>
                  <a:pt x="318" y="510"/>
                </a:lnTo>
                <a:lnTo>
                  <a:pt x="318" y="510"/>
                </a:lnTo>
                <a:lnTo>
                  <a:pt x="324" y="510"/>
                </a:lnTo>
                <a:lnTo>
                  <a:pt x="324" y="510"/>
                </a:lnTo>
                <a:lnTo>
                  <a:pt x="324" y="516"/>
                </a:lnTo>
                <a:lnTo>
                  <a:pt x="330" y="516"/>
                </a:lnTo>
                <a:lnTo>
                  <a:pt x="336" y="516"/>
                </a:lnTo>
                <a:lnTo>
                  <a:pt x="336" y="516"/>
                </a:lnTo>
                <a:lnTo>
                  <a:pt x="342" y="516"/>
                </a:lnTo>
                <a:lnTo>
                  <a:pt x="342" y="516"/>
                </a:lnTo>
                <a:lnTo>
                  <a:pt x="348" y="516"/>
                </a:lnTo>
                <a:lnTo>
                  <a:pt x="348" y="522"/>
                </a:lnTo>
                <a:lnTo>
                  <a:pt x="348" y="522"/>
                </a:lnTo>
                <a:lnTo>
                  <a:pt x="348" y="528"/>
                </a:lnTo>
                <a:lnTo>
                  <a:pt x="348" y="534"/>
                </a:lnTo>
                <a:lnTo>
                  <a:pt x="348" y="540"/>
                </a:lnTo>
                <a:lnTo>
                  <a:pt x="348" y="546"/>
                </a:lnTo>
                <a:lnTo>
                  <a:pt x="348" y="552"/>
                </a:lnTo>
                <a:lnTo>
                  <a:pt x="348" y="552"/>
                </a:lnTo>
                <a:lnTo>
                  <a:pt x="348" y="552"/>
                </a:lnTo>
                <a:lnTo>
                  <a:pt x="348" y="552"/>
                </a:lnTo>
                <a:lnTo>
                  <a:pt x="354" y="552"/>
                </a:lnTo>
                <a:lnTo>
                  <a:pt x="354" y="552"/>
                </a:lnTo>
                <a:lnTo>
                  <a:pt x="354" y="552"/>
                </a:lnTo>
                <a:lnTo>
                  <a:pt x="354" y="552"/>
                </a:lnTo>
                <a:lnTo>
                  <a:pt x="354" y="552"/>
                </a:lnTo>
                <a:lnTo>
                  <a:pt x="360" y="552"/>
                </a:lnTo>
                <a:lnTo>
                  <a:pt x="360" y="558"/>
                </a:lnTo>
                <a:lnTo>
                  <a:pt x="360" y="558"/>
                </a:lnTo>
                <a:lnTo>
                  <a:pt x="360" y="558"/>
                </a:lnTo>
                <a:lnTo>
                  <a:pt x="366" y="558"/>
                </a:lnTo>
                <a:lnTo>
                  <a:pt x="366" y="558"/>
                </a:lnTo>
                <a:lnTo>
                  <a:pt x="366" y="558"/>
                </a:lnTo>
                <a:lnTo>
                  <a:pt x="366" y="558"/>
                </a:lnTo>
                <a:lnTo>
                  <a:pt x="366" y="558"/>
                </a:lnTo>
                <a:lnTo>
                  <a:pt x="366" y="558"/>
                </a:lnTo>
                <a:lnTo>
                  <a:pt x="372" y="558"/>
                </a:lnTo>
                <a:lnTo>
                  <a:pt x="372" y="552"/>
                </a:lnTo>
                <a:lnTo>
                  <a:pt x="378" y="552"/>
                </a:lnTo>
                <a:lnTo>
                  <a:pt x="384" y="552"/>
                </a:lnTo>
                <a:lnTo>
                  <a:pt x="390" y="552"/>
                </a:lnTo>
                <a:lnTo>
                  <a:pt x="390" y="552"/>
                </a:lnTo>
                <a:lnTo>
                  <a:pt x="396" y="552"/>
                </a:lnTo>
                <a:lnTo>
                  <a:pt x="402" y="552"/>
                </a:lnTo>
                <a:lnTo>
                  <a:pt x="408" y="552"/>
                </a:lnTo>
                <a:lnTo>
                  <a:pt x="420" y="552"/>
                </a:lnTo>
                <a:lnTo>
                  <a:pt x="420" y="552"/>
                </a:lnTo>
                <a:lnTo>
                  <a:pt x="426" y="552"/>
                </a:lnTo>
                <a:lnTo>
                  <a:pt x="426" y="552"/>
                </a:lnTo>
                <a:lnTo>
                  <a:pt x="432" y="552"/>
                </a:lnTo>
                <a:lnTo>
                  <a:pt x="438" y="552"/>
                </a:lnTo>
                <a:lnTo>
                  <a:pt x="444" y="552"/>
                </a:lnTo>
                <a:lnTo>
                  <a:pt x="450" y="546"/>
                </a:lnTo>
                <a:lnTo>
                  <a:pt x="456" y="546"/>
                </a:lnTo>
                <a:lnTo>
                  <a:pt x="462" y="546"/>
                </a:lnTo>
                <a:lnTo>
                  <a:pt x="468" y="546"/>
                </a:lnTo>
                <a:lnTo>
                  <a:pt x="468" y="546"/>
                </a:lnTo>
                <a:lnTo>
                  <a:pt x="474" y="552"/>
                </a:lnTo>
                <a:lnTo>
                  <a:pt x="480" y="558"/>
                </a:lnTo>
                <a:lnTo>
                  <a:pt x="480" y="564"/>
                </a:lnTo>
                <a:lnTo>
                  <a:pt x="486" y="570"/>
                </a:lnTo>
                <a:lnTo>
                  <a:pt x="486" y="570"/>
                </a:lnTo>
                <a:lnTo>
                  <a:pt x="492" y="576"/>
                </a:lnTo>
                <a:lnTo>
                  <a:pt x="492" y="576"/>
                </a:lnTo>
                <a:lnTo>
                  <a:pt x="492" y="576"/>
                </a:lnTo>
                <a:lnTo>
                  <a:pt x="492" y="582"/>
                </a:lnTo>
                <a:lnTo>
                  <a:pt x="456" y="828"/>
                </a:lnTo>
                <a:lnTo>
                  <a:pt x="0" y="744"/>
                </a:lnTo>
                <a:lnTo>
                  <a:pt x="30" y="570"/>
                </a:lnTo>
                <a:lnTo>
                  <a:pt x="30" y="564"/>
                </a:lnTo>
                <a:lnTo>
                  <a:pt x="30" y="564"/>
                </a:lnTo>
                <a:lnTo>
                  <a:pt x="30" y="564"/>
                </a:lnTo>
                <a:lnTo>
                  <a:pt x="30" y="558"/>
                </a:lnTo>
                <a:lnTo>
                  <a:pt x="30" y="558"/>
                </a:lnTo>
                <a:lnTo>
                  <a:pt x="30" y="558"/>
                </a:lnTo>
                <a:lnTo>
                  <a:pt x="30" y="552"/>
                </a:lnTo>
                <a:lnTo>
                  <a:pt x="30" y="552"/>
                </a:lnTo>
                <a:lnTo>
                  <a:pt x="36" y="546"/>
                </a:lnTo>
                <a:lnTo>
                  <a:pt x="36" y="546"/>
                </a:lnTo>
                <a:lnTo>
                  <a:pt x="36" y="546"/>
                </a:lnTo>
                <a:lnTo>
                  <a:pt x="36" y="546"/>
                </a:lnTo>
                <a:lnTo>
                  <a:pt x="36" y="540"/>
                </a:lnTo>
                <a:lnTo>
                  <a:pt x="36" y="534"/>
                </a:lnTo>
                <a:lnTo>
                  <a:pt x="42" y="534"/>
                </a:lnTo>
                <a:lnTo>
                  <a:pt x="42" y="528"/>
                </a:lnTo>
                <a:lnTo>
                  <a:pt x="42" y="528"/>
                </a:lnTo>
                <a:lnTo>
                  <a:pt x="42" y="528"/>
                </a:lnTo>
                <a:lnTo>
                  <a:pt x="42" y="522"/>
                </a:lnTo>
                <a:lnTo>
                  <a:pt x="42" y="522"/>
                </a:lnTo>
                <a:lnTo>
                  <a:pt x="42" y="522"/>
                </a:lnTo>
                <a:lnTo>
                  <a:pt x="42" y="522"/>
                </a:lnTo>
                <a:lnTo>
                  <a:pt x="42" y="516"/>
                </a:lnTo>
                <a:lnTo>
                  <a:pt x="42" y="516"/>
                </a:lnTo>
                <a:lnTo>
                  <a:pt x="42" y="516"/>
                </a:lnTo>
                <a:lnTo>
                  <a:pt x="42" y="510"/>
                </a:lnTo>
                <a:lnTo>
                  <a:pt x="42" y="510"/>
                </a:lnTo>
                <a:lnTo>
                  <a:pt x="36" y="510"/>
                </a:lnTo>
                <a:lnTo>
                  <a:pt x="36" y="504"/>
                </a:lnTo>
                <a:lnTo>
                  <a:pt x="36" y="504"/>
                </a:lnTo>
                <a:lnTo>
                  <a:pt x="30" y="504"/>
                </a:lnTo>
                <a:lnTo>
                  <a:pt x="30" y="504"/>
                </a:lnTo>
                <a:lnTo>
                  <a:pt x="30" y="504"/>
                </a:lnTo>
                <a:lnTo>
                  <a:pt x="24" y="498"/>
                </a:lnTo>
                <a:lnTo>
                  <a:pt x="24" y="498"/>
                </a:lnTo>
                <a:lnTo>
                  <a:pt x="24" y="498"/>
                </a:lnTo>
                <a:lnTo>
                  <a:pt x="24" y="498"/>
                </a:lnTo>
                <a:lnTo>
                  <a:pt x="24" y="492"/>
                </a:lnTo>
                <a:lnTo>
                  <a:pt x="24" y="492"/>
                </a:lnTo>
                <a:lnTo>
                  <a:pt x="24" y="486"/>
                </a:lnTo>
                <a:lnTo>
                  <a:pt x="24" y="486"/>
                </a:lnTo>
                <a:lnTo>
                  <a:pt x="24" y="486"/>
                </a:lnTo>
                <a:lnTo>
                  <a:pt x="24" y="486"/>
                </a:lnTo>
                <a:lnTo>
                  <a:pt x="30" y="480"/>
                </a:lnTo>
                <a:lnTo>
                  <a:pt x="30" y="480"/>
                </a:lnTo>
                <a:lnTo>
                  <a:pt x="30" y="480"/>
                </a:lnTo>
                <a:lnTo>
                  <a:pt x="30" y="480"/>
                </a:lnTo>
                <a:lnTo>
                  <a:pt x="30" y="480"/>
                </a:lnTo>
                <a:lnTo>
                  <a:pt x="36" y="480"/>
                </a:lnTo>
                <a:lnTo>
                  <a:pt x="36" y="474"/>
                </a:lnTo>
                <a:lnTo>
                  <a:pt x="42" y="474"/>
                </a:lnTo>
                <a:lnTo>
                  <a:pt x="42" y="468"/>
                </a:lnTo>
                <a:lnTo>
                  <a:pt x="42" y="468"/>
                </a:lnTo>
                <a:lnTo>
                  <a:pt x="48" y="468"/>
                </a:lnTo>
                <a:lnTo>
                  <a:pt x="48" y="462"/>
                </a:lnTo>
                <a:lnTo>
                  <a:pt x="48" y="462"/>
                </a:lnTo>
                <a:lnTo>
                  <a:pt x="54" y="462"/>
                </a:lnTo>
                <a:lnTo>
                  <a:pt x="54" y="462"/>
                </a:lnTo>
                <a:lnTo>
                  <a:pt x="60" y="462"/>
                </a:lnTo>
                <a:lnTo>
                  <a:pt x="60" y="462"/>
                </a:lnTo>
                <a:lnTo>
                  <a:pt x="66" y="456"/>
                </a:lnTo>
                <a:lnTo>
                  <a:pt x="66" y="450"/>
                </a:lnTo>
                <a:lnTo>
                  <a:pt x="72" y="444"/>
                </a:lnTo>
                <a:lnTo>
                  <a:pt x="72" y="438"/>
                </a:lnTo>
                <a:lnTo>
                  <a:pt x="72" y="438"/>
                </a:lnTo>
                <a:lnTo>
                  <a:pt x="78" y="432"/>
                </a:lnTo>
                <a:lnTo>
                  <a:pt x="78" y="432"/>
                </a:lnTo>
                <a:lnTo>
                  <a:pt x="84" y="426"/>
                </a:lnTo>
                <a:lnTo>
                  <a:pt x="84" y="426"/>
                </a:lnTo>
                <a:lnTo>
                  <a:pt x="84" y="426"/>
                </a:lnTo>
                <a:lnTo>
                  <a:pt x="90" y="420"/>
                </a:lnTo>
                <a:lnTo>
                  <a:pt x="90" y="420"/>
                </a:lnTo>
                <a:lnTo>
                  <a:pt x="96" y="420"/>
                </a:lnTo>
                <a:lnTo>
                  <a:pt x="96" y="414"/>
                </a:lnTo>
                <a:lnTo>
                  <a:pt x="96" y="414"/>
                </a:lnTo>
                <a:lnTo>
                  <a:pt x="96" y="414"/>
                </a:lnTo>
                <a:lnTo>
                  <a:pt x="102" y="408"/>
                </a:lnTo>
                <a:lnTo>
                  <a:pt x="102" y="408"/>
                </a:lnTo>
                <a:lnTo>
                  <a:pt x="102" y="402"/>
                </a:lnTo>
                <a:lnTo>
                  <a:pt x="102" y="402"/>
                </a:lnTo>
                <a:lnTo>
                  <a:pt x="108" y="396"/>
                </a:lnTo>
                <a:lnTo>
                  <a:pt x="108" y="384"/>
                </a:lnTo>
                <a:lnTo>
                  <a:pt x="108" y="378"/>
                </a:lnTo>
                <a:lnTo>
                  <a:pt x="108" y="372"/>
                </a:lnTo>
                <a:lnTo>
                  <a:pt x="108" y="366"/>
                </a:lnTo>
                <a:lnTo>
                  <a:pt x="108" y="366"/>
                </a:lnTo>
                <a:lnTo>
                  <a:pt x="108" y="360"/>
                </a:lnTo>
                <a:lnTo>
                  <a:pt x="108" y="360"/>
                </a:lnTo>
                <a:lnTo>
                  <a:pt x="102" y="354"/>
                </a:lnTo>
                <a:lnTo>
                  <a:pt x="102" y="354"/>
                </a:lnTo>
                <a:lnTo>
                  <a:pt x="102" y="348"/>
                </a:lnTo>
                <a:lnTo>
                  <a:pt x="102" y="348"/>
                </a:lnTo>
                <a:lnTo>
                  <a:pt x="96" y="342"/>
                </a:lnTo>
                <a:lnTo>
                  <a:pt x="96" y="342"/>
                </a:lnTo>
                <a:lnTo>
                  <a:pt x="96" y="336"/>
                </a:lnTo>
                <a:lnTo>
                  <a:pt x="90" y="336"/>
                </a:lnTo>
                <a:lnTo>
                  <a:pt x="84" y="330"/>
                </a:lnTo>
                <a:lnTo>
                  <a:pt x="84" y="330"/>
                </a:lnTo>
                <a:lnTo>
                  <a:pt x="150" y="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2506680" y="1968480"/>
            <a:ext cx="693720" cy="1314360"/>
          </a:xfrm>
          <a:custGeom>
            <a:avLst/>
            <a:gdLst/>
            <a:ahLst/>
            <a:rect l="l" t="t" r="r" b="b"/>
            <a:pathLst>
              <a:path w="492" h="828">
                <a:moveTo>
                  <a:pt x="150" y="0"/>
                </a:moveTo>
                <a:lnTo>
                  <a:pt x="216" y="18"/>
                </a:lnTo>
                <a:lnTo>
                  <a:pt x="198" y="120"/>
                </a:lnTo>
                <a:lnTo>
                  <a:pt x="198" y="126"/>
                </a:lnTo>
                <a:lnTo>
                  <a:pt x="198" y="132"/>
                </a:lnTo>
                <a:lnTo>
                  <a:pt x="198" y="138"/>
                </a:lnTo>
                <a:lnTo>
                  <a:pt x="198" y="138"/>
                </a:lnTo>
                <a:lnTo>
                  <a:pt x="198" y="144"/>
                </a:lnTo>
                <a:lnTo>
                  <a:pt x="198" y="150"/>
                </a:lnTo>
                <a:lnTo>
                  <a:pt x="198" y="150"/>
                </a:lnTo>
                <a:lnTo>
                  <a:pt x="198" y="156"/>
                </a:lnTo>
                <a:lnTo>
                  <a:pt x="198" y="156"/>
                </a:lnTo>
                <a:lnTo>
                  <a:pt x="204" y="156"/>
                </a:lnTo>
                <a:lnTo>
                  <a:pt x="204" y="162"/>
                </a:lnTo>
                <a:lnTo>
                  <a:pt x="204" y="162"/>
                </a:lnTo>
                <a:lnTo>
                  <a:pt x="204" y="162"/>
                </a:lnTo>
                <a:lnTo>
                  <a:pt x="210" y="162"/>
                </a:lnTo>
                <a:lnTo>
                  <a:pt x="210" y="162"/>
                </a:lnTo>
                <a:lnTo>
                  <a:pt x="210" y="162"/>
                </a:lnTo>
                <a:lnTo>
                  <a:pt x="210" y="168"/>
                </a:lnTo>
                <a:lnTo>
                  <a:pt x="210" y="168"/>
                </a:lnTo>
                <a:lnTo>
                  <a:pt x="216" y="168"/>
                </a:lnTo>
                <a:lnTo>
                  <a:pt x="216" y="168"/>
                </a:lnTo>
                <a:lnTo>
                  <a:pt x="216" y="174"/>
                </a:lnTo>
                <a:lnTo>
                  <a:pt x="216" y="174"/>
                </a:lnTo>
                <a:lnTo>
                  <a:pt x="216" y="174"/>
                </a:lnTo>
                <a:lnTo>
                  <a:pt x="216" y="180"/>
                </a:lnTo>
                <a:lnTo>
                  <a:pt x="216" y="180"/>
                </a:lnTo>
                <a:lnTo>
                  <a:pt x="216" y="186"/>
                </a:lnTo>
                <a:lnTo>
                  <a:pt x="216" y="186"/>
                </a:lnTo>
                <a:lnTo>
                  <a:pt x="216" y="186"/>
                </a:lnTo>
                <a:lnTo>
                  <a:pt x="210" y="192"/>
                </a:lnTo>
                <a:lnTo>
                  <a:pt x="210" y="192"/>
                </a:lnTo>
                <a:lnTo>
                  <a:pt x="210" y="192"/>
                </a:lnTo>
                <a:lnTo>
                  <a:pt x="210" y="192"/>
                </a:lnTo>
                <a:lnTo>
                  <a:pt x="210" y="192"/>
                </a:lnTo>
                <a:lnTo>
                  <a:pt x="210" y="198"/>
                </a:lnTo>
                <a:lnTo>
                  <a:pt x="210" y="198"/>
                </a:lnTo>
                <a:lnTo>
                  <a:pt x="204" y="198"/>
                </a:lnTo>
                <a:lnTo>
                  <a:pt x="204" y="204"/>
                </a:lnTo>
                <a:lnTo>
                  <a:pt x="204" y="204"/>
                </a:lnTo>
                <a:lnTo>
                  <a:pt x="210" y="204"/>
                </a:lnTo>
                <a:lnTo>
                  <a:pt x="216" y="204"/>
                </a:lnTo>
                <a:lnTo>
                  <a:pt x="216" y="210"/>
                </a:lnTo>
                <a:lnTo>
                  <a:pt x="222" y="210"/>
                </a:lnTo>
                <a:lnTo>
                  <a:pt x="222" y="210"/>
                </a:lnTo>
                <a:lnTo>
                  <a:pt x="228" y="210"/>
                </a:lnTo>
                <a:lnTo>
                  <a:pt x="228" y="216"/>
                </a:lnTo>
                <a:lnTo>
                  <a:pt x="234" y="216"/>
                </a:lnTo>
                <a:lnTo>
                  <a:pt x="234" y="222"/>
                </a:lnTo>
                <a:lnTo>
                  <a:pt x="234" y="222"/>
                </a:lnTo>
                <a:lnTo>
                  <a:pt x="240" y="228"/>
                </a:lnTo>
                <a:lnTo>
                  <a:pt x="240" y="228"/>
                </a:lnTo>
                <a:lnTo>
                  <a:pt x="240" y="234"/>
                </a:lnTo>
                <a:lnTo>
                  <a:pt x="240" y="234"/>
                </a:lnTo>
                <a:lnTo>
                  <a:pt x="246" y="240"/>
                </a:lnTo>
                <a:lnTo>
                  <a:pt x="246" y="246"/>
                </a:lnTo>
                <a:lnTo>
                  <a:pt x="246" y="252"/>
                </a:lnTo>
                <a:lnTo>
                  <a:pt x="252" y="258"/>
                </a:lnTo>
                <a:lnTo>
                  <a:pt x="252" y="264"/>
                </a:lnTo>
                <a:lnTo>
                  <a:pt x="258" y="270"/>
                </a:lnTo>
                <a:lnTo>
                  <a:pt x="258" y="276"/>
                </a:lnTo>
                <a:lnTo>
                  <a:pt x="264" y="288"/>
                </a:lnTo>
                <a:lnTo>
                  <a:pt x="270" y="294"/>
                </a:lnTo>
                <a:lnTo>
                  <a:pt x="270" y="300"/>
                </a:lnTo>
                <a:lnTo>
                  <a:pt x="276" y="300"/>
                </a:lnTo>
                <a:lnTo>
                  <a:pt x="276" y="300"/>
                </a:lnTo>
                <a:lnTo>
                  <a:pt x="282" y="300"/>
                </a:lnTo>
                <a:lnTo>
                  <a:pt x="282" y="300"/>
                </a:lnTo>
                <a:lnTo>
                  <a:pt x="282" y="300"/>
                </a:lnTo>
                <a:lnTo>
                  <a:pt x="282" y="300"/>
                </a:lnTo>
                <a:lnTo>
                  <a:pt x="282" y="300"/>
                </a:lnTo>
                <a:lnTo>
                  <a:pt x="288" y="306"/>
                </a:lnTo>
                <a:lnTo>
                  <a:pt x="288" y="306"/>
                </a:lnTo>
                <a:lnTo>
                  <a:pt x="288" y="306"/>
                </a:lnTo>
                <a:lnTo>
                  <a:pt x="288" y="312"/>
                </a:lnTo>
                <a:lnTo>
                  <a:pt x="288" y="318"/>
                </a:lnTo>
                <a:lnTo>
                  <a:pt x="288" y="324"/>
                </a:lnTo>
                <a:lnTo>
                  <a:pt x="288" y="330"/>
                </a:lnTo>
                <a:lnTo>
                  <a:pt x="288" y="330"/>
                </a:lnTo>
                <a:lnTo>
                  <a:pt x="288" y="336"/>
                </a:lnTo>
                <a:lnTo>
                  <a:pt x="288" y="336"/>
                </a:lnTo>
                <a:lnTo>
                  <a:pt x="288" y="336"/>
                </a:lnTo>
                <a:lnTo>
                  <a:pt x="288" y="342"/>
                </a:lnTo>
                <a:lnTo>
                  <a:pt x="282" y="342"/>
                </a:lnTo>
                <a:lnTo>
                  <a:pt x="282" y="342"/>
                </a:lnTo>
                <a:lnTo>
                  <a:pt x="282" y="342"/>
                </a:lnTo>
                <a:lnTo>
                  <a:pt x="282" y="342"/>
                </a:lnTo>
                <a:lnTo>
                  <a:pt x="276" y="342"/>
                </a:lnTo>
                <a:lnTo>
                  <a:pt x="276" y="348"/>
                </a:lnTo>
                <a:lnTo>
                  <a:pt x="276" y="348"/>
                </a:lnTo>
                <a:lnTo>
                  <a:pt x="270" y="348"/>
                </a:lnTo>
                <a:lnTo>
                  <a:pt x="270" y="348"/>
                </a:lnTo>
                <a:lnTo>
                  <a:pt x="270" y="354"/>
                </a:lnTo>
                <a:lnTo>
                  <a:pt x="270" y="354"/>
                </a:lnTo>
                <a:lnTo>
                  <a:pt x="270" y="360"/>
                </a:lnTo>
                <a:lnTo>
                  <a:pt x="270" y="360"/>
                </a:lnTo>
                <a:lnTo>
                  <a:pt x="270" y="360"/>
                </a:lnTo>
                <a:lnTo>
                  <a:pt x="270" y="360"/>
                </a:lnTo>
                <a:lnTo>
                  <a:pt x="276" y="366"/>
                </a:lnTo>
                <a:lnTo>
                  <a:pt x="276" y="366"/>
                </a:lnTo>
                <a:lnTo>
                  <a:pt x="276" y="366"/>
                </a:lnTo>
                <a:lnTo>
                  <a:pt x="276" y="372"/>
                </a:lnTo>
                <a:lnTo>
                  <a:pt x="282" y="372"/>
                </a:lnTo>
                <a:lnTo>
                  <a:pt x="282" y="372"/>
                </a:lnTo>
                <a:lnTo>
                  <a:pt x="282" y="372"/>
                </a:lnTo>
                <a:lnTo>
                  <a:pt x="282" y="378"/>
                </a:lnTo>
                <a:lnTo>
                  <a:pt x="276" y="378"/>
                </a:lnTo>
                <a:lnTo>
                  <a:pt x="276" y="378"/>
                </a:lnTo>
                <a:lnTo>
                  <a:pt x="270" y="378"/>
                </a:lnTo>
                <a:lnTo>
                  <a:pt x="270" y="384"/>
                </a:lnTo>
                <a:lnTo>
                  <a:pt x="270" y="384"/>
                </a:lnTo>
                <a:lnTo>
                  <a:pt x="270" y="384"/>
                </a:lnTo>
                <a:lnTo>
                  <a:pt x="270" y="384"/>
                </a:lnTo>
                <a:lnTo>
                  <a:pt x="264" y="390"/>
                </a:lnTo>
                <a:lnTo>
                  <a:pt x="264" y="396"/>
                </a:lnTo>
                <a:lnTo>
                  <a:pt x="264" y="402"/>
                </a:lnTo>
                <a:lnTo>
                  <a:pt x="258" y="408"/>
                </a:lnTo>
                <a:lnTo>
                  <a:pt x="258" y="414"/>
                </a:lnTo>
                <a:lnTo>
                  <a:pt x="258" y="414"/>
                </a:lnTo>
                <a:lnTo>
                  <a:pt x="258" y="420"/>
                </a:lnTo>
                <a:lnTo>
                  <a:pt x="258" y="420"/>
                </a:lnTo>
                <a:lnTo>
                  <a:pt x="258" y="426"/>
                </a:lnTo>
                <a:lnTo>
                  <a:pt x="258" y="426"/>
                </a:lnTo>
                <a:lnTo>
                  <a:pt x="258" y="426"/>
                </a:lnTo>
                <a:lnTo>
                  <a:pt x="258" y="432"/>
                </a:lnTo>
                <a:lnTo>
                  <a:pt x="258" y="432"/>
                </a:lnTo>
                <a:lnTo>
                  <a:pt x="258" y="432"/>
                </a:lnTo>
                <a:lnTo>
                  <a:pt x="258" y="432"/>
                </a:lnTo>
                <a:lnTo>
                  <a:pt x="264" y="432"/>
                </a:lnTo>
                <a:lnTo>
                  <a:pt x="264" y="432"/>
                </a:lnTo>
                <a:lnTo>
                  <a:pt x="270" y="432"/>
                </a:lnTo>
                <a:lnTo>
                  <a:pt x="270" y="426"/>
                </a:lnTo>
                <a:lnTo>
                  <a:pt x="270" y="426"/>
                </a:lnTo>
                <a:lnTo>
                  <a:pt x="270" y="426"/>
                </a:lnTo>
                <a:lnTo>
                  <a:pt x="276" y="426"/>
                </a:lnTo>
                <a:lnTo>
                  <a:pt x="276" y="420"/>
                </a:lnTo>
                <a:lnTo>
                  <a:pt x="276" y="420"/>
                </a:lnTo>
                <a:lnTo>
                  <a:pt x="276" y="420"/>
                </a:lnTo>
                <a:lnTo>
                  <a:pt x="276" y="414"/>
                </a:lnTo>
                <a:lnTo>
                  <a:pt x="282" y="414"/>
                </a:lnTo>
                <a:lnTo>
                  <a:pt x="282" y="414"/>
                </a:lnTo>
                <a:lnTo>
                  <a:pt x="282" y="414"/>
                </a:lnTo>
                <a:lnTo>
                  <a:pt x="288" y="414"/>
                </a:lnTo>
                <a:lnTo>
                  <a:pt x="288" y="414"/>
                </a:lnTo>
                <a:lnTo>
                  <a:pt x="294" y="414"/>
                </a:lnTo>
                <a:lnTo>
                  <a:pt x="300" y="408"/>
                </a:lnTo>
                <a:lnTo>
                  <a:pt x="300" y="408"/>
                </a:lnTo>
                <a:lnTo>
                  <a:pt x="306" y="408"/>
                </a:lnTo>
                <a:lnTo>
                  <a:pt x="306" y="408"/>
                </a:lnTo>
                <a:lnTo>
                  <a:pt x="306" y="414"/>
                </a:lnTo>
                <a:lnTo>
                  <a:pt x="306" y="414"/>
                </a:lnTo>
                <a:lnTo>
                  <a:pt x="306" y="414"/>
                </a:lnTo>
                <a:lnTo>
                  <a:pt x="306" y="414"/>
                </a:lnTo>
                <a:lnTo>
                  <a:pt x="306" y="414"/>
                </a:lnTo>
                <a:lnTo>
                  <a:pt x="306" y="420"/>
                </a:lnTo>
                <a:lnTo>
                  <a:pt x="306" y="420"/>
                </a:lnTo>
                <a:lnTo>
                  <a:pt x="306" y="426"/>
                </a:lnTo>
                <a:lnTo>
                  <a:pt x="306" y="426"/>
                </a:lnTo>
                <a:lnTo>
                  <a:pt x="306" y="432"/>
                </a:lnTo>
                <a:lnTo>
                  <a:pt x="306" y="438"/>
                </a:lnTo>
                <a:lnTo>
                  <a:pt x="306" y="444"/>
                </a:lnTo>
                <a:lnTo>
                  <a:pt x="306" y="444"/>
                </a:lnTo>
                <a:lnTo>
                  <a:pt x="306" y="450"/>
                </a:lnTo>
                <a:lnTo>
                  <a:pt x="306" y="450"/>
                </a:lnTo>
                <a:lnTo>
                  <a:pt x="312" y="456"/>
                </a:lnTo>
                <a:lnTo>
                  <a:pt x="312" y="456"/>
                </a:lnTo>
                <a:lnTo>
                  <a:pt x="312" y="462"/>
                </a:lnTo>
                <a:lnTo>
                  <a:pt x="312" y="468"/>
                </a:lnTo>
                <a:lnTo>
                  <a:pt x="318" y="468"/>
                </a:lnTo>
                <a:lnTo>
                  <a:pt x="318" y="474"/>
                </a:lnTo>
                <a:lnTo>
                  <a:pt x="318" y="474"/>
                </a:lnTo>
                <a:lnTo>
                  <a:pt x="318" y="480"/>
                </a:lnTo>
                <a:lnTo>
                  <a:pt x="318" y="486"/>
                </a:lnTo>
                <a:lnTo>
                  <a:pt x="318" y="492"/>
                </a:lnTo>
                <a:lnTo>
                  <a:pt x="318" y="492"/>
                </a:lnTo>
                <a:lnTo>
                  <a:pt x="318" y="498"/>
                </a:lnTo>
                <a:lnTo>
                  <a:pt x="318" y="498"/>
                </a:lnTo>
                <a:lnTo>
                  <a:pt x="318" y="498"/>
                </a:lnTo>
                <a:lnTo>
                  <a:pt x="318" y="498"/>
                </a:lnTo>
                <a:lnTo>
                  <a:pt x="318" y="504"/>
                </a:lnTo>
                <a:lnTo>
                  <a:pt x="318" y="504"/>
                </a:lnTo>
                <a:lnTo>
                  <a:pt x="318" y="510"/>
                </a:lnTo>
                <a:lnTo>
                  <a:pt x="318" y="510"/>
                </a:lnTo>
                <a:lnTo>
                  <a:pt x="324" y="510"/>
                </a:lnTo>
                <a:lnTo>
                  <a:pt x="324" y="510"/>
                </a:lnTo>
                <a:lnTo>
                  <a:pt x="324" y="516"/>
                </a:lnTo>
                <a:lnTo>
                  <a:pt x="330" y="516"/>
                </a:lnTo>
                <a:lnTo>
                  <a:pt x="336" y="516"/>
                </a:lnTo>
                <a:lnTo>
                  <a:pt x="336" y="516"/>
                </a:lnTo>
                <a:lnTo>
                  <a:pt x="342" y="516"/>
                </a:lnTo>
                <a:lnTo>
                  <a:pt x="342" y="516"/>
                </a:lnTo>
                <a:lnTo>
                  <a:pt x="348" y="516"/>
                </a:lnTo>
                <a:lnTo>
                  <a:pt x="348" y="522"/>
                </a:lnTo>
                <a:lnTo>
                  <a:pt x="348" y="522"/>
                </a:lnTo>
                <a:lnTo>
                  <a:pt x="348" y="528"/>
                </a:lnTo>
                <a:lnTo>
                  <a:pt x="348" y="534"/>
                </a:lnTo>
                <a:lnTo>
                  <a:pt x="348" y="540"/>
                </a:lnTo>
                <a:lnTo>
                  <a:pt x="348" y="546"/>
                </a:lnTo>
                <a:lnTo>
                  <a:pt x="348" y="552"/>
                </a:lnTo>
                <a:lnTo>
                  <a:pt x="348" y="552"/>
                </a:lnTo>
                <a:lnTo>
                  <a:pt x="348" y="552"/>
                </a:lnTo>
                <a:lnTo>
                  <a:pt x="348" y="552"/>
                </a:lnTo>
                <a:lnTo>
                  <a:pt x="354" y="552"/>
                </a:lnTo>
                <a:lnTo>
                  <a:pt x="354" y="552"/>
                </a:lnTo>
                <a:lnTo>
                  <a:pt x="354" y="552"/>
                </a:lnTo>
                <a:lnTo>
                  <a:pt x="354" y="552"/>
                </a:lnTo>
                <a:lnTo>
                  <a:pt x="354" y="552"/>
                </a:lnTo>
                <a:lnTo>
                  <a:pt x="360" y="552"/>
                </a:lnTo>
                <a:lnTo>
                  <a:pt x="360" y="558"/>
                </a:lnTo>
                <a:lnTo>
                  <a:pt x="360" y="558"/>
                </a:lnTo>
                <a:lnTo>
                  <a:pt x="360" y="558"/>
                </a:lnTo>
                <a:lnTo>
                  <a:pt x="366" y="558"/>
                </a:lnTo>
                <a:lnTo>
                  <a:pt x="366" y="558"/>
                </a:lnTo>
                <a:lnTo>
                  <a:pt x="366" y="558"/>
                </a:lnTo>
                <a:lnTo>
                  <a:pt x="366" y="558"/>
                </a:lnTo>
                <a:lnTo>
                  <a:pt x="366" y="558"/>
                </a:lnTo>
                <a:lnTo>
                  <a:pt x="366" y="558"/>
                </a:lnTo>
                <a:lnTo>
                  <a:pt x="372" y="558"/>
                </a:lnTo>
                <a:lnTo>
                  <a:pt x="372" y="552"/>
                </a:lnTo>
                <a:lnTo>
                  <a:pt x="378" y="552"/>
                </a:lnTo>
                <a:lnTo>
                  <a:pt x="384" y="552"/>
                </a:lnTo>
                <a:lnTo>
                  <a:pt x="390" y="552"/>
                </a:lnTo>
                <a:lnTo>
                  <a:pt x="390" y="552"/>
                </a:lnTo>
                <a:lnTo>
                  <a:pt x="396" y="552"/>
                </a:lnTo>
                <a:lnTo>
                  <a:pt x="402" y="552"/>
                </a:lnTo>
                <a:lnTo>
                  <a:pt x="408" y="552"/>
                </a:lnTo>
                <a:lnTo>
                  <a:pt x="420" y="552"/>
                </a:lnTo>
                <a:lnTo>
                  <a:pt x="420" y="552"/>
                </a:lnTo>
                <a:lnTo>
                  <a:pt x="426" y="552"/>
                </a:lnTo>
                <a:lnTo>
                  <a:pt x="426" y="552"/>
                </a:lnTo>
                <a:lnTo>
                  <a:pt x="432" y="552"/>
                </a:lnTo>
                <a:lnTo>
                  <a:pt x="438" y="552"/>
                </a:lnTo>
                <a:lnTo>
                  <a:pt x="444" y="552"/>
                </a:lnTo>
                <a:lnTo>
                  <a:pt x="450" y="546"/>
                </a:lnTo>
                <a:lnTo>
                  <a:pt x="456" y="546"/>
                </a:lnTo>
                <a:lnTo>
                  <a:pt x="462" y="546"/>
                </a:lnTo>
                <a:lnTo>
                  <a:pt x="468" y="546"/>
                </a:lnTo>
                <a:lnTo>
                  <a:pt x="468" y="546"/>
                </a:lnTo>
                <a:lnTo>
                  <a:pt x="474" y="552"/>
                </a:lnTo>
                <a:lnTo>
                  <a:pt x="480" y="558"/>
                </a:lnTo>
                <a:lnTo>
                  <a:pt x="480" y="564"/>
                </a:lnTo>
                <a:lnTo>
                  <a:pt x="486" y="570"/>
                </a:lnTo>
                <a:lnTo>
                  <a:pt x="486" y="570"/>
                </a:lnTo>
                <a:lnTo>
                  <a:pt x="492" y="576"/>
                </a:lnTo>
                <a:lnTo>
                  <a:pt x="492" y="576"/>
                </a:lnTo>
                <a:lnTo>
                  <a:pt x="492" y="576"/>
                </a:lnTo>
                <a:lnTo>
                  <a:pt x="492" y="582"/>
                </a:lnTo>
                <a:lnTo>
                  <a:pt x="456" y="828"/>
                </a:lnTo>
                <a:lnTo>
                  <a:pt x="0" y="744"/>
                </a:lnTo>
                <a:lnTo>
                  <a:pt x="30" y="570"/>
                </a:lnTo>
                <a:lnTo>
                  <a:pt x="30" y="564"/>
                </a:lnTo>
                <a:lnTo>
                  <a:pt x="30" y="564"/>
                </a:lnTo>
                <a:lnTo>
                  <a:pt x="30" y="564"/>
                </a:lnTo>
                <a:lnTo>
                  <a:pt x="30" y="558"/>
                </a:lnTo>
                <a:lnTo>
                  <a:pt x="30" y="558"/>
                </a:lnTo>
                <a:lnTo>
                  <a:pt x="30" y="558"/>
                </a:lnTo>
                <a:lnTo>
                  <a:pt x="30" y="552"/>
                </a:lnTo>
                <a:lnTo>
                  <a:pt x="30" y="552"/>
                </a:lnTo>
                <a:lnTo>
                  <a:pt x="36" y="546"/>
                </a:lnTo>
                <a:lnTo>
                  <a:pt x="36" y="546"/>
                </a:lnTo>
                <a:lnTo>
                  <a:pt x="36" y="546"/>
                </a:lnTo>
                <a:lnTo>
                  <a:pt x="36" y="546"/>
                </a:lnTo>
                <a:lnTo>
                  <a:pt x="36" y="540"/>
                </a:lnTo>
                <a:lnTo>
                  <a:pt x="36" y="534"/>
                </a:lnTo>
                <a:lnTo>
                  <a:pt x="42" y="534"/>
                </a:lnTo>
                <a:lnTo>
                  <a:pt x="42" y="528"/>
                </a:lnTo>
                <a:lnTo>
                  <a:pt x="42" y="528"/>
                </a:lnTo>
                <a:lnTo>
                  <a:pt x="42" y="528"/>
                </a:lnTo>
                <a:lnTo>
                  <a:pt x="42" y="522"/>
                </a:lnTo>
                <a:lnTo>
                  <a:pt x="42" y="522"/>
                </a:lnTo>
                <a:lnTo>
                  <a:pt x="42" y="522"/>
                </a:lnTo>
                <a:lnTo>
                  <a:pt x="42" y="522"/>
                </a:lnTo>
                <a:lnTo>
                  <a:pt x="42" y="516"/>
                </a:lnTo>
                <a:lnTo>
                  <a:pt x="42" y="516"/>
                </a:lnTo>
                <a:lnTo>
                  <a:pt x="42" y="516"/>
                </a:lnTo>
                <a:lnTo>
                  <a:pt x="42" y="510"/>
                </a:lnTo>
                <a:lnTo>
                  <a:pt x="42" y="510"/>
                </a:lnTo>
                <a:lnTo>
                  <a:pt x="36" y="510"/>
                </a:lnTo>
                <a:lnTo>
                  <a:pt x="36" y="504"/>
                </a:lnTo>
                <a:lnTo>
                  <a:pt x="36" y="504"/>
                </a:lnTo>
                <a:lnTo>
                  <a:pt x="30" y="504"/>
                </a:lnTo>
                <a:lnTo>
                  <a:pt x="30" y="504"/>
                </a:lnTo>
                <a:lnTo>
                  <a:pt x="30" y="504"/>
                </a:lnTo>
                <a:lnTo>
                  <a:pt x="24" y="498"/>
                </a:lnTo>
                <a:lnTo>
                  <a:pt x="24" y="498"/>
                </a:lnTo>
                <a:lnTo>
                  <a:pt x="24" y="498"/>
                </a:lnTo>
                <a:lnTo>
                  <a:pt x="24" y="498"/>
                </a:lnTo>
                <a:lnTo>
                  <a:pt x="24" y="492"/>
                </a:lnTo>
                <a:lnTo>
                  <a:pt x="24" y="492"/>
                </a:lnTo>
                <a:lnTo>
                  <a:pt x="24" y="486"/>
                </a:lnTo>
                <a:lnTo>
                  <a:pt x="24" y="486"/>
                </a:lnTo>
                <a:lnTo>
                  <a:pt x="24" y="486"/>
                </a:lnTo>
                <a:lnTo>
                  <a:pt x="24" y="486"/>
                </a:lnTo>
                <a:lnTo>
                  <a:pt x="30" y="480"/>
                </a:lnTo>
                <a:lnTo>
                  <a:pt x="30" y="480"/>
                </a:lnTo>
                <a:lnTo>
                  <a:pt x="30" y="480"/>
                </a:lnTo>
                <a:lnTo>
                  <a:pt x="30" y="480"/>
                </a:lnTo>
                <a:lnTo>
                  <a:pt x="30" y="480"/>
                </a:lnTo>
                <a:lnTo>
                  <a:pt x="36" y="480"/>
                </a:lnTo>
                <a:lnTo>
                  <a:pt x="36" y="474"/>
                </a:lnTo>
                <a:lnTo>
                  <a:pt x="42" y="474"/>
                </a:lnTo>
                <a:lnTo>
                  <a:pt x="42" y="468"/>
                </a:lnTo>
                <a:lnTo>
                  <a:pt x="42" y="468"/>
                </a:lnTo>
                <a:lnTo>
                  <a:pt x="48" y="468"/>
                </a:lnTo>
                <a:lnTo>
                  <a:pt x="48" y="462"/>
                </a:lnTo>
                <a:lnTo>
                  <a:pt x="48" y="462"/>
                </a:lnTo>
                <a:lnTo>
                  <a:pt x="54" y="462"/>
                </a:lnTo>
                <a:lnTo>
                  <a:pt x="54" y="462"/>
                </a:lnTo>
                <a:lnTo>
                  <a:pt x="60" y="462"/>
                </a:lnTo>
                <a:lnTo>
                  <a:pt x="60" y="462"/>
                </a:lnTo>
                <a:lnTo>
                  <a:pt x="66" y="456"/>
                </a:lnTo>
                <a:lnTo>
                  <a:pt x="66" y="450"/>
                </a:lnTo>
                <a:lnTo>
                  <a:pt x="72" y="444"/>
                </a:lnTo>
                <a:lnTo>
                  <a:pt x="72" y="438"/>
                </a:lnTo>
                <a:lnTo>
                  <a:pt x="72" y="438"/>
                </a:lnTo>
                <a:lnTo>
                  <a:pt x="78" y="432"/>
                </a:lnTo>
                <a:lnTo>
                  <a:pt x="78" y="432"/>
                </a:lnTo>
                <a:lnTo>
                  <a:pt x="84" y="426"/>
                </a:lnTo>
                <a:lnTo>
                  <a:pt x="84" y="426"/>
                </a:lnTo>
                <a:lnTo>
                  <a:pt x="84" y="426"/>
                </a:lnTo>
                <a:lnTo>
                  <a:pt x="90" y="420"/>
                </a:lnTo>
                <a:lnTo>
                  <a:pt x="90" y="420"/>
                </a:lnTo>
                <a:lnTo>
                  <a:pt x="96" y="420"/>
                </a:lnTo>
                <a:lnTo>
                  <a:pt x="96" y="414"/>
                </a:lnTo>
                <a:lnTo>
                  <a:pt x="96" y="414"/>
                </a:lnTo>
                <a:lnTo>
                  <a:pt x="96" y="414"/>
                </a:lnTo>
                <a:lnTo>
                  <a:pt x="102" y="408"/>
                </a:lnTo>
                <a:lnTo>
                  <a:pt x="102" y="408"/>
                </a:lnTo>
                <a:lnTo>
                  <a:pt x="102" y="402"/>
                </a:lnTo>
                <a:lnTo>
                  <a:pt x="102" y="402"/>
                </a:lnTo>
                <a:lnTo>
                  <a:pt x="108" y="396"/>
                </a:lnTo>
                <a:lnTo>
                  <a:pt x="108" y="384"/>
                </a:lnTo>
                <a:lnTo>
                  <a:pt x="108" y="378"/>
                </a:lnTo>
                <a:lnTo>
                  <a:pt x="108" y="372"/>
                </a:lnTo>
                <a:lnTo>
                  <a:pt x="108" y="366"/>
                </a:lnTo>
                <a:lnTo>
                  <a:pt x="108" y="366"/>
                </a:lnTo>
                <a:lnTo>
                  <a:pt x="108" y="360"/>
                </a:lnTo>
                <a:lnTo>
                  <a:pt x="108" y="360"/>
                </a:lnTo>
                <a:lnTo>
                  <a:pt x="102" y="354"/>
                </a:lnTo>
                <a:lnTo>
                  <a:pt x="102" y="354"/>
                </a:lnTo>
                <a:lnTo>
                  <a:pt x="102" y="348"/>
                </a:lnTo>
                <a:lnTo>
                  <a:pt x="102" y="348"/>
                </a:lnTo>
                <a:lnTo>
                  <a:pt x="96" y="342"/>
                </a:lnTo>
                <a:lnTo>
                  <a:pt x="96" y="342"/>
                </a:lnTo>
                <a:lnTo>
                  <a:pt x="96" y="336"/>
                </a:lnTo>
                <a:lnTo>
                  <a:pt x="90" y="336"/>
                </a:lnTo>
                <a:lnTo>
                  <a:pt x="84" y="330"/>
                </a:lnTo>
                <a:lnTo>
                  <a:pt x="84" y="330"/>
                </a:lnTo>
                <a:lnTo>
                  <a:pt x="150" y="0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3132000" y="2787480"/>
            <a:ext cx="830520" cy="790920"/>
          </a:xfrm>
          <a:custGeom>
            <a:avLst/>
            <a:gdLst/>
            <a:ahLst/>
            <a:rect l="l" t="t" r="r" b="b"/>
            <a:pathLst>
              <a:path w="588" h="498">
                <a:moveTo>
                  <a:pt x="60" y="0"/>
                </a:moveTo>
                <a:lnTo>
                  <a:pt x="588" y="60"/>
                </a:lnTo>
                <a:lnTo>
                  <a:pt x="564" y="498"/>
                </a:lnTo>
                <a:lnTo>
                  <a:pt x="0" y="432"/>
                </a:lnTo>
                <a:lnTo>
                  <a:pt x="60" y="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91919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3132000" y="2787480"/>
            <a:ext cx="830520" cy="790920"/>
          </a:xfrm>
          <a:custGeom>
            <a:avLst/>
            <a:gdLst/>
            <a:ahLst/>
            <a:rect l="l" t="t" r="r" b="b"/>
            <a:pathLst>
              <a:path w="588" h="498">
                <a:moveTo>
                  <a:pt x="60" y="0"/>
                </a:moveTo>
                <a:lnTo>
                  <a:pt x="588" y="60"/>
                </a:lnTo>
                <a:lnTo>
                  <a:pt x="564" y="498"/>
                </a:lnTo>
                <a:lnTo>
                  <a:pt x="0" y="432"/>
                </a:lnTo>
                <a:lnTo>
                  <a:pt x="60" y="0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2674800" y="3216240"/>
            <a:ext cx="660600" cy="961920"/>
          </a:xfrm>
          <a:custGeom>
            <a:avLst/>
            <a:gdLst/>
            <a:ahLst/>
            <a:rect l="l" t="t" r="r" b="b"/>
            <a:pathLst>
              <a:path w="468" h="606">
                <a:moveTo>
                  <a:pt x="96" y="0"/>
                </a:moveTo>
                <a:lnTo>
                  <a:pt x="336" y="42"/>
                </a:lnTo>
                <a:lnTo>
                  <a:pt x="318" y="156"/>
                </a:lnTo>
                <a:lnTo>
                  <a:pt x="468" y="180"/>
                </a:lnTo>
                <a:lnTo>
                  <a:pt x="420" y="606"/>
                </a:lnTo>
                <a:lnTo>
                  <a:pt x="0" y="540"/>
                </a:lnTo>
                <a:lnTo>
                  <a:pt x="96" y="0"/>
                </a:lnTo>
              </a:path>
            </a:pathLst>
          </a:custGeom>
          <a:noFill/>
          <a:ln cap="rnd" w="9360">
            <a:solidFill>
              <a:srgbClr val="84828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2049480" y="3054240"/>
            <a:ext cx="762120" cy="1343160"/>
          </a:xfrm>
          <a:custGeom>
            <a:avLst/>
            <a:gdLst/>
            <a:ahLst/>
            <a:rect l="l" t="t" r="r" b="b"/>
            <a:pathLst>
              <a:path w="540" h="846">
                <a:moveTo>
                  <a:pt x="84" y="0"/>
                </a:moveTo>
                <a:lnTo>
                  <a:pt x="324" y="60"/>
                </a:lnTo>
                <a:lnTo>
                  <a:pt x="540" y="102"/>
                </a:lnTo>
                <a:lnTo>
                  <a:pt x="432" y="732"/>
                </a:lnTo>
                <a:lnTo>
                  <a:pt x="432" y="738"/>
                </a:lnTo>
                <a:lnTo>
                  <a:pt x="426" y="738"/>
                </a:lnTo>
                <a:lnTo>
                  <a:pt x="426" y="738"/>
                </a:lnTo>
                <a:lnTo>
                  <a:pt x="426" y="744"/>
                </a:lnTo>
                <a:lnTo>
                  <a:pt x="426" y="744"/>
                </a:lnTo>
                <a:lnTo>
                  <a:pt x="426" y="744"/>
                </a:lnTo>
                <a:lnTo>
                  <a:pt x="426" y="744"/>
                </a:lnTo>
                <a:lnTo>
                  <a:pt x="420" y="744"/>
                </a:lnTo>
                <a:lnTo>
                  <a:pt x="420" y="750"/>
                </a:lnTo>
                <a:lnTo>
                  <a:pt x="420" y="750"/>
                </a:lnTo>
                <a:lnTo>
                  <a:pt x="420" y="750"/>
                </a:lnTo>
                <a:lnTo>
                  <a:pt x="414" y="750"/>
                </a:lnTo>
                <a:lnTo>
                  <a:pt x="414" y="750"/>
                </a:lnTo>
                <a:lnTo>
                  <a:pt x="414" y="744"/>
                </a:lnTo>
                <a:lnTo>
                  <a:pt x="408" y="744"/>
                </a:lnTo>
                <a:lnTo>
                  <a:pt x="408" y="744"/>
                </a:lnTo>
                <a:lnTo>
                  <a:pt x="408" y="744"/>
                </a:lnTo>
                <a:lnTo>
                  <a:pt x="408" y="738"/>
                </a:lnTo>
                <a:lnTo>
                  <a:pt x="408" y="738"/>
                </a:lnTo>
                <a:lnTo>
                  <a:pt x="408" y="738"/>
                </a:lnTo>
                <a:lnTo>
                  <a:pt x="402" y="738"/>
                </a:lnTo>
                <a:lnTo>
                  <a:pt x="402" y="732"/>
                </a:lnTo>
                <a:lnTo>
                  <a:pt x="402" y="732"/>
                </a:lnTo>
                <a:lnTo>
                  <a:pt x="396" y="732"/>
                </a:lnTo>
                <a:lnTo>
                  <a:pt x="396" y="732"/>
                </a:lnTo>
                <a:lnTo>
                  <a:pt x="390" y="732"/>
                </a:lnTo>
                <a:lnTo>
                  <a:pt x="390" y="732"/>
                </a:lnTo>
                <a:lnTo>
                  <a:pt x="384" y="732"/>
                </a:lnTo>
                <a:lnTo>
                  <a:pt x="384" y="732"/>
                </a:lnTo>
                <a:lnTo>
                  <a:pt x="378" y="732"/>
                </a:lnTo>
                <a:lnTo>
                  <a:pt x="378" y="732"/>
                </a:lnTo>
                <a:lnTo>
                  <a:pt x="372" y="732"/>
                </a:lnTo>
                <a:lnTo>
                  <a:pt x="372" y="732"/>
                </a:lnTo>
                <a:lnTo>
                  <a:pt x="366" y="738"/>
                </a:lnTo>
                <a:lnTo>
                  <a:pt x="366" y="738"/>
                </a:lnTo>
                <a:lnTo>
                  <a:pt x="366" y="738"/>
                </a:lnTo>
                <a:lnTo>
                  <a:pt x="366" y="738"/>
                </a:lnTo>
                <a:lnTo>
                  <a:pt x="366" y="738"/>
                </a:lnTo>
                <a:lnTo>
                  <a:pt x="366" y="744"/>
                </a:lnTo>
                <a:lnTo>
                  <a:pt x="366" y="744"/>
                </a:lnTo>
                <a:lnTo>
                  <a:pt x="366" y="750"/>
                </a:lnTo>
                <a:lnTo>
                  <a:pt x="366" y="750"/>
                </a:lnTo>
                <a:lnTo>
                  <a:pt x="366" y="750"/>
                </a:lnTo>
                <a:lnTo>
                  <a:pt x="366" y="756"/>
                </a:lnTo>
                <a:lnTo>
                  <a:pt x="366" y="756"/>
                </a:lnTo>
                <a:lnTo>
                  <a:pt x="366" y="756"/>
                </a:lnTo>
                <a:lnTo>
                  <a:pt x="372" y="762"/>
                </a:lnTo>
                <a:lnTo>
                  <a:pt x="372" y="762"/>
                </a:lnTo>
                <a:lnTo>
                  <a:pt x="372" y="768"/>
                </a:lnTo>
                <a:lnTo>
                  <a:pt x="372" y="768"/>
                </a:lnTo>
                <a:lnTo>
                  <a:pt x="372" y="768"/>
                </a:lnTo>
                <a:lnTo>
                  <a:pt x="372" y="768"/>
                </a:lnTo>
                <a:lnTo>
                  <a:pt x="372" y="774"/>
                </a:lnTo>
                <a:lnTo>
                  <a:pt x="366" y="774"/>
                </a:lnTo>
                <a:lnTo>
                  <a:pt x="366" y="774"/>
                </a:lnTo>
                <a:lnTo>
                  <a:pt x="360" y="774"/>
                </a:lnTo>
                <a:lnTo>
                  <a:pt x="360" y="774"/>
                </a:lnTo>
                <a:lnTo>
                  <a:pt x="360" y="780"/>
                </a:lnTo>
                <a:lnTo>
                  <a:pt x="360" y="780"/>
                </a:lnTo>
                <a:lnTo>
                  <a:pt x="366" y="780"/>
                </a:lnTo>
                <a:lnTo>
                  <a:pt x="366" y="780"/>
                </a:lnTo>
                <a:lnTo>
                  <a:pt x="366" y="780"/>
                </a:lnTo>
                <a:lnTo>
                  <a:pt x="366" y="780"/>
                </a:lnTo>
                <a:lnTo>
                  <a:pt x="372" y="780"/>
                </a:lnTo>
                <a:lnTo>
                  <a:pt x="366" y="786"/>
                </a:lnTo>
                <a:lnTo>
                  <a:pt x="366" y="786"/>
                </a:lnTo>
                <a:lnTo>
                  <a:pt x="366" y="786"/>
                </a:lnTo>
                <a:lnTo>
                  <a:pt x="366" y="792"/>
                </a:lnTo>
                <a:lnTo>
                  <a:pt x="360" y="792"/>
                </a:lnTo>
                <a:lnTo>
                  <a:pt x="360" y="792"/>
                </a:lnTo>
                <a:lnTo>
                  <a:pt x="360" y="798"/>
                </a:lnTo>
                <a:lnTo>
                  <a:pt x="360" y="798"/>
                </a:lnTo>
                <a:lnTo>
                  <a:pt x="366" y="798"/>
                </a:lnTo>
                <a:lnTo>
                  <a:pt x="366" y="798"/>
                </a:lnTo>
                <a:lnTo>
                  <a:pt x="366" y="804"/>
                </a:lnTo>
                <a:lnTo>
                  <a:pt x="366" y="804"/>
                </a:lnTo>
                <a:lnTo>
                  <a:pt x="366" y="804"/>
                </a:lnTo>
                <a:lnTo>
                  <a:pt x="366" y="804"/>
                </a:lnTo>
                <a:lnTo>
                  <a:pt x="372" y="804"/>
                </a:lnTo>
                <a:lnTo>
                  <a:pt x="372" y="804"/>
                </a:lnTo>
                <a:lnTo>
                  <a:pt x="372" y="810"/>
                </a:lnTo>
                <a:lnTo>
                  <a:pt x="372" y="810"/>
                </a:lnTo>
                <a:lnTo>
                  <a:pt x="372" y="816"/>
                </a:lnTo>
                <a:lnTo>
                  <a:pt x="372" y="816"/>
                </a:lnTo>
                <a:lnTo>
                  <a:pt x="372" y="822"/>
                </a:lnTo>
                <a:lnTo>
                  <a:pt x="372" y="822"/>
                </a:lnTo>
                <a:lnTo>
                  <a:pt x="372" y="828"/>
                </a:lnTo>
                <a:lnTo>
                  <a:pt x="372" y="828"/>
                </a:lnTo>
                <a:lnTo>
                  <a:pt x="366" y="834"/>
                </a:lnTo>
                <a:lnTo>
                  <a:pt x="366" y="840"/>
                </a:lnTo>
                <a:lnTo>
                  <a:pt x="366" y="840"/>
                </a:lnTo>
                <a:lnTo>
                  <a:pt x="366" y="846"/>
                </a:lnTo>
                <a:lnTo>
                  <a:pt x="366" y="846"/>
                </a:lnTo>
                <a:lnTo>
                  <a:pt x="360" y="846"/>
                </a:lnTo>
                <a:lnTo>
                  <a:pt x="0" y="330"/>
                </a:lnTo>
                <a:lnTo>
                  <a:pt x="84" y="0"/>
                </a:lnTo>
                <a:close/>
              </a:path>
            </a:pathLst>
          </a:custGeom>
          <a:solidFill>
            <a:srgbClr val="006600"/>
          </a:solidFill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2049480" y="3054240"/>
            <a:ext cx="762120" cy="1343160"/>
          </a:xfrm>
          <a:custGeom>
            <a:avLst/>
            <a:gdLst/>
            <a:ahLst/>
            <a:rect l="l" t="t" r="r" b="b"/>
            <a:pathLst>
              <a:path w="540" h="846">
                <a:moveTo>
                  <a:pt x="84" y="0"/>
                </a:moveTo>
                <a:lnTo>
                  <a:pt x="324" y="60"/>
                </a:lnTo>
                <a:lnTo>
                  <a:pt x="540" y="102"/>
                </a:lnTo>
                <a:lnTo>
                  <a:pt x="432" y="732"/>
                </a:lnTo>
                <a:lnTo>
                  <a:pt x="432" y="738"/>
                </a:lnTo>
                <a:lnTo>
                  <a:pt x="426" y="738"/>
                </a:lnTo>
                <a:lnTo>
                  <a:pt x="426" y="738"/>
                </a:lnTo>
                <a:lnTo>
                  <a:pt x="426" y="744"/>
                </a:lnTo>
                <a:lnTo>
                  <a:pt x="426" y="744"/>
                </a:lnTo>
                <a:lnTo>
                  <a:pt x="426" y="744"/>
                </a:lnTo>
                <a:lnTo>
                  <a:pt x="426" y="744"/>
                </a:lnTo>
                <a:lnTo>
                  <a:pt x="420" y="744"/>
                </a:lnTo>
                <a:lnTo>
                  <a:pt x="420" y="750"/>
                </a:lnTo>
                <a:lnTo>
                  <a:pt x="420" y="750"/>
                </a:lnTo>
                <a:lnTo>
                  <a:pt x="420" y="750"/>
                </a:lnTo>
                <a:lnTo>
                  <a:pt x="414" y="750"/>
                </a:lnTo>
                <a:lnTo>
                  <a:pt x="414" y="750"/>
                </a:lnTo>
                <a:lnTo>
                  <a:pt x="414" y="744"/>
                </a:lnTo>
                <a:lnTo>
                  <a:pt x="408" y="744"/>
                </a:lnTo>
                <a:lnTo>
                  <a:pt x="408" y="744"/>
                </a:lnTo>
                <a:lnTo>
                  <a:pt x="408" y="744"/>
                </a:lnTo>
                <a:lnTo>
                  <a:pt x="408" y="738"/>
                </a:lnTo>
                <a:lnTo>
                  <a:pt x="408" y="738"/>
                </a:lnTo>
                <a:lnTo>
                  <a:pt x="408" y="738"/>
                </a:lnTo>
                <a:lnTo>
                  <a:pt x="402" y="738"/>
                </a:lnTo>
                <a:lnTo>
                  <a:pt x="402" y="732"/>
                </a:lnTo>
                <a:lnTo>
                  <a:pt x="402" y="732"/>
                </a:lnTo>
                <a:lnTo>
                  <a:pt x="396" y="732"/>
                </a:lnTo>
                <a:lnTo>
                  <a:pt x="396" y="732"/>
                </a:lnTo>
                <a:lnTo>
                  <a:pt x="390" y="732"/>
                </a:lnTo>
                <a:lnTo>
                  <a:pt x="390" y="732"/>
                </a:lnTo>
                <a:lnTo>
                  <a:pt x="384" y="732"/>
                </a:lnTo>
                <a:lnTo>
                  <a:pt x="384" y="732"/>
                </a:lnTo>
                <a:lnTo>
                  <a:pt x="378" y="732"/>
                </a:lnTo>
                <a:lnTo>
                  <a:pt x="378" y="732"/>
                </a:lnTo>
                <a:lnTo>
                  <a:pt x="372" y="732"/>
                </a:lnTo>
                <a:lnTo>
                  <a:pt x="372" y="732"/>
                </a:lnTo>
                <a:lnTo>
                  <a:pt x="366" y="738"/>
                </a:lnTo>
                <a:lnTo>
                  <a:pt x="366" y="738"/>
                </a:lnTo>
                <a:lnTo>
                  <a:pt x="366" y="738"/>
                </a:lnTo>
                <a:lnTo>
                  <a:pt x="366" y="738"/>
                </a:lnTo>
                <a:lnTo>
                  <a:pt x="366" y="738"/>
                </a:lnTo>
                <a:lnTo>
                  <a:pt x="366" y="744"/>
                </a:lnTo>
                <a:lnTo>
                  <a:pt x="366" y="744"/>
                </a:lnTo>
                <a:lnTo>
                  <a:pt x="366" y="750"/>
                </a:lnTo>
                <a:lnTo>
                  <a:pt x="366" y="750"/>
                </a:lnTo>
                <a:lnTo>
                  <a:pt x="366" y="750"/>
                </a:lnTo>
                <a:lnTo>
                  <a:pt x="366" y="756"/>
                </a:lnTo>
                <a:lnTo>
                  <a:pt x="366" y="756"/>
                </a:lnTo>
                <a:lnTo>
                  <a:pt x="366" y="756"/>
                </a:lnTo>
                <a:lnTo>
                  <a:pt x="372" y="762"/>
                </a:lnTo>
                <a:lnTo>
                  <a:pt x="372" y="762"/>
                </a:lnTo>
                <a:lnTo>
                  <a:pt x="372" y="768"/>
                </a:lnTo>
                <a:lnTo>
                  <a:pt x="372" y="768"/>
                </a:lnTo>
                <a:lnTo>
                  <a:pt x="372" y="768"/>
                </a:lnTo>
                <a:lnTo>
                  <a:pt x="372" y="768"/>
                </a:lnTo>
                <a:lnTo>
                  <a:pt x="372" y="774"/>
                </a:lnTo>
                <a:lnTo>
                  <a:pt x="366" y="774"/>
                </a:lnTo>
                <a:lnTo>
                  <a:pt x="366" y="774"/>
                </a:lnTo>
                <a:lnTo>
                  <a:pt x="360" y="774"/>
                </a:lnTo>
                <a:lnTo>
                  <a:pt x="360" y="774"/>
                </a:lnTo>
                <a:lnTo>
                  <a:pt x="360" y="780"/>
                </a:lnTo>
                <a:lnTo>
                  <a:pt x="360" y="780"/>
                </a:lnTo>
                <a:lnTo>
                  <a:pt x="366" y="780"/>
                </a:lnTo>
                <a:lnTo>
                  <a:pt x="366" y="780"/>
                </a:lnTo>
                <a:lnTo>
                  <a:pt x="366" y="780"/>
                </a:lnTo>
                <a:lnTo>
                  <a:pt x="366" y="780"/>
                </a:lnTo>
                <a:lnTo>
                  <a:pt x="372" y="780"/>
                </a:lnTo>
                <a:lnTo>
                  <a:pt x="366" y="786"/>
                </a:lnTo>
                <a:lnTo>
                  <a:pt x="366" y="786"/>
                </a:lnTo>
                <a:lnTo>
                  <a:pt x="366" y="786"/>
                </a:lnTo>
                <a:lnTo>
                  <a:pt x="366" y="792"/>
                </a:lnTo>
                <a:lnTo>
                  <a:pt x="360" y="792"/>
                </a:lnTo>
                <a:lnTo>
                  <a:pt x="360" y="792"/>
                </a:lnTo>
                <a:lnTo>
                  <a:pt x="360" y="798"/>
                </a:lnTo>
                <a:lnTo>
                  <a:pt x="360" y="798"/>
                </a:lnTo>
                <a:lnTo>
                  <a:pt x="366" y="798"/>
                </a:lnTo>
                <a:lnTo>
                  <a:pt x="366" y="798"/>
                </a:lnTo>
                <a:lnTo>
                  <a:pt x="366" y="804"/>
                </a:lnTo>
                <a:lnTo>
                  <a:pt x="366" y="804"/>
                </a:lnTo>
                <a:lnTo>
                  <a:pt x="366" y="804"/>
                </a:lnTo>
                <a:lnTo>
                  <a:pt x="366" y="804"/>
                </a:lnTo>
                <a:lnTo>
                  <a:pt x="372" y="804"/>
                </a:lnTo>
                <a:lnTo>
                  <a:pt x="372" y="804"/>
                </a:lnTo>
                <a:lnTo>
                  <a:pt x="372" y="810"/>
                </a:lnTo>
                <a:lnTo>
                  <a:pt x="372" y="810"/>
                </a:lnTo>
                <a:lnTo>
                  <a:pt x="372" y="816"/>
                </a:lnTo>
                <a:lnTo>
                  <a:pt x="372" y="816"/>
                </a:lnTo>
                <a:lnTo>
                  <a:pt x="372" y="822"/>
                </a:lnTo>
                <a:lnTo>
                  <a:pt x="372" y="822"/>
                </a:lnTo>
                <a:lnTo>
                  <a:pt x="372" y="828"/>
                </a:lnTo>
                <a:lnTo>
                  <a:pt x="372" y="828"/>
                </a:lnTo>
                <a:lnTo>
                  <a:pt x="366" y="834"/>
                </a:lnTo>
                <a:lnTo>
                  <a:pt x="366" y="840"/>
                </a:lnTo>
                <a:lnTo>
                  <a:pt x="366" y="840"/>
                </a:lnTo>
                <a:lnTo>
                  <a:pt x="366" y="846"/>
                </a:lnTo>
                <a:lnTo>
                  <a:pt x="366" y="846"/>
                </a:lnTo>
                <a:lnTo>
                  <a:pt x="360" y="846"/>
                </a:lnTo>
                <a:lnTo>
                  <a:pt x="0" y="330"/>
                </a:lnTo>
                <a:lnTo>
                  <a:pt x="84" y="0"/>
                </a:lnTo>
              </a:path>
            </a:pathLst>
          </a:custGeom>
          <a:noFill/>
          <a:ln cap="rnd" w="9360">
            <a:solidFill>
              <a:srgbClr val="aaaba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3048120" y="4406760"/>
            <a:ext cx="7920" cy="28800"/>
          </a:xfrm>
          <a:custGeom>
            <a:avLst/>
            <a:gdLst/>
            <a:ahLst/>
            <a:rect l="l" t="t" r="r" b="b"/>
            <a:pathLst>
              <a:path w="6" h="18">
                <a:moveTo>
                  <a:pt x="0" y="18"/>
                </a:moveTo>
                <a:lnTo>
                  <a:pt x="6" y="0"/>
                </a:lnTo>
                <a:lnTo>
                  <a:pt x="0" y="18"/>
                </a:lnTo>
                <a:lnTo>
                  <a:pt x="0" y="18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2565360" y="4416480"/>
            <a:ext cx="25560" cy="9360"/>
          </a:xfrm>
          <a:custGeom>
            <a:avLst/>
            <a:gdLst/>
            <a:ahLst/>
            <a:rect l="l" t="t" r="r" b="b"/>
            <a:pathLst>
              <a:path w="18" h="6">
                <a:moveTo>
                  <a:pt x="18" y="0"/>
                </a:moveTo>
                <a:lnTo>
                  <a:pt x="0" y="6"/>
                </a:lnTo>
                <a:lnTo>
                  <a:pt x="18" y="0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2583000" y="4473720"/>
            <a:ext cx="25200" cy="9360"/>
          </a:xfrm>
          <a:custGeom>
            <a:avLst/>
            <a:gdLst/>
            <a:ahLst/>
            <a:rect l="l" t="t" r="r" b="b"/>
            <a:pathLst>
              <a:path w="18" h="6">
                <a:moveTo>
                  <a:pt x="6" y="0"/>
                </a:moveTo>
                <a:lnTo>
                  <a:pt x="18" y="0"/>
                </a:lnTo>
                <a:lnTo>
                  <a:pt x="18" y="0"/>
                </a:lnTo>
                <a:lnTo>
                  <a:pt x="0" y="6"/>
                </a:lnTo>
                <a:lnTo>
                  <a:pt x="0" y="6"/>
                </a:lnTo>
                <a:lnTo>
                  <a:pt x="6" y="0"/>
                </a:lnTo>
                <a:close/>
              </a:path>
            </a:pathLst>
          </a:custGeom>
          <a:solidFill>
            <a:srgbClr val="d81e0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PlaceHolder 1"/>
          <p:cNvSpPr>
            <a:spLocks noGrp="1"/>
          </p:cNvSpPr>
          <p:nvPr>
            <p:ph type="title"/>
          </p:nvPr>
        </p:nvSpPr>
        <p:spPr>
          <a:xfrm>
            <a:off x="1193400" y="418680"/>
            <a:ext cx="66452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Once basic infrastructure is in place, the market can quickly respond to supply/demand changes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3" name=""/>
          <p:cNvGrpSpPr/>
          <p:nvPr/>
        </p:nvGrpSpPr>
        <p:grpSpPr>
          <a:xfrm>
            <a:off x="5405400" y="4494240"/>
            <a:ext cx="802800" cy="979200"/>
            <a:chOff x="5405400" y="4494240"/>
            <a:chExt cx="802800" cy="979200"/>
          </a:xfrm>
        </p:grpSpPr>
        <p:grpSp>
          <p:nvGrpSpPr>
            <p:cNvPr id="484" name=""/>
            <p:cNvGrpSpPr/>
            <p:nvPr/>
          </p:nvGrpSpPr>
          <p:grpSpPr>
            <a:xfrm>
              <a:off x="5405400" y="4824360"/>
              <a:ext cx="460080" cy="306000"/>
              <a:chOff x="5405400" y="4824360"/>
              <a:chExt cx="460080" cy="306000"/>
            </a:xfrm>
          </p:grpSpPr>
          <p:sp>
            <p:nvSpPr>
              <p:cNvPr id="485" name=""/>
              <p:cNvSpPr/>
              <p:nvPr/>
            </p:nvSpPr>
            <p:spPr>
              <a:xfrm>
                <a:off x="5452200" y="4824360"/>
                <a:ext cx="203760" cy="136440"/>
              </a:xfrm>
              <a:prstGeom prst="rect">
                <a:avLst/>
              </a:prstGeom>
              <a:solidFill>
                <a:srgbClr val="ffe80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>
                <a:off x="5405400" y="4922640"/>
                <a:ext cx="460080" cy="207720"/>
              </a:xfrm>
              <a:prstGeom prst="rect">
                <a:avLst/>
              </a:prstGeom>
              <a:solidFill>
                <a:srgbClr val="ffe80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87" name=""/>
            <p:cNvGrpSpPr/>
            <p:nvPr/>
          </p:nvGrpSpPr>
          <p:grpSpPr>
            <a:xfrm>
              <a:off x="5748480" y="5167440"/>
              <a:ext cx="459720" cy="306000"/>
              <a:chOff x="5748480" y="5167440"/>
              <a:chExt cx="459720" cy="306000"/>
            </a:xfrm>
          </p:grpSpPr>
          <p:sp>
            <p:nvSpPr>
              <p:cNvPr id="488" name=""/>
              <p:cNvSpPr/>
              <p:nvPr/>
            </p:nvSpPr>
            <p:spPr>
              <a:xfrm>
                <a:off x="5795280" y="5167440"/>
                <a:ext cx="203400" cy="136440"/>
              </a:xfrm>
              <a:prstGeom prst="rect">
                <a:avLst/>
              </a:prstGeom>
              <a:solidFill>
                <a:srgbClr val="ffe80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5748480" y="5265720"/>
                <a:ext cx="459720" cy="207720"/>
              </a:xfrm>
              <a:prstGeom prst="rect">
                <a:avLst/>
              </a:prstGeom>
              <a:solidFill>
                <a:srgbClr val="ffe80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90" name=""/>
            <p:cNvGrpSpPr/>
            <p:nvPr/>
          </p:nvGrpSpPr>
          <p:grpSpPr>
            <a:xfrm>
              <a:off x="5726160" y="4494240"/>
              <a:ext cx="460080" cy="306000"/>
              <a:chOff x="5726160" y="4494240"/>
              <a:chExt cx="460080" cy="306000"/>
            </a:xfrm>
          </p:grpSpPr>
          <p:sp>
            <p:nvSpPr>
              <p:cNvPr id="491" name=""/>
              <p:cNvSpPr/>
              <p:nvPr/>
            </p:nvSpPr>
            <p:spPr>
              <a:xfrm>
                <a:off x="5772960" y="4494240"/>
                <a:ext cx="203760" cy="136440"/>
              </a:xfrm>
              <a:prstGeom prst="rect">
                <a:avLst/>
              </a:prstGeom>
              <a:solidFill>
                <a:srgbClr val="ffff00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5726160" y="4592520"/>
                <a:ext cx="460080" cy="207720"/>
              </a:xfrm>
              <a:prstGeom prst="rect">
                <a:avLst/>
              </a:prstGeom>
              <a:solidFill>
                <a:srgbClr val="ffff00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493" name=""/>
          <p:cNvGrpSpPr/>
          <p:nvPr/>
        </p:nvGrpSpPr>
        <p:grpSpPr>
          <a:xfrm>
            <a:off x="777960" y="5207040"/>
            <a:ext cx="8165880" cy="1334160"/>
            <a:chOff x="777960" y="5207040"/>
            <a:chExt cx="8165880" cy="1334160"/>
          </a:xfrm>
        </p:grpSpPr>
        <p:grpSp>
          <p:nvGrpSpPr>
            <p:cNvPr id="494" name=""/>
            <p:cNvGrpSpPr/>
            <p:nvPr/>
          </p:nvGrpSpPr>
          <p:grpSpPr>
            <a:xfrm>
              <a:off x="1095480" y="5553000"/>
              <a:ext cx="7848360" cy="988200"/>
              <a:chOff x="1095480" y="5553000"/>
              <a:chExt cx="7848360" cy="988200"/>
            </a:xfrm>
          </p:grpSpPr>
          <p:grpSp>
            <p:nvGrpSpPr>
              <p:cNvPr id="495" name=""/>
              <p:cNvGrpSpPr/>
              <p:nvPr/>
            </p:nvGrpSpPr>
            <p:grpSpPr>
              <a:xfrm>
                <a:off x="1095480" y="5553000"/>
                <a:ext cx="7848360" cy="988200"/>
                <a:chOff x="1095480" y="5553000"/>
                <a:chExt cx="7848360" cy="988200"/>
              </a:xfrm>
            </p:grpSpPr>
            <p:sp>
              <p:nvSpPr>
                <p:cNvPr id="496" name=""/>
                <p:cNvSpPr/>
                <p:nvPr/>
              </p:nvSpPr>
              <p:spPr>
                <a:xfrm>
                  <a:off x="1317600" y="6000840"/>
                  <a:ext cx="7556400" cy="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miter/>
                  <a:tailEnd len="med" type="triangle" w="med"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7" name=""/>
                <p:cNvSpPr/>
                <p:nvPr/>
              </p:nvSpPr>
              <p:spPr>
                <a:xfrm>
                  <a:off x="1095480" y="6064200"/>
                  <a:ext cx="1666800" cy="45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ffff00"/>
                      </a:solidFill>
                      <a:effectLst/>
                      <a:uFillTx/>
                      <a:latin typeface="Arial"/>
                    </a:rPr>
                    <a:t>Identified Market Opportunity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8" name=""/>
                <p:cNvSpPr/>
                <p:nvPr/>
              </p:nvSpPr>
              <p:spPr>
                <a:xfrm>
                  <a:off x="3009960" y="6070680"/>
                  <a:ext cx="1666800" cy="45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ffff00"/>
                      </a:solidFill>
                      <a:effectLst/>
                      <a:uFillTx/>
                      <a:latin typeface="Arial"/>
                    </a:rPr>
                    <a:t>Sites Permitted and Began Construction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9" name=""/>
                <p:cNvSpPr/>
                <p:nvPr/>
              </p:nvSpPr>
              <p:spPr>
                <a:xfrm>
                  <a:off x="4829040" y="6048360"/>
                  <a:ext cx="1667160" cy="45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ffff00"/>
                      </a:solidFill>
                      <a:effectLst/>
                      <a:uFillTx/>
                      <a:latin typeface="Arial"/>
                    </a:rPr>
                    <a:t>Gas Turbines Delivered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0" name=""/>
                <p:cNvSpPr/>
                <p:nvPr/>
              </p:nvSpPr>
              <p:spPr>
                <a:xfrm>
                  <a:off x="6124680" y="6264360"/>
                  <a:ext cx="1666800" cy="2768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ffff00"/>
                      </a:solidFill>
                      <a:effectLst/>
                      <a:uFillTx/>
                      <a:latin typeface="Arial"/>
                    </a:rPr>
                    <a:t>Testing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1" name=""/>
                <p:cNvSpPr/>
                <p:nvPr/>
              </p:nvSpPr>
              <p:spPr>
                <a:xfrm>
                  <a:off x="7277040" y="6035760"/>
                  <a:ext cx="1666800" cy="45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ffff00"/>
                      </a:solidFill>
                      <a:effectLst/>
                      <a:uFillTx/>
                      <a:latin typeface="Arial"/>
                    </a:rPr>
                    <a:t>Commercial Operation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2" name=""/>
                <p:cNvSpPr/>
                <p:nvPr/>
              </p:nvSpPr>
              <p:spPr>
                <a:xfrm>
                  <a:off x="1844640" y="5838840"/>
                  <a:ext cx="0" cy="30492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3" name=""/>
                <p:cNvSpPr/>
                <p:nvPr/>
              </p:nvSpPr>
              <p:spPr>
                <a:xfrm>
                  <a:off x="3781440" y="5870520"/>
                  <a:ext cx="0" cy="30492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4" name=""/>
                <p:cNvSpPr/>
                <p:nvPr/>
              </p:nvSpPr>
              <p:spPr>
                <a:xfrm>
                  <a:off x="5695920" y="5880240"/>
                  <a:ext cx="0" cy="3045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5" name=""/>
                <p:cNvSpPr/>
                <p:nvPr/>
              </p:nvSpPr>
              <p:spPr>
                <a:xfrm>
                  <a:off x="6943680" y="5889600"/>
                  <a:ext cx="0" cy="30492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6" name=""/>
                <p:cNvSpPr/>
                <p:nvPr/>
              </p:nvSpPr>
              <p:spPr>
                <a:xfrm>
                  <a:off x="8001000" y="5851440"/>
                  <a:ext cx="0" cy="30492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7" name=""/>
                <p:cNvSpPr/>
                <p:nvPr/>
              </p:nvSpPr>
              <p:spPr>
                <a:xfrm>
                  <a:off x="1184400" y="5553000"/>
                  <a:ext cx="1371600" cy="2768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ffff00"/>
                      </a:solidFill>
                      <a:effectLst/>
                      <a:uFillTx/>
                      <a:latin typeface="Arial"/>
                    </a:rPr>
                    <a:t>July 1998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8" name=""/>
                <p:cNvSpPr/>
                <p:nvPr/>
              </p:nvSpPr>
              <p:spPr>
                <a:xfrm>
                  <a:off x="3146400" y="5594400"/>
                  <a:ext cx="1371600" cy="2768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ffff00"/>
                      </a:solidFill>
                      <a:effectLst/>
                      <a:uFillTx/>
                      <a:latin typeface="Arial"/>
                    </a:rPr>
                    <a:t>September 1998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9" name=""/>
                <p:cNvSpPr/>
                <p:nvPr/>
              </p:nvSpPr>
              <p:spPr>
                <a:xfrm>
                  <a:off x="5051520" y="5594400"/>
                  <a:ext cx="1371600" cy="2768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ffff00"/>
                      </a:solidFill>
                      <a:effectLst/>
                      <a:uFillTx/>
                      <a:latin typeface="Arial"/>
                    </a:rPr>
                    <a:t>February 1999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10" name=""/>
                <p:cNvSpPr/>
                <p:nvPr/>
              </p:nvSpPr>
              <p:spPr>
                <a:xfrm>
                  <a:off x="6362640" y="5587920"/>
                  <a:ext cx="1371600" cy="2768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 algn="ctr">
                    <a:lnSpc>
                      <a:spcPct val="100000"/>
                    </a:lnSpc>
                    <a:spcBef>
                      <a:spcPts val="75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ffff00"/>
                      </a:solidFill>
                      <a:effectLst/>
                      <a:uFillTx/>
                      <a:latin typeface="Arial"/>
                    </a:rPr>
                    <a:t>May 1999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511" name=""/>
              <p:cNvSpPr/>
              <p:nvPr/>
            </p:nvSpPr>
            <p:spPr>
              <a:xfrm>
                <a:off x="7435800" y="5565600"/>
                <a:ext cx="137160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June 1999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12" name=""/>
            <p:cNvSpPr/>
            <p:nvPr/>
          </p:nvSpPr>
          <p:spPr>
            <a:xfrm>
              <a:off x="777960" y="5207040"/>
              <a:ext cx="2190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sng">
                  <a:solidFill>
                    <a:srgbClr val="ffff00"/>
                  </a:solidFill>
                  <a:effectLst/>
                  <a:uFillTx/>
                  <a:latin typeface="Arial"/>
                </a:rPr>
                <a:t>Timeline for 1999 Peakers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13" name=""/>
          <p:cNvSpPr/>
          <p:nvPr/>
        </p:nvSpPr>
        <p:spPr>
          <a:xfrm>
            <a:off x="2556000" y="3413160"/>
            <a:ext cx="163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1999: 1300 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2565360" y="3740040"/>
            <a:ext cx="1476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2000: 1500 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5" name=""/>
          <p:cNvGrpSpPr/>
          <p:nvPr/>
        </p:nvGrpSpPr>
        <p:grpSpPr>
          <a:xfrm>
            <a:off x="5405400" y="3205080"/>
            <a:ext cx="1028520" cy="1160280"/>
            <a:chOff x="5405400" y="3205080"/>
            <a:chExt cx="1028520" cy="1160280"/>
          </a:xfrm>
        </p:grpSpPr>
        <p:grpSp>
          <p:nvGrpSpPr>
            <p:cNvPr id="516" name=""/>
            <p:cNvGrpSpPr/>
            <p:nvPr/>
          </p:nvGrpSpPr>
          <p:grpSpPr>
            <a:xfrm>
              <a:off x="5973840" y="4059360"/>
              <a:ext cx="460080" cy="306000"/>
              <a:chOff x="5973840" y="4059360"/>
              <a:chExt cx="460080" cy="306000"/>
            </a:xfrm>
          </p:grpSpPr>
          <p:sp>
            <p:nvSpPr>
              <p:cNvPr id="517" name=""/>
              <p:cNvSpPr/>
              <p:nvPr/>
            </p:nvSpPr>
            <p:spPr>
              <a:xfrm>
                <a:off x="6020640" y="4059360"/>
                <a:ext cx="203760" cy="136440"/>
              </a:xfrm>
              <a:prstGeom prst="rect">
                <a:avLst/>
              </a:prstGeom>
              <a:solidFill>
                <a:srgbClr val="ffff00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>
                <a:off x="5973840" y="4157640"/>
                <a:ext cx="460080" cy="207720"/>
              </a:xfrm>
              <a:prstGeom prst="rect">
                <a:avLst/>
              </a:prstGeom>
              <a:solidFill>
                <a:srgbClr val="ffff00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19" name=""/>
            <p:cNvGrpSpPr/>
            <p:nvPr/>
          </p:nvGrpSpPr>
          <p:grpSpPr>
            <a:xfrm>
              <a:off x="5538960" y="3639960"/>
              <a:ext cx="459720" cy="306360"/>
              <a:chOff x="5538960" y="3639960"/>
              <a:chExt cx="459720" cy="306360"/>
            </a:xfrm>
          </p:grpSpPr>
          <p:sp>
            <p:nvSpPr>
              <p:cNvPr id="520" name=""/>
              <p:cNvSpPr/>
              <p:nvPr/>
            </p:nvSpPr>
            <p:spPr>
              <a:xfrm>
                <a:off x="5585760" y="3639960"/>
                <a:ext cx="203400" cy="136440"/>
              </a:xfrm>
              <a:prstGeom prst="rect">
                <a:avLst/>
              </a:prstGeom>
              <a:solidFill>
                <a:srgbClr val="ffff00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>
                <a:off x="5538960" y="3738240"/>
                <a:ext cx="459720" cy="208080"/>
              </a:xfrm>
              <a:prstGeom prst="rect">
                <a:avLst/>
              </a:prstGeom>
              <a:solidFill>
                <a:srgbClr val="ffff00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22" name=""/>
            <p:cNvGrpSpPr/>
            <p:nvPr/>
          </p:nvGrpSpPr>
          <p:grpSpPr>
            <a:xfrm>
              <a:off x="5405400" y="3205080"/>
              <a:ext cx="460080" cy="306000"/>
              <a:chOff x="5405400" y="3205080"/>
              <a:chExt cx="460080" cy="306000"/>
            </a:xfrm>
          </p:grpSpPr>
          <p:sp>
            <p:nvSpPr>
              <p:cNvPr id="523" name=""/>
              <p:cNvSpPr/>
              <p:nvPr/>
            </p:nvSpPr>
            <p:spPr>
              <a:xfrm>
                <a:off x="5452200" y="3205080"/>
                <a:ext cx="203760" cy="136440"/>
              </a:xfrm>
              <a:prstGeom prst="rect">
                <a:avLst/>
              </a:prstGeom>
              <a:solidFill>
                <a:srgbClr val="ffff00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5405400" y="3303360"/>
                <a:ext cx="460080" cy="207720"/>
              </a:xfrm>
              <a:prstGeom prst="rect">
                <a:avLst/>
              </a:prstGeom>
              <a:solidFill>
                <a:srgbClr val="ffff00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525" name=""/>
          <p:cNvGrpSpPr/>
          <p:nvPr/>
        </p:nvGrpSpPr>
        <p:grpSpPr>
          <a:xfrm>
            <a:off x="2048040" y="2730600"/>
            <a:ext cx="2698560" cy="1508040"/>
            <a:chOff x="2048040" y="2730600"/>
            <a:chExt cx="2698560" cy="1508040"/>
          </a:xfrm>
        </p:grpSpPr>
        <p:sp>
          <p:nvSpPr>
            <p:cNvPr id="526" name=""/>
            <p:cNvSpPr/>
            <p:nvPr/>
          </p:nvSpPr>
          <p:spPr>
            <a:xfrm>
              <a:off x="2127240" y="2825640"/>
              <a:ext cx="2492280" cy="84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Enron-developed “Peaker” power plants: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2048040" y="2730600"/>
              <a:ext cx="2698560" cy="1508040"/>
            </a:xfrm>
            <a:prstGeom prst="rect">
              <a:avLst/>
            </a:prstGeom>
            <a:noFill/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721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Managing the Transition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PlaceHolder 2"/>
          <p:cNvSpPr>
            <a:spLocks noGrp="1"/>
          </p:cNvSpPr>
          <p:nvPr>
            <p:ph/>
          </p:nvPr>
        </p:nvSpPr>
        <p:spPr>
          <a:xfrm>
            <a:off x="1050840" y="1488600"/>
            <a:ext cx="7058160" cy="428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Market systems work - end users and suppliers can determine the optimum allocation of resources and infrastructure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An optimal market-driven system needs transparent and predictable regulations that allow private industry to work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Pricing disparities will occur but can be managed 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for example, subsidy programs can be targeted to solve specific end-user problems while minimizing the impact on infrastructure developers and investors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721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Conclusions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PlaceHolder 2"/>
          <p:cNvSpPr>
            <a:spLocks noGrp="1"/>
          </p:cNvSpPr>
          <p:nvPr>
            <p:ph/>
          </p:nvPr>
        </p:nvSpPr>
        <p:spPr>
          <a:xfrm>
            <a:off x="1038240" y="137808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80000"/>
              </a:lnSpc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Tremendous challenges are ahead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Saudi Gas Initiative is a great “First Step”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Many decisions are needed to optimize the system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Markets, acting within a clear regulatory environment, can and will optimize the system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Tough, but manageable, transition issues lie ahead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Substantial international experience is available and is ready to help as needed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PlaceHolder 1"/>
          <p:cNvSpPr>
            <a:spLocks noGrp="1"/>
          </p:cNvSpPr>
          <p:nvPr>
            <p:ph type="title"/>
          </p:nvPr>
        </p:nvSpPr>
        <p:spPr>
          <a:xfrm>
            <a:off x="685800" y="2650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53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Thank You</a:t>
            </a:r>
            <a:endParaRPr b="0" lang="en-US" sz="53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721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Overview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1225080" y="1711440"/>
            <a:ext cx="7169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Gas, water and electricity infrastructure challenges 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The Saudi Gas Initiative - an integrated approach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Key considerations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What others have done 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Managing the transition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721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The Challenge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098360" y="1774800"/>
            <a:ext cx="7661160" cy="416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$200 billion of capital investments required over the next 20 years for water, power and gas infrastructure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Peak electricity generation capacity expected to grow 4% per year, from 25 GW in 2000 to 55 GW in 2020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Water desalination capacity to increase by 4.1 million cubic meters/ day (MMCMD), from 6.3 MMCMD in 2000 to 10.4 MMCMD in 2020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Massive development of gas infrastructure needed to fuel this growth and to replace existing liquid fuels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Natural Gas is the Kingdom’s fuel of choice to meet power demand growth.  By 2020, more than 5 BCFD will be needed just to supply power generation requirements.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" name=""/>
          <p:cNvGraphicFramePr/>
          <p:nvPr/>
        </p:nvGraphicFramePr>
        <p:xfrm>
          <a:off x="1355760" y="1671480"/>
          <a:ext cx="6978600" cy="3807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55760" y="1671480"/>
                    <a:ext cx="6978600" cy="380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4857840" y="5969160"/>
            <a:ext cx="587160" cy="4442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730600" y="5905440"/>
            <a:ext cx="1873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Peak Load Demand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359320" y="5851440"/>
            <a:ext cx="28893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 generated using Natural gas a fuel source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470320" y="5946840"/>
            <a:ext cx="587160" cy="492120"/>
          </a:xfrm>
          <a:prstGeom prst="rect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380960" y="5238720"/>
            <a:ext cx="746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Information obtained from “Investing in Saudi Arabia”, 20/21 June 2000 Conference, Four Season Hotel, London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206800" y="5826240"/>
            <a:ext cx="6000480" cy="6667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041480" y="1565280"/>
            <a:ext cx="1301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00"/>
                </a:solidFill>
                <a:effectLst/>
                <a:uFillTx/>
                <a:latin typeface="Times New Roman"/>
              </a:rPr>
              <a:t>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721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Challenges in the Water Sector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1130400" y="1711440"/>
            <a:ext cx="4152960" cy="3114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To meet future growth needs of 4.1 million cubic meters per day will require a combination of water desalination, wastewater recycling and enhanced conservation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5194440" y="2451240"/>
          <a:ext cx="3741480" cy="2565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194440" y="2451240"/>
                    <a:ext cx="3741480" cy="256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" name=""/>
          <p:cNvSpPr/>
          <p:nvPr/>
        </p:nvSpPr>
        <p:spPr>
          <a:xfrm>
            <a:off x="6175440" y="2111400"/>
            <a:ext cx="207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Water Consumption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708520" y="5121360"/>
            <a:ext cx="3111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Source: Saline Water Conversion Corporation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175360" y="2301840"/>
            <a:ext cx="709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ffff66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2000" strike="noStrike" u="none" baseline="30000">
                <a:solidFill>
                  <a:srgbClr val="ffff66"/>
                </a:solidFill>
                <a:effectLst/>
                <a:uFillTx/>
                <a:latin typeface="Times New Roman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721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Challenges in the Gas Sector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209240" y="1536840"/>
            <a:ext cx="7169400" cy="2844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55000" lnSpcReduction="19999"/>
          </a:bodyPr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The Kingdom is blessed with plentiful gas reserves that can fuel electric power and water production growth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Gas can also displace higher value liquids currently being used for fuel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more than 2 BCFD equivalent of liquid fuels is currently being burned in the Western Province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Gas reserves are not close to some markets, and most known reserves are associated gas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Massive gas infrastructure development is needed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240920" y="577440"/>
            <a:ext cx="7216920" cy="80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The Saudi Gas Initiative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240920" y="1441440"/>
            <a:ext cx="7581960" cy="509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 major “First Step” to develop gas resources and infrastructure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integrated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concept to define the best way to convert gas in the ground in one area to electricity and water in another area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reliance on private sector and competition to optimize the system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Key benefits: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can provide optimum solutions on a “fast track” basis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attracts state-of-the-art technology 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attracts foreign capital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creates opportunities for local investors, contractors, and employees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193400" y="275760"/>
            <a:ext cx="721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Key Considerations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225080" y="1441440"/>
            <a:ext cx="7169400" cy="511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Power, water and gas development are inter-related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should be planned and developed on an “integrated” basis rather than as separate “components”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What’s the right balance between energy distributed by pipeline vs. energy distributed by wire?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i.e., large centralized power plants supplied by large gas pipelines vs. a broader gas distribution network to smaller flexible power plants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How to optimize power, water, co-generation and combined cycle requirements?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What is the correct balance between efficiency, reliability and cost?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How much backup (spare capacity, alternative fuels, etc.) is justified?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289160" y="206280"/>
            <a:ext cx="7216560" cy="58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The Korean Approach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443320" y="749160"/>
            <a:ext cx="3929040" cy="5843880"/>
          </a:xfrm>
          <a:custGeom>
            <a:avLst/>
            <a:gdLst/>
            <a:ahLst/>
            <a:rect l="l" t="t" r="r" b="b"/>
            <a:pathLst>
              <a:path w="2475" h="3681">
                <a:moveTo>
                  <a:pt x="1329" y="320"/>
                </a:moveTo>
                <a:lnTo>
                  <a:pt x="1426" y="164"/>
                </a:lnTo>
                <a:lnTo>
                  <a:pt x="1419" y="84"/>
                </a:lnTo>
                <a:lnTo>
                  <a:pt x="1441" y="53"/>
                </a:lnTo>
                <a:lnTo>
                  <a:pt x="1456" y="1"/>
                </a:lnTo>
                <a:lnTo>
                  <a:pt x="1495" y="0"/>
                </a:lnTo>
                <a:lnTo>
                  <a:pt x="1491" y="57"/>
                </a:lnTo>
                <a:lnTo>
                  <a:pt x="1517" y="104"/>
                </a:lnTo>
                <a:lnTo>
                  <a:pt x="1659" y="244"/>
                </a:lnTo>
                <a:lnTo>
                  <a:pt x="1697" y="361"/>
                </a:lnTo>
                <a:lnTo>
                  <a:pt x="1847" y="557"/>
                </a:lnTo>
                <a:lnTo>
                  <a:pt x="1883" y="669"/>
                </a:lnTo>
                <a:lnTo>
                  <a:pt x="1980" y="723"/>
                </a:lnTo>
                <a:lnTo>
                  <a:pt x="1980" y="749"/>
                </a:lnTo>
                <a:lnTo>
                  <a:pt x="2043" y="753"/>
                </a:lnTo>
                <a:lnTo>
                  <a:pt x="2075" y="799"/>
                </a:lnTo>
                <a:lnTo>
                  <a:pt x="2097" y="861"/>
                </a:lnTo>
                <a:lnTo>
                  <a:pt x="2110" y="919"/>
                </a:lnTo>
                <a:lnTo>
                  <a:pt x="2247" y="1023"/>
                </a:lnTo>
                <a:lnTo>
                  <a:pt x="2304" y="1290"/>
                </a:lnTo>
                <a:lnTo>
                  <a:pt x="2371" y="1388"/>
                </a:lnTo>
                <a:lnTo>
                  <a:pt x="2407" y="1519"/>
                </a:lnTo>
                <a:lnTo>
                  <a:pt x="2403" y="1662"/>
                </a:lnTo>
                <a:lnTo>
                  <a:pt x="2308" y="1751"/>
                </a:lnTo>
                <a:lnTo>
                  <a:pt x="2303" y="2007"/>
                </a:lnTo>
                <a:lnTo>
                  <a:pt x="2373" y="2068"/>
                </a:lnTo>
                <a:lnTo>
                  <a:pt x="2391" y="2056"/>
                </a:lnTo>
                <a:lnTo>
                  <a:pt x="2397" y="2039"/>
                </a:lnTo>
                <a:lnTo>
                  <a:pt x="2464" y="2017"/>
                </a:lnTo>
                <a:lnTo>
                  <a:pt x="2441" y="2156"/>
                </a:lnTo>
                <a:lnTo>
                  <a:pt x="2468" y="2275"/>
                </a:lnTo>
                <a:lnTo>
                  <a:pt x="2469" y="2365"/>
                </a:lnTo>
                <a:lnTo>
                  <a:pt x="2474" y="2398"/>
                </a:lnTo>
                <a:lnTo>
                  <a:pt x="2438" y="2451"/>
                </a:lnTo>
                <a:lnTo>
                  <a:pt x="2425" y="2576"/>
                </a:lnTo>
                <a:lnTo>
                  <a:pt x="2352" y="2743"/>
                </a:lnTo>
                <a:lnTo>
                  <a:pt x="2242" y="2792"/>
                </a:lnTo>
                <a:lnTo>
                  <a:pt x="2214" y="2880"/>
                </a:lnTo>
                <a:lnTo>
                  <a:pt x="2150" y="2845"/>
                </a:lnTo>
                <a:lnTo>
                  <a:pt x="2065" y="2872"/>
                </a:lnTo>
                <a:lnTo>
                  <a:pt x="1905" y="2968"/>
                </a:lnTo>
                <a:lnTo>
                  <a:pt x="1794" y="3019"/>
                </a:lnTo>
                <a:lnTo>
                  <a:pt x="1849" y="3143"/>
                </a:lnTo>
                <a:lnTo>
                  <a:pt x="1698" y="3149"/>
                </a:lnTo>
                <a:lnTo>
                  <a:pt x="1588" y="3093"/>
                </a:lnTo>
                <a:lnTo>
                  <a:pt x="1503" y="3090"/>
                </a:lnTo>
                <a:lnTo>
                  <a:pt x="1495" y="3017"/>
                </a:lnTo>
                <a:lnTo>
                  <a:pt x="1442" y="3017"/>
                </a:lnTo>
                <a:lnTo>
                  <a:pt x="1387" y="3024"/>
                </a:lnTo>
                <a:lnTo>
                  <a:pt x="1299" y="3038"/>
                </a:lnTo>
                <a:lnTo>
                  <a:pt x="1208" y="3096"/>
                </a:lnTo>
                <a:lnTo>
                  <a:pt x="1236" y="3171"/>
                </a:lnTo>
                <a:lnTo>
                  <a:pt x="1299" y="3168"/>
                </a:lnTo>
                <a:lnTo>
                  <a:pt x="1296" y="3194"/>
                </a:lnTo>
                <a:lnTo>
                  <a:pt x="1299" y="3226"/>
                </a:lnTo>
                <a:lnTo>
                  <a:pt x="1266" y="3257"/>
                </a:lnTo>
                <a:lnTo>
                  <a:pt x="1202" y="3257"/>
                </a:lnTo>
                <a:lnTo>
                  <a:pt x="1171" y="3287"/>
                </a:lnTo>
                <a:lnTo>
                  <a:pt x="1110" y="3207"/>
                </a:lnTo>
                <a:lnTo>
                  <a:pt x="1074" y="3234"/>
                </a:lnTo>
                <a:lnTo>
                  <a:pt x="1049" y="3212"/>
                </a:lnTo>
                <a:lnTo>
                  <a:pt x="1036" y="3276"/>
                </a:lnTo>
                <a:lnTo>
                  <a:pt x="1100" y="3309"/>
                </a:lnTo>
                <a:lnTo>
                  <a:pt x="1010" y="3337"/>
                </a:lnTo>
                <a:lnTo>
                  <a:pt x="1002" y="3469"/>
                </a:lnTo>
                <a:lnTo>
                  <a:pt x="882" y="3419"/>
                </a:lnTo>
                <a:lnTo>
                  <a:pt x="883" y="3365"/>
                </a:lnTo>
                <a:lnTo>
                  <a:pt x="945" y="3332"/>
                </a:lnTo>
                <a:lnTo>
                  <a:pt x="971" y="3259"/>
                </a:lnTo>
                <a:lnTo>
                  <a:pt x="790" y="3304"/>
                </a:lnTo>
                <a:lnTo>
                  <a:pt x="686" y="3417"/>
                </a:lnTo>
                <a:lnTo>
                  <a:pt x="682" y="3497"/>
                </a:lnTo>
                <a:lnTo>
                  <a:pt x="554" y="3479"/>
                </a:lnTo>
                <a:lnTo>
                  <a:pt x="557" y="3442"/>
                </a:lnTo>
                <a:lnTo>
                  <a:pt x="543" y="3430"/>
                </a:lnTo>
                <a:lnTo>
                  <a:pt x="487" y="3538"/>
                </a:lnTo>
                <a:lnTo>
                  <a:pt x="459" y="3610"/>
                </a:lnTo>
                <a:lnTo>
                  <a:pt x="384" y="3610"/>
                </a:lnTo>
                <a:lnTo>
                  <a:pt x="386" y="3583"/>
                </a:lnTo>
                <a:lnTo>
                  <a:pt x="379" y="3552"/>
                </a:lnTo>
                <a:lnTo>
                  <a:pt x="362" y="3507"/>
                </a:lnTo>
                <a:lnTo>
                  <a:pt x="360" y="3445"/>
                </a:lnTo>
                <a:lnTo>
                  <a:pt x="279" y="3491"/>
                </a:lnTo>
                <a:lnTo>
                  <a:pt x="225" y="3537"/>
                </a:lnTo>
                <a:lnTo>
                  <a:pt x="192" y="3621"/>
                </a:lnTo>
                <a:lnTo>
                  <a:pt x="130" y="3680"/>
                </a:lnTo>
                <a:lnTo>
                  <a:pt x="153" y="3635"/>
                </a:lnTo>
                <a:lnTo>
                  <a:pt x="152" y="3582"/>
                </a:lnTo>
                <a:lnTo>
                  <a:pt x="214" y="3552"/>
                </a:lnTo>
                <a:lnTo>
                  <a:pt x="259" y="3475"/>
                </a:lnTo>
                <a:lnTo>
                  <a:pt x="261" y="3414"/>
                </a:lnTo>
                <a:lnTo>
                  <a:pt x="287" y="3354"/>
                </a:lnTo>
                <a:lnTo>
                  <a:pt x="321" y="3341"/>
                </a:lnTo>
                <a:lnTo>
                  <a:pt x="324" y="3274"/>
                </a:lnTo>
                <a:lnTo>
                  <a:pt x="289" y="3234"/>
                </a:lnTo>
                <a:lnTo>
                  <a:pt x="293" y="3175"/>
                </a:lnTo>
                <a:lnTo>
                  <a:pt x="252" y="3179"/>
                </a:lnTo>
                <a:lnTo>
                  <a:pt x="287" y="3091"/>
                </a:lnTo>
                <a:lnTo>
                  <a:pt x="285" y="2968"/>
                </a:lnTo>
                <a:lnTo>
                  <a:pt x="257" y="2913"/>
                </a:lnTo>
                <a:lnTo>
                  <a:pt x="289" y="2834"/>
                </a:lnTo>
                <a:lnTo>
                  <a:pt x="357" y="2831"/>
                </a:lnTo>
                <a:lnTo>
                  <a:pt x="408" y="2752"/>
                </a:lnTo>
                <a:lnTo>
                  <a:pt x="451" y="2670"/>
                </a:lnTo>
                <a:lnTo>
                  <a:pt x="356" y="2715"/>
                </a:lnTo>
                <a:lnTo>
                  <a:pt x="319" y="2659"/>
                </a:lnTo>
                <a:lnTo>
                  <a:pt x="337" y="2617"/>
                </a:lnTo>
                <a:lnTo>
                  <a:pt x="360" y="2576"/>
                </a:lnTo>
                <a:lnTo>
                  <a:pt x="413" y="2554"/>
                </a:lnTo>
                <a:lnTo>
                  <a:pt x="447" y="2491"/>
                </a:lnTo>
                <a:lnTo>
                  <a:pt x="451" y="2399"/>
                </a:lnTo>
                <a:lnTo>
                  <a:pt x="390" y="2348"/>
                </a:lnTo>
                <a:lnTo>
                  <a:pt x="391" y="2262"/>
                </a:lnTo>
                <a:lnTo>
                  <a:pt x="328" y="2205"/>
                </a:lnTo>
                <a:lnTo>
                  <a:pt x="321" y="2095"/>
                </a:lnTo>
                <a:lnTo>
                  <a:pt x="288" y="2078"/>
                </a:lnTo>
                <a:lnTo>
                  <a:pt x="319" y="2048"/>
                </a:lnTo>
                <a:lnTo>
                  <a:pt x="257" y="1995"/>
                </a:lnTo>
                <a:lnTo>
                  <a:pt x="289" y="1995"/>
                </a:lnTo>
                <a:lnTo>
                  <a:pt x="318" y="1945"/>
                </a:lnTo>
                <a:lnTo>
                  <a:pt x="238" y="1915"/>
                </a:lnTo>
                <a:lnTo>
                  <a:pt x="287" y="1908"/>
                </a:lnTo>
                <a:lnTo>
                  <a:pt x="224" y="1779"/>
                </a:lnTo>
                <a:lnTo>
                  <a:pt x="166" y="1830"/>
                </a:lnTo>
                <a:lnTo>
                  <a:pt x="125" y="1757"/>
                </a:lnTo>
                <a:lnTo>
                  <a:pt x="99" y="1806"/>
                </a:lnTo>
                <a:lnTo>
                  <a:pt x="2" y="1781"/>
                </a:lnTo>
                <a:lnTo>
                  <a:pt x="0" y="1722"/>
                </a:lnTo>
                <a:lnTo>
                  <a:pt x="58" y="1660"/>
                </a:lnTo>
                <a:lnTo>
                  <a:pt x="58" y="1610"/>
                </a:lnTo>
                <a:lnTo>
                  <a:pt x="99" y="1565"/>
                </a:lnTo>
                <a:lnTo>
                  <a:pt x="194" y="1621"/>
                </a:lnTo>
                <a:lnTo>
                  <a:pt x="200" y="1511"/>
                </a:lnTo>
                <a:lnTo>
                  <a:pt x="261" y="1560"/>
                </a:lnTo>
                <a:lnTo>
                  <a:pt x="294" y="1536"/>
                </a:lnTo>
                <a:lnTo>
                  <a:pt x="300" y="1489"/>
                </a:lnTo>
                <a:lnTo>
                  <a:pt x="358" y="1509"/>
                </a:lnTo>
                <a:lnTo>
                  <a:pt x="391" y="1567"/>
                </a:lnTo>
                <a:lnTo>
                  <a:pt x="419" y="1509"/>
                </a:lnTo>
                <a:lnTo>
                  <a:pt x="515" y="1589"/>
                </a:lnTo>
                <a:lnTo>
                  <a:pt x="520" y="1536"/>
                </a:lnTo>
                <a:lnTo>
                  <a:pt x="418" y="1428"/>
                </a:lnTo>
                <a:lnTo>
                  <a:pt x="468" y="1345"/>
                </a:lnTo>
                <a:lnTo>
                  <a:pt x="350" y="1325"/>
                </a:lnTo>
                <a:lnTo>
                  <a:pt x="390" y="1269"/>
                </a:lnTo>
                <a:lnTo>
                  <a:pt x="460" y="1274"/>
                </a:lnTo>
                <a:lnTo>
                  <a:pt x="419" y="1179"/>
                </a:lnTo>
                <a:lnTo>
                  <a:pt x="362" y="1187"/>
                </a:lnTo>
                <a:lnTo>
                  <a:pt x="319" y="1123"/>
                </a:lnTo>
                <a:lnTo>
                  <a:pt x="321" y="1079"/>
                </a:lnTo>
                <a:lnTo>
                  <a:pt x="294" y="1036"/>
                </a:lnTo>
                <a:lnTo>
                  <a:pt x="259" y="1008"/>
                </a:lnTo>
                <a:lnTo>
                  <a:pt x="253" y="922"/>
                </a:lnTo>
                <a:lnTo>
                  <a:pt x="287" y="885"/>
                </a:lnTo>
                <a:lnTo>
                  <a:pt x="288" y="788"/>
                </a:lnTo>
                <a:lnTo>
                  <a:pt x="321" y="783"/>
                </a:lnTo>
                <a:lnTo>
                  <a:pt x="287" y="725"/>
                </a:lnTo>
                <a:lnTo>
                  <a:pt x="356" y="672"/>
                </a:lnTo>
                <a:lnTo>
                  <a:pt x="396" y="672"/>
                </a:lnTo>
                <a:lnTo>
                  <a:pt x="490" y="560"/>
                </a:lnTo>
                <a:lnTo>
                  <a:pt x="546" y="488"/>
                </a:lnTo>
                <a:lnTo>
                  <a:pt x="595" y="412"/>
                </a:lnTo>
                <a:lnTo>
                  <a:pt x="665" y="378"/>
                </a:lnTo>
                <a:lnTo>
                  <a:pt x="744" y="376"/>
                </a:lnTo>
                <a:lnTo>
                  <a:pt x="816" y="382"/>
                </a:lnTo>
                <a:lnTo>
                  <a:pt x="883" y="382"/>
                </a:lnTo>
                <a:lnTo>
                  <a:pt x="882" y="419"/>
                </a:lnTo>
                <a:lnTo>
                  <a:pt x="971" y="402"/>
                </a:lnTo>
                <a:lnTo>
                  <a:pt x="1074" y="324"/>
                </a:lnTo>
                <a:lnTo>
                  <a:pt x="1133" y="344"/>
                </a:lnTo>
                <a:lnTo>
                  <a:pt x="1184" y="365"/>
                </a:lnTo>
                <a:lnTo>
                  <a:pt x="1199" y="378"/>
                </a:lnTo>
                <a:lnTo>
                  <a:pt x="1329" y="320"/>
                </a:lnTo>
              </a:path>
            </a:pathLst>
          </a:custGeom>
          <a:solidFill>
            <a:srgbClr val="00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438280" y="749160"/>
            <a:ext cx="3929040" cy="5843880"/>
          </a:xfrm>
          <a:custGeom>
            <a:avLst/>
            <a:gdLst/>
            <a:ahLst/>
            <a:rect l="l" t="t" r="r" b="b"/>
            <a:pathLst>
              <a:path w="2475" h="3681">
                <a:moveTo>
                  <a:pt x="1329" y="320"/>
                </a:moveTo>
                <a:lnTo>
                  <a:pt x="1426" y="164"/>
                </a:lnTo>
                <a:lnTo>
                  <a:pt x="1419" y="84"/>
                </a:lnTo>
                <a:lnTo>
                  <a:pt x="1441" y="53"/>
                </a:lnTo>
                <a:lnTo>
                  <a:pt x="1456" y="1"/>
                </a:lnTo>
                <a:lnTo>
                  <a:pt x="1495" y="0"/>
                </a:lnTo>
                <a:lnTo>
                  <a:pt x="1491" y="57"/>
                </a:lnTo>
                <a:lnTo>
                  <a:pt x="1517" y="104"/>
                </a:lnTo>
                <a:lnTo>
                  <a:pt x="1659" y="244"/>
                </a:lnTo>
                <a:lnTo>
                  <a:pt x="1697" y="361"/>
                </a:lnTo>
                <a:lnTo>
                  <a:pt x="1847" y="557"/>
                </a:lnTo>
                <a:lnTo>
                  <a:pt x="1883" y="669"/>
                </a:lnTo>
                <a:lnTo>
                  <a:pt x="1980" y="723"/>
                </a:lnTo>
                <a:lnTo>
                  <a:pt x="1980" y="749"/>
                </a:lnTo>
                <a:lnTo>
                  <a:pt x="2043" y="753"/>
                </a:lnTo>
                <a:lnTo>
                  <a:pt x="2075" y="799"/>
                </a:lnTo>
                <a:lnTo>
                  <a:pt x="2097" y="861"/>
                </a:lnTo>
                <a:lnTo>
                  <a:pt x="2110" y="919"/>
                </a:lnTo>
                <a:lnTo>
                  <a:pt x="2247" y="1023"/>
                </a:lnTo>
                <a:lnTo>
                  <a:pt x="2304" y="1290"/>
                </a:lnTo>
                <a:lnTo>
                  <a:pt x="2371" y="1388"/>
                </a:lnTo>
                <a:lnTo>
                  <a:pt x="2407" y="1519"/>
                </a:lnTo>
                <a:lnTo>
                  <a:pt x="2403" y="1662"/>
                </a:lnTo>
                <a:lnTo>
                  <a:pt x="2308" y="1751"/>
                </a:lnTo>
                <a:lnTo>
                  <a:pt x="2303" y="2007"/>
                </a:lnTo>
                <a:lnTo>
                  <a:pt x="2373" y="2068"/>
                </a:lnTo>
                <a:lnTo>
                  <a:pt x="2391" y="2056"/>
                </a:lnTo>
                <a:lnTo>
                  <a:pt x="2397" y="2039"/>
                </a:lnTo>
                <a:lnTo>
                  <a:pt x="2464" y="2017"/>
                </a:lnTo>
                <a:lnTo>
                  <a:pt x="2441" y="2156"/>
                </a:lnTo>
                <a:lnTo>
                  <a:pt x="2468" y="2275"/>
                </a:lnTo>
                <a:lnTo>
                  <a:pt x="2469" y="2365"/>
                </a:lnTo>
                <a:lnTo>
                  <a:pt x="2474" y="2398"/>
                </a:lnTo>
                <a:lnTo>
                  <a:pt x="2438" y="2451"/>
                </a:lnTo>
                <a:lnTo>
                  <a:pt x="2425" y="2576"/>
                </a:lnTo>
                <a:lnTo>
                  <a:pt x="2352" y="2743"/>
                </a:lnTo>
                <a:lnTo>
                  <a:pt x="2242" y="2792"/>
                </a:lnTo>
                <a:lnTo>
                  <a:pt x="2214" y="2880"/>
                </a:lnTo>
                <a:lnTo>
                  <a:pt x="2150" y="2845"/>
                </a:lnTo>
                <a:lnTo>
                  <a:pt x="2065" y="2872"/>
                </a:lnTo>
                <a:lnTo>
                  <a:pt x="1905" y="2968"/>
                </a:lnTo>
                <a:lnTo>
                  <a:pt x="1794" y="3019"/>
                </a:lnTo>
                <a:lnTo>
                  <a:pt x="1849" y="3143"/>
                </a:lnTo>
                <a:lnTo>
                  <a:pt x="1698" y="3149"/>
                </a:lnTo>
                <a:lnTo>
                  <a:pt x="1588" y="3093"/>
                </a:lnTo>
                <a:lnTo>
                  <a:pt x="1503" y="3090"/>
                </a:lnTo>
                <a:lnTo>
                  <a:pt x="1495" y="3017"/>
                </a:lnTo>
                <a:lnTo>
                  <a:pt x="1442" y="3017"/>
                </a:lnTo>
                <a:lnTo>
                  <a:pt x="1387" y="3024"/>
                </a:lnTo>
                <a:lnTo>
                  <a:pt x="1299" y="3038"/>
                </a:lnTo>
                <a:lnTo>
                  <a:pt x="1208" y="3096"/>
                </a:lnTo>
                <a:lnTo>
                  <a:pt x="1236" y="3171"/>
                </a:lnTo>
                <a:lnTo>
                  <a:pt x="1299" y="3168"/>
                </a:lnTo>
                <a:lnTo>
                  <a:pt x="1296" y="3194"/>
                </a:lnTo>
                <a:lnTo>
                  <a:pt x="1299" y="3226"/>
                </a:lnTo>
                <a:lnTo>
                  <a:pt x="1266" y="3257"/>
                </a:lnTo>
                <a:lnTo>
                  <a:pt x="1202" y="3257"/>
                </a:lnTo>
                <a:lnTo>
                  <a:pt x="1171" y="3287"/>
                </a:lnTo>
                <a:lnTo>
                  <a:pt x="1110" y="3207"/>
                </a:lnTo>
                <a:lnTo>
                  <a:pt x="1074" y="3234"/>
                </a:lnTo>
                <a:lnTo>
                  <a:pt x="1049" y="3212"/>
                </a:lnTo>
                <a:lnTo>
                  <a:pt x="1036" y="3276"/>
                </a:lnTo>
                <a:lnTo>
                  <a:pt x="1100" y="3309"/>
                </a:lnTo>
                <a:lnTo>
                  <a:pt x="1010" y="3337"/>
                </a:lnTo>
                <a:lnTo>
                  <a:pt x="1002" y="3469"/>
                </a:lnTo>
                <a:lnTo>
                  <a:pt x="882" y="3419"/>
                </a:lnTo>
                <a:lnTo>
                  <a:pt x="883" y="3365"/>
                </a:lnTo>
                <a:lnTo>
                  <a:pt x="945" y="3332"/>
                </a:lnTo>
                <a:lnTo>
                  <a:pt x="971" y="3259"/>
                </a:lnTo>
                <a:lnTo>
                  <a:pt x="790" y="3304"/>
                </a:lnTo>
                <a:lnTo>
                  <a:pt x="686" y="3417"/>
                </a:lnTo>
                <a:lnTo>
                  <a:pt x="682" y="3497"/>
                </a:lnTo>
                <a:lnTo>
                  <a:pt x="554" y="3479"/>
                </a:lnTo>
                <a:lnTo>
                  <a:pt x="557" y="3442"/>
                </a:lnTo>
                <a:lnTo>
                  <a:pt x="543" y="3430"/>
                </a:lnTo>
                <a:lnTo>
                  <a:pt x="487" y="3538"/>
                </a:lnTo>
                <a:lnTo>
                  <a:pt x="459" y="3610"/>
                </a:lnTo>
                <a:lnTo>
                  <a:pt x="384" y="3610"/>
                </a:lnTo>
                <a:lnTo>
                  <a:pt x="386" y="3583"/>
                </a:lnTo>
                <a:lnTo>
                  <a:pt x="379" y="3552"/>
                </a:lnTo>
                <a:lnTo>
                  <a:pt x="362" y="3507"/>
                </a:lnTo>
                <a:lnTo>
                  <a:pt x="360" y="3445"/>
                </a:lnTo>
                <a:lnTo>
                  <a:pt x="279" y="3491"/>
                </a:lnTo>
                <a:lnTo>
                  <a:pt x="225" y="3537"/>
                </a:lnTo>
                <a:lnTo>
                  <a:pt x="192" y="3621"/>
                </a:lnTo>
                <a:lnTo>
                  <a:pt x="130" y="3680"/>
                </a:lnTo>
                <a:lnTo>
                  <a:pt x="153" y="3635"/>
                </a:lnTo>
                <a:lnTo>
                  <a:pt x="152" y="3582"/>
                </a:lnTo>
                <a:lnTo>
                  <a:pt x="214" y="3552"/>
                </a:lnTo>
                <a:lnTo>
                  <a:pt x="259" y="3475"/>
                </a:lnTo>
                <a:lnTo>
                  <a:pt x="261" y="3414"/>
                </a:lnTo>
                <a:lnTo>
                  <a:pt x="287" y="3354"/>
                </a:lnTo>
                <a:lnTo>
                  <a:pt x="321" y="3341"/>
                </a:lnTo>
                <a:lnTo>
                  <a:pt x="324" y="3274"/>
                </a:lnTo>
                <a:lnTo>
                  <a:pt x="289" y="3234"/>
                </a:lnTo>
                <a:lnTo>
                  <a:pt x="293" y="3175"/>
                </a:lnTo>
                <a:lnTo>
                  <a:pt x="252" y="3179"/>
                </a:lnTo>
                <a:lnTo>
                  <a:pt x="287" y="3091"/>
                </a:lnTo>
                <a:lnTo>
                  <a:pt x="285" y="2968"/>
                </a:lnTo>
                <a:lnTo>
                  <a:pt x="257" y="2913"/>
                </a:lnTo>
                <a:lnTo>
                  <a:pt x="289" y="2834"/>
                </a:lnTo>
                <a:lnTo>
                  <a:pt x="357" y="2831"/>
                </a:lnTo>
                <a:lnTo>
                  <a:pt x="408" y="2752"/>
                </a:lnTo>
                <a:lnTo>
                  <a:pt x="451" y="2670"/>
                </a:lnTo>
                <a:lnTo>
                  <a:pt x="356" y="2715"/>
                </a:lnTo>
                <a:lnTo>
                  <a:pt x="319" y="2659"/>
                </a:lnTo>
                <a:lnTo>
                  <a:pt x="337" y="2617"/>
                </a:lnTo>
                <a:lnTo>
                  <a:pt x="360" y="2576"/>
                </a:lnTo>
                <a:lnTo>
                  <a:pt x="413" y="2554"/>
                </a:lnTo>
                <a:lnTo>
                  <a:pt x="447" y="2491"/>
                </a:lnTo>
                <a:lnTo>
                  <a:pt x="451" y="2399"/>
                </a:lnTo>
                <a:lnTo>
                  <a:pt x="390" y="2348"/>
                </a:lnTo>
                <a:lnTo>
                  <a:pt x="391" y="2262"/>
                </a:lnTo>
                <a:lnTo>
                  <a:pt x="328" y="2205"/>
                </a:lnTo>
                <a:lnTo>
                  <a:pt x="321" y="2095"/>
                </a:lnTo>
                <a:lnTo>
                  <a:pt x="288" y="2078"/>
                </a:lnTo>
                <a:lnTo>
                  <a:pt x="319" y="2048"/>
                </a:lnTo>
                <a:lnTo>
                  <a:pt x="257" y="1995"/>
                </a:lnTo>
                <a:lnTo>
                  <a:pt x="289" y="1995"/>
                </a:lnTo>
                <a:lnTo>
                  <a:pt x="318" y="1945"/>
                </a:lnTo>
                <a:lnTo>
                  <a:pt x="238" y="1915"/>
                </a:lnTo>
                <a:lnTo>
                  <a:pt x="287" y="1908"/>
                </a:lnTo>
                <a:lnTo>
                  <a:pt x="224" y="1779"/>
                </a:lnTo>
                <a:lnTo>
                  <a:pt x="166" y="1830"/>
                </a:lnTo>
                <a:lnTo>
                  <a:pt x="125" y="1757"/>
                </a:lnTo>
                <a:lnTo>
                  <a:pt x="99" y="1806"/>
                </a:lnTo>
                <a:lnTo>
                  <a:pt x="2" y="1781"/>
                </a:lnTo>
                <a:lnTo>
                  <a:pt x="0" y="1722"/>
                </a:lnTo>
                <a:lnTo>
                  <a:pt x="58" y="1660"/>
                </a:lnTo>
                <a:lnTo>
                  <a:pt x="58" y="1610"/>
                </a:lnTo>
                <a:lnTo>
                  <a:pt x="99" y="1565"/>
                </a:lnTo>
                <a:lnTo>
                  <a:pt x="194" y="1621"/>
                </a:lnTo>
                <a:lnTo>
                  <a:pt x="200" y="1511"/>
                </a:lnTo>
                <a:lnTo>
                  <a:pt x="261" y="1560"/>
                </a:lnTo>
                <a:lnTo>
                  <a:pt x="294" y="1536"/>
                </a:lnTo>
                <a:lnTo>
                  <a:pt x="300" y="1489"/>
                </a:lnTo>
                <a:lnTo>
                  <a:pt x="358" y="1509"/>
                </a:lnTo>
                <a:lnTo>
                  <a:pt x="391" y="1567"/>
                </a:lnTo>
                <a:lnTo>
                  <a:pt x="419" y="1509"/>
                </a:lnTo>
                <a:lnTo>
                  <a:pt x="515" y="1589"/>
                </a:lnTo>
                <a:lnTo>
                  <a:pt x="520" y="1536"/>
                </a:lnTo>
                <a:lnTo>
                  <a:pt x="418" y="1428"/>
                </a:lnTo>
                <a:lnTo>
                  <a:pt x="468" y="1345"/>
                </a:lnTo>
                <a:lnTo>
                  <a:pt x="350" y="1325"/>
                </a:lnTo>
                <a:lnTo>
                  <a:pt x="390" y="1269"/>
                </a:lnTo>
                <a:lnTo>
                  <a:pt x="460" y="1274"/>
                </a:lnTo>
                <a:lnTo>
                  <a:pt x="419" y="1179"/>
                </a:lnTo>
                <a:lnTo>
                  <a:pt x="362" y="1187"/>
                </a:lnTo>
                <a:lnTo>
                  <a:pt x="319" y="1123"/>
                </a:lnTo>
                <a:lnTo>
                  <a:pt x="321" y="1079"/>
                </a:lnTo>
                <a:lnTo>
                  <a:pt x="294" y="1036"/>
                </a:lnTo>
                <a:lnTo>
                  <a:pt x="259" y="1008"/>
                </a:lnTo>
                <a:lnTo>
                  <a:pt x="253" y="922"/>
                </a:lnTo>
                <a:lnTo>
                  <a:pt x="287" y="885"/>
                </a:lnTo>
                <a:lnTo>
                  <a:pt x="288" y="788"/>
                </a:lnTo>
                <a:lnTo>
                  <a:pt x="321" y="783"/>
                </a:lnTo>
                <a:lnTo>
                  <a:pt x="287" y="725"/>
                </a:lnTo>
                <a:lnTo>
                  <a:pt x="356" y="672"/>
                </a:lnTo>
                <a:lnTo>
                  <a:pt x="396" y="672"/>
                </a:lnTo>
                <a:lnTo>
                  <a:pt x="490" y="560"/>
                </a:lnTo>
                <a:lnTo>
                  <a:pt x="546" y="488"/>
                </a:lnTo>
                <a:lnTo>
                  <a:pt x="595" y="412"/>
                </a:lnTo>
                <a:lnTo>
                  <a:pt x="665" y="378"/>
                </a:lnTo>
                <a:lnTo>
                  <a:pt x="744" y="376"/>
                </a:lnTo>
                <a:lnTo>
                  <a:pt x="816" y="382"/>
                </a:lnTo>
                <a:lnTo>
                  <a:pt x="883" y="382"/>
                </a:lnTo>
                <a:lnTo>
                  <a:pt x="882" y="419"/>
                </a:lnTo>
                <a:lnTo>
                  <a:pt x="971" y="402"/>
                </a:lnTo>
                <a:lnTo>
                  <a:pt x="1074" y="324"/>
                </a:lnTo>
                <a:lnTo>
                  <a:pt x="1133" y="344"/>
                </a:lnTo>
                <a:lnTo>
                  <a:pt x="1184" y="365"/>
                </a:lnTo>
                <a:lnTo>
                  <a:pt x="1199" y="378"/>
                </a:lnTo>
                <a:lnTo>
                  <a:pt x="1329" y="320"/>
                </a:lnTo>
              </a:path>
            </a:pathLst>
          </a:custGeom>
          <a:noFill/>
          <a:ln cap="rnd" w="12600">
            <a:solidFill>
              <a:srgbClr val="1f1a1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805120" y="3270240"/>
            <a:ext cx="79200" cy="74520"/>
          </a:xfrm>
          <a:custGeom>
            <a:avLst/>
            <a:gdLst/>
            <a:ahLst/>
            <a:rect l="l" t="t" r="r" b="b"/>
            <a:pathLst>
              <a:path w="50" h="47">
                <a:moveTo>
                  <a:pt x="49" y="46"/>
                </a:moveTo>
                <a:lnTo>
                  <a:pt x="47" y="37"/>
                </a:lnTo>
                <a:lnTo>
                  <a:pt x="45" y="28"/>
                </a:lnTo>
                <a:lnTo>
                  <a:pt x="39" y="20"/>
                </a:lnTo>
                <a:lnTo>
                  <a:pt x="34" y="14"/>
                </a:lnTo>
                <a:lnTo>
                  <a:pt x="28" y="7"/>
                </a:lnTo>
                <a:lnTo>
                  <a:pt x="18" y="3"/>
                </a:lnTo>
                <a:lnTo>
                  <a:pt x="9" y="0"/>
                </a:lnTo>
                <a:lnTo>
                  <a:pt x="0" y="0"/>
                </a:lnTo>
                <a:lnTo>
                  <a:pt x="0" y="6"/>
                </a:lnTo>
                <a:lnTo>
                  <a:pt x="9" y="7"/>
                </a:lnTo>
                <a:lnTo>
                  <a:pt x="17" y="9"/>
                </a:lnTo>
                <a:lnTo>
                  <a:pt x="24" y="14"/>
                </a:lnTo>
                <a:lnTo>
                  <a:pt x="30" y="18"/>
                </a:lnTo>
                <a:lnTo>
                  <a:pt x="35" y="24"/>
                </a:lnTo>
                <a:lnTo>
                  <a:pt x="39" y="31"/>
                </a:lnTo>
                <a:lnTo>
                  <a:pt x="41" y="39"/>
                </a:lnTo>
                <a:lnTo>
                  <a:pt x="43" y="46"/>
                </a:lnTo>
                <a:lnTo>
                  <a:pt x="49" y="46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805120" y="3343320"/>
            <a:ext cx="79200" cy="79200"/>
          </a:xfrm>
          <a:custGeom>
            <a:avLst/>
            <a:gdLst/>
            <a:ahLst/>
            <a:rect l="l" t="t" r="r" b="b"/>
            <a:pathLst>
              <a:path w="50" h="50">
                <a:moveTo>
                  <a:pt x="0" y="49"/>
                </a:moveTo>
                <a:lnTo>
                  <a:pt x="9" y="47"/>
                </a:lnTo>
                <a:lnTo>
                  <a:pt x="18" y="44"/>
                </a:lnTo>
                <a:lnTo>
                  <a:pt x="28" y="40"/>
                </a:lnTo>
                <a:lnTo>
                  <a:pt x="34" y="34"/>
                </a:lnTo>
                <a:lnTo>
                  <a:pt x="39" y="27"/>
                </a:lnTo>
                <a:lnTo>
                  <a:pt x="45" y="19"/>
                </a:lnTo>
                <a:lnTo>
                  <a:pt x="47" y="10"/>
                </a:lnTo>
                <a:lnTo>
                  <a:pt x="49" y="0"/>
                </a:lnTo>
                <a:lnTo>
                  <a:pt x="43" y="0"/>
                </a:lnTo>
                <a:lnTo>
                  <a:pt x="41" y="10"/>
                </a:lnTo>
                <a:lnTo>
                  <a:pt x="39" y="16"/>
                </a:lnTo>
                <a:lnTo>
                  <a:pt x="35" y="24"/>
                </a:lnTo>
                <a:lnTo>
                  <a:pt x="30" y="30"/>
                </a:lnTo>
                <a:lnTo>
                  <a:pt x="24" y="34"/>
                </a:lnTo>
                <a:lnTo>
                  <a:pt x="17" y="38"/>
                </a:lnTo>
                <a:lnTo>
                  <a:pt x="9" y="41"/>
                </a:lnTo>
                <a:lnTo>
                  <a:pt x="0" y="41"/>
                </a:lnTo>
                <a:lnTo>
                  <a:pt x="0" y="49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724120" y="3343320"/>
            <a:ext cx="82440" cy="79200"/>
          </a:xfrm>
          <a:custGeom>
            <a:avLst/>
            <a:gdLst/>
            <a:ahLst/>
            <a:rect l="l" t="t" r="r" b="b"/>
            <a:pathLst>
              <a:path w="52" h="50">
                <a:moveTo>
                  <a:pt x="0" y="0"/>
                </a:moveTo>
                <a:lnTo>
                  <a:pt x="2" y="10"/>
                </a:lnTo>
                <a:lnTo>
                  <a:pt x="4" y="19"/>
                </a:lnTo>
                <a:lnTo>
                  <a:pt x="8" y="27"/>
                </a:lnTo>
                <a:lnTo>
                  <a:pt x="15" y="34"/>
                </a:lnTo>
                <a:lnTo>
                  <a:pt x="22" y="40"/>
                </a:lnTo>
                <a:lnTo>
                  <a:pt x="32" y="44"/>
                </a:lnTo>
                <a:lnTo>
                  <a:pt x="41" y="47"/>
                </a:lnTo>
                <a:lnTo>
                  <a:pt x="51" y="49"/>
                </a:lnTo>
                <a:lnTo>
                  <a:pt x="51" y="41"/>
                </a:lnTo>
                <a:lnTo>
                  <a:pt x="41" y="41"/>
                </a:lnTo>
                <a:lnTo>
                  <a:pt x="34" y="38"/>
                </a:lnTo>
                <a:lnTo>
                  <a:pt x="25" y="34"/>
                </a:lnTo>
                <a:lnTo>
                  <a:pt x="19" y="30"/>
                </a:lnTo>
                <a:lnTo>
                  <a:pt x="15" y="24"/>
                </a:lnTo>
                <a:lnTo>
                  <a:pt x="10" y="16"/>
                </a:lnTo>
                <a:lnTo>
                  <a:pt x="8" y="1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724120" y="3270240"/>
            <a:ext cx="82440" cy="74520"/>
          </a:xfrm>
          <a:custGeom>
            <a:avLst/>
            <a:gdLst/>
            <a:ahLst/>
            <a:rect l="l" t="t" r="r" b="b"/>
            <a:pathLst>
              <a:path w="52" h="47">
                <a:moveTo>
                  <a:pt x="51" y="0"/>
                </a:moveTo>
                <a:lnTo>
                  <a:pt x="41" y="0"/>
                </a:lnTo>
                <a:lnTo>
                  <a:pt x="32" y="3"/>
                </a:lnTo>
                <a:lnTo>
                  <a:pt x="22" y="7"/>
                </a:lnTo>
                <a:lnTo>
                  <a:pt x="15" y="14"/>
                </a:lnTo>
                <a:lnTo>
                  <a:pt x="8" y="20"/>
                </a:lnTo>
                <a:lnTo>
                  <a:pt x="4" y="28"/>
                </a:lnTo>
                <a:lnTo>
                  <a:pt x="2" y="37"/>
                </a:lnTo>
                <a:lnTo>
                  <a:pt x="0" y="46"/>
                </a:lnTo>
                <a:lnTo>
                  <a:pt x="6" y="46"/>
                </a:lnTo>
                <a:lnTo>
                  <a:pt x="8" y="39"/>
                </a:lnTo>
                <a:lnTo>
                  <a:pt x="10" y="31"/>
                </a:lnTo>
                <a:lnTo>
                  <a:pt x="15" y="24"/>
                </a:lnTo>
                <a:lnTo>
                  <a:pt x="19" y="18"/>
                </a:lnTo>
                <a:lnTo>
                  <a:pt x="25" y="14"/>
                </a:lnTo>
                <a:lnTo>
                  <a:pt x="34" y="9"/>
                </a:lnTo>
                <a:lnTo>
                  <a:pt x="41" y="7"/>
                </a:lnTo>
                <a:lnTo>
                  <a:pt x="51" y="6"/>
                </a:lnTo>
                <a:lnTo>
                  <a:pt x="51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432240" y="4097160"/>
            <a:ext cx="8100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50" y="49"/>
                </a:moveTo>
                <a:lnTo>
                  <a:pt x="50" y="39"/>
                </a:lnTo>
                <a:lnTo>
                  <a:pt x="47" y="30"/>
                </a:lnTo>
                <a:lnTo>
                  <a:pt x="43" y="23"/>
                </a:lnTo>
                <a:lnTo>
                  <a:pt x="36" y="15"/>
                </a:lnTo>
                <a:lnTo>
                  <a:pt x="28" y="10"/>
                </a:lnTo>
                <a:lnTo>
                  <a:pt x="21" y="5"/>
                </a:lnTo>
                <a:lnTo>
                  <a:pt x="11" y="2"/>
                </a:lnTo>
                <a:lnTo>
                  <a:pt x="0" y="0"/>
                </a:lnTo>
                <a:lnTo>
                  <a:pt x="0" y="8"/>
                </a:lnTo>
                <a:lnTo>
                  <a:pt x="10" y="8"/>
                </a:lnTo>
                <a:lnTo>
                  <a:pt x="17" y="11"/>
                </a:lnTo>
                <a:lnTo>
                  <a:pt x="25" y="15"/>
                </a:lnTo>
                <a:lnTo>
                  <a:pt x="32" y="19"/>
                </a:lnTo>
                <a:lnTo>
                  <a:pt x="36" y="25"/>
                </a:lnTo>
                <a:lnTo>
                  <a:pt x="41" y="34"/>
                </a:lnTo>
                <a:lnTo>
                  <a:pt x="45" y="41"/>
                </a:lnTo>
                <a:lnTo>
                  <a:pt x="45" y="49"/>
                </a:lnTo>
                <a:lnTo>
                  <a:pt x="50" y="49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432240" y="4175280"/>
            <a:ext cx="81000" cy="7596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47"/>
                </a:moveTo>
                <a:lnTo>
                  <a:pt x="11" y="47"/>
                </a:lnTo>
                <a:lnTo>
                  <a:pt x="21" y="43"/>
                </a:lnTo>
                <a:lnTo>
                  <a:pt x="28" y="39"/>
                </a:lnTo>
                <a:lnTo>
                  <a:pt x="36" y="33"/>
                </a:lnTo>
                <a:lnTo>
                  <a:pt x="43" y="26"/>
                </a:lnTo>
                <a:lnTo>
                  <a:pt x="47" y="19"/>
                </a:lnTo>
                <a:lnTo>
                  <a:pt x="50" y="9"/>
                </a:lnTo>
                <a:lnTo>
                  <a:pt x="50" y="0"/>
                </a:lnTo>
                <a:lnTo>
                  <a:pt x="45" y="0"/>
                </a:lnTo>
                <a:lnTo>
                  <a:pt x="45" y="7"/>
                </a:lnTo>
                <a:lnTo>
                  <a:pt x="41" y="15"/>
                </a:lnTo>
                <a:lnTo>
                  <a:pt x="36" y="22"/>
                </a:lnTo>
                <a:lnTo>
                  <a:pt x="32" y="28"/>
                </a:lnTo>
                <a:lnTo>
                  <a:pt x="25" y="33"/>
                </a:lnTo>
                <a:lnTo>
                  <a:pt x="17" y="37"/>
                </a:lnTo>
                <a:lnTo>
                  <a:pt x="10" y="39"/>
                </a:lnTo>
                <a:lnTo>
                  <a:pt x="0" y="41"/>
                </a:lnTo>
                <a:lnTo>
                  <a:pt x="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352680" y="4175280"/>
            <a:ext cx="81000" cy="7596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0"/>
                </a:moveTo>
                <a:lnTo>
                  <a:pt x="2" y="9"/>
                </a:lnTo>
                <a:lnTo>
                  <a:pt x="5" y="19"/>
                </a:lnTo>
                <a:lnTo>
                  <a:pt x="9" y="26"/>
                </a:lnTo>
                <a:lnTo>
                  <a:pt x="15" y="33"/>
                </a:lnTo>
                <a:lnTo>
                  <a:pt x="24" y="39"/>
                </a:lnTo>
                <a:lnTo>
                  <a:pt x="32" y="43"/>
                </a:lnTo>
                <a:lnTo>
                  <a:pt x="41" y="47"/>
                </a:lnTo>
                <a:lnTo>
                  <a:pt x="50" y="47"/>
                </a:lnTo>
                <a:lnTo>
                  <a:pt x="50" y="41"/>
                </a:lnTo>
                <a:lnTo>
                  <a:pt x="43" y="39"/>
                </a:lnTo>
                <a:lnTo>
                  <a:pt x="33" y="37"/>
                </a:lnTo>
                <a:lnTo>
                  <a:pt x="26" y="33"/>
                </a:lnTo>
                <a:lnTo>
                  <a:pt x="20" y="28"/>
                </a:lnTo>
                <a:lnTo>
                  <a:pt x="15" y="22"/>
                </a:lnTo>
                <a:lnTo>
                  <a:pt x="11" y="15"/>
                </a:lnTo>
                <a:lnTo>
                  <a:pt x="8" y="7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352680" y="4097160"/>
            <a:ext cx="8100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50" y="0"/>
                </a:moveTo>
                <a:lnTo>
                  <a:pt x="41" y="2"/>
                </a:lnTo>
                <a:lnTo>
                  <a:pt x="32" y="5"/>
                </a:lnTo>
                <a:lnTo>
                  <a:pt x="24" y="10"/>
                </a:lnTo>
                <a:lnTo>
                  <a:pt x="15" y="15"/>
                </a:lnTo>
                <a:lnTo>
                  <a:pt x="9" y="23"/>
                </a:lnTo>
                <a:lnTo>
                  <a:pt x="5" y="30"/>
                </a:lnTo>
                <a:lnTo>
                  <a:pt x="2" y="39"/>
                </a:lnTo>
                <a:lnTo>
                  <a:pt x="0" y="49"/>
                </a:lnTo>
                <a:lnTo>
                  <a:pt x="8" y="49"/>
                </a:lnTo>
                <a:lnTo>
                  <a:pt x="8" y="41"/>
                </a:lnTo>
                <a:lnTo>
                  <a:pt x="11" y="34"/>
                </a:lnTo>
                <a:lnTo>
                  <a:pt x="15" y="25"/>
                </a:lnTo>
                <a:lnTo>
                  <a:pt x="20" y="19"/>
                </a:lnTo>
                <a:lnTo>
                  <a:pt x="26" y="15"/>
                </a:lnTo>
                <a:lnTo>
                  <a:pt x="33" y="11"/>
                </a:lnTo>
                <a:lnTo>
                  <a:pt x="43" y="8"/>
                </a:lnTo>
                <a:lnTo>
                  <a:pt x="50" y="8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849840" y="4356000"/>
            <a:ext cx="8064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50" y="49"/>
                </a:moveTo>
                <a:lnTo>
                  <a:pt x="49" y="38"/>
                </a:lnTo>
                <a:lnTo>
                  <a:pt x="45" y="31"/>
                </a:lnTo>
                <a:lnTo>
                  <a:pt x="41" y="22"/>
                </a:lnTo>
                <a:lnTo>
                  <a:pt x="35" y="14"/>
                </a:lnTo>
                <a:lnTo>
                  <a:pt x="28" y="7"/>
                </a:lnTo>
                <a:lnTo>
                  <a:pt x="19" y="5"/>
                </a:lnTo>
                <a:lnTo>
                  <a:pt x="10" y="2"/>
                </a:lnTo>
                <a:lnTo>
                  <a:pt x="0" y="0"/>
                </a:lnTo>
                <a:lnTo>
                  <a:pt x="0" y="6"/>
                </a:lnTo>
                <a:lnTo>
                  <a:pt x="8" y="7"/>
                </a:lnTo>
                <a:lnTo>
                  <a:pt x="17" y="9"/>
                </a:lnTo>
                <a:lnTo>
                  <a:pt x="24" y="14"/>
                </a:lnTo>
                <a:lnTo>
                  <a:pt x="30" y="19"/>
                </a:lnTo>
                <a:lnTo>
                  <a:pt x="36" y="25"/>
                </a:lnTo>
                <a:lnTo>
                  <a:pt x="39" y="31"/>
                </a:lnTo>
                <a:lnTo>
                  <a:pt x="43" y="40"/>
                </a:lnTo>
                <a:lnTo>
                  <a:pt x="44" y="49"/>
                </a:lnTo>
                <a:lnTo>
                  <a:pt x="50" y="49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849840" y="4433760"/>
            <a:ext cx="8064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47"/>
                </a:moveTo>
                <a:lnTo>
                  <a:pt x="10" y="45"/>
                </a:lnTo>
                <a:lnTo>
                  <a:pt x="19" y="44"/>
                </a:lnTo>
                <a:lnTo>
                  <a:pt x="28" y="39"/>
                </a:lnTo>
                <a:lnTo>
                  <a:pt x="35" y="33"/>
                </a:lnTo>
                <a:lnTo>
                  <a:pt x="41" y="27"/>
                </a:lnTo>
                <a:lnTo>
                  <a:pt x="45" y="17"/>
                </a:lnTo>
                <a:lnTo>
                  <a:pt x="49" y="10"/>
                </a:lnTo>
                <a:lnTo>
                  <a:pt x="50" y="0"/>
                </a:lnTo>
                <a:lnTo>
                  <a:pt x="44" y="0"/>
                </a:lnTo>
                <a:lnTo>
                  <a:pt x="43" y="8"/>
                </a:lnTo>
                <a:lnTo>
                  <a:pt x="39" y="16"/>
                </a:lnTo>
                <a:lnTo>
                  <a:pt x="36" y="22"/>
                </a:lnTo>
                <a:lnTo>
                  <a:pt x="30" y="28"/>
                </a:lnTo>
                <a:lnTo>
                  <a:pt x="24" y="33"/>
                </a:lnTo>
                <a:lnTo>
                  <a:pt x="17" y="38"/>
                </a:lnTo>
                <a:lnTo>
                  <a:pt x="8" y="39"/>
                </a:lnTo>
                <a:lnTo>
                  <a:pt x="0" y="41"/>
                </a:lnTo>
                <a:lnTo>
                  <a:pt x="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770280" y="443376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0"/>
                </a:moveTo>
                <a:lnTo>
                  <a:pt x="0" y="10"/>
                </a:lnTo>
                <a:lnTo>
                  <a:pt x="3" y="17"/>
                </a:lnTo>
                <a:lnTo>
                  <a:pt x="8" y="27"/>
                </a:lnTo>
                <a:lnTo>
                  <a:pt x="14" y="33"/>
                </a:lnTo>
                <a:lnTo>
                  <a:pt x="22" y="39"/>
                </a:lnTo>
                <a:lnTo>
                  <a:pt x="30" y="44"/>
                </a:lnTo>
                <a:lnTo>
                  <a:pt x="39" y="45"/>
                </a:lnTo>
                <a:lnTo>
                  <a:pt x="50" y="47"/>
                </a:lnTo>
                <a:lnTo>
                  <a:pt x="50" y="41"/>
                </a:lnTo>
                <a:lnTo>
                  <a:pt x="41" y="39"/>
                </a:lnTo>
                <a:lnTo>
                  <a:pt x="33" y="38"/>
                </a:lnTo>
                <a:lnTo>
                  <a:pt x="25" y="33"/>
                </a:lnTo>
                <a:lnTo>
                  <a:pt x="19" y="28"/>
                </a:lnTo>
                <a:lnTo>
                  <a:pt x="14" y="22"/>
                </a:lnTo>
                <a:lnTo>
                  <a:pt x="9" y="16"/>
                </a:lnTo>
                <a:lnTo>
                  <a:pt x="6" y="8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770280" y="4356000"/>
            <a:ext cx="8100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50" y="0"/>
                </a:moveTo>
                <a:lnTo>
                  <a:pt x="39" y="2"/>
                </a:lnTo>
                <a:lnTo>
                  <a:pt x="30" y="5"/>
                </a:lnTo>
                <a:lnTo>
                  <a:pt x="22" y="7"/>
                </a:lnTo>
                <a:lnTo>
                  <a:pt x="14" y="14"/>
                </a:lnTo>
                <a:lnTo>
                  <a:pt x="8" y="22"/>
                </a:lnTo>
                <a:lnTo>
                  <a:pt x="3" y="31"/>
                </a:lnTo>
                <a:lnTo>
                  <a:pt x="0" y="38"/>
                </a:lnTo>
                <a:lnTo>
                  <a:pt x="0" y="49"/>
                </a:lnTo>
                <a:lnTo>
                  <a:pt x="6" y="49"/>
                </a:lnTo>
                <a:lnTo>
                  <a:pt x="6" y="40"/>
                </a:lnTo>
                <a:lnTo>
                  <a:pt x="9" y="31"/>
                </a:lnTo>
                <a:lnTo>
                  <a:pt x="14" y="25"/>
                </a:lnTo>
                <a:lnTo>
                  <a:pt x="19" y="19"/>
                </a:lnTo>
                <a:lnTo>
                  <a:pt x="25" y="14"/>
                </a:lnTo>
                <a:lnTo>
                  <a:pt x="33" y="9"/>
                </a:lnTo>
                <a:lnTo>
                  <a:pt x="41" y="7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867120" y="3784680"/>
            <a:ext cx="8100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50" y="48"/>
                </a:moveTo>
                <a:lnTo>
                  <a:pt x="49" y="39"/>
                </a:lnTo>
                <a:lnTo>
                  <a:pt x="45" y="30"/>
                </a:lnTo>
                <a:lnTo>
                  <a:pt x="41" y="22"/>
                </a:lnTo>
                <a:lnTo>
                  <a:pt x="35" y="14"/>
                </a:lnTo>
                <a:lnTo>
                  <a:pt x="28" y="8"/>
                </a:lnTo>
                <a:lnTo>
                  <a:pt x="19" y="5"/>
                </a:lnTo>
                <a:lnTo>
                  <a:pt x="10" y="2"/>
                </a:lnTo>
                <a:lnTo>
                  <a:pt x="0" y="0"/>
                </a:lnTo>
                <a:lnTo>
                  <a:pt x="0" y="6"/>
                </a:lnTo>
                <a:lnTo>
                  <a:pt x="8" y="8"/>
                </a:lnTo>
                <a:lnTo>
                  <a:pt x="17" y="11"/>
                </a:lnTo>
                <a:lnTo>
                  <a:pt x="24" y="14"/>
                </a:lnTo>
                <a:lnTo>
                  <a:pt x="30" y="19"/>
                </a:lnTo>
                <a:lnTo>
                  <a:pt x="36" y="25"/>
                </a:lnTo>
                <a:lnTo>
                  <a:pt x="39" y="33"/>
                </a:lnTo>
                <a:lnTo>
                  <a:pt x="43" y="39"/>
                </a:lnTo>
                <a:lnTo>
                  <a:pt x="45" y="48"/>
                </a:lnTo>
                <a:lnTo>
                  <a:pt x="50" y="48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867120" y="386064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47"/>
                </a:moveTo>
                <a:lnTo>
                  <a:pt x="10" y="45"/>
                </a:lnTo>
                <a:lnTo>
                  <a:pt x="19" y="44"/>
                </a:lnTo>
                <a:lnTo>
                  <a:pt x="28" y="40"/>
                </a:lnTo>
                <a:lnTo>
                  <a:pt x="35" y="33"/>
                </a:lnTo>
                <a:lnTo>
                  <a:pt x="41" y="27"/>
                </a:lnTo>
                <a:lnTo>
                  <a:pt x="45" y="19"/>
                </a:lnTo>
                <a:lnTo>
                  <a:pt x="49" y="10"/>
                </a:lnTo>
                <a:lnTo>
                  <a:pt x="50" y="0"/>
                </a:lnTo>
                <a:lnTo>
                  <a:pt x="45" y="0"/>
                </a:lnTo>
                <a:lnTo>
                  <a:pt x="43" y="8"/>
                </a:lnTo>
                <a:lnTo>
                  <a:pt x="39" y="16"/>
                </a:lnTo>
                <a:lnTo>
                  <a:pt x="36" y="23"/>
                </a:lnTo>
                <a:lnTo>
                  <a:pt x="30" y="28"/>
                </a:lnTo>
                <a:lnTo>
                  <a:pt x="24" y="33"/>
                </a:lnTo>
                <a:lnTo>
                  <a:pt x="17" y="38"/>
                </a:lnTo>
                <a:lnTo>
                  <a:pt x="8" y="40"/>
                </a:lnTo>
                <a:lnTo>
                  <a:pt x="0" y="41"/>
                </a:lnTo>
                <a:lnTo>
                  <a:pt x="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787920" y="3860640"/>
            <a:ext cx="8064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0"/>
                </a:moveTo>
                <a:lnTo>
                  <a:pt x="0" y="10"/>
                </a:lnTo>
                <a:lnTo>
                  <a:pt x="3" y="19"/>
                </a:lnTo>
                <a:lnTo>
                  <a:pt x="8" y="27"/>
                </a:lnTo>
                <a:lnTo>
                  <a:pt x="15" y="33"/>
                </a:lnTo>
                <a:lnTo>
                  <a:pt x="22" y="40"/>
                </a:lnTo>
                <a:lnTo>
                  <a:pt x="30" y="44"/>
                </a:lnTo>
                <a:lnTo>
                  <a:pt x="39" y="45"/>
                </a:lnTo>
                <a:lnTo>
                  <a:pt x="50" y="47"/>
                </a:lnTo>
                <a:lnTo>
                  <a:pt x="50" y="41"/>
                </a:lnTo>
                <a:lnTo>
                  <a:pt x="41" y="40"/>
                </a:lnTo>
                <a:lnTo>
                  <a:pt x="33" y="38"/>
                </a:lnTo>
                <a:lnTo>
                  <a:pt x="25" y="33"/>
                </a:lnTo>
                <a:lnTo>
                  <a:pt x="19" y="28"/>
                </a:lnTo>
                <a:lnTo>
                  <a:pt x="15" y="23"/>
                </a:lnTo>
                <a:lnTo>
                  <a:pt x="9" y="16"/>
                </a:lnTo>
                <a:lnTo>
                  <a:pt x="8" y="8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787920" y="3784680"/>
            <a:ext cx="8064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50" y="0"/>
                </a:moveTo>
                <a:lnTo>
                  <a:pt x="39" y="2"/>
                </a:lnTo>
                <a:lnTo>
                  <a:pt x="30" y="5"/>
                </a:lnTo>
                <a:lnTo>
                  <a:pt x="22" y="8"/>
                </a:lnTo>
                <a:lnTo>
                  <a:pt x="15" y="14"/>
                </a:lnTo>
                <a:lnTo>
                  <a:pt x="8" y="22"/>
                </a:lnTo>
                <a:lnTo>
                  <a:pt x="3" y="30"/>
                </a:lnTo>
                <a:lnTo>
                  <a:pt x="0" y="39"/>
                </a:lnTo>
                <a:lnTo>
                  <a:pt x="0" y="48"/>
                </a:lnTo>
                <a:lnTo>
                  <a:pt x="6" y="48"/>
                </a:lnTo>
                <a:lnTo>
                  <a:pt x="8" y="39"/>
                </a:lnTo>
                <a:lnTo>
                  <a:pt x="9" y="33"/>
                </a:lnTo>
                <a:lnTo>
                  <a:pt x="15" y="25"/>
                </a:lnTo>
                <a:lnTo>
                  <a:pt x="19" y="19"/>
                </a:lnTo>
                <a:lnTo>
                  <a:pt x="25" y="14"/>
                </a:lnTo>
                <a:lnTo>
                  <a:pt x="33" y="11"/>
                </a:lnTo>
                <a:lnTo>
                  <a:pt x="41" y="8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127480" y="3863880"/>
            <a:ext cx="82800" cy="79560"/>
          </a:xfrm>
          <a:custGeom>
            <a:avLst/>
            <a:gdLst/>
            <a:ahLst/>
            <a:rect l="l" t="t" r="r" b="b"/>
            <a:pathLst>
              <a:path w="52" h="50">
                <a:moveTo>
                  <a:pt x="51" y="49"/>
                </a:moveTo>
                <a:lnTo>
                  <a:pt x="49" y="38"/>
                </a:lnTo>
                <a:lnTo>
                  <a:pt x="46" y="30"/>
                </a:lnTo>
                <a:lnTo>
                  <a:pt x="41" y="22"/>
                </a:lnTo>
                <a:lnTo>
                  <a:pt x="35" y="15"/>
                </a:lnTo>
                <a:lnTo>
                  <a:pt x="27" y="8"/>
                </a:lnTo>
                <a:lnTo>
                  <a:pt x="19" y="5"/>
                </a:lnTo>
                <a:lnTo>
                  <a:pt x="10" y="2"/>
                </a:lnTo>
                <a:lnTo>
                  <a:pt x="0" y="0"/>
                </a:lnTo>
                <a:lnTo>
                  <a:pt x="0" y="6"/>
                </a:lnTo>
                <a:lnTo>
                  <a:pt x="8" y="8"/>
                </a:lnTo>
                <a:lnTo>
                  <a:pt x="16" y="9"/>
                </a:lnTo>
                <a:lnTo>
                  <a:pt x="24" y="15"/>
                </a:lnTo>
                <a:lnTo>
                  <a:pt x="30" y="19"/>
                </a:lnTo>
                <a:lnTo>
                  <a:pt x="36" y="25"/>
                </a:lnTo>
                <a:lnTo>
                  <a:pt x="39" y="32"/>
                </a:lnTo>
                <a:lnTo>
                  <a:pt x="43" y="39"/>
                </a:lnTo>
                <a:lnTo>
                  <a:pt x="43" y="49"/>
                </a:lnTo>
                <a:lnTo>
                  <a:pt x="51" y="49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127480" y="3941640"/>
            <a:ext cx="82800" cy="74880"/>
          </a:xfrm>
          <a:custGeom>
            <a:avLst/>
            <a:gdLst/>
            <a:ahLst/>
            <a:rect l="l" t="t" r="r" b="b"/>
            <a:pathLst>
              <a:path w="52" h="47">
                <a:moveTo>
                  <a:pt x="0" y="46"/>
                </a:moveTo>
                <a:lnTo>
                  <a:pt x="10" y="45"/>
                </a:lnTo>
                <a:lnTo>
                  <a:pt x="19" y="41"/>
                </a:lnTo>
                <a:lnTo>
                  <a:pt x="27" y="39"/>
                </a:lnTo>
                <a:lnTo>
                  <a:pt x="35" y="32"/>
                </a:lnTo>
                <a:lnTo>
                  <a:pt x="41" y="26"/>
                </a:lnTo>
                <a:lnTo>
                  <a:pt x="46" y="17"/>
                </a:lnTo>
                <a:lnTo>
                  <a:pt x="49" y="9"/>
                </a:lnTo>
                <a:lnTo>
                  <a:pt x="51" y="0"/>
                </a:lnTo>
                <a:lnTo>
                  <a:pt x="43" y="0"/>
                </a:lnTo>
                <a:lnTo>
                  <a:pt x="43" y="7"/>
                </a:lnTo>
                <a:lnTo>
                  <a:pt x="39" y="15"/>
                </a:lnTo>
                <a:lnTo>
                  <a:pt x="36" y="22"/>
                </a:lnTo>
                <a:lnTo>
                  <a:pt x="30" y="28"/>
                </a:lnTo>
                <a:lnTo>
                  <a:pt x="24" y="32"/>
                </a:lnTo>
                <a:lnTo>
                  <a:pt x="16" y="37"/>
                </a:lnTo>
                <a:lnTo>
                  <a:pt x="8" y="39"/>
                </a:lnTo>
                <a:lnTo>
                  <a:pt x="0" y="40"/>
                </a:lnTo>
                <a:lnTo>
                  <a:pt x="0" y="46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048280" y="3941640"/>
            <a:ext cx="81000" cy="74880"/>
          </a:xfrm>
          <a:custGeom>
            <a:avLst/>
            <a:gdLst/>
            <a:ahLst/>
            <a:rect l="l" t="t" r="r" b="b"/>
            <a:pathLst>
              <a:path w="51" h="47">
                <a:moveTo>
                  <a:pt x="0" y="0"/>
                </a:moveTo>
                <a:lnTo>
                  <a:pt x="0" y="9"/>
                </a:lnTo>
                <a:lnTo>
                  <a:pt x="4" y="17"/>
                </a:lnTo>
                <a:lnTo>
                  <a:pt x="8" y="26"/>
                </a:lnTo>
                <a:lnTo>
                  <a:pt x="15" y="32"/>
                </a:lnTo>
                <a:lnTo>
                  <a:pt x="22" y="39"/>
                </a:lnTo>
                <a:lnTo>
                  <a:pt x="30" y="41"/>
                </a:lnTo>
                <a:lnTo>
                  <a:pt x="39" y="45"/>
                </a:lnTo>
                <a:lnTo>
                  <a:pt x="50" y="46"/>
                </a:lnTo>
                <a:lnTo>
                  <a:pt x="50" y="40"/>
                </a:lnTo>
                <a:lnTo>
                  <a:pt x="41" y="39"/>
                </a:lnTo>
                <a:lnTo>
                  <a:pt x="33" y="37"/>
                </a:lnTo>
                <a:lnTo>
                  <a:pt x="25" y="32"/>
                </a:lnTo>
                <a:lnTo>
                  <a:pt x="19" y="28"/>
                </a:lnTo>
                <a:lnTo>
                  <a:pt x="15" y="22"/>
                </a:lnTo>
                <a:lnTo>
                  <a:pt x="9" y="15"/>
                </a:lnTo>
                <a:lnTo>
                  <a:pt x="6" y="7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048280" y="3863880"/>
            <a:ext cx="8100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50" y="0"/>
                </a:moveTo>
                <a:lnTo>
                  <a:pt x="39" y="2"/>
                </a:lnTo>
                <a:lnTo>
                  <a:pt x="30" y="5"/>
                </a:lnTo>
                <a:lnTo>
                  <a:pt x="22" y="8"/>
                </a:lnTo>
                <a:lnTo>
                  <a:pt x="15" y="15"/>
                </a:lnTo>
                <a:lnTo>
                  <a:pt x="8" y="22"/>
                </a:lnTo>
                <a:lnTo>
                  <a:pt x="4" y="30"/>
                </a:lnTo>
                <a:lnTo>
                  <a:pt x="0" y="38"/>
                </a:lnTo>
                <a:lnTo>
                  <a:pt x="0" y="49"/>
                </a:lnTo>
                <a:lnTo>
                  <a:pt x="6" y="49"/>
                </a:lnTo>
                <a:lnTo>
                  <a:pt x="6" y="39"/>
                </a:lnTo>
                <a:lnTo>
                  <a:pt x="9" y="32"/>
                </a:lnTo>
                <a:lnTo>
                  <a:pt x="15" y="25"/>
                </a:lnTo>
                <a:lnTo>
                  <a:pt x="19" y="19"/>
                </a:lnTo>
                <a:lnTo>
                  <a:pt x="25" y="15"/>
                </a:lnTo>
                <a:lnTo>
                  <a:pt x="33" y="9"/>
                </a:lnTo>
                <a:lnTo>
                  <a:pt x="41" y="8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544920" y="2521080"/>
            <a:ext cx="81000" cy="79200"/>
          </a:xfrm>
          <a:custGeom>
            <a:avLst/>
            <a:gdLst/>
            <a:ahLst/>
            <a:rect l="l" t="t" r="r" b="b"/>
            <a:pathLst>
              <a:path w="51" h="50">
                <a:moveTo>
                  <a:pt x="50" y="49"/>
                </a:moveTo>
                <a:lnTo>
                  <a:pt x="48" y="39"/>
                </a:lnTo>
                <a:lnTo>
                  <a:pt x="47" y="30"/>
                </a:lnTo>
                <a:lnTo>
                  <a:pt x="42" y="22"/>
                </a:lnTo>
                <a:lnTo>
                  <a:pt x="36" y="15"/>
                </a:lnTo>
                <a:lnTo>
                  <a:pt x="28" y="8"/>
                </a:lnTo>
                <a:lnTo>
                  <a:pt x="20" y="5"/>
                </a:lnTo>
                <a:lnTo>
                  <a:pt x="11" y="2"/>
                </a:lnTo>
                <a:lnTo>
                  <a:pt x="0" y="0"/>
                </a:lnTo>
                <a:lnTo>
                  <a:pt x="0" y="6"/>
                </a:lnTo>
                <a:lnTo>
                  <a:pt x="9" y="8"/>
                </a:lnTo>
                <a:lnTo>
                  <a:pt x="17" y="11"/>
                </a:lnTo>
                <a:lnTo>
                  <a:pt x="25" y="15"/>
                </a:lnTo>
                <a:lnTo>
                  <a:pt x="31" y="19"/>
                </a:lnTo>
                <a:lnTo>
                  <a:pt x="36" y="25"/>
                </a:lnTo>
                <a:lnTo>
                  <a:pt x="41" y="33"/>
                </a:lnTo>
                <a:lnTo>
                  <a:pt x="42" y="39"/>
                </a:lnTo>
                <a:lnTo>
                  <a:pt x="44" y="49"/>
                </a:lnTo>
                <a:lnTo>
                  <a:pt x="50" y="49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544920" y="2598840"/>
            <a:ext cx="81000" cy="7596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47"/>
                </a:moveTo>
                <a:lnTo>
                  <a:pt x="11" y="46"/>
                </a:lnTo>
                <a:lnTo>
                  <a:pt x="20" y="44"/>
                </a:lnTo>
                <a:lnTo>
                  <a:pt x="28" y="40"/>
                </a:lnTo>
                <a:lnTo>
                  <a:pt x="36" y="33"/>
                </a:lnTo>
                <a:lnTo>
                  <a:pt x="42" y="27"/>
                </a:lnTo>
                <a:lnTo>
                  <a:pt x="47" y="18"/>
                </a:lnTo>
                <a:lnTo>
                  <a:pt x="48" y="9"/>
                </a:lnTo>
                <a:lnTo>
                  <a:pt x="50" y="0"/>
                </a:lnTo>
                <a:lnTo>
                  <a:pt x="44" y="0"/>
                </a:lnTo>
                <a:lnTo>
                  <a:pt x="42" y="7"/>
                </a:lnTo>
                <a:lnTo>
                  <a:pt x="41" y="16"/>
                </a:lnTo>
                <a:lnTo>
                  <a:pt x="36" y="22"/>
                </a:lnTo>
                <a:lnTo>
                  <a:pt x="31" y="29"/>
                </a:lnTo>
                <a:lnTo>
                  <a:pt x="25" y="33"/>
                </a:lnTo>
                <a:lnTo>
                  <a:pt x="17" y="38"/>
                </a:lnTo>
                <a:lnTo>
                  <a:pt x="9" y="40"/>
                </a:lnTo>
                <a:lnTo>
                  <a:pt x="0" y="41"/>
                </a:lnTo>
                <a:lnTo>
                  <a:pt x="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465360" y="2598840"/>
            <a:ext cx="81000" cy="7596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0"/>
                </a:moveTo>
                <a:lnTo>
                  <a:pt x="1" y="9"/>
                </a:lnTo>
                <a:lnTo>
                  <a:pt x="5" y="18"/>
                </a:lnTo>
                <a:lnTo>
                  <a:pt x="9" y="27"/>
                </a:lnTo>
                <a:lnTo>
                  <a:pt x="15" y="33"/>
                </a:lnTo>
                <a:lnTo>
                  <a:pt x="22" y="40"/>
                </a:lnTo>
                <a:lnTo>
                  <a:pt x="31" y="44"/>
                </a:lnTo>
                <a:lnTo>
                  <a:pt x="41" y="46"/>
                </a:lnTo>
                <a:lnTo>
                  <a:pt x="50" y="47"/>
                </a:lnTo>
                <a:lnTo>
                  <a:pt x="50" y="41"/>
                </a:lnTo>
                <a:lnTo>
                  <a:pt x="42" y="40"/>
                </a:lnTo>
                <a:lnTo>
                  <a:pt x="33" y="38"/>
                </a:lnTo>
                <a:lnTo>
                  <a:pt x="26" y="33"/>
                </a:lnTo>
                <a:lnTo>
                  <a:pt x="18" y="29"/>
                </a:lnTo>
                <a:lnTo>
                  <a:pt x="14" y="22"/>
                </a:lnTo>
                <a:lnTo>
                  <a:pt x="9" y="16"/>
                </a:lnTo>
                <a:lnTo>
                  <a:pt x="7" y="7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465360" y="2521080"/>
            <a:ext cx="81000" cy="79200"/>
          </a:xfrm>
          <a:custGeom>
            <a:avLst/>
            <a:gdLst/>
            <a:ahLst/>
            <a:rect l="l" t="t" r="r" b="b"/>
            <a:pathLst>
              <a:path w="51" h="50">
                <a:moveTo>
                  <a:pt x="50" y="0"/>
                </a:moveTo>
                <a:lnTo>
                  <a:pt x="41" y="2"/>
                </a:lnTo>
                <a:lnTo>
                  <a:pt x="31" y="5"/>
                </a:lnTo>
                <a:lnTo>
                  <a:pt x="22" y="8"/>
                </a:lnTo>
                <a:lnTo>
                  <a:pt x="15" y="15"/>
                </a:lnTo>
                <a:lnTo>
                  <a:pt x="9" y="22"/>
                </a:lnTo>
                <a:lnTo>
                  <a:pt x="5" y="30"/>
                </a:lnTo>
                <a:lnTo>
                  <a:pt x="1" y="39"/>
                </a:lnTo>
                <a:lnTo>
                  <a:pt x="0" y="49"/>
                </a:lnTo>
                <a:lnTo>
                  <a:pt x="6" y="49"/>
                </a:lnTo>
                <a:lnTo>
                  <a:pt x="7" y="39"/>
                </a:lnTo>
                <a:lnTo>
                  <a:pt x="9" y="33"/>
                </a:lnTo>
                <a:lnTo>
                  <a:pt x="14" y="25"/>
                </a:lnTo>
                <a:lnTo>
                  <a:pt x="18" y="19"/>
                </a:lnTo>
                <a:lnTo>
                  <a:pt x="26" y="15"/>
                </a:lnTo>
                <a:lnTo>
                  <a:pt x="33" y="11"/>
                </a:lnTo>
                <a:lnTo>
                  <a:pt x="42" y="8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257720" y="307332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50" y="47"/>
                </a:moveTo>
                <a:lnTo>
                  <a:pt x="49" y="38"/>
                </a:lnTo>
                <a:lnTo>
                  <a:pt x="45" y="28"/>
                </a:lnTo>
                <a:lnTo>
                  <a:pt x="41" y="21"/>
                </a:lnTo>
                <a:lnTo>
                  <a:pt x="35" y="14"/>
                </a:lnTo>
                <a:lnTo>
                  <a:pt x="27" y="8"/>
                </a:lnTo>
                <a:lnTo>
                  <a:pt x="19" y="4"/>
                </a:lnTo>
                <a:lnTo>
                  <a:pt x="10" y="2"/>
                </a:lnTo>
                <a:lnTo>
                  <a:pt x="0" y="0"/>
                </a:lnTo>
                <a:lnTo>
                  <a:pt x="0" y="6"/>
                </a:lnTo>
                <a:lnTo>
                  <a:pt x="8" y="8"/>
                </a:lnTo>
                <a:lnTo>
                  <a:pt x="15" y="10"/>
                </a:lnTo>
                <a:lnTo>
                  <a:pt x="24" y="14"/>
                </a:lnTo>
                <a:lnTo>
                  <a:pt x="30" y="19"/>
                </a:lnTo>
                <a:lnTo>
                  <a:pt x="36" y="25"/>
                </a:lnTo>
                <a:lnTo>
                  <a:pt x="39" y="32"/>
                </a:lnTo>
                <a:lnTo>
                  <a:pt x="43" y="39"/>
                </a:lnTo>
                <a:lnTo>
                  <a:pt x="43" y="47"/>
                </a:lnTo>
                <a:lnTo>
                  <a:pt x="5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257720" y="3147840"/>
            <a:ext cx="8100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0" y="49"/>
                </a:moveTo>
                <a:lnTo>
                  <a:pt x="10" y="47"/>
                </a:lnTo>
                <a:lnTo>
                  <a:pt x="19" y="44"/>
                </a:lnTo>
                <a:lnTo>
                  <a:pt x="27" y="39"/>
                </a:lnTo>
                <a:lnTo>
                  <a:pt x="35" y="34"/>
                </a:lnTo>
                <a:lnTo>
                  <a:pt x="41" y="26"/>
                </a:lnTo>
                <a:lnTo>
                  <a:pt x="45" y="19"/>
                </a:lnTo>
                <a:lnTo>
                  <a:pt x="49" y="9"/>
                </a:lnTo>
                <a:lnTo>
                  <a:pt x="50" y="0"/>
                </a:lnTo>
                <a:lnTo>
                  <a:pt x="43" y="0"/>
                </a:lnTo>
                <a:lnTo>
                  <a:pt x="43" y="9"/>
                </a:lnTo>
                <a:lnTo>
                  <a:pt x="39" y="15"/>
                </a:lnTo>
                <a:lnTo>
                  <a:pt x="36" y="24"/>
                </a:lnTo>
                <a:lnTo>
                  <a:pt x="30" y="30"/>
                </a:lnTo>
                <a:lnTo>
                  <a:pt x="24" y="34"/>
                </a:lnTo>
                <a:lnTo>
                  <a:pt x="15" y="37"/>
                </a:lnTo>
                <a:lnTo>
                  <a:pt x="8" y="41"/>
                </a:lnTo>
                <a:lnTo>
                  <a:pt x="0" y="41"/>
                </a:lnTo>
                <a:lnTo>
                  <a:pt x="0" y="49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178160" y="3147840"/>
            <a:ext cx="8100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0" y="0"/>
                </a:moveTo>
                <a:lnTo>
                  <a:pt x="0" y="9"/>
                </a:lnTo>
                <a:lnTo>
                  <a:pt x="3" y="19"/>
                </a:lnTo>
                <a:lnTo>
                  <a:pt x="8" y="26"/>
                </a:lnTo>
                <a:lnTo>
                  <a:pt x="15" y="34"/>
                </a:lnTo>
                <a:lnTo>
                  <a:pt x="22" y="39"/>
                </a:lnTo>
                <a:lnTo>
                  <a:pt x="30" y="44"/>
                </a:lnTo>
                <a:lnTo>
                  <a:pt x="39" y="47"/>
                </a:lnTo>
                <a:lnTo>
                  <a:pt x="50" y="49"/>
                </a:lnTo>
                <a:lnTo>
                  <a:pt x="50" y="41"/>
                </a:lnTo>
                <a:lnTo>
                  <a:pt x="41" y="41"/>
                </a:lnTo>
                <a:lnTo>
                  <a:pt x="33" y="37"/>
                </a:lnTo>
                <a:lnTo>
                  <a:pt x="25" y="34"/>
                </a:lnTo>
                <a:lnTo>
                  <a:pt x="19" y="30"/>
                </a:lnTo>
                <a:lnTo>
                  <a:pt x="13" y="24"/>
                </a:lnTo>
                <a:lnTo>
                  <a:pt x="9" y="15"/>
                </a:lnTo>
                <a:lnTo>
                  <a:pt x="6" y="9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178160" y="307332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50" y="0"/>
                </a:moveTo>
                <a:lnTo>
                  <a:pt x="39" y="2"/>
                </a:lnTo>
                <a:lnTo>
                  <a:pt x="30" y="4"/>
                </a:lnTo>
                <a:lnTo>
                  <a:pt x="22" y="8"/>
                </a:lnTo>
                <a:lnTo>
                  <a:pt x="15" y="14"/>
                </a:lnTo>
                <a:lnTo>
                  <a:pt x="8" y="21"/>
                </a:lnTo>
                <a:lnTo>
                  <a:pt x="3" y="28"/>
                </a:lnTo>
                <a:lnTo>
                  <a:pt x="0" y="38"/>
                </a:lnTo>
                <a:lnTo>
                  <a:pt x="0" y="47"/>
                </a:lnTo>
                <a:lnTo>
                  <a:pt x="6" y="47"/>
                </a:lnTo>
                <a:lnTo>
                  <a:pt x="6" y="39"/>
                </a:lnTo>
                <a:lnTo>
                  <a:pt x="9" y="32"/>
                </a:lnTo>
                <a:lnTo>
                  <a:pt x="13" y="25"/>
                </a:lnTo>
                <a:lnTo>
                  <a:pt x="19" y="19"/>
                </a:lnTo>
                <a:lnTo>
                  <a:pt x="25" y="14"/>
                </a:lnTo>
                <a:lnTo>
                  <a:pt x="33" y="10"/>
                </a:lnTo>
                <a:lnTo>
                  <a:pt x="41" y="8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384800" y="2400480"/>
            <a:ext cx="81000" cy="74520"/>
          </a:xfrm>
          <a:custGeom>
            <a:avLst/>
            <a:gdLst/>
            <a:ahLst/>
            <a:rect l="l" t="t" r="r" b="b"/>
            <a:pathLst>
              <a:path w="51" h="47">
                <a:moveTo>
                  <a:pt x="50" y="46"/>
                </a:moveTo>
                <a:lnTo>
                  <a:pt x="50" y="37"/>
                </a:lnTo>
                <a:lnTo>
                  <a:pt x="47" y="28"/>
                </a:lnTo>
                <a:lnTo>
                  <a:pt x="43" y="20"/>
                </a:lnTo>
                <a:lnTo>
                  <a:pt x="36" y="14"/>
                </a:lnTo>
                <a:lnTo>
                  <a:pt x="28" y="7"/>
                </a:lnTo>
                <a:lnTo>
                  <a:pt x="21" y="3"/>
                </a:lnTo>
                <a:lnTo>
                  <a:pt x="11" y="0"/>
                </a:lnTo>
                <a:lnTo>
                  <a:pt x="0" y="0"/>
                </a:lnTo>
                <a:lnTo>
                  <a:pt x="0" y="5"/>
                </a:lnTo>
                <a:lnTo>
                  <a:pt x="10" y="7"/>
                </a:lnTo>
                <a:lnTo>
                  <a:pt x="17" y="9"/>
                </a:lnTo>
                <a:lnTo>
                  <a:pt x="25" y="12"/>
                </a:lnTo>
                <a:lnTo>
                  <a:pt x="32" y="18"/>
                </a:lnTo>
                <a:lnTo>
                  <a:pt x="36" y="24"/>
                </a:lnTo>
                <a:lnTo>
                  <a:pt x="41" y="31"/>
                </a:lnTo>
                <a:lnTo>
                  <a:pt x="45" y="39"/>
                </a:lnTo>
                <a:lnTo>
                  <a:pt x="45" y="46"/>
                </a:lnTo>
                <a:lnTo>
                  <a:pt x="50" y="46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384800" y="2473200"/>
            <a:ext cx="8100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0" y="49"/>
                </a:moveTo>
                <a:lnTo>
                  <a:pt x="11" y="47"/>
                </a:lnTo>
                <a:lnTo>
                  <a:pt x="21" y="44"/>
                </a:lnTo>
                <a:lnTo>
                  <a:pt x="28" y="40"/>
                </a:lnTo>
                <a:lnTo>
                  <a:pt x="36" y="34"/>
                </a:lnTo>
                <a:lnTo>
                  <a:pt x="43" y="27"/>
                </a:lnTo>
                <a:lnTo>
                  <a:pt x="47" y="19"/>
                </a:lnTo>
                <a:lnTo>
                  <a:pt x="50" y="10"/>
                </a:lnTo>
                <a:lnTo>
                  <a:pt x="50" y="0"/>
                </a:lnTo>
                <a:lnTo>
                  <a:pt x="45" y="0"/>
                </a:lnTo>
                <a:lnTo>
                  <a:pt x="45" y="8"/>
                </a:lnTo>
                <a:lnTo>
                  <a:pt x="41" y="16"/>
                </a:lnTo>
                <a:lnTo>
                  <a:pt x="36" y="24"/>
                </a:lnTo>
                <a:lnTo>
                  <a:pt x="32" y="30"/>
                </a:lnTo>
                <a:lnTo>
                  <a:pt x="25" y="34"/>
                </a:lnTo>
                <a:lnTo>
                  <a:pt x="17" y="38"/>
                </a:lnTo>
                <a:lnTo>
                  <a:pt x="10" y="41"/>
                </a:lnTo>
                <a:lnTo>
                  <a:pt x="0" y="41"/>
                </a:lnTo>
                <a:lnTo>
                  <a:pt x="0" y="49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305240" y="2473200"/>
            <a:ext cx="8100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0" y="0"/>
                </a:moveTo>
                <a:lnTo>
                  <a:pt x="2" y="10"/>
                </a:lnTo>
                <a:lnTo>
                  <a:pt x="5" y="19"/>
                </a:lnTo>
                <a:lnTo>
                  <a:pt x="9" y="27"/>
                </a:lnTo>
                <a:lnTo>
                  <a:pt x="15" y="34"/>
                </a:lnTo>
                <a:lnTo>
                  <a:pt x="24" y="40"/>
                </a:lnTo>
                <a:lnTo>
                  <a:pt x="32" y="44"/>
                </a:lnTo>
                <a:lnTo>
                  <a:pt x="41" y="47"/>
                </a:lnTo>
                <a:lnTo>
                  <a:pt x="50" y="49"/>
                </a:lnTo>
                <a:lnTo>
                  <a:pt x="50" y="41"/>
                </a:lnTo>
                <a:lnTo>
                  <a:pt x="43" y="41"/>
                </a:lnTo>
                <a:lnTo>
                  <a:pt x="35" y="38"/>
                </a:lnTo>
                <a:lnTo>
                  <a:pt x="26" y="34"/>
                </a:lnTo>
                <a:lnTo>
                  <a:pt x="20" y="30"/>
                </a:lnTo>
                <a:lnTo>
                  <a:pt x="15" y="24"/>
                </a:lnTo>
                <a:lnTo>
                  <a:pt x="11" y="16"/>
                </a:lnTo>
                <a:lnTo>
                  <a:pt x="8" y="8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305240" y="2400480"/>
            <a:ext cx="81000" cy="74520"/>
          </a:xfrm>
          <a:custGeom>
            <a:avLst/>
            <a:gdLst/>
            <a:ahLst/>
            <a:rect l="l" t="t" r="r" b="b"/>
            <a:pathLst>
              <a:path w="51" h="47">
                <a:moveTo>
                  <a:pt x="50" y="0"/>
                </a:moveTo>
                <a:lnTo>
                  <a:pt x="41" y="0"/>
                </a:lnTo>
                <a:lnTo>
                  <a:pt x="32" y="3"/>
                </a:lnTo>
                <a:lnTo>
                  <a:pt x="24" y="7"/>
                </a:lnTo>
                <a:lnTo>
                  <a:pt x="15" y="14"/>
                </a:lnTo>
                <a:lnTo>
                  <a:pt x="9" y="20"/>
                </a:lnTo>
                <a:lnTo>
                  <a:pt x="5" y="28"/>
                </a:lnTo>
                <a:lnTo>
                  <a:pt x="2" y="37"/>
                </a:lnTo>
                <a:lnTo>
                  <a:pt x="0" y="46"/>
                </a:lnTo>
                <a:lnTo>
                  <a:pt x="8" y="46"/>
                </a:lnTo>
                <a:lnTo>
                  <a:pt x="8" y="39"/>
                </a:lnTo>
                <a:lnTo>
                  <a:pt x="11" y="31"/>
                </a:lnTo>
                <a:lnTo>
                  <a:pt x="15" y="24"/>
                </a:lnTo>
                <a:lnTo>
                  <a:pt x="20" y="18"/>
                </a:lnTo>
                <a:lnTo>
                  <a:pt x="26" y="12"/>
                </a:lnTo>
                <a:lnTo>
                  <a:pt x="35" y="9"/>
                </a:lnTo>
                <a:lnTo>
                  <a:pt x="43" y="7"/>
                </a:lnTo>
                <a:lnTo>
                  <a:pt x="50" y="5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073400" y="3538440"/>
            <a:ext cx="82800" cy="79560"/>
          </a:xfrm>
          <a:custGeom>
            <a:avLst/>
            <a:gdLst/>
            <a:ahLst/>
            <a:rect l="l" t="t" r="r" b="b"/>
            <a:pathLst>
              <a:path w="52" h="50">
                <a:moveTo>
                  <a:pt x="51" y="49"/>
                </a:moveTo>
                <a:lnTo>
                  <a:pt x="51" y="39"/>
                </a:lnTo>
                <a:lnTo>
                  <a:pt x="47" y="30"/>
                </a:lnTo>
                <a:lnTo>
                  <a:pt x="43" y="22"/>
                </a:lnTo>
                <a:lnTo>
                  <a:pt x="36" y="15"/>
                </a:lnTo>
                <a:lnTo>
                  <a:pt x="29" y="8"/>
                </a:lnTo>
                <a:lnTo>
                  <a:pt x="21" y="5"/>
                </a:lnTo>
                <a:lnTo>
                  <a:pt x="12" y="2"/>
                </a:lnTo>
                <a:lnTo>
                  <a:pt x="0" y="0"/>
                </a:lnTo>
                <a:lnTo>
                  <a:pt x="0" y="6"/>
                </a:lnTo>
                <a:lnTo>
                  <a:pt x="10" y="8"/>
                </a:lnTo>
                <a:lnTo>
                  <a:pt x="17" y="11"/>
                </a:lnTo>
                <a:lnTo>
                  <a:pt x="25" y="15"/>
                </a:lnTo>
                <a:lnTo>
                  <a:pt x="32" y="19"/>
                </a:lnTo>
                <a:lnTo>
                  <a:pt x="38" y="25"/>
                </a:lnTo>
                <a:lnTo>
                  <a:pt x="41" y="33"/>
                </a:lnTo>
                <a:lnTo>
                  <a:pt x="45" y="39"/>
                </a:lnTo>
                <a:lnTo>
                  <a:pt x="45" y="49"/>
                </a:lnTo>
                <a:lnTo>
                  <a:pt x="51" y="49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070520" y="3619440"/>
            <a:ext cx="82440" cy="74520"/>
          </a:xfrm>
          <a:custGeom>
            <a:avLst/>
            <a:gdLst/>
            <a:ahLst/>
            <a:rect l="l" t="t" r="r" b="b"/>
            <a:pathLst>
              <a:path w="52" h="47">
                <a:moveTo>
                  <a:pt x="0" y="46"/>
                </a:moveTo>
                <a:lnTo>
                  <a:pt x="12" y="45"/>
                </a:lnTo>
                <a:lnTo>
                  <a:pt x="21" y="43"/>
                </a:lnTo>
                <a:lnTo>
                  <a:pt x="29" y="39"/>
                </a:lnTo>
                <a:lnTo>
                  <a:pt x="36" y="32"/>
                </a:lnTo>
                <a:lnTo>
                  <a:pt x="43" y="26"/>
                </a:lnTo>
                <a:lnTo>
                  <a:pt x="47" y="18"/>
                </a:lnTo>
                <a:lnTo>
                  <a:pt x="51" y="9"/>
                </a:lnTo>
                <a:lnTo>
                  <a:pt x="51" y="0"/>
                </a:lnTo>
                <a:lnTo>
                  <a:pt x="45" y="0"/>
                </a:lnTo>
                <a:lnTo>
                  <a:pt x="45" y="7"/>
                </a:lnTo>
                <a:lnTo>
                  <a:pt x="41" y="15"/>
                </a:lnTo>
                <a:lnTo>
                  <a:pt x="38" y="22"/>
                </a:lnTo>
                <a:lnTo>
                  <a:pt x="32" y="28"/>
                </a:lnTo>
                <a:lnTo>
                  <a:pt x="25" y="32"/>
                </a:lnTo>
                <a:lnTo>
                  <a:pt x="17" y="37"/>
                </a:lnTo>
                <a:lnTo>
                  <a:pt x="10" y="39"/>
                </a:lnTo>
                <a:lnTo>
                  <a:pt x="0" y="40"/>
                </a:lnTo>
                <a:lnTo>
                  <a:pt x="0" y="46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994200" y="3616200"/>
            <a:ext cx="81000" cy="74880"/>
          </a:xfrm>
          <a:custGeom>
            <a:avLst/>
            <a:gdLst/>
            <a:ahLst/>
            <a:rect l="l" t="t" r="r" b="b"/>
            <a:pathLst>
              <a:path w="51" h="47">
                <a:moveTo>
                  <a:pt x="0" y="0"/>
                </a:moveTo>
                <a:lnTo>
                  <a:pt x="2" y="9"/>
                </a:lnTo>
                <a:lnTo>
                  <a:pt x="5" y="18"/>
                </a:lnTo>
                <a:lnTo>
                  <a:pt x="10" y="26"/>
                </a:lnTo>
                <a:lnTo>
                  <a:pt x="16" y="32"/>
                </a:lnTo>
                <a:lnTo>
                  <a:pt x="24" y="39"/>
                </a:lnTo>
                <a:lnTo>
                  <a:pt x="32" y="43"/>
                </a:lnTo>
                <a:lnTo>
                  <a:pt x="41" y="45"/>
                </a:lnTo>
                <a:lnTo>
                  <a:pt x="50" y="46"/>
                </a:lnTo>
                <a:lnTo>
                  <a:pt x="50" y="40"/>
                </a:lnTo>
                <a:lnTo>
                  <a:pt x="43" y="39"/>
                </a:lnTo>
                <a:lnTo>
                  <a:pt x="35" y="37"/>
                </a:lnTo>
                <a:lnTo>
                  <a:pt x="27" y="32"/>
                </a:lnTo>
                <a:lnTo>
                  <a:pt x="21" y="28"/>
                </a:lnTo>
                <a:lnTo>
                  <a:pt x="15" y="22"/>
                </a:lnTo>
                <a:lnTo>
                  <a:pt x="11" y="15"/>
                </a:lnTo>
                <a:lnTo>
                  <a:pt x="8" y="7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994200" y="3538440"/>
            <a:ext cx="8100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50" y="0"/>
                </a:moveTo>
                <a:lnTo>
                  <a:pt x="41" y="2"/>
                </a:lnTo>
                <a:lnTo>
                  <a:pt x="32" y="5"/>
                </a:lnTo>
                <a:lnTo>
                  <a:pt x="24" y="8"/>
                </a:lnTo>
                <a:lnTo>
                  <a:pt x="16" y="15"/>
                </a:lnTo>
                <a:lnTo>
                  <a:pt x="10" y="22"/>
                </a:lnTo>
                <a:lnTo>
                  <a:pt x="5" y="30"/>
                </a:lnTo>
                <a:lnTo>
                  <a:pt x="2" y="39"/>
                </a:lnTo>
                <a:lnTo>
                  <a:pt x="0" y="49"/>
                </a:lnTo>
                <a:lnTo>
                  <a:pt x="8" y="49"/>
                </a:lnTo>
                <a:lnTo>
                  <a:pt x="8" y="39"/>
                </a:lnTo>
                <a:lnTo>
                  <a:pt x="11" y="33"/>
                </a:lnTo>
                <a:lnTo>
                  <a:pt x="15" y="25"/>
                </a:lnTo>
                <a:lnTo>
                  <a:pt x="21" y="19"/>
                </a:lnTo>
                <a:lnTo>
                  <a:pt x="27" y="15"/>
                </a:lnTo>
                <a:lnTo>
                  <a:pt x="35" y="11"/>
                </a:lnTo>
                <a:lnTo>
                  <a:pt x="43" y="8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562200" y="1517760"/>
            <a:ext cx="81000" cy="75960"/>
          </a:xfrm>
          <a:custGeom>
            <a:avLst/>
            <a:gdLst/>
            <a:ahLst/>
            <a:rect l="l" t="t" r="r" b="b"/>
            <a:pathLst>
              <a:path w="51" h="48">
                <a:moveTo>
                  <a:pt x="50" y="47"/>
                </a:moveTo>
                <a:lnTo>
                  <a:pt x="50" y="37"/>
                </a:lnTo>
                <a:lnTo>
                  <a:pt x="47" y="30"/>
                </a:lnTo>
                <a:lnTo>
                  <a:pt x="43" y="20"/>
                </a:lnTo>
                <a:lnTo>
                  <a:pt x="36" y="14"/>
                </a:lnTo>
                <a:lnTo>
                  <a:pt x="28" y="8"/>
                </a:lnTo>
                <a:lnTo>
                  <a:pt x="20" y="3"/>
                </a:lnTo>
                <a:lnTo>
                  <a:pt x="11" y="2"/>
                </a:lnTo>
                <a:lnTo>
                  <a:pt x="0" y="0"/>
                </a:lnTo>
                <a:lnTo>
                  <a:pt x="0" y="6"/>
                </a:lnTo>
                <a:lnTo>
                  <a:pt x="9" y="8"/>
                </a:lnTo>
                <a:lnTo>
                  <a:pt x="17" y="9"/>
                </a:lnTo>
                <a:lnTo>
                  <a:pt x="25" y="14"/>
                </a:lnTo>
                <a:lnTo>
                  <a:pt x="31" y="19"/>
                </a:lnTo>
                <a:lnTo>
                  <a:pt x="36" y="25"/>
                </a:lnTo>
                <a:lnTo>
                  <a:pt x="41" y="31"/>
                </a:lnTo>
                <a:lnTo>
                  <a:pt x="43" y="39"/>
                </a:lnTo>
                <a:lnTo>
                  <a:pt x="44" y="47"/>
                </a:lnTo>
                <a:lnTo>
                  <a:pt x="5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562200" y="1592280"/>
            <a:ext cx="8100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0" y="48"/>
                </a:moveTo>
                <a:lnTo>
                  <a:pt x="11" y="46"/>
                </a:lnTo>
                <a:lnTo>
                  <a:pt x="20" y="43"/>
                </a:lnTo>
                <a:lnTo>
                  <a:pt x="28" y="41"/>
                </a:lnTo>
                <a:lnTo>
                  <a:pt x="36" y="34"/>
                </a:lnTo>
                <a:lnTo>
                  <a:pt x="43" y="26"/>
                </a:lnTo>
                <a:lnTo>
                  <a:pt x="47" y="18"/>
                </a:lnTo>
                <a:lnTo>
                  <a:pt x="50" y="11"/>
                </a:lnTo>
                <a:lnTo>
                  <a:pt x="50" y="0"/>
                </a:lnTo>
                <a:lnTo>
                  <a:pt x="44" y="0"/>
                </a:lnTo>
                <a:lnTo>
                  <a:pt x="43" y="9"/>
                </a:lnTo>
                <a:lnTo>
                  <a:pt x="41" y="17"/>
                </a:lnTo>
                <a:lnTo>
                  <a:pt x="36" y="24"/>
                </a:lnTo>
                <a:lnTo>
                  <a:pt x="31" y="29"/>
                </a:lnTo>
                <a:lnTo>
                  <a:pt x="25" y="34"/>
                </a:lnTo>
                <a:lnTo>
                  <a:pt x="17" y="39"/>
                </a:lnTo>
                <a:lnTo>
                  <a:pt x="9" y="41"/>
                </a:lnTo>
                <a:lnTo>
                  <a:pt x="0" y="42"/>
                </a:lnTo>
                <a:lnTo>
                  <a:pt x="0" y="48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483000" y="1592280"/>
            <a:ext cx="8100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0" y="0"/>
                </a:moveTo>
                <a:lnTo>
                  <a:pt x="1" y="11"/>
                </a:lnTo>
                <a:lnTo>
                  <a:pt x="5" y="18"/>
                </a:lnTo>
                <a:lnTo>
                  <a:pt x="9" y="26"/>
                </a:lnTo>
                <a:lnTo>
                  <a:pt x="15" y="34"/>
                </a:lnTo>
                <a:lnTo>
                  <a:pt x="22" y="41"/>
                </a:lnTo>
                <a:lnTo>
                  <a:pt x="31" y="43"/>
                </a:lnTo>
                <a:lnTo>
                  <a:pt x="41" y="46"/>
                </a:lnTo>
                <a:lnTo>
                  <a:pt x="50" y="48"/>
                </a:lnTo>
                <a:lnTo>
                  <a:pt x="50" y="42"/>
                </a:lnTo>
                <a:lnTo>
                  <a:pt x="42" y="41"/>
                </a:lnTo>
                <a:lnTo>
                  <a:pt x="33" y="39"/>
                </a:lnTo>
                <a:lnTo>
                  <a:pt x="26" y="34"/>
                </a:lnTo>
                <a:lnTo>
                  <a:pt x="18" y="29"/>
                </a:lnTo>
                <a:lnTo>
                  <a:pt x="14" y="24"/>
                </a:lnTo>
                <a:lnTo>
                  <a:pt x="11" y="17"/>
                </a:lnTo>
                <a:lnTo>
                  <a:pt x="7" y="9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483000" y="1517760"/>
            <a:ext cx="81000" cy="75960"/>
          </a:xfrm>
          <a:custGeom>
            <a:avLst/>
            <a:gdLst/>
            <a:ahLst/>
            <a:rect l="l" t="t" r="r" b="b"/>
            <a:pathLst>
              <a:path w="51" h="48">
                <a:moveTo>
                  <a:pt x="50" y="0"/>
                </a:moveTo>
                <a:lnTo>
                  <a:pt x="41" y="2"/>
                </a:lnTo>
                <a:lnTo>
                  <a:pt x="31" y="3"/>
                </a:lnTo>
                <a:lnTo>
                  <a:pt x="22" y="8"/>
                </a:lnTo>
                <a:lnTo>
                  <a:pt x="15" y="14"/>
                </a:lnTo>
                <a:lnTo>
                  <a:pt x="9" y="20"/>
                </a:lnTo>
                <a:lnTo>
                  <a:pt x="5" y="30"/>
                </a:lnTo>
                <a:lnTo>
                  <a:pt x="1" y="37"/>
                </a:lnTo>
                <a:lnTo>
                  <a:pt x="0" y="47"/>
                </a:lnTo>
                <a:lnTo>
                  <a:pt x="6" y="47"/>
                </a:lnTo>
                <a:lnTo>
                  <a:pt x="7" y="39"/>
                </a:lnTo>
                <a:lnTo>
                  <a:pt x="11" y="31"/>
                </a:lnTo>
                <a:lnTo>
                  <a:pt x="14" y="25"/>
                </a:lnTo>
                <a:lnTo>
                  <a:pt x="18" y="19"/>
                </a:lnTo>
                <a:lnTo>
                  <a:pt x="26" y="14"/>
                </a:lnTo>
                <a:lnTo>
                  <a:pt x="33" y="9"/>
                </a:lnTo>
                <a:lnTo>
                  <a:pt x="42" y="8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402080" y="1905120"/>
            <a:ext cx="82440" cy="75960"/>
          </a:xfrm>
          <a:custGeom>
            <a:avLst/>
            <a:gdLst/>
            <a:ahLst/>
            <a:rect l="l" t="t" r="r" b="b"/>
            <a:pathLst>
              <a:path w="52" h="48">
                <a:moveTo>
                  <a:pt x="51" y="47"/>
                </a:moveTo>
                <a:lnTo>
                  <a:pt x="51" y="38"/>
                </a:lnTo>
                <a:lnTo>
                  <a:pt x="47" y="28"/>
                </a:lnTo>
                <a:lnTo>
                  <a:pt x="43" y="21"/>
                </a:lnTo>
                <a:lnTo>
                  <a:pt x="36" y="14"/>
                </a:lnTo>
                <a:lnTo>
                  <a:pt x="28" y="8"/>
                </a:lnTo>
                <a:lnTo>
                  <a:pt x="21" y="4"/>
                </a:lnTo>
                <a:lnTo>
                  <a:pt x="11" y="0"/>
                </a:lnTo>
                <a:lnTo>
                  <a:pt x="0" y="0"/>
                </a:lnTo>
                <a:lnTo>
                  <a:pt x="0" y="6"/>
                </a:lnTo>
                <a:lnTo>
                  <a:pt x="10" y="6"/>
                </a:lnTo>
                <a:lnTo>
                  <a:pt x="17" y="10"/>
                </a:lnTo>
                <a:lnTo>
                  <a:pt x="25" y="13"/>
                </a:lnTo>
                <a:lnTo>
                  <a:pt x="32" y="19"/>
                </a:lnTo>
                <a:lnTo>
                  <a:pt x="38" y="23"/>
                </a:lnTo>
                <a:lnTo>
                  <a:pt x="41" y="32"/>
                </a:lnTo>
                <a:lnTo>
                  <a:pt x="45" y="39"/>
                </a:lnTo>
                <a:lnTo>
                  <a:pt x="45" y="47"/>
                </a:lnTo>
                <a:lnTo>
                  <a:pt x="51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02080" y="1979640"/>
            <a:ext cx="82440" cy="76320"/>
          </a:xfrm>
          <a:custGeom>
            <a:avLst/>
            <a:gdLst/>
            <a:ahLst/>
            <a:rect l="l" t="t" r="r" b="b"/>
            <a:pathLst>
              <a:path w="52" h="48">
                <a:moveTo>
                  <a:pt x="0" y="47"/>
                </a:moveTo>
                <a:lnTo>
                  <a:pt x="11" y="47"/>
                </a:lnTo>
                <a:lnTo>
                  <a:pt x="21" y="43"/>
                </a:lnTo>
                <a:lnTo>
                  <a:pt x="28" y="39"/>
                </a:lnTo>
                <a:lnTo>
                  <a:pt x="36" y="33"/>
                </a:lnTo>
                <a:lnTo>
                  <a:pt x="43" y="26"/>
                </a:lnTo>
                <a:lnTo>
                  <a:pt x="47" y="19"/>
                </a:lnTo>
                <a:lnTo>
                  <a:pt x="51" y="9"/>
                </a:lnTo>
                <a:lnTo>
                  <a:pt x="51" y="0"/>
                </a:lnTo>
                <a:lnTo>
                  <a:pt x="45" y="0"/>
                </a:lnTo>
                <a:lnTo>
                  <a:pt x="45" y="8"/>
                </a:lnTo>
                <a:lnTo>
                  <a:pt x="41" y="15"/>
                </a:lnTo>
                <a:lnTo>
                  <a:pt x="38" y="23"/>
                </a:lnTo>
                <a:lnTo>
                  <a:pt x="32" y="28"/>
                </a:lnTo>
                <a:lnTo>
                  <a:pt x="25" y="34"/>
                </a:lnTo>
                <a:lnTo>
                  <a:pt x="17" y="37"/>
                </a:lnTo>
                <a:lnTo>
                  <a:pt x="10" y="41"/>
                </a:lnTo>
                <a:lnTo>
                  <a:pt x="0" y="41"/>
                </a:lnTo>
                <a:lnTo>
                  <a:pt x="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322880" y="197964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0"/>
                </a:moveTo>
                <a:lnTo>
                  <a:pt x="2" y="9"/>
                </a:lnTo>
                <a:lnTo>
                  <a:pt x="5" y="19"/>
                </a:lnTo>
                <a:lnTo>
                  <a:pt x="9" y="26"/>
                </a:lnTo>
                <a:lnTo>
                  <a:pt x="15" y="33"/>
                </a:lnTo>
                <a:lnTo>
                  <a:pt x="24" y="39"/>
                </a:lnTo>
                <a:lnTo>
                  <a:pt x="32" y="43"/>
                </a:lnTo>
                <a:lnTo>
                  <a:pt x="41" y="47"/>
                </a:lnTo>
                <a:lnTo>
                  <a:pt x="50" y="47"/>
                </a:lnTo>
                <a:lnTo>
                  <a:pt x="50" y="41"/>
                </a:lnTo>
                <a:lnTo>
                  <a:pt x="43" y="41"/>
                </a:lnTo>
                <a:lnTo>
                  <a:pt x="35" y="37"/>
                </a:lnTo>
                <a:lnTo>
                  <a:pt x="26" y="34"/>
                </a:lnTo>
                <a:lnTo>
                  <a:pt x="21" y="28"/>
                </a:lnTo>
                <a:lnTo>
                  <a:pt x="15" y="23"/>
                </a:lnTo>
                <a:lnTo>
                  <a:pt x="11" y="15"/>
                </a:lnTo>
                <a:lnTo>
                  <a:pt x="8" y="8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322880" y="1905120"/>
            <a:ext cx="81000" cy="75960"/>
          </a:xfrm>
          <a:custGeom>
            <a:avLst/>
            <a:gdLst/>
            <a:ahLst/>
            <a:rect l="l" t="t" r="r" b="b"/>
            <a:pathLst>
              <a:path w="51" h="48">
                <a:moveTo>
                  <a:pt x="50" y="0"/>
                </a:moveTo>
                <a:lnTo>
                  <a:pt x="41" y="0"/>
                </a:lnTo>
                <a:lnTo>
                  <a:pt x="32" y="4"/>
                </a:lnTo>
                <a:lnTo>
                  <a:pt x="24" y="8"/>
                </a:lnTo>
                <a:lnTo>
                  <a:pt x="15" y="14"/>
                </a:lnTo>
                <a:lnTo>
                  <a:pt x="9" y="21"/>
                </a:lnTo>
                <a:lnTo>
                  <a:pt x="5" y="28"/>
                </a:lnTo>
                <a:lnTo>
                  <a:pt x="2" y="38"/>
                </a:lnTo>
                <a:lnTo>
                  <a:pt x="0" y="47"/>
                </a:lnTo>
                <a:lnTo>
                  <a:pt x="8" y="47"/>
                </a:lnTo>
                <a:lnTo>
                  <a:pt x="8" y="39"/>
                </a:lnTo>
                <a:lnTo>
                  <a:pt x="11" y="32"/>
                </a:lnTo>
                <a:lnTo>
                  <a:pt x="15" y="23"/>
                </a:lnTo>
                <a:lnTo>
                  <a:pt x="21" y="19"/>
                </a:lnTo>
                <a:lnTo>
                  <a:pt x="26" y="13"/>
                </a:lnTo>
                <a:lnTo>
                  <a:pt x="35" y="10"/>
                </a:lnTo>
                <a:lnTo>
                  <a:pt x="43" y="6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035760" y="383364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50" y="47"/>
                </a:moveTo>
                <a:lnTo>
                  <a:pt x="50" y="38"/>
                </a:lnTo>
                <a:lnTo>
                  <a:pt x="47" y="28"/>
                </a:lnTo>
                <a:lnTo>
                  <a:pt x="43" y="21"/>
                </a:lnTo>
                <a:lnTo>
                  <a:pt x="36" y="13"/>
                </a:lnTo>
                <a:lnTo>
                  <a:pt x="28" y="8"/>
                </a:lnTo>
                <a:lnTo>
                  <a:pt x="21" y="4"/>
                </a:lnTo>
                <a:lnTo>
                  <a:pt x="11" y="0"/>
                </a:lnTo>
                <a:lnTo>
                  <a:pt x="0" y="0"/>
                </a:lnTo>
                <a:lnTo>
                  <a:pt x="0" y="6"/>
                </a:lnTo>
                <a:lnTo>
                  <a:pt x="10" y="6"/>
                </a:lnTo>
                <a:lnTo>
                  <a:pt x="17" y="10"/>
                </a:lnTo>
                <a:lnTo>
                  <a:pt x="25" y="13"/>
                </a:lnTo>
                <a:lnTo>
                  <a:pt x="32" y="17"/>
                </a:lnTo>
                <a:lnTo>
                  <a:pt x="38" y="23"/>
                </a:lnTo>
                <a:lnTo>
                  <a:pt x="41" y="32"/>
                </a:lnTo>
                <a:lnTo>
                  <a:pt x="45" y="40"/>
                </a:lnTo>
                <a:lnTo>
                  <a:pt x="45" y="47"/>
                </a:lnTo>
                <a:lnTo>
                  <a:pt x="5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035760" y="3908520"/>
            <a:ext cx="81000" cy="7596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47"/>
                </a:moveTo>
                <a:lnTo>
                  <a:pt x="11" y="47"/>
                </a:lnTo>
                <a:lnTo>
                  <a:pt x="21" y="44"/>
                </a:lnTo>
                <a:lnTo>
                  <a:pt x="28" y="39"/>
                </a:lnTo>
                <a:lnTo>
                  <a:pt x="36" y="33"/>
                </a:lnTo>
                <a:lnTo>
                  <a:pt x="43" y="27"/>
                </a:lnTo>
                <a:lnTo>
                  <a:pt x="47" y="19"/>
                </a:lnTo>
                <a:lnTo>
                  <a:pt x="50" y="10"/>
                </a:lnTo>
                <a:lnTo>
                  <a:pt x="50" y="0"/>
                </a:lnTo>
                <a:lnTo>
                  <a:pt x="45" y="0"/>
                </a:lnTo>
                <a:lnTo>
                  <a:pt x="45" y="8"/>
                </a:lnTo>
                <a:lnTo>
                  <a:pt x="41" y="15"/>
                </a:lnTo>
                <a:lnTo>
                  <a:pt x="38" y="23"/>
                </a:lnTo>
                <a:lnTo>
                  <a:pt x="32" y="28"/>
                </a:lnTo>
                <a:lnTo>
                  <a:pt x="25" y="34"/>
                </a:lnTo>
                <a:lnTo>
                  <a:pt x="17" y="38"/>
                </a:lnTo>
                <a:lnTo>
                  <a:pt x="10" y="41"/>
                </a:lnTo>
                <a:lnTo>
                  <a:pt x="0" y="41"/>
                </a:lnTo>
                <a:lnTo>
                  <a:pt x="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56200" y="3908520"/>
            <a:ext cx="81000" cy="7596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0"/>
                </a:moveTo>
                <a:lnTo>
                  <a:pt x="2" y="10"/>
                </a:lnTo>
                <a:lnTo>
                  <a:pt x="5" y="19"/>
                </a:lnTo>
                <a:lnTo>
                  <a:pt x="9" y="27"/>
                </a:lnTo>
                <a:lnTo>
                  <a:pt x="15" y="33"/>
                </a:lnTo>
                <a:lnTo>
                  <a:pt x="24" y="39"/>
                </a:lnTo>
                <a:lnTo>
                  <a:pt x="32" y="44"/>
                </a:lnTo>
                <a:lnTo>
                  <a:pt x="41" y="47"/>
                </a:lnTo>
                <a:lnTo>
                  <a:pt x="50" y="47"/>
                </a:lnTo>
                <a:lnTo>
                  <a:pt x="50" y="41"/>
                </a:lnTo>
                <a:lnTo>
                  <a:pt x="43" y="41"/>
                </a:lnTo>
                <a:lnTo>
                  <a:pt x="35" y="38"/>
                </a:lnTo>
                <a:lnTo>
                  <a:pt x="26" y="34"/>
                </a:lnTo>
                <a:lnTo>
                  <a:pt x="20" y="28"/>
                </a:lnTo>
                <a:lnTo>
                  <a:pt x="15" y="23"/>
                </a:lnTo>
                <a:lnTo>
                  <a:pt x="11" y="15"/>
                </a:lnTo>
                <a:lnTo>
                  <a:pt x="8" y="8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956200" y="383364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50" y="0"/>
                </a:moveTo>
                <a:lnTo>
                  <a:pt x="41" y="0"/>
                </a:lnTo>
                <a:lnTo>
                  <a:pt x="32" y="4"/>
                </a:lnTo>
                <a:lnTo>
                  <a:pt x="24" y="8"/>
                </a:lnTo>
                <a:lnTo>
                  <a:pt x="15" y="13"/>
                </a:lnTo>
                <a:lnTo>
                  <a:pt x="9" y="21"/>
                </a:lnTo>
                <a:lnTo>
                  <a:pt x="5" y="28"/>
                </a:lnTo>
                <a:lnTo>
                  <a:pt x="2" y="38"/>
                </a:lnTo>
                <a:lnTo>
                  <a:pt x="0" y="47"/>
                </a:lnTo>
                <a:lnTo>
                  <a:pt x="8" y="47"/>
                </a:lnTo>
                <a:lnTo>
                  <a:pt x="8" y="40"/>
                </a:lnTo>
                <a:lnTo>
                  <a:pt x="11" y="32"/>
                </a:lnTo>
                <a:lnTo>
                  <a:pt x="15" y="23"/>
                </a:lnTo>
                <a:lnTo>
                  <a:pt x="20" y="17"/>
                </a:lnTo>
                <a:lnTo>
                  <a:pt x="26" y="13"/>
                </a:lnTo>
                <a:lnTo>
                  <a:pt x="35" y="10"/>
                </a:lnTo>
                <a:lnTo>
                  <a:pt x="43" y="6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113520" y="4219560"/>
            <a:ext cx="8100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50" y="48"/>
                </a:moveTo>
                <a:lnTo>
                  <a:pt x="48" y="37"/>
                </a:lnTo>
                <a:lnTo>
                  <a:pt x="47" y="30"/>
                </a:lnTo>
                <a:lnTo>
                  <a:pt x="42" y="22"/>
                </a:lnTo>
                <a:lnTo>
                  <a:pt x="35" y="14"/>
                </a:lnTo>
                <a:lnTo>
                  <a:pt x="28" y="8"/>
                </a:lnTo>
                <a:lnTo>
                  <a:pt x="20" y="5"/>
                </a:lnTo>
                <a:lnTo>
                  <a:pt x="11" y="2"/>
                </a:lnTo>
                <a:lnTo>
                  <a:pt x="0" y="0"/>
                </a:lnTo>
                <a:lnTo>
                  <a:pt x="0" y="6"/>
                </a:lnTo>
                <a:lnTo>
                  <a:pt x="9" y="8"/>
                </a:lnTo>
                <a:lnTo>
                  <a:pt x="17" y="9"/>
                </a:lnTo>
                <a:lnTo>
                  <a:pt x="25" y="14"/>
                </a:lnTo>
                <a:lnTo>
                  <a:pt x="31" y="19"/>
                </a:lnTo>
                <a:lnTo>
                  <a:pt x="35" y="25"/>
                </a:lnTo>
                <a:lnTo>
                  <a:pt x="41" y="31"/>
                </a:lnTo>
                <a:lnTo>
                  <a:pt x="42" y="39"/>
                </a:lnTo>
                <a:lnTo>
                  <a:pt x="44" y="48"/>
                </a:lnTo>
                <a:lnTo>
                  <a:pt x="50" y="48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113520" y="4295880"/>
            <a:ext cx="8100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0" y="48"/>
                </a:moveTo>
                <a:lnTo>
                  <a:pt x="11" y="46"/>
                </a:lnTo>
                <a:lnTo>
                  <a:pt x="20" y="45"/>
                </a:lnTo>
                <a:lnTo>
                  <a:pt x="28" y="41"/>
                </a:lnTo>
                <a:lnTo>
                  <a:pt x="35" y="34"/>
                </a:lnTo>
                <a:lnTo>
                  <a:pt x="42" y="28"/>
                </a:lnTo>
                <a:lnTo>
                  <a:pt x="47" y="18"/>
                </a:lnTo>
                <a:lnTo>
                  <a:pt x="48" y="10"/>
                </a:lnTo>
                <a:lnTo>
                  <a:pt x="50" y="0"/>
                </a:lnTo>
                <a:lnTo>
                  <a:pt x="44" y="0"/>
                </a:lnTo>
                <a:lnTo>
                  <a:pt x="42" y="8"/>
                </a:lnTo>
                <a:lnTo>
                  <a:pt x="41" y="17"/>
                </a:lnTo>
                <a:lnTo>
                  <a:pt x="35" y="23"/>
                </a:lnTo>
                <a:lnTo>
                  <a:pt x="31" y="29"/>
                </a:lnTo>
                <a:lnTo>
                  <a:pt x="25" y="34"/>
                </a:lnTo>
                <a:lnTo>
                  <a:pt x="17" y="39"/>
                </a:lnTo>
                <a:lnTo>
                  <a:pt x="9" y="41"/>
                </a:lnTo>
                <a:lnTo>
                  <a:pt x="0" y="42"/>
                </a:lnTo>
                <a:lnTo>
                  <a:pt x="0" y="48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033960" y="4295880"/>
            <a:ext cx="8100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0" y="0"/>
                </a:moveTo>
                <a:lnTo>
                  <a:pt x="1" y="10"/>
                </a:lnTo>
                <a:lnTo>
                  <a:pt x="5" y="18"/>
                </a:lnTo>
                <a:lnTo>
                  <a:pt x="9" y="28"/>
                </a:lnTo>
                <a:lnTo>
                  <a:pt x="15" y="34"/>
                </a:lnTo>
                <a:lnTo>
                  <a:pt x="22" y="41"/>
                </a:lnTo>
                <a:lnTo>
                  <a:pt x="31" y="45"/>
                </a:lnTo>
                <a:lnTo>
                  <a:pt x="40" y="46"/>
                </a:lnTo>
                <a:lnTo>
                  <a:pt x="50" y="48"/>
                </a:lnTo>
                <a:lnTo>
                  <a:pt x="50" y="42"/>
                </a:lnTo>
                <a:lnTo>
                  <a:pt x="40" y="41"/>
                </a:lnTo>
                <a:lnTo>
                  <a:pt x="33" y="39"/>
                </a:lnTo>
                <a:lnTo>
                  <a:pt x="26" y="34"/>
                </a:lnTo>
                <a:lnTo>
                  <a:pt x="18" y="29"/>
                </a:lnTo>
                <a:lnTo>
                  <a:pt x="14" y="23"/>
                </a:lnTo>
                <a:lnTo>
                  <a:pt x="9" y="17"/>
                </a:lnTo>
                <a:lnTo>
                  <a:pt x="7" y="8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033960" y="4219560"/>
            <a:ext cx="8100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50" y="0"/>
                </a:moveTo>
                <a:lnTo>
                  <a:pt x="40" y="2"/>
                </a:lnTo>
                <a:lnTo>
                  <a:pt x="31" y="5"/>
                </a:lnTo>
                <a:lnTo>
                  <a:pt x="22" y="8"/>
                </a:lnTo>
                <a:lnTo>
                  <a:pt x="15" y="14"/>
                </a:lnTo>
                <a:lnTo>
                  <a:pt x="9" y="22"/>
                </a:lnTo>
                <a:lnTo>
                  <a:pt x="5" y="30"/>
                </a:lnTo>
                <a:lnTo>
                  <a:pt x="1" y="37"/>
                </a:lnTo>
                <a:lnTo>
                  <a:pt x="0" y="48"/>
                </a:lnTo>
                <a:lnTo>
                  <a:pt x="5" y="48"/>
                </a:lnTo>
                <a:lnTo>
                  <a:pt x="7" y="39"/>
                </a:lnTo>
                <a:lnTo>
                  <a:pt x="9" y="31"/>
                </a:lnTo>
                <a:lnTo>
                  <a:pt x="14" y="25"/>
                </a:lnTo>
                <a:lnTo>
                  <a:pt x="18" y="19"/>
                </a:lnTo>
                <a:lnTo>
                  <a:pt x="26" y="14"/>
                </a:lnTo>
                <a:lnTo>
                  <a:pt x="33" y="9"/>
                </a:lnTo>
                <a:lnTo>
                  <a:pt x="40" y="8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778360" y="4659480"/>
            <a:ext cx="82800" cy="75960"/>
          </a:xfrm>
          <a:custGeom>
            <a:avLst/>
            <a:gdLst/>
            <a:ahLst/>
            <a:rect l="l" t="t" r="r" b="b"/>
            <a:pathLst>
              <a:path w="52" h="48">
                <a:moveTo>
                  <a:pt x="51" y="47"/>
                </a:moveTo>
                <a:lnTo>
                  <a:pt x="49" y="38"/>
                </a:lnTo>
                <a:lnTo>
                  <a:pt x="46" y="30"/>
                </a:lnTo>
                <a:lnTo>
                  <a:pt x="41" y="21"/>
                </a:lnTo>
                <a:lnTo>
                  <a:pt x="35" y="14"/>
                </a:lnTo>
                <a:lnTo>
                  <a:pt x="29" y="8"/>
                </a:lnTo>
                <a:lnTo>
                  <a:pt x="19" y="5"/>
                </a:lnTo>
                <a:lnTo>
                  <a:pt x="10" y="2"/>
                </a:lnTo>
                <a:lnTo>
                  <a:pt x="0" y="0"/>
                </a:lnTo>
                <a:lnTo>
                  <a:pt x="0" y="6"/>
                </a:lnTo>
                <a:lnTo>
                  <a:pt x="8" y="8"/>
                </a:lnTo>
                <a:lnTo>
                  <a:pt x="17" y="10"/>
                </a:lnTo>
                <a:lnTo>
                  <a:pt x="24" y="14"/>
                </a:lnTo>
                <a:lnTo>
                  <a:pt x="30" y="19"/>
                </a:lnTo>
                <a:lnTo>
                  <a:pt x="36" y="25"/>
                </a:lnTo>
                <a:lnTo>
                  <a:pt x="40" y="32"/>
                </a:lnTo>
                <a:lnTo>
                  <a:pt x="43" y="40"/>
                </a:lnTo>
                <a:lnTo>
                  <a:pt x="45" y="47"/>
                </a:lnTo>
                <a:lnTo>
                  <a:pt x="51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778360" y="4734000"/>
            <a:ext cx="82800" cy="79200"/>
          </a:xfrm>
          <a:custGeom>
            <a:avLst/>
            <a:gdLst/>
            <a:ahLst/>
            <a:rect l="l" t="t" r="r" b="b"/>
            <a:pathLst>
              <a:path w="52" h="50">
                <a:moveTo>
                  <a:pt x="0" y="49"/>
                </a:moveTo>
                <a:lnTo>
                  <a:pt x="10" y="47"/>
                </a:lnTo>
                <a:lnTo>
                  <a:pt x="19" y="44"/>
                </a:lnTo>
                <a:lnTo>
                  <a:pt x="29" y="41"/>
                </a:lnTo>
                <a:lnTo>
                  <a:pt x="35" y="34"/>
                </a:lnTo>
                <a:lnTo>
                  <a:pt x="41" y="27"/>
                </a:lnTo>
                <a:lnTo>
                  <a:pt x="46" y="19"/>
                </a:lnTo>
                <a:lnTo>
                  <a:pt x="49" y="11"/>
                </a:lnTo>
                <a:lnTo>
                  <a:pt x="51" y="0"/>
                </a:lnTo>
                <a:lnTo>
                  <a:pt x="45" y="0"/>
                </a:lnTo>
                <a:lnTo>
                  <a:pt x="43" y="10"/>
                </a:lnTo>
                <a:lnTo>
                  <a:pt x="40" y="17"/>
                </a:lnTo>
                <a:lnTo>
                  <a:pt x="36" y="24"/>
                </a:lnTo>
                <a:lnTo>
                  <a:pt x="30" y="30"/>
                </a:lnTo>
                <a:lnTo>
                  <a:pt x="24" y="34"/>
                </a:lnTo>
                <a:lnTo>
                  <a:pt x="17" y="39"/>
                </a:lnTo>
                <a:lnTo>
                  <a:pt x="8" y="41"/>
                </a:lnTo>
                <a:lnTo>
                  <a:pt x="0" y="43"/>
                </a:lnTo>
                <a:lnTo>
                  <a:pt x="0" y="49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699160" y="4734000"/>
            <a:ext cx="81000" cy="79200"/>
          </a:xfrm>
          <a:custGeom>
            <a:avLst/>
            <a:gdLst/>
            <a:ahLst/>
            <a:rect l="l" t="t" r="r" b="b"/>
            <a:pathLst>
              <a:path w="51" h="50">
                <a:moveTo>
                  <a:pt x="0" y="0"/>
                </a:moveTo>
                <a:lnTo>
                  <a:pt x="0" y="11"/>
                </a:lnTo>
                <a:lnTo>
                  <a:pt x="4" y="19"/>
                </a:lnTo>
                <a:lnTo>
                  <a:pt x="8" y="27"/>
                </a:lnTo>
                <a:lnTo>
                  <a:pt x="15" y="34"/>
                </a:lnTo>
                <a:lnTo>
                  <a:pt x="22" y="41"/>
                </a:lnTo>
                <a:lnTo>
                  <a:pt x="30" y="44"/>
                </a:lnTo>
                <a:lnTo>
                  <a:pt x="39" y="47"/>
                </a:lnTo>
                <a:lnTo>
                  <a:pt x="50" y="49"/>
                </a:lnTo>
                <a:lnTo>
                  <a:pt x="50" y="43"/>
                </a:lnTo>
                <a:lnTo>
                  <a:pt x="41" y="41"/>
                </a:lnTo>
                <a:lnTo>
                  <a:pt x="33" y="39"/>
                </a:lnTo>
                <a:lnTo>
                  <a:pt x="25" y="34"/>
                </a:lnTo>
                <a:lnTo>
                  <a:pt x="19" y="30"/>
                </a:lnTo>
                <a:lnTo>
                  <a:pt x="15" y="24"/>
                </a:lnTo>
                <a:lnTo>
                  <a:pt x="10" y="17"/>
                </a:lnTo>
                <a:lnTo>
                  <a:pt x="6" y="1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699160" y="4659480"/>
            <a:ext cx="81000" cy="75960"/>
          </a:xfrm>
          <a:custGeom>
            <a:avLst/>
            <a:gdLst/>
            <a:ahLst/>
            <a:rect l="l" t="t" r="r" b="b"/>
            <a:pathLst>
              <a:path w="51" h="48">
                <a:moveTo>
                  <a:pt x="50" y="0"/>
                </a:moveTo>
                <a:lnTo>
                  <a:pt x="39" y="2"/>
                </a:lnTo>
                <a:lnTo>
                  <a:pt x="30" y="5"/>
                </a:lnTo>
                <a:lnTo>
                  <a:pt x="22" y="8"/>
                </a:lnTo>
                <a:lnTo>
                  <a:pt x="15" y="14"/>
                </a:lnTo>
                <a:lnTo>
                  <a:pt x="8" y="21"/>
                </a:lnTo>
                <a:lnTo>
                  <a:pt x="4" y="30"/>
                </a:lnTo>
                <a:lnTo>
                  <a:pt x="0" y="38"/>
                </a:lnTo>
                <a:lnTo>
                  <a:pt x="0" y="47"/>
                </a:lnTo>
                <a:lnTo>
                  <a:pt x="6" y="47"/>
                </a:lnTo>
                <a:lnTo>
                  <a:pt x="6" y="40"/>
                </a:lnTo>
                <a:lnTo>
                  <a:pt x="10" y="32"/>
                </a:lnTo>
                <a:lnTo>
                  <a:pt x="15" y="25"/>
                </a:lnTo>
                <a:lnTo>
                  <a:pt x="19" y="19"/>
                </a:lnTo>
                <a:lnTo>
                  <a:pt x="25" y="14"/>
                </a:lnTo>
                <a:lnTo>
                  <a:pt x="33" y="10"/>
                </a:lnTo>
                <a:lnTo>
                  <a:pt x="41" y="8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124680" y="4923000"/>
            <a:ext cx="82440" cy="79200"/>
          </a:xfrm>
          <a:custGeom>
            <a:avLst/>
            <a:gdLst/>
            <a:ahLst/>
            <a:rect l="l" t="t" r="r" b="b"/>
            <a:pathLst>
              <a:path w="52" h="50">
                <a:moveTo>
                  <a:pt x="51" y="49"/>
                </a:moveTo>
                <a:lnTo>
                  <a:pt x="49" y="39"/>
                </a:lnTo>
                <a:lnTo>
                  <a:pt x="46" y="30"/>
                </a:lnTo>
                <a:lnTo>
                  <a:pt x="41" y="22"/>
                </a:lnTo>
                <a:lnTo>
                  <a:pt x="35" y="15"/>
                </a:lnTo>
                <a:lnTo>
                  <a:pt x="28" y="8"/>
                </a:lnTo>
                <a:lnTo>
                  <a:pt x="19" y="5"/>
                </a:lnTo>
                <a:lnTo>
                  <a:pt x="10" y="2"/>
                </a:lnTo>
                <a:lnTo>
                  <a:pt x="0" y="0"/>
                </a:lnTo>
                <a:lnTo>
                  <a:pt x="0" y="6"/>
                </a:lnTo>
                <a:lnTo>
                  <a:pt x="8" y="8"/>
                </a:lnTo>
                <a:lnTo>
                  <a:pt x="17" y="10"/>
                </a:lnTo>
                <a:lnTo>
                  <a:pt x="24" y="15"/>
                </a:lnTo>
                <a:lnTo>
                  <a:pt x="32" y="19"/>
                </a:lnTo>
                <a:lnTo>
                  <a:pt x="36" y="25"/>
                </a:lnTo>
                <a:lnTo>
                  <a:pt x="40" y="32"/>
                </a:lnTo>
                <a:lnTo>
                  <a:pt x="43" y="39"/>
                </a:lnTo>
                <a:lnTo>
                  <a:pt x="45" y="49"/>
                </a:lnTo>
                <a:lnTo>
                  <a:pt x="51" y="49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124680" y="5000760"/>
            <a:ext cx="82440" cy="75960"/>
          </a:xfrm>
          <a:custGeom>
            <a:avLst/>
            <a:gdLst/>
            <a:ahLst/>
            <a:rect l="l" t="t" r="r" b="b"/>
            <a:pathLst>
              <a:path w="52" h="48">
                <a:moveTo>
                  <a:pt x="0" y="47"/>
                </a:moveTo>
                <a:lnTo>
                  <a:pt x="10" y="45"/>
                </a:lnTo>
                <a:lnTo>
                  <a:pt x="19" y="43"/>
                </a:lnTo>
                <a:lnTo>
                  <a:pt x="28" y="39"/>
                </a:lnTo>
                <a:lnTo>
                  <a:pt x="35" y="33"/>
                </a:lnTo>
                <a:lnTo>
                  <a:pt x="41" y="26"/>
                </a:lnTo>
                <a:lnTo>
                  <a:pt x="46" y="17"/>
                </a:lnTo>
                <a:lnTo>
                  <a:pt x="49" y="9"/>
                </a:lnTo>
                <a:lnTo>
                  <a:pt x="51" y="0"/>
                </a:lnTo>
                <a:lnTo>
                  <a:pt x="45" y="0"/>
                </a:lnTo>
                <a:lnTo>
                  <a:pt x="43" y="7"/>
                </a:lnTo>
                <a:lnTo>
                  <a:pt x="40" y="15"/>
                </a:lnTo>
                <a:lnTo>
                  <a:pt x="36" y="22"/>
                </a:lnTo>
                <a:lnTo>
                  <a:pt x="32" y="28"/>
                </a:lnTo>
                <a:lnTo>
                  <a:pt x="24" y="33"/>
                </a:lnTo>
                <a:lnTo>
                  <a:pt x="17" y="37"/>
                </a:lnTo>
                <a:lnTo>
                  <a:pt x="8" y="39"/>
                </a:lnTo>
                <a:lnTo>
                  <a:pt x="0" y="41"/>
                </a:lnTo>
                <a:lnTo>
                  <a:pt x="0" y="47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045120" y="5000760"/>
            <a:ext cx="81000" cy="7596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0"/>
                </a:moveTo>
                <a:lnTo>
                  <a:pt x="0" y="9"/>
                </a:lnTo>
                <a:lnTo>
                  <a:pt x="4" y="17"/>
                </a:lnTo>
                <a:lnTo>
                  <a:pt x="8" y="26"/>
                </a:lnTo>
                <a:lnTo>
                  <a:pt x="15" y="33"/>
                </a:lnTo>
                <a:lnTo>
                  <a:pt x="22" y="39"/>
                </a:lnTo>
                <a:lnTo>
                  <a:pt x="30" y="43"/>
                </a:lnTo>
                <a:lnTo>
                  <a:pt x="39" y="45"/>
                </a:lnTo>
                <a:lnTo>
                  <a:pt x="50" y="47"/>
                </a:lnTo>
                <a:lnTo>
                  <a:pt x="50" y="41"/>
                </a:lnTo>
                <a:lnTo>
                  <a:pt x="41" y="39"/>
                </a:lnTo>
                <a:lnTo>
                  <a:pt x="33" y="37"/>
                </a:lnTo>
                <a:lnTo>
                  <a:pt x="25" y="33"/>
                </a:lnTo>
                <a:lnTo>
                  <a:pt x="19" y="28"/>
                </a:lnTo>
                <a:lnTo>
                  <a:pt x="15" y="22"/>
                </a:lnTo>
                <a:lnTo>
                  <a:pt x="9" y="15"/>
                </a:lnTo>
                <a:lnTo>
                  <a:pt x="8" y="7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045120" y="4923000"/>
            <a:ext cx="81000" cy="79200"/>
          </a:xfrm>
          <a:custGeom>
            <a:avLst/>
            <a:gdLst/>
            <a:ahLst/>
            <a:rect l="l" t="t" r="r" b="b"/>
            <a:pathLst>
              <a:path w="51" h="50">
                <a:moveTo>
                  <a:pt x="50" y="0"/>
                </a:moveTo>
                <a:lnTo>
                  <a:pt x="39" y="2"/>
                </a:lnTo>
                <a:lnTo>
                  <a:pt x="30" y="5"/>
                </a:lnTo>
                <a:lnTo>
                  <a:pt x="22" y="8"/>
                </a:lnTo>
                <a:lnTo>
                  <a:pt x="15" y="15"/>
                </a:lnTo>
                <a:lnTo>
                  <a:pt x="8" y="22"/>
                </a:lnTo>
                <a:lnTo>
                  <a:pt x="4" y="30"/>
                </a:lnTo>
                <a:lnTo>
                  <a:pt x="0" y="39"/>
                </a:lnTo>
                <a:lnTo>
                  <a:pt x="0" y="49"/>
                </a:lnTo>
                <a:lnTo>
                  <a:pt x="6" y="49"/>
                </a:lnTo>
                <a:lnTo>
                  <a:pt x="8" y="39"/>
                </a:lnTo>
                <a:lnTo>
                  <a:pt x="9" y="32"/>
                </a:lnTo>
                <a:lnTo>
                  <a:pt x="15" y="25"/>
                </a:lnTo>
                <a:lnTo>
                  <a:pt x="19" y="19"/>
                </a:lnTo>
                <a:lnTo>
                  <a:pt x="25" y="15"/>
                </a:lnTo>
                <a:lnTo>
                  <a:pt x="33" y="10"/>
                </a:lnTo>
                <a:lnTo>
                  <a:pt x="41" y="8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964040" y="518004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50" y="47"/>
                </a:moveTo>
                <a:lnTo>
                  <a:pt x="48" y="38"/>
                </a:lnTo>
                <a:lnTo>
                  <a:pt x="45" y="28"/>
                </a:lnTo>
                <a:lnTo>
                  <a:pt x="40" y="21"/>
                </a:lnTo>
                <a:lnTo>
                  <a:pt x="34" y="13"/>
                </a:lnTo>
                <a:lnTo>
                  <a:pt x="28" y="8"/>
                </a:lnTo>
                <a:lnTo>
                  <a:pt x="19" y="4"/>
                </a:lnTo>
                <a:lnTo>
                  <a:pt x="10" y="0"/>
                </a:lnTo>
                <a:lnTo>
                  <a:pt x="0" y="0"/>
                </a:lnTo>
                <a:lnTo>
                  <a:pt x="0" y="6"/>
                </a:lnTo>
                <a:lnTo>
                  <a:pt x="8" y="6"/>
                </a:lnTo>
                <a:lnTo>
                  <a:pt x="17" y="9"/>
                </a:lnTo>
                <a:lnTo>
                  <a:pt x="23" y="13"/>
                </a:lnTo>
                <a:lnTo>
                  <a:pt x="31" y="19"/>
                </a:lnTo>
                <a:lnTo>
                  <a:pt x="36" y="23"/>
                </a:lnTo>
                <a:lnTo>
                  <a:pt x="40" y="32"/>
                </a:lnTo>
                <a:lnTo>
                  <a:pt x="42" y="39"/>
                </a:lnTo>
                <a:lnTo>
                  <a:pt x="44" y="47"/>
                </a:lnTo>
                <a:lnTo>
                  <a:pt x="5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964040" y="525456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47"/>
                </a:moveTo>
                <a:lnTo>
                  <a:pt x="10" y="47"/>
                </a:lnTo>
                <a:lnTo>
                  <a:pt x="19" y="43"/>
                </a:lnTo>
                <a:lnTo>
                  <a:pt x="28" y="39"/>
                </a:lnTo>
                <a:lnTo>
                  <a:pt x="34" y="33"/>
                </a:lnTo>
                <a:lnTo>
                  <a:pt x="40" y="26"/>
                </a:lnTo>
                <a:lnTo>
                  <a:pt x="45" y="19"/>
                </a:lnTo>
                <a:lnTo>
                  <a:pt x="48" y="9"/>
                </a:lnTo>
                <a:lnTo>
                  <a:pt x="50" y="0"/>
                </a:lnTo>
                <a:lnTo>
                  <a:pt x="44" y="0"/>
                </a:lnTo>
                <a:lnTo>
                  <a:pt x="42" y="7"/>
                </a:lnTo>
                <a:lnTo>
                  <a:pt x="40" y="15"/>
                </a:lnTo>
                <a:lnTo>
                  <a:pt x="36" y="23"/>
                </a:lnTo>
                <a:lnTo>
                  <a:pt x="31" y="28"/>
                </a:lnTo>
                <a:lnTo>
                  <a:pt x="23" y="34"/>
                </a:lnTo>
                <a:lnTo>
                  <a:pt x="17" y="37"/>
                </a:lnTo>
                <a:lnTo>
                  <a:pt x="8" y="41"/>
                </a:lnTo>
                <a:lnTo>
                  <a:pt x="0" y="41"/>
                </a:lnTo>
                <a:lnTo>
                  <a:pt x="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884840" y="525456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0"/>
                </a:moveTo>
                <a:lnTo>
                  <a:pt x="2" y="9"/>
                </a:lnTo>
                <a:lnTo>
                  <a:pt x="4" y="19"/>
                </a:lnTo>
                <a:lnTo>
                  <a:pt x="8" y="26"/>
                </a:lnTo>
                <a:lnTo>
                  <a:pt x="15" y="33"/>
                </a:lnTo>
                <a:lnTo>
                  <a:pt x="22" y="39"/>
                </a:lnTo>
                <a:lnTo>
                  <a:pt x="30" y="43"/>
                </a:lnTo>
                <a:lnTo>
                  <a:pt x="39" y="47"/>
                </a:lnTo>
                <a:lnTo>
                  <a:pt x="50" y="47"/>
                </a:lnTo>
                <a:lnTo>
                  <a:pt x="50" y="41"/>
                </a:lnTo>
                <a:lnTo>
                  <a:pt x="41" y="41"/>
                </a:lnTo>
                <a:lnTo>
                  <a:pt x="33" y="37"/>
                </a:lnTo>
                <a:lnTo>
                  <a:pt x="25" y="34"/>
                </a:lnTo>
                <a:lnTo>
                  <a:pt x="19" y="28"/>
                </a:lnTo>
                <a:lnTo>
                  <a:pt x="15" y="23"/>
                </a:lnTo>
                <a:lnTo>
                  <a:pt x="9" y="15"/>
                </a:lnTo>
                <a:lnTo>
                  <a:pt x="8" y="7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4884840" y="518004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50" y="0"/>
                </a:moveTo>
                <a:lnTo>
                  <a:pt x="39" y="0"/>
                </a:lnTo>
                <a:lnTo>
                  <a:pt x="30" y="4"/>
                </a:lnTo>
                <a:lnTo>
                  <a:pt x="22" y="8"/>
                </a:lnTo>
                <a:lnTo>
                  <a:pt x="15" y="13"/>
                </a:lnTo>
                <a:lnTo>
                  <a:pt x="8" y="21"/>
                </a:lnTo>
                <a:lnTo>
                  <a:pt x="4" y="28"/>
                </a:lnTo>
                <a:lnTo>
                  <a:pt x="2" y="38"/>
                </a:lnTo>
                <a:lnTo>
                  <a:pt x="0" y="47"/>
                </a:lnTo>
                <a:lnTo>
                  <a:pt x="6" y="47"/>
                </a:lnTo>
                <a:lnTo>
                  <a:pt x="8" y="39"/>
                </a:lnTo>
                <a:lnTo>
                  <a:pt x="9" y="32"/>
                </a:lnTo>
                <a:lnTo>
                  <a:pt x="15" y="23"/>
                </a:lnTo>
                <a:lnTo>
                  <a:pt x="19" y="19"/>
                </a:lnTo>
                <a:lnTo>
                  <a:pt x="25" y="13"/>
                </a:lnTo>
                <a:lnTo>
                  <a:pt x="33" y="9"/>
                </a:lnTo>
                <a:lnTo>
                  <a:pt x="41" y="6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514680" y="5181480"/>
            <a:ext cx="8100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50" y="48"/>
                </a:moveTo>
                <a:lnTo>
                  <a:pt x="50" y="38"/>
                </a:lnTo>
                <a:lnTo>
                  <a:pt x="47" y="30"/>
                </a:lnTo>
                <a:lnTo>
                  <a:pt x="43" y="20"/>
                </a:lnTo>
                <a:lnTo>
                  <a:pt x="36" y="14"/>
                </a:lnTo>
                <a:lnTo>
                  <a:pt x="28" y="7"/>
                </a:lnTo>
                <a:lnTo>
                  <a:pt x="21" y="3"/>
                </a:lnTo>
                <a:lnTo>
                  <a:pt x="11" y="2"/>
                </a:lnTo>
                <a:lnTo>
                  <a:pt x="0" y="0"/>
                </a:lnTo>
                <a:lnTo>
                  <a:pt x="0" y="6"/>
                </a:lnTo>
                <a:lnTo>
                  <a:pt x="10" y="7"/>
                </a:lnTo>
                <a:lnTo>
                  <a:pt x="17" y="9"/>
                </a:lnTo>
                <a:lnTo>
                  <a:pt x="25" y="14"/>
                </a:lnTo>
                <a:lnTo>
                  <a:pt x="32" y="19"/>
                </a:lnTo>
                <a:lnTo>
                  <a:pt x="36" y="25"/>
                </a:lnTo>
                <a:lnTo>
                  <a:pt x="41" y="31"/>
                </a:lnTo>
                <a:lnTo>
                  <a:pt x="44" y="40"/>
                </a:lnTo>
                <a:lnTo>
                  <a:pt x="44" y="48"/>
                </a:lnTo>
                <a:lnTo>
                  <a:pt x="50" y="48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514680" y="5257800"/>
            <a:ext cx="8100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0" y="48"/>
                </a:moveTo>
                <a:lnTo>
                  <a:pt x="11" y="46"/>
                </a:lnTo>
                <a:lnTo>
                  <a:pt x="21" y="43"/>
                </a:lnTo>
                <a:lnTo>
                  <a:pt x="28" y="40"/>
                </a:lnTo>
                <a:lnTo>
                  <a:pt x="36" y="34"/>
                </a:lnTo>
                <a:lnTo>
                  <a:pt x="43" y="26"/>
                </a:lnTo>
                <a:lnTo>
                  <a:pt x="47" y="18"/>
                </a:lnTo>
                <a:lnTo>
                  <a:pt x="50" y="11"/>
                </a:lnTo>
                <a:lnTo>
                  <a:pt x="50" y="0"/>
                </a:lnTo>
                <a:lnTo>
                  <a:pt x="44" y="0"/>
                </a:lnTo>
                <a:lnTo>
                  <a:pt x="44" y="9"/>
                </a:lnTo>
                <a:lnTo>
                  <a:pt x="41" y="17"/>
                </a:lnTo>
                <a:lnTo>
                  <a:pt x="36" y="23"/>
                </a:lnTo>
                <a:lnTo>
                  <a:pt x="32" y="29"/>
                </a:lnTo>
                <a:lnTo>
                  <a:pt x="25" y="34"/>
                </a:lnTo>
                <a:lnTo>
                  <a:pt x="17" y="39"/>
                </a:lnTo>
                <a:lnTo>
                  <a:pt x="10" y="40"/>
                </a:lnTo>
                <a:lnTo>
                  <a:pt x="0" y="42"/>
                </a:lnTo>
                <a:lnTo>
                  <a:pt x="0" y="48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435480" y="5257800"/>
            <a:ext cx="8100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0" y="0"/>
                </a:moveTo>
                <a:lnTo>
                  <a:pt x="2" y="11"/>
                </a:lnTo>
                <a:lnTo>
                  <a:pt x="5" y="18"/>
                </a:lnTo>
                <a:lnTo>
                  <a:pt x="9" y="26"/>
                </a:lnTo>
                <a:lnTo>
                  <a:pt x="15" y="34"/>
                </a:lnTo>
                <a:lnTo>
                  <a:pt x="24" y="40"/>
                </a:lnTo>
                <a:lnTo>
                  <a:pt x="31" y="43"/>
                </a:lnTo>
                <a:lnTo>
                  <a:pt x="41" y="46"/>
                </a:lnTo>
                <a:lnTo>
                  <a:pt x="50" y="48"/>
                </a:lnTo>
                <a:lnTo>
                  <a:pt x="50" y="42"/>
                </a:lnTo>
                <a:lnTo>
                  <a:pt x="43" y="40"/>
                </a:lnTo>
                <a:lnTo>
                  <a:pt x="33" y="39"/>
                </a:lnTo>
                <a:lnTo>
                  <a:pt x="26" y="34"/>
                </a:lnTo>
                <a:lnTo>
                  <a:pt x="20" y="29"/>
                </a:lnTo>
                <a:lnTo>
                  <a:pt x="14" y="23"/>
                </a:lnTo>
                <a:lnTo>
                  <a:pt x="11" y="17"/>
                </a:lnTo>
                <a:lnTo>
                  <a:pt x="8" y="9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435480" y="5181480"/>
            <a:ext cx="81000" cy="77760"/>
          </a:xfrm>
          <a:custGeom>
            <a:avLst/>
            <a:gdLst/>
            <a:ahLst/>
            <a:rect l="l" t="t" r="r" b="b"/>
            <a:pathLst>
              <a:path w="51" h="49">
                <a:moveTo>
                  <a:pt x="50" y="0"/>
                </a:moveTo>
                <a:lnTo>
                  <a:pt x="41" y="2"/>
                </a:lnTo>
                <a:lnTo>
                  <a:pt x="31" y="3"/>
                </a:lnTo>
                <a:lnTo>
                  <a:pt x="24" y="7"/>
                </a:lnTo>
                <a:lnTo>
                  <a:pt x="15" y="14"/>
                </a:lnTo>
                <a:lnTo>
                  <a:pt x="9" y="20"/>
                </a:lnTo>
                <a:lnTo>
                  <a:pt x="5" y="30"/>
                </a:lnTo>
                <a:lnTo>
                  <a:pt x="2" y="38"/>
                </a:lnTo>
                <a:lnTo>
                  <a:pt x="0" y="48"/>
                </a:lnTo>
                <a:lnTo>
                  <a:pt x="8" y="48"/>
                </a:lnTo>
                <a:lnTo>
                  <a:pt x="8" y="40"/>
                </a:lnTo>
                <a:lnTo>
                  <a:pt x="11" y="31"/>
                </a:lnTo>
                <a:lnTo>
                  <a:pt x="14" y="25"/>
                </a:lnTo>
                <a:lnTo>
                  <a:pt x="20" y="19"/>
                </a:lnTo>
                <a:lnTo>
                  <a:pt x="26" y="14"/>
                </a:lnTo>
                <a:lnTo>
                  <a:pt x="33" y="9"/>
                </a:lnTo>
                <a:lnTo>
                  <a:pt x="43" y="7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213080" y="5462640"/>
            <a:ext cx="81000" cy="79200"/>
          </a:xfrm>
          <a:custGeom>
            <a:avLst/>
            <a:gdLst/>
            <a:ahLst/>
            <a:rect l="l" t="t" r="r" b="b"/>
            <a:pathLst>
              <a:path w="51" h="50">
                <a:moveTo>
                  <a:pt x="50" y="49"/>
                </a:moveTo>
                <a:lnTo>
                  <a:pt x="49" y="38"/>
                </a:lnTo>
                <a:lnTo>
                  <a:pt x="45" y="31"/>
                </a:lnTo>
                <a:lnTo>
                  <a:pt x="41" y="22"/>
                </a:lnTo>
                <a:lnTo>
                  <a:pt x="36" y="14"/>
                </a:lnTo>
                <a:lnTo>
                  <a:pt x="28" y="7"/>
                </a:lnTo>
                <a:lnTo>
                  <a:pt x="19" y="5"/>
                </a:lnTo>
                <a:lnTo>
                  <a:pt x="10" y="2"/>
                </a:lnTo>
                <a:lnTo>
                  <a:pt x="0" y="0"/>
                </a:lnTo>
                <a:lnTo>
                  <a:pt x="0" y="6"/>
                </a:lnTo>
                <a:lnTo>
                  <a:pt x="10" y="7"/>
                </a:lnTo>
                <a:lnTo>
                  <a:pt x="17" y="9"/>
                </a:lnTo>
                <a:lnTo>
                  <a:pt x="25" y="14"/>
                </a:lnTo>
                <a:lnTo>
                  <a:pt x="32" y="19"/>
                </a:lnTo>
                <a:lnTo>
                  <a:pt x="36" y="25"/>
                </a:lnTo>
                <a:lnTo>
                  <a:pt x="41" y="31"/>
                </a:lnTo>
                <a:lnTo>
                  <a:pt x="43" y="40"/>
                </a:lnTo>
                <a:lnTo>
                  <a:pt x="44" y="49"/>
                </a:lnTo>
                <a:lnTo>
                  <a:pt x="50" y="49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213080" y="554040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47"/>
                </a:moveTo>
                <a:lnTo>
                  <a:pt x="10" y="45"/>
                </a:lnTo>
                <a:lnTo>
                  <a:pt x="19" y="44"/>
                </a:lnTo>
                <a:lnTo>
                  <a:pt x="28" y="39"/>
                </a:lnTo>
                <a:lnTo>
                  <a:pt x="36" y="33"/>
                </a:lnTo>
                <a:lnTo>
                  <a:pt x="41" y="27"/>
                </a:lnTo>
                <a:lnTo>
                  <a:pt x="45" y="17"/>
                </a:lnTo>
                <a:lnTo>
                  <a:pt x="49" y="10"/>
                </a:lnTo>
                <a:lnTo>
                  <a:pt x="50" y="0"/>
                </a:lnTo>
                <a:lnTo>
                  <a:pt x="44" y="0"/>
                </a:lnTo>
                <a:lnTo>
                  <a:pt x="43" y="8"/>
                </a:lnTo>
                <a:lnTo>
                  <a:pt x="41" y="16"/>
                </a:lnTo>
                <a:lnTo>
                  <a:pt x="36" y="22"/>
                </a:lnTo>
                <a:lnTo>
                  <a:pt x="32" y="28"/>
                </a:lnTo>
                <a:lnTo>
                  <a:pt x="25" y="33"/>
                </a:lnTo>
                <a:lnTo>
                  <a:pt x="17" y="38"/>
                </a:lnTo>
                <a:lnTo>
                  <a:pt x="10" y="39"/>
                </a:lnTo>
                <a:lnTo>
                  <a:pt x="0" y="41"/>
                </a:lnTo>
                <a:lnTo>
                  <a:pt x="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133880" y="554040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0"/>
                </a:moveTo>
                <a:lnTo>
                  <a:pt x="2" y="10"/>
                </a:lnTo>
                <a:lnTo>
                  <a:pt x="5" y="17"/>
                </a:lnTo>
                <a:lnTo>
                  <a:pt x="8" y="27"/>
                </a:lnTo>
                <a:lnTo>
                  <a:pt x="14" y="33"/>
                </a:lnTo>
                <a:lnTo>
                  <a:pt x="22" y="39"/>
                </a:lnTo>
                <a:lnTo>
                  <a:pt x="31" y="44"/>
                </a:lnTo>
                <a:lnTo>
                  <a:pt x="41" y="45"/>
                </a:lnTo>
                <a:lnTo>
                  <a:pt x="50" y="47"/>
                </a:lnTo>
                <a:lnTo>
                  <a:pt x="50" y="41"/>
                </a:lnTo>
                <a:lnTo>
                  <a:pt x="41" y="39"/>
                </a:lnTo>
                <a:lnTo>
                  <a:pt x="33" y="38"/>
                </a:lnTo>
                <a:lnTo>
                  <a:pt x="25" y="33"/>
                </a:lnTo>
                <a:lnTo>
                  <a:pt x="19" y="28"/>
                </a:lnTo>
                <a:lnTo>
                  <a:pt x="14" y="22"/>
                </a:lnTo>
                <a:lnTo>
                  <a:pt x="9" y="16"/>
                </a:lnTo>
                <a:lnTo>
                  <a:pt x="8" y="8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133880" y="5462640"/>
            <a:ext cx="81000" cy="79200"/>
          </a:xfrm>
          <a:custGeom>
            <a:avLst/>
            <a:gdLst/>
            <a:ahLst/>
            <a:rect l="l" t="t" r="r" b="b"/>
            <a:pathLst>
              <a:path w="51" h="50">
                <a:moveTo>
                  <a:pt x="50" y="0"/>
                </a:moveTo>
                <a:lnTo>
                  <a:pt x="41" y="2"/>
                </a:lnTo>
                <a:lnTo>
                  <a:pt x="31" y="5"/>
                </a:lnTo>
                <a:lnTo>
                  <a:pt x="22" y="7"/>
                </a:lnTo>
                <a:lnTo>
                  <a:pt x="14" y="14"/>
                </a:lnTo>
                <a:lnTo>
                  <a:pt x="8" y="22"/>
                </a:lnTo>
                <a:lnTo>
                  <a:pt x="5" y="31"/>
                </a:lnTo>
                <a:lnTo>
                  <a:pt x="2" y="38"/>
                </a:lnTo>
                <a:lnTo>
                  <a:pt x="0" y="49"/>
                </a:lnTo>
                <a:lnTo>
                  <a:pt x="6" y="49"/>
                </a:lnTo>
                <a:lnTo>
                  <a:pt x="8" y="40"/>
                </a:lnTo>
                <a:lnTo>
                  <a:pt x="9" y="31"/>
                </a:lnTo>
                <a:lnTo>
                  <a:pt x="14" y="25"/>
                </a:lnTo>
                <a:lnTo>
                  <a:pt x="19" y="19"/>
                </a:lnTo>
                <a:lnTo>
                  <a:pt x="25" y="14"/>
                </a:lnTo>
                <a:lnTo>
                  <a:pt x="33" y="9"/>
                </a:lnTo>
                <a:lnTo>
                  <a:pt x="41" y="7"/>
                </a:lnTo>
                <a:lnTo>
                  <a:pt x="50" y="6"/>
                </a:lnTo>
                <a:lnTo>
                  <a:pt x="5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578560" y="491328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50" y="47"/>
                </a:moveTo>
                <a:lnTo>
                  <a:pt x="50" y="38"/>
                </a:lnTo>
                <a:lnTo>
                  <a:pt x="46" y="28"/>
                </a:lnTo>
                <a:lnTo>
                  <a:pt x="42" y="21"/>
                </a:lnTo>
                <a:lnTo>
                  <a:pt x="35" y="13"/>
                </a:lnTo>
                <a:lnTo>
                  <a:pt x="28" y="8"/>
                </a:lnTo>
                <a:lnTo>
                  <a:pt x="20" y="4"/>
                </a:lnTo>
                <a:lnTo>
                  <a:pt x="11" y="0"/>
                </a:lnTo>
                <a:lnTo>
                  <a:pt x="0" y="0"/>
                </a:lnTo>
                <a:lnTo>
                  <a:pt x="0" y="6"/>
                </a:lnTo>
                <a:lnTo>
                  <a:pt x="9" y="6"/>
                </a:lnTo>
                <a:lnTo>
                  <a:pt x="17" y="10"/>
                </a:lnTo>
                <a:lnTo>
                  <a:pt x="25" y="13"/>
                </a:lnTo>
                <a:lnTo>
                  <a:pt x="31" y="17"/>
                </a:lnTo>
                <a:lnTo>
                  <a:pt x="37" y="23"/>
                </a:lnTo>
                <a:lnTo>
                  <a:pt x="41" y="32"/>
                </a:lnTo>
                <a:lnTo>
                  <a:pt x="44" y="40"/>
                </a:lnTo>
                <a:lnTo>
                  <a:pt x="44" y="47"/>
                </a:lnTo>
                <a:lnTo>
                  <a:pt x="5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578560" y="4987800"/>
            <a:ext cx="81000" cy="76320"/>
          </a:xfrm>
          <a:custGeom>
            <a:avLst/>
            <a:gdLst/>
            <a:ahLst/>
            <a:rect l="l" t="t" r="r" b="b"/>
            <a:pathLst>
              <a:path w="51" h="48">
                <a:moveTo>
                  <a:pt x="0" y="47"/>
                </a:moveTo>
                <a:lnTo>
                  <a:pt x="11" y="47"/>
                </a:lnTo>
                <a:lnTo>
                  <a:pt x="20" y="44"/>
                </a:lnTo>
                <a:lnTo>
                  <a:pt x="28" y="39"/>
                </a:lnTo>
                <a:lnTo>
                  <a:pt x="35" y="33"/>
                </a:lnTo>
                <a:lnTo>
                  <a:pt x="42" y="27"/>
                </a:lnTo>
                <a:lnTo>
                  <a:pt x="46" y="19"/>
                </a:lnTo>
                <a:lnTo>
                  <a:pt x="50" y="10"/>
                </a:lnTo>
                <a:lnTo>
                  <a:pt x="50" y="0"/>
                </a:lnTo>
                <a:lnTo>
                  <a:pt x="44" y="0"/>
                </a:lnTo>
                <a:lnTo>
                  <a:pt x="44" y="8"/>
                </a:lnTo>
                <a:lnTo>
                  <a:pt x="41" y="15"/>
                </a:lnTo>
                <a:lnTo>
                  <a:pt x="37" y="22"/>
                </a:lnTo>
                <a:lnTo>
                  <a:pt x="31" y="28"/>
                </a:lnTo>
                <a:lnTo>
                  <a:pt x="25" y="34"/>
                </a:lnTo>
                <a:lnTo>
                  <a:pt x="17" y="38"/>
                </a:lnTo>
                <a:lnTo>
                  <a:pt x="9" y="41"/>
                </a:lnTo>
                <a:lnTo>
                  <a:pt x="0" y="41"/>
                </a:lnTo>
                <a:lnTo>
                  <a:pt x="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500800" y="4987800"/>
            <a:ext cx="79200" cy="76320"/>
          </a:xfrm>
          <a:custGeom>
            <a:avLst/>
            <a:gdLst/>
            <a:ahLst/>
            <a:rect l="l" t="t" r="r" b="b"/>
            <a:pathLst>
              <a:path w="50" h="48">
                <a:moveTo>
                  <a:pt x="0" y="0"/>
                </a:moveTo>
                <a:lnTo>
                  <a:pt x="0" y="10"/>
                </a:lnTo>
                <a:lnTo>
                  <a:pt x="4" y="19"/>
                </a:lnTo>
                <a:lnTo>
                  <a:pt x="8" y="27"/>
                </a:lnTo>
                <a:lnTo>
                  <a:pt x="15" y="33"/>
                </a:lnTo>
                <a:lnTo>
                  <a:pt x="22" y="39"/>
                </a:lnTo>
                <a:lnTo>
                  <a:pt x="30" y="44"/>
                </a:lnTo>
                <a:lnTo>
                  <a:pt x="39" y="47"/>
                </a:lnTo>
                <a:lnTo>
                  <a:pt x="49" y="47"/>
                </a:lnTo>
                <a:lnTo>
                  <a:pt x="49" y="41"/>
                </a:lnTo>
                <a:lnTo>
                  <a:pt x="41" y="41"/>
                </a:lnTo>
                <a:lnTo>
                  <a:pt x="33" y="38"/>
                </a:lnTo>
                <a:lnTo>
                  <a:pt x="25" y="34"/>
                </a:lnTo>
                <a:lnTo>
                  <a:pt x="19" y="28"/>
                </a:lnTo>
                <a:lnTo>
                  <a:pt x="13" y="22"/>
                </a:lnTo>
                <a:lnTo>
                  <a:pt x="10" y="15"/>
                </a:lnTo>
                <a:lnTo>
                  <a:pt x="6" y="8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500800" y="4913280"/>
            <a:ext cx="79200" cy="76320"/>
          </a:xfrm>
          <a:custGeom>
            <a:avLst/>
            <a:gdLst/>
            <a:ahLst/>
            <a:rect l="l" t="t" r="r" b="b"/>
            <a:pathLst>
              <a:path w="50" h="48">
                <a:moveTo>
                  <a:pt x="49" y="0"/>
                </a:moveTo>
                <a:lnTo>
                  <a:pt x="39" y="0"/>
                </a:lnTo>
                <a:lnTo>
                  <a:pt x="30" y="4"/>
                </a:lnTo>
                <a:lnTo>
                  <a:pt x="22" y="8"/>
                </a:lnTo>
                <a:lnTo>
                  <a:pt x="15" y="13"/>
                </a:lnTo>
                <a:lnTo>
                  <a:pt x="8" y="21"/>
                </a:lnTo>
                <a:lnTo>
                  <a:pt x="4" y="28"/>
                </a:lnTo>
                <a:lnTo>
                  <a:pt x="0" y="38"/>
                </a:lnTo>
                <a:lnTo>
                  <a:pt x="0" y="47"/>
                </a:lnTo>
                <a:lnTo>
                  <a:pt x="6" y="47"/>
                </a:lnTo>
                <a:lnTo>
                  <a:pt x="6" y="40"/>
                </a:lnTo>
                <a:lnTo>
                  <a:pt x="10" y="32"/>
                </a:lnTo>
                <a:lnTo>
                  <a:pt x="13" y="23"/>
                </a:lnTo>
                <a:lnTo>
                  <a:pt x="19" y="17"/>
                </a:lnTo>
                <a:lnTo>
                  <a:pt x="25" y="13"/>
                </a:lnTo>
                <a:lnTo>
                  <a:pt x="33" y="10"/>
                </a:lnTo>
                <a:lnTo>
                  <a:pt x="41" y="6"/>
                </a:lnTo>
                <a:lnTo>
                  <a:pt x="49" y="6"/>
                </a:lnTo>
                <a:lnTo>
                  <a:pt x="49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390920" y="5710320"/>
            <a:ext cx="79560" cy="77760"/>
          </a:xfrm>
          <a:custGeom>
            <a:avLst/>
            <a:gdLst/>
            <a:ahLst/>
            <a:rect l="l" t="t" r="r" b="b"/>
            <a:pathLst>
              <a:path w="50" h="49">
                <a:moveTo>
                  <a:pt x="49" y="48"/>
                </a:moveTo>
                <a:lnTo>
                  <a:pt x="47" y="39"/>
                </a:lnTo>
                <a:lnTo>
                  <a:pt x="45" y="29"/>
                </a:lnTo>
                <a:lnTo>
                  <a:pt x="40" y="22"/>
                </a:lnTo>
                <a:lnTo>
                  <a:pt x="34" y="14"/>
                </a:lnTo>
                <a:lnTo>
                  <a:pt x="28" y="7"/>
                </a:lnTo>
                <a:lnTo>
                  <a:pt x="18" y="5"/>
                </a:lnTo>
                <a:lnTo>
                  <a:pt x="9" y="1"/>
                </a:lnTo>
                <a:lnTo>
                  <a:pt x="0" y="0"/>
                </a:lnTo>
                <a:lnTo>
                  <a:pt x="0" y="6"/>
                </a:lnTo>
                <a:lnTo>
                  <a:pt x="7" y="7"/>
                </a:lnTo>
                <a:lnTo>
                  <a:pt x="17" y="11"/>
                </a:lnTo>
                <a:lnTo>
                  <a:pt x="23" y="14"/>
                </a:lnTo>
                <a:lnTo>
                  <a:pt x="29" y="18"/>
                </a:lnTo>
                <a:lnTo>
                  <a:pt x="35" y="24"/>
                </a:lnTo>
                <a:lnTo>
                  <a:pt x="38" y="31"/>
                </a:lnTo>
                <a:lnTo>
                  <a:pt x="41" y="39"/>
                </a:lnTo>
                <a:lnTo>
                  <a:pt x="43" y="48"/>
                </a:lnTo>
                <a:lnTo>
                  <a:pt x="49" y="48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390920" y="5786280"/>
            <a:ext cx="79560" cy="76320"/>
          </a:xfrm>
          <a:custGeom>
            <a:avLst/>
            <a:gdLst/>
            <a:ahLst/>
            <a:rect l="l" t="t" r="r" b="b"/>
            <a:pathLst>
              <a:path w="50" h="48">
                <a:moveTo>
                  <a:pt x="0" y="47"/>
                </a:moveTo>
                <a:lnTo>
                  <a:pt x="9" y="45"/>
                </a:lnTo>
                <a:lnTo>
                  <a:pt x="18" y="44"/>
                </a:lnTo>
                <a:lnTo>
                  <a:pt x="28" y="39"/>
                </a:lnTo>
                <a:lnTo>
                  <a:pt x="34" y="33"/>
                </a:lnTo>
                <a:lnTo>
                  <a:pt x="40" y="27"/>
                </a:lnTo>
                <a:lnTo>
                  <a:pt x="45" y="17"/>
                </a:lnTo>
                <a:lnTo>
                  <a:pt x="47" y="10"/>
                </a:lnTo>
                <a:lnTo>
                  <a:pt x="49" y="0"/>
                </a:lnTo>
                <a:lnTo>
                  <a:pt x="43" y="0"/>
                </a:lnTo>
                <a:lnTo>
                  <a:pt x="41" y="8"/>
                </a:lnTo>
                <a:lnTo>
                  <a:pt x="38" y="15"/>
                </a:lnTo>
                <a:lnTo>
                  <a:pt x="35" y="22"/>
                </a:lnTo>
                <a:lnTo>
                  <a:pt x="29" y="28"/>
                </a:lnTo>
                <a:lnTo>
                  <a:pt x="23" y="33"/>
                </a:lnTo>
                <a:lnTo>
                  <a:pt x="17" y="38"/>
                </a:lnTo>
                <a:lnTo>
                  <a:pt x="7" y="39"/>
                </a:lnTo>
                <a:lnTo>
                  <a:pt x="0" y="41"/>
                </a:lnTo>
                <a:lnTo>
                  <a:pt x="0" y="47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309920" y="5786280"/>
            <a:ext cx="82800" cy="76320"/>
          </a:xfrm>
          <a:custGeom>
            <a:avLst/>
            <a:gdLst/>
            <a:ahLst/>
            <a:rect l="l" t="t" r="r" b="b"/>
            <a:pathLst>
              <a:path w="52" h="48">
                <a:moveTo>
                  <a:pt x="0" y="0"/>
                </a:moveTo>
                <a:lnTo>
                  <a:pt x="0" y="10"/>
                </a:lnTo>
                <a:lnTo>
                  <a:pt x="4" y="17"/>
                </a:lnTo>
                <a:lnTo>
                  <a:pt x="8" y="27"/>
                </a:lnTo>
                <a:lnTo>
                  <a:pt x="15" y="33"/>
                </a:lnTo>
                <a:lnTo>
                  <a:pt x="23" y="39"/>
                </a:lnTo>
                <a:lnTo>
                  <a:pt x="30" y="44"/>
                </a:lnTo>
                <a:lnTo>
                  <a:pt x="40" y="45"/>
                </a:lnTo>
                <a:lnTo>
                  <a:pt x="51" y="47"/>
                </a:lnTo>
                <a:lnTo>
                  <a:pt x="51" y="41"/>
                </a:lnTo>
                <a:lnTo>
                  <a:pt x="41" y="39"/>
                </a:lnTo>
                <a:lnTo>
                  <a:pt x="34" y="38"/>
                </a:lnTo>
                <a:lnTo>
                  <a:pt x="25" y="33"/>
                </a:lnTo>
                <a:lnTo>
                  <a:pt x="19" y="28"/>
                </a:lnTo>
                <a:lnTo>
                  <a:pt x="15" y="22"/>
                </a:lnTo>
                <a:lnTo>
                  <a:pt x="10" y="15"/>
                </a:lnTo>
                <a:lnTo>
                  <a:pt x="6" y="8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309920" y="5710320"/>
            <a:ext cx="82800" cy="77760"/>
          </a:xfrm>
          <a:custGeom>
            <a:avLst/>
            <a:gdLst/>
            <a:ahLst/>
            <a:rect l="l" t="t" r="r" b="b"/>
            <a:pathLst>
              <a:path w="52" h="49">
                <a:moveTo>
                  <a:pt x="51" y="0"/>
                </a:moveTo>
                <a:lnTo>
                  <a:pt x="40" y="1"/>
                </a:lnTo>
                <a:lnTo>
                  <a:pt x="30" y="5"/>
                </a:lnTo>
                <a:lnTo>
                  <a:pt x="23" y="7"/>
                </a:lnTo>
                <a:lnTo>
                  <a:pt x="15" y="14"/>
                </a:lnTo>
                <a:lnTo>
                  <a:pt x="8" y="22"/>
                </a:lnTo>
                <a:lnTo>
                  <a:pt x="4" y="29"/>
                </a:lnTo>
                <a:lnTo>
                  <a:pt x="0" y="39"/>
                </a:lnTo>
                <a:lnTo>
                  <a:pt x="0" y="48"/>
                </a:lnTo>
                <a:lnTo>
                  <a:pt x="6" y="48"/>
                </a:lnTo>
                <a:lnTo>
                  <a:pt x="6" y="39"/>
                </a:lnTo>
                <a:lnTo>
                  <a:pt x="10" y="31"/>
                </a:lnTo>
                <a:lnTo>
                  <a:pt x="15" y="24"/>
                </a:lnTo>
                <a:lnTo>
                  <a:pt x="19" y="18"/>
                </a:lnTo>
                <a:lnTo>
                  <a:pt x="25" y="14"/>
                </a:lnTo>
                <a:lnTo>
                  <a:pt x="34" y="11"/>
                </a:lnTo>
                <a:lnTo>
                  <a:pt x="41" y="7"/>
                </a:lnTo>
                <a:lnTo>
                  <a:pt x="51" y="6"/>
                </a:lnTo>
                <a:lnTo>
                  <a:pt x="51" y="0"/>
                </a:lnTo>
              </a:path>
            </a:pathLst>
          </a:custGeom>
          <a:solidFill>
            <a:srgbClr val="1f1a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884840" y="5292720"/>
            <a:ext cx="4680" cy="1440"/>
          </a:xfrm>
          <a:prstGeom prst="line">
            <a:avLst/>
          </a:prstGeom>
          <a:ln w="12600">
            <a:solidFill>
              <a:srgbClr val="1f1a1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541840" y="4227480"/>
            <a:ext cx="487440" cy="87480"/>
          </a:xfrm>
          <a:custGeom>
            <a:avLst/>
            <a:gdLst/>
            <a:ahLst/>
            <a:rect l="l" t="t" r="r" b="b"/>
            <a:pathLst>
              <a:path w="307" h="55">
                <a:moveTo>
                  <a:pt x="2" y="8"/>
                </a:moveTo>
                <a:lnTo>
                  <a:pt x="0" y="14"/>
                </a:lnTo>
                <a:lnTo>
                  <a:pt x="304" y="54"/>
                </a:lnTo>
                <a:lnTo>
                  <a:pt x="306" y="40"/>
                </a:lnTo>
                <a:lnTo>
                  <a:pt x="2" y="0"/>
                </a:lnTo>
                <a:lnTo>
                  <a:pt x="2" y="8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192640" y="3990960"/>
            <a:ext cx="196920" cy="182520"/>
          </a:xfrm>
          <a:custGeom>
            <a:avLst/>
            <a:gdLst/>
            <a:ahLst/>
            <a:rect l="l" t="t" r="r" b="b"/>
            <a:pathLst>
              <a:path w="124" h="115">
                <a:moveTo>
                  <a:pt x="5" y="5"/>
                </a:moveTo>
                <a:lnTo>
                  <a:pt x="0" y="9"/>
                </a:lnTo>
                <a:lnTo>
                  <a:pt x="114" y="114"/>
                </a:lnTo>
                <a:lnTo>
                  <a:pt x="123" y="103"/>
                </a:lnTo>
                <a:lnTo>
                  <a:pt x="10" y="0"/>
                </a:lnTo>
                <a:lnTo>
                  <a:pt x="5" y="5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956040" y="3833640"/>
            <a:ext cx="1081080" cy="131760"/>
          </a:xfrm>
          <a:custGeom>
            <a:avLst/>
            <a:gdLst/>
            <a:ahLst/>
            <a:rect l="l" t="t" r="r" b="b"/>
            <a:pathLst>
              <a:path w="681" h="83">
                <a:moveTo>
                  <a:pt x="1" y="8"/>
                </a:moveTo>
                <a:lnTo>
                  <a:pt x="0" y="15"/>
                </a:lnTo>
                <a:lnTo>
                  <a:pt x="679" y="82"/>
                </a:lnTo>
                <a:lnTo>
                  <a:pt x="680" y="68"/>
                </a:lnTo>
                <a:lnTo>
                  <a:pt x="1" y="0"/>
                </a:lnTo>
                <a:lnTo>
                  <a:pt x="1" y="8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489480" y="3897360"/>
            <a:ext cx="304560" cy="231840"/>
          </a:xfrm>
          <a:custGeom>
            <a:avLst/>
            <a:gdLst/>
            <a:ahLst/>
            <a:rect l="l" t="t" r="r" b="b"/>
            <a:pathLst>
              <a:path w="192" h="146">
                <a:moveTo>
                  <a:pt x="186" y="5"/>
                </a:moveTo>
                <a:lnTo>
                  <a:pt x="184" y="0"/>
                </a:lnTo>
                <a:lnTo>
                  <a:pt x="0" y="134"/>
                </a:lnTo>
                <a:lnTo>
                  <a:pt x="8" y="145"/>
                </a:lnTo>
                <a:lnTo>
                  <a:pt x="191" y="11"/>
                </a:lnTo>
                <a:lnTo>
                  <a:pt x="186" y="5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602160" y="2922480"/>
            <a:ext cx="234720" cy="874800"/>
          </a:xfrm>
          <a:custGeom>
            <a:avLst/>
            <a:gdLst/>
            <a:ahLst/>
            <a:rect l="l" t="t" r="r" b="b"/>
            <a:pathLst>
              <a:path w="190" h="707">
                <a:moveTo>
                  <a:pt x="8" y="4"/>
                </a:moveTo>
                <a:lnTo>
                  <a:pt x="0" y="5"/>
                </a:lnTo>
                <a:lnTo>
                  <a:pt x="175" y="706"/>
                </a:lnTo>
                <a:lnTo>
                  <a:pt x="189" y="701"/>
                </a:lnTo>
                <a:lnTo>
                  <a:pt x="14" y="0"/>
                </a:lnTo>
                <a:lnTo>
                  <a:pt x="8" y="4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784680" y="3589200"/>
            <a:ext cx="209520" cy="39960"/>
          </a:xfrm>
          <a:custGeom>
            <a:avLst/>
            <a:gdLst/>
            <a:ahLst/>
            <a:rect l="l" t="t" r="r" b="b"/>
            <a:pathLst>
              <a:path w="132" h="25">
                <a:moveTo>
                  <a:pt x="0" y="18"/>
                </a:moveTo>
                <a:lnTo>
                  <a:pt x="2" y="24"/>
                </a:lnTo>
                <a:lnTo>
                  <a:pt x="131" y="13"/>
                </a:lnTo>
                <a:lnTo>
                  <a:pt x="131" y="0"/>
                </a:lnTo>
                <a:lnTo>
                  <a:pt x="0" y="11"/>
                </a:lnTo>
                <a:lnTo>
                  <a:pt x="0" y="18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684600" y="3143160"/>
            <a:ext cx="492120" cy="154080"/>
          </a:xfrm>
          <a:custGeom>
            <a:avLst/>
            <a:gdLst/>
            <a:ahLst/>
            <a:rect l="l" t="t" r="r" b="b"/>
            <a:pathLst>
              <a:path w="310" h="97">
                <a:moveTo>
                  <a:pt x="1" y="88"/>
                </a:moveTo>
                <a:lnTo>
                  <a:pt x="3" y="96"/>
                </a:lnTo>
                <a:lnTo>
                  <a:pt x="309" y="14"/>
                </a:lnTo>
                <a:lnTo>
                  <a:pt x="306" y="0"/>
                </a:lnTo>
                <a:lnTo>
                  <a:pt x="0" y="81"/>
                </a:lnTo>
                <a:lnTo>
                  <a:pt x="1" y="88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894040" y="2065320"/>
            <a:ext cx="539640" cy="117360"/>
          </a:xfrm>
          <a:custGeom>
            <a:avLst/>
            <a:gdLst/>
            <a:ahLst/>
            <a:rect l="l" t="t" r="r" b="b"/>
            <a:pathLst>
              <a:path w="340" h="74">
                <a:moveTo>
                  <a:pt x="339" y="7"/>
                </a:moveTo>
                <a:lnTo>
                  <a:pt x="337" y="0"/>
                </a:lnTo>
                <a:lnTo>
                  <a:pt x="0" y="59"/>
                </a:lnTo>
                <a:lnTo>
                  <a:pt x="3" y="73"/>
                </a:lnTo>
                <a:lnTo>
                  <a:pt x="339" y="14"/>
                </a:lnTo>
                <a:lnTo>
                  <a:pt x="339" y="7"/>
                </a:lnTo>
              </a:path>
            </a:pathLst>
          </a:custGeom>
          <a:solidFill>
            <a:srgbClr val="dc2b19"/>
          </a:solidFill>
          <a:ln cap="rnd"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062160" y="5329080"/>
            <a:ext cx="424080" cy="543240"/>
          </a:xfrm>
          <a:custGeom>
            <a:avLst/>
            <a:gdLst/>
            <a:ahLst/>
            <a:rect l="l" t="t" r="r" b="b"/>
            <a:pathLst>
              <a:path w="267" h="342">
                <a:moveTo>
                  <a:pt x="261" y="5"/>
                </a:moveTo>
                <a:lnTo>
                  <a:pt x="255" y="0"/>
                </a:lnTo>
                <a:lnTo>
                  <a:pt x="0" y="333"/>
                </a:lnTo>
                <a:lnTo>
                  <a:pt x="11" y="341"/>
                </a:lnTo>
                <a:lnTo>
                  <a:pt x="266" y="7"/>
                </a:lnTo>
                <a:lnTo>
                  <a:pt x="261" y="5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589200" y="5275440"/>
            <a:ext cx="554040" cy="223560"/>
          </a:xfrm>
          <a:custGeom>
            <a:avLst/>
            <a:gdLst/>
            <a:ahLst/>
            <a:rect l="l" t="t" r="r" b="b"/>
            <a:pathLst>
              <a:path w="349" h="141">
                <a:moveTo>
                  <a:pt x="346" y="134"/>
                </a:moveTo>
                <a:lnTo>
                  <a:pt x="348" y="127"/>
                </a:lnTo>
                <a:lnTo>
                  <a:pt x="5" y="0"/>
                </a:lnTo>
                <a:lnTo>
                  <a:pt x="0" y="12"/>
                </a:lnTo>
                <a:lnTo>
                  <a:pt x="343" y="140"/>
                </a:lnTo>
                <a:lnTo>
                  <a:pt x="346" y="134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275000" y="5284800"/>
            <a:ext cx="623880" cy="209520"/>
          </a:xfrm>
          <a:custGeom>
            <a:avLst/>
            <a:gdLst/>
            <a:ahLst/>
            <a:rect l="l" t="t" r="r" b="b"/>
            <a:pathLst>
              <a:path w="393" h="132">
                <a:moveTo>
                  <a:pt x="390" y="5"/>
                </a:moveTo>
                <a:lnTo>
                  <a:pt x="388" y="0"/>
                </a:lnTo>
                <a:lnTo>
                  <a:pt x="0" y="118"/>
                </a:lnTo>
                <a:lnTo>
                  <a:pt x="5" y="131"/>
                </a:lnTo>
                <a:lnTo>
                  <a:pt x="392" y="14"/>
                </a:lnTo>
                <a:lnTo>
                  <a:pt x="390" y="5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035680" y="5008680"/>
            <a:ext cx="473040" cy="222120"/>
          </a:xfrm>
          <a:custGeom>
            <a:avLst/>
            <a:gdLst/>
            <a:ahLst/>
            <a:rect l="l" t="t" r="r" b="b"/>
            <a:pathLst>
              <a:path w="298" h="140">
                <a:moveTo>
                  <a:pt x="293" y="8"/>
                </a:moveTo>
                <a:lnTo>
                  <a:pt x="291" y="0"/>
                </a:lnTo>
                <a:lnTo>
                  <a:pt x="0" y="126"/>
                </a:lnTo>
                <a:lnTo>
                  <a:pt x="6" y="139"/>
                </a:lnTo>
                <a:lnTo>
                  <a:pt x="297" y="14"/>
                </a:lnTo>
                <a:lnTo>
                  <a:pt x="293" y="8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613480" y="5057640"/>
            <a:ext cx="142920" cy="233640"/>
          </a:xfrm>
          <a:custGeom>
            <a:avLst/>
            <a:gdLst/>
            <a:ahLst/>
            <a:rect l="l" t="t" r="r" b="b"/>
            <a:pathLst>
              <a:path w="90" h="147">
                <a:moveTo>
                  <a:pt x="83" y="143"/>
                </a:moveTo>
                <a:lnTo>
                  <a:pt x="89" y="138"/>
                </a:lnTo>
                <a:lnTo>
                  <a:pt x="11" y="0"/>
                </a:lnTo>
                <a:lnTo>
                  <a:pt x="0" y="5"/>
                </a:lnTo>
                <a:lnTo>
                  <a:pt x="76" y="146"/>
                </a:lnTo>
                <a:lnTo>
                  <a:pt x="83" y="143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3" name=""/>
          <p:cNvGrpSpPr/>
          <p:nvPr/>
        </p:nvGrpSpPr>
        <p:grpSpPr>
          <a:xfrm>
            <a:off x="2873520" y="3387600"/>
            <a:ext cx="493560" cy="758880"/>
            <a:chOff x="2873520" y="3387600"/>
            <a:chExt cx="493560" cy="758880"/>
          </a:xfrm>
        </p:grpSpPr>
        <p:sp>
          <p:nvSpPr>
            <p:cNvPr id="154" name=""/>
            <p:cNvSpPr/>
            <p:nvPr/>
          </p:nvSpPr>
          <p:spPr>
            <a:xfrm>
              <a:off x="3021120" y="4059000"/>
              <a:ext cx="345960" cy="87480"/>
            </a:xfrm>
            <a:custGeom>
              <a:avLst/>
              <a:gdLst/>
              <a:ahLst/>
              <a:rect l="l" t="t" r="r" b="b"/>
              <a:pathLst>
                <a:path w="218" h="55">
                  <a:moveTo>
                    <a:pt x="0" y="7"/>
                  </a:moveTo>
                  <a:lnTo>
                    <a:pt x="5" y="13"/>
                  </a:lnTo>
                  <a:lnTo>
                    <a:pt x="215" y="54"/>
                  </a:lnTo>
                  <a:lnTo>
                    <a:pt x="217" y="40"/>
                  </a:lnTo>
                  <a:lnTo>
                    <a:pt x="7" y="0"/>
                  </a:lnTo>
                  <a:lnTo>
                    <a:pt x="14" y="6"/>
                  </a:lnTo>
                  <a:lnTo>
                    <a:pt x="0" y="7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0" y="7"/>
                  </a:lnTo>
                </a:path>
              </a:pathLst>
            </a:custGeom>
            <a:noFill/>
            <a:ln w="255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2873520" y="3387600"/>
              <a:ext cx="169560" cy="684360"/>
            </a:xfrm>
            <a:custGeom>
              <a:avLst/>
              <a:gdLst/>
              <a:ahLst/>
              <a:rect l="l" t="t" r="r" b="b"/>
              <a:pathLst>
                <a:path w="107" h="431">
                  <a:moveTo>
                    <a:pt x="6" y="1"/>
                  </a:moveTo>
                  <a:lnTo>
                    <a:pt x="0" y="3"/>
                  </a:lnTo>
                  <a:lnTo>
                    <a:pt x="92" y="430"/>
                  </a:lnTo>
                  <a:lnTo>
                    <a:pt x="106" y="429"/>
                  </a:lnTo>
                  <a:lnTo>
                    <a:pt x="14" y="0"/>
                  </a:lnTo>
                  <a:lnTo>
                    <a:pt x="6" y="1"/>
                  </a:lnTo>
                </a:path>
              </a:pathLst>
            </a:custGeom>
            <a:noFill/>
            <a:ln w="255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6" name=""/>
          <p:cNvSpPr/>
          <p:nvPr/>
        </p:nvSpPr>
        <p:spPr>
          <a:xfrm>
            <a:off x="2840040" y="3041640"/>
            <a:ext cx="298440" cy="235080"/>
          </a:xfrm>
          <a:custGeom>
            <a:avLst/>
            <a:gdLst/>
            <a:ahLst/>
            <a:rect l="l" t="t" r="r" b="b"/>
            <a:pathLst>
              <a:path w="188" h="148">
                <a:moveTo>
                  <a:pt x="182" y="5"/>
                </a:moveTo>
                <a:lnTo>
                  <a:pt x="177" y="0"/>
                </a:lnTo>
                <a:lnTo>
                  <a:pt x="0" y="136"/>
                </a:lnTo>
                <a:lnTo>
                  <a:pt x="10" y="147"/>
                </a:lnTo>
                <a:lnTo>
                  <a:pt x="187" y="11"/>
                </a:lnTo>
                <a:lnTo>
                  <a:pt x="182" y="5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7" name=""/>
          <p:cNvGrpSpPr/>
          <p:nvPr/>
        </p:nvGrpSpPr>
        <p:grpSpPr>
          <a:xfrm>
            <a:off x="3689280" y="2055960"/>
            <a:ext cx="706680" cy="527040"/>
            <a:chOff x="3689280" y="2055960"/>
            <a:chExt cx="706680" cy="527040"/>
          </a:xfrm>
        </p:grpSpPr>
        <p:sp>
          <p:nvSpPr>
            <p:cNvPr id="158" name=""/>
            <p:cNvSpPr/>
            <p:nvPr/>
          </p:nvSpPr>
          <p:spPr>
            <a:xfrm>
              <a:off x="4362480" y="2055960"/>
              <a:ext cx="33480" cy="343080"/>
            </a:xfrm>
            <a:custGeom>
              <a:avLst/>
              <a:gdLst/>
              <a:ahLst/>
              <a:rect l="l" t="t" r="r" b="b"/>
              <a:pathLst>
                <a:path w="21" h="216">
                  <a:moveTo>
                    <a:pt x="14" y="215"/>
                  </a:moveTo>
                  <a:lnTo>
                    <a:pt x="20" y="215"/>
                  </a:lnTo>
                  <a:lnTo>
                    <a:pt x="14" y="0"/>
                  </a:lnTo>
                  <a:lnTo>
                    <a:pt x="0" y="2"/>
                  </a:lnTo>
                  <a:lnTo>
                    <a:pt x="6" y="215"/>
                  </a:lnTo>
                  <a:lnTo>
                    <a:pt x="14" y="215"/>
                  </a:lnTo>
                </a:path>
              </a:pathLst>
            </a:custGeom>
            <a:noFill/>
            <a:ln w="255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3692520" y="2464200"/>
              <a:ext cx="606600" cy="118800"/>
            </a:xfrm>
            <a:custGeom>
              <a:avLst/>
              <a:gdLst/>
              <a:ahLst/>
              <a:rect l="l" t="t" r="r" b="b"/>
              <a:pathLst>
                <a:path w="382" h="75">
                  <a:moveTo>
                    <a:pt x="0" y="66"/>
                  </a:moveTo>
                  <a:lnTo>
                    <a:pt x="8" y="72"/>
                  </a:lnTo>
                  <a:lnTo>
                    <a:pt x="381" y="13"/>
                  </a:lnTo>
                  <a:lnTo>
                    <a:pt x="379" y="0"/>
                  </a:lnTo>
                  <a:lnTo>
                    <a:pt x="6" y="58"/>
                  </a:lnTo>
                  <a:lnTo>
                    <a:pt x="15" y="66"/>
                  </a:lnTo>
                  <a:lnTo>
                    <a:pt x="0" y="66"/>
                  </a:lnTo>
                  <a:lnTo>
                    <a:pt x="0" y="74"/>
                  </a:lnTo>
                  <a:lnTo>
                    <a:pt x="8" y="72"/>
                  </a:lnTo>
                  <a:lnTo>
                    <a:pt x="0" y="66"/>
                  </a:lnTo>
                </a:path>
              </a:pathLst>
            </a:custGeom>
            <a:noFill/>
            <a:ln w="255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3689280" y="2076840"/>
              <a:ext cx="28800" cy="493560"/>
            </a:xfrm>
            <a:custGeom>
              <a:avLst/>
              <a:gdLst/>
              <a:ahLst/>
              <a:rect l="l" t="t" r="r" b="b"/>
              <a:pathLst>
                <a:path w="18" h="311">
                  <a:moveTo>
                    <a:pt x="6" y="0"/>
                  </a:moveTo>
                  <a:lnTo>
                    <a:pt x="0" y="0"/>
                  </a:lnTo>
                  <a:lnTo>
                    <a:pt x="3" y="310"/>
                  </a:lnTo>
                  <a:lnTo>
                    <a:pt x="17" y="310"/>
                  </a:lnTo>
                  <a:lnTo>
                    <a:pt x="14" y="0"/>
                  </a:lnTo>
                  <a:lnTo>
                    <a:pt x="6" y="0"/>
                  </a:lnTo>
                </a:path>
              </a:pathLst>
            </a:custGeom>
            <a:noFill/>
            <a:ln w="2556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1" name=""/>
          <p:cNvSpPr/>
          <p:nvPr/>
        </p:nvSpPr>
        <p:spPr>
          <a:xfrm>
            <a:off x="2894040" y="1644480"/>
            <a:ext cx="596880" cy="484200"/>
          </a:xfrm>
          <a:custGeom>
            <a:avLst/>
            <a:gdLst/>
            <a:ahLst/>
            <a:rect l="l" t="t" r="r" b="b"/>
            <a:pathLst>
              <a:path w="376" h="305">
                <a:moveTo>
                  <a:pt x="5" y="298"/>
                </a:moveTo>
                <a:lnTo>
                  <a:pt x="9" y="304"/>
                </a:lnTo>
                <a:lnTo>
                  <a:pt x="375" y="11"/>
                </a:lnTo>
                <a:lnTo>
                  <a:pt x="366" y="0"/>
                </a:lnTo>
                <a:lnTo>
                  <a:pt x="0" y="293"/>
                </a:lnTo>
                <a:lnTo>
                  <a:pt x="5" y="298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246560" y="5600880"/>
            <a:ext cx="90360" cy="147600"/>
          </a:xfrm>
          <a:custGeom>
            <a:avLst/>
            <a:gdLst/>
            <a:ahLst/>
            <a:rect l="l" t="t" r="r" b="b"/>
            <a:pathLst>
              <a:path w="57" h="93">
                <a:moveTo>
                  <a:pt x="50" y="88"/>
                </a:moveTo>
                <a:lnTo>
                  <a:pt x="56" y="86"/>
                </a:lnTo>
                <a:lnTo>
                  <a:pt x="12" y="0"/>
                </a:lnTo>
                <a:lnTo>
                  <a:pt x="0" y="6"/>
                </a:lnTo>
                <a:lnTo>
                  <a:pt x="43" y="92"/>
                </a:lnTo>
                <a:lnTo>
                  <a:pt x="50" y="88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456160" y="4151160"/>
            <a:ext cx="81000" cy="74880"/>
          </a:xfrm>
          <a:custGeom>
            <a:avLst/>
            <a:gdLst/>
            <a:ahLst/>
            <a:rect l="l" t="t" r="r" b="b"/>
            <a:pathLst>
              <a:path w="51" h="47">
                <a:moveTo>
                  <a:pt x="50" y="46"/>
                </a:moveTo>
                <a:lnTo>
                  <a:pt x="49" y="37"/>
                </a:lnTo>
                <a:lnTo>
                  <a:pt x="45" y="28"/>
                </a:lnTo>
                <a:lnTo>
                  <a:pt x="41" y="20"/>
                </a:lnTo>
                <a:lnTo>
                  <a:pt x="36" y="14"/>
                </a:lnTo>
                <a:lnTo>
                  <a:pt x="28" y="7"/>
                </a:lnTo>
                <a:lnTo>
                  <a:pt x="19" y="3"/>
                </a:lnTo>
                <a:lnTo>
                  <a:pt x="9" y="1"/>
                </a:lnTo>
                <a:lnTo>
                  <a:pt x="0" y="0"/>
                </a:lnTo>
                <a:lnTo>
                  <a:pt x="0" y="5"/>
                </a:lnTo>
                <a:lnTo>
                  <a:pt x="9" y="7"/>
                </a:lnTo>
                <a:lnTo>
                  <a:pt x="17" y="9"/>
                </a:lnTo>
                <a:lnTo>
                  <a:pt x="25" y="14"/>
                </a:lnTo>
                <a:lnTo>
                  <a:pt x="32" y="18"/>
                </a:lnTo>
                <a:lnTo>
                  <a:pt x="36" y="24"/>
                </a:lnTo>
                <a:lnTo>
                  <a:pt x="41" y="31"/>
                </a:lnTo>
                <a:lnTo>
                  <a:pt x="43" y="39"/>
                </a:lnTo>
                <a:lnTo>
                  <a:pt x="44" y="46"/>
                </a:lnTo>
                <a:lnTo>
                  <a:pt x="50" y="46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456160" y="4224240"/>
            <a:ext cx="8100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0" y="49"/>
                </a:moveTo>
                <a:lnTo>
                  <a:pt x="9" y="47"/>
                </a:lnTo>
                <a:lnTo>
                  <a:pt x="19" y="44"/>
                </a:lnTo>
                <a:lnTo>
                  <a:pt x="28" y="41"/>
                </a:lnTo>
                <a:lnTo>
                  <a:pt x="36" y="34"/>
                </a:lnTo>
                <a:lnTo>
                  <a:pt x="41" y="27"/>
                </a:lnTo>
                <a:lnTo>
                  <a:pt x="45" y="19"/>
                </a:lnTo>
                <a:lnTo>
                  <a:pt x="49" y="10"/>
                </a:lnTo>
                <a:lnTo>
                  <a:pt x="50" y="0"/>
                </a:lnTo>
                <a:lnTo>
                  <a:pt x="44" y="0"/>
                </a:lnTo>
                <a:lnTo>
                  <a:pt x="43" y="10"/>
                </a:lnTo>
                <a:lnTo>
                  <a:pt x="41" y="16"/>
                </a:lnTo>
                <a:lnTo>
                  <a:pt x="36" y="24"/>
                </a:lnTo>
                <a:lnTo>
                  <a:pt x="32" y="30"/>
                </a:lnTo>
                <a:lnTo>
                  <a:pt x="25" y="34"/>
                </a:lnTo>
                <a:lnTo>
                  <a:pt x="17" y="38"/>
                </a:lnTo>
                <a:lnTo>
                  <a:pt x="9" y="41"/>
                </a:lnTo>
                <a:lnTo>
                  <a:pt x="0" y="43"/>
                </a:lnTo>
                <a:lnTo>
                  <a:pt x="0" y="49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376960" y="4224240"/>
            <a:ext cx="81000" cy="79560"/>
          </a:xfrm>
          <a:custGeom>
            <a:avLst/>
            <a:gdLst/>
            <a:ahLst/>
            <a:rect l="l" t="t" r="r" b="b"/>
            <a:pathLst>
              <a:path w="51" h="50">
                <a:moveTo>
                  <a:pt x="0" y="0"/>
                </a:moveTo>
                <a:lnTo>
                  <a:pt x="2" y="10"/>
                </a:lnTo>
                <a:lnTo>
                  <a:pt x="5" y="19"/>
                </a:lnTo>
                <a:lnTo>
                  <a:pt x="7" y="27"/>
                </a:lnTo>
                <a:lnTo>
                  <a:pt x="14" y="34"/>
                </a:lnTo>
                <a:lnTo>
                  <a:pt x="22" y="41"/>
                </a:lnTo>
                <a:lnTo>
                  <a:pt x="31" y="44"/>
                </a:lnTo>
                <a:lnTo>
                  <a:pt x="41" y="47"/>
                </a:lnTo>
                <a:lnTo>
                  <a:pt x="50" y="49"/>
                </a:lnTo>
                <a:lnTo>
                  <a:pt x="50" y="43"/>
                </a:lnTo>
                <a:lnTo>
                  <a:pt x="41" y="41"/>
                </a:lnTo>
                <a:lnTo>
                  <a:pt x="33" y="38"/>
                </a:lnTo>
                <a:lnTo>
                  <a:pt x="25" y="34"/>
                </a:lnTo>
                <a:lnTo>
                  <a:pt x="19" y="30"/>
                </a:lnTo>
                <a:lnTo>
                  <a:pt x="14" y="24"/>
                </a:lnTo>
                <a:lnTo>
                  <a:pt x="9" y="16"/>
                </a:lnTo>
                <a:lnTo>
                  <a:pt x="7" y="1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376960" y="4151160"/>
            <a:ext cx="81000" cy="74880"/>
          </a:xfrm>
          <a:custGeom>
            <a:avLst/>
            <a:gdLst/>
            <a:ahLst/>
            <a:rect l="l" t="t" r="r" b="b"/>
            <a:pathLst>
              <a:path w="51" h="47">
                <a:moveTo>
                  <a:pt x="50" y="0"/>
                </a:moveTo>
                <a:lnTo>
                  <a:pt x="41" y="1"/>
                </a:lnTo>
                <a:lnTo>
                  <a:pt x="31" y="3"/>
                </a:lnTo>
                <a:lnTo>
                  <a:pt x="22" y="7"/>
                </a:lnTo>
                <a:lnTo>
                  <a:pt x="14" y="14"/>
                </a:lnTo>
                <a:lnTo>
                  <a:pt x="7" y="20"/>
                </a:lnTo>
                <a:lnTo>
                  <a:pt x="5" y="28"/>
                </a:lnTo>
                <a:lnTo>
                  <a:pt x="2" y="37"/>
                </a:lnTo>
                <a:lnTo>
                  <a:pt x="0" y="46"/>
                </a:lnTo>
                <a:lnTo>
                  <a:pt x="6" y="46"/>
                </a:lnTo>
                <a:lnTo>
                  <a:pt x="7" y="39"/>
                </a:lnTo>
                <a:lnTo>
                  <a:pt x="9" y="31"/>
                </a:lnTo>
                <a:lnTo>
                  <a:pt x="14" y="24"/>
                </a:lnTo>
                <a:lnTo>
                  <a:pt x="19" y="18"/>
                </a:lnTo>
                <a:lnTo>
                  <a:pt x="25" y="14"/>
                </a:lnTo>
                <a:lnTo>
                  <a:pt x="33" y="9"/>
                </a:lnTo>
                <a:lnTo>
                  <a:pt x="41" y="7"/>
                </a:lnTo>
                <a:lnTo>
                  <a:pt x="50" y="5"/>
                </a:lnTo>
                <a:lnTo>
                  <a:pt x="50" y="0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519360" y="1949400"/>
            <a:ext cx="98640" cy="101520"/>
          </a:xfrm>
          <a:custGeom>
            <a:avLst/>
            <a:gdLst/>
            <a:ahLst/>
            <a:rect l="l" t="t" r="r" b="b"/>
            <a:pathLst>
              <a:path w="62" h="64">
                <a:moveTo>
                  <a:pt x="61" y="63"/>
                </a:moveTo>
                <a:lnTo>
                  <a:pt x="59" y="50"/>
                </a:lnTo>
                <a:lnTo>
                  <a:pt x="56" y="38"/>
                </a:lnTo>
                <a:lnTo>
                  <a:pt x="50" y="28"/>
                </a:lnTo>
                <a:lnTo>
                  <a:pt x="42" y="19"/>
                </a:lnTo>
                <a:lnTo>
                  <a:pt x="35" y="11"/>
                </a:lnTo>
                <a:lnTo>
                  <a:pt x="24" y="6"/>
                </a:lnTo>
                <a:lnTo>
                  <a:pt x="12" y="2"/>
                </a:lnTo>
                <a:lnTo>
                  <a:pt x="0" y="0"/>
                </a:lnTo>
                <a:lnTo>
                  <a:pt x="0" y="8"/>
                </a:lnTo>
                <a:lnTo>
                  <a:pt x="11" y="8"/>
                </a:lnTo>
                <a:lnTo>
                  <a:pt x="20" y="11"/>
                </a:lnTo>
                <a:lnTo>
                  <a:pt x="29" y="17"/>
                </a:lnTo>
                <a:lnTo>
                  <a:pt x="37" y="24"/>
                </a:lnTo>
                <a:lnTo>
                  <a:pt x="46" y="32"/>
                </a:lnTo>
                <a:lnTo>
                  <a:pt x="50" y="41"/>
                </a:lnTo>
                <a:lnTo>
                  <a:pt x="53" y="52"/>
                </a:lnTo>
                <a:lnTo>
                  <a:pt x="55" y="63"/>
                </a:lnTo>
                <a:lnTo>
                  <a:pt x="61" y="63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519360" y="2049480"/>
            <a:ext cx="98640" cy="98280"/>
          </a:xfrm>
          <a:custGeom>
            <a:avLst/>
            <a:gdLst/>
            <a:ahLst/>
            <a:rect l="l" t="t" r="r" b="b"/>
            <a:pathLst>
              <a:path w="62" h="62">
                <a:moveTo>
                  <a:pt x="0" y="61"/>
                </a:moveTo>
                <a:lnTo>
                  <a:pt x="12" y="59"/>
                </a:lnTo>
                <a:lnTo>
                  <a:pt x="24" y="56"/>
                </a:lnTo>
                <a:lnTo>
                  <a:pt x="35" y="49"/>
                </a:lnTo>
                <a:lnTo>
                  <a:pt x="42" y="42"/>
                </a:lnTo>
                <a:lnTo>
                  <a:pt x="50" y="34"/>
                </a:lnTo>
                <a:lnTo>
                  <a:pt x="56" y="23"/>
                </a:lnTo>
                <a:lnTo>
                  <a:pt x="59" y="13"/>
                </a:lnTo>
                <a:lnTo>
                  <a:pt x="61" y="0"/>
                </a:lnTo>
                <a:lnTo>
                  <a:pt x="55" y="0"/>
                </a:lnTo>
                <a:lnTo>
                  <a:pt x="53" y="11"/>
                </a:lnTo>
                <a:lnTo>
                  <a:pt x="50" y="21"/>
                </a:lnTo>
                <a:lnTo>
                  <a:pt x="46" y="30"/>
                </a:lnTo>
                <a:lnTo>
                  <a:pt x="37" y="38"/>
                </a:lnTo>
                <a:lnTo>
                  <a:pt x="29" y="45"/>
                </a:lnTo>
                <a:lnTo>
                  <a:pt x="20" y="49"/>
                </a:lnTo>
                <a:lnTo>
                  <a:pt x="11" y="53"/>
                </a:lnTo>
                <a:lnTo>
                  <a:pt x="0" y="55"/>
                </a:lnTo>
                <a:lnTo>
                  <a:pt x="0" y="61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421080" y="2049480"/>
            <a:ext cx="100080" cy="98280"/>
          </a:xfrm>
          <a:custGeom>
            <a:avLst/>
            <a:gdLst/>
            <a:ahLst/>
            <a:rect l="l" t="t" r="r" b="b"/>
            <a:pathLst>
              <a:path w="63" h="62">
                <a:moveTo>
                  <a:pt x="0" y="0"/>
                </a:moveTo>
                <a:lnTo>
                  <a:pt x="1" y="13"/>
                </a:lnTo>
                <a:lnTo>
                  <a:pt x="5" y="23"/>
                </a:lnTo>
                <a:lnTo>
                  <a:pt x="11" y="34"/>
                </a:lnTo>
                <a:lnTo>
                  <a:pt x="18" y="42"/>
                </a:lnTo>
                <a:lnTo>
                  <a:pt x="28" y="49"/>
                </a:lnTo>
                <a:lnTo>
                  <a:pt x="37" y="56"/>
                </a:lnTo>
                <a:lnTo>
                  <a:pt x="49" y="59"/>
                </a:lnTo>
                <a:lnTo>
                  <a:pt x="62" y="61"/>
                </a:lnTo>
                <a:lnTo>
                  <a:pt x="62" y="55"/>
                </a:lnTo>
                <a:lnTo>
                  <a:pt x="51" y="53"/>
                </a:lnTo>
                <a:lnTo>
                  <a:pt x="40" y="49"/>
                </a:lnTo>
                <a:lnTo>
                  <a:pt x="31" y="45"/>
                </a:lnTo>
                <a:lnTo>
                  <a:pt x="22" y="38"/>
                </a:lnTo>
                <a:lnTo>
                  <a:pt x="17" y="30"/>
                </a:lnTo>
                <a:lnTo>
                  <a:pt x="11" y="21"/>
                </a:lnTo>
                <a:lnTo>
                  <a:pt x="7" y="11"/>
                </a:lnTo>
                <a:lnTo>
                  <a:pt x="7" y="0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421080" y="1949400"/>
            <a:ext cx="100080" cy="101520"/>
          </a:xfrm>
          <a:custGeom>
            <a:avLst/>
            <a:gdLst/>
            <a:ahLst/>
            <a:rect l="l" t="t" r="r" b="b"/>
            <a:pathLst>
              <a:path w="63" h="64">
                <a:moveTo>
                  <a:pt x="62" y="0"/>
                </a:moveTo>
                <a:lnTo>
                  <a:pt x="49" y="2"/>
                </a:lnTo>
                <a:lnTo>
                  <a:pt x="37" y="6"/>
                </a:lnTo>
                <a:lnTo>
                  <a:pt x="28" y="11"/>
                </a:lnTo>
                <a:lnTo>
                  <a:pt x="18" y="19"/>
                </a:lnTo>
                <a:lnTo>
                  <a:pt x="11" y="28"/>
                </a:lnTo>
                <a:lnTo>
                  <a:pt x="5" y="38"/>
                </a:lnTo>
                <a:lnTo>
                  <a:pt x="1" y="50"/>
                </a:lnTo>
                <a:lnTo>
                  <a:pt x="0" y="63"/>
                </a:lnTo>
                <a:lnTo>
                  <a:pt x="7" y="63"/>
                </a:lnTo>
                <a:lnTo>
                  <a:pt x="7" y="52"/>
                </a:lnTo>
                <a:lnTo>
                  <a:pt x="11" y="41"/>
                </a:lnTo>
                <a:lnTo>
                  <a:pt x="17" y="32"/>
                </a:lnTo>
                <a:lnTo>
                  <a:pt x="22" y="24"/>
                </a:lnTo>
                <a:lnTo>
                  <a:pt x="31" y="17"/>
                </a:lnTo>
                <a:lnTo>
                  <a:pt x="40" y="11"/>
                </a:lnTo>
                <a:lnTo>
                  <a:pt x="51" y="8"/>
                </a:lnTo>
                <a:lnTo>
                  <a:pt x="62" y="8"/>
                </a:lnTo>
                <a:lnTo>
                  <a:pt x="62" y="0"/>
                </a:lnTo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638160" y="1914480"/>
            <a:ext cx="483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SEOUL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181560" y="4287960"/>
            <a:ext cx="146160" cy="131760"/>
          </a:xfrm>
          <a:custGeom>
            <a:avLst/>
            <a:gdLst/>
            <a:ahLst/>
            <a:rect l="l" t="t" r="r" b="b"/>
            <a:pathLst>
              <a:path w="92" h="83">
                <a:moveTo>
                  <a:pt x="86" y="76"/>
                </a:moveTo>
                <a:lnTo>
                  <a:pt x="91" y="71"/>
                </a:lnTo>
                <a:lnTo>
                  <a:pt x="9" y="0"/>
                </a:lnTo>
                <a:lnTo>
                  <a:pt x="0" y="11"/>
                </a:lnTo>
                <a:lnTo>
                  <a:pt x="82" y="82"/>
                </a:lnTo>
                <a:lnTo>
                  <a:pt x="86" y="76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722920" y="3956040"/>
            <a:ext cx="266760" cy="308160"/>
          </a:xfrm>
          <a:custGeom>
            <a:avLst/>
            <a:gdLst/>
            <a:ahLst/>
            <a:rect l="l" t="t" r="r" b="b"/>
            <a:pathLst>
              <a:path w="168" h="194">
                <a:moveTo>
                  <a:pt x="5" y="188"/>
                </a:moveTo>
                <a:lnTo>
                  <a:pt x="11" y="193"/>
                </a:lnTo>
                <a:lnTo>
                  <a:pt x="167" y="9"/>
                </a:lnTo>
                <a:lnTo>
                  <a:pt x="156" y="0"/>
                </a:lnTo>
                <a:lnTo>
                  <a:pt x="0" y="184"/>
                </a:lnTo>
                <a:lnTo>
                  <a:pt x="5" y="188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102360" y="4373640"/>
            <a:ext cx="66600" cy="554040"/>
          </a:xfrm>
          <a:custGeom>
            <a:avLst/>
            <a:gdLst/>
            <a:ahLst/>
            <a:rect l="l" t="t" r="r" b="b"/>
            <a:pathLst>
              <a:path w="42" h="349">
                <a:moveTo>
                  <a:pt x="7" y="348"/>
                </a:moveTo>
                <a:lnTo>
                  <a:pt x="14" y="348"/>
                </a:lnTo>
                <a:lnTo>
                  <a:pt x="41" y="0"/>
                </a:lnTo>
                <a:lnTo>
                  <a:pt x="26" y="0"/>
                </a:lnTo>
                <a:lnTo>
                  <a:pt x="0" y="346"/>
                </a:lnTo>
                <a:lnTo>
                  <a:pt x="7" y="348"/>
                </a:lnTo>
              </a:path>
            </a:pathLst>
          </a:custGeom>
          <a:solidFill>
            <a:srgbClr val="dc2b19"/>
          </a:solidFill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505320" y="4202280"/>
            <a:ext cx="287280" cy="198360"/>
          </a:xfrm>
          <a:custGeom>
            <a:avLst/>
            <a:gdLst/>
            <a:ahLst/>
            <a:rect l="l" t="t" r="r" b="b"/>
            <a:pathLst>
              <a:path w="181" h="125">
                <a:moveTo>
                  <a:pt x="5" y="6"/>
                </a:moveTo>
                <a:lnTo>
                  <a:pt x="0" y="13"/>
                </a:lnTo>
                <a:lnTo>
                  <a:pt x="172" y="124"/>
                </a:lnTo>
                <a:lnTo>
                  <a:pt x="180" y="111"/>
                </a:lnTo>
                <a:lnTo>
                  <a:pt x="8" y="0"/>
                </a:lnTo>
                <a:lnTo>
                  <a:pt x="5" y="6"/>
                </a:lnTo>
              </a:path>
            </a:pathLst>
          </a:custGeom>
          <a:solidFill>
            <a:srgbClr val="dc2b19"/>
          </a:solidFill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429000" y="4262400"/>
            <a:ext cx="82440" cy="907920"/>
          </a:xfrm>
          <a:custGeom>
            <a:avLst/>
            <a:gdLst/>
            <a:ahLst/>
            <a:rect l="l" t="t" r="r" b="b"/>
            <a:pathLst>
              <a:path w="52" h="572">
                <a:moveTo>
                  <a:pt x="45" y="571"/>
                </a:moveTo>
                <a:lnTo>
                  <a:pt x="51" y="569"/>
                </a:lnTo>
                <a:lnTo>
                  <a:pt x="15" y="0"/>
                </a:lnTo>
                <a:lnTo>
                  <a:pt x="0" y="2"/>
                </a:lnTo>
                <a:lnTo>
                  <a:pt x="36" y="571"/>
                </a:lnTo>
                <a:lnTo>
                  <a:pt x="45" y="571"/>
                </a:lnTo>
              </a:path>
            </a:pathLst>
          </a:custGeom>
          <a:solidFill>
            <a:srgbClr val="dc2b19"/>
          </a:solidFill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808600" y="4451400"/>
            <a:ext cx="324000" cy="250920"/>
          </a:xfrm>
          <a:custGeom>
            <a:avLst/>
            <a:gdLst/>
            <a:ahLst/>
            <a:rect l="l" t="t" r="r" b="b"/>
            <a:pathLst>
              <a:path w="168" h="194">
                <a:moveTo>
                  <a:pt x="5" y="188"/>
                </a:moveTo>
                <a:lnTo>
                  <a:pt x="11" y="193"/>
                </a:lnTo>
                <a:lnTo>
                  <a:pt x="167" y="9"/>
                </a:lnTo>
                <a:lnTo>
                  <a:pt x="156" y="0"/>
                </a:lnTo>
                <a:lnTo>
                  <a:pt x="0" y="184"/>
                </a:lnTo>
                <a:lnTo>
                  <a:pt x="5" y="188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298680" y="2884320"/>
            <a:ext cx="314640" cy="71640"/>
          </a:xfrm>
          <a:custGeom>
            <a:avLst/>
            <a:gdLst/>
            <a:ahLst/>
            <a:rect l="l" t="t" r="r" b="b"/>
            <a:pathLst>
              <a:path w="198" h="45">
                <a:moveTo>
                  <a:pt x="197" y="8"/>
                </a:moveTo>
                <a:lnTo>
                  <a:pt x="196" y="0"/>
                </a:lnTo>
                <a:lnTo>
                  <a:pt x="0" y="30"/>
                </a:lnTo>
                <a:lnTo>
                  <a:pt x="2" y="44"/>
                </a:lnTo>
                <a:lnTo>
                  <a:pt x="197" y="15"/>
                </a:lnTo>
                <a:lnTo>
                  <a:pt x="197" y="8"/>
                </a:lnTo>
              </a:path>
            </a:pathLst>
          </a:custGeom>
          <a:solidFill>
            <a:srgbClr val="dc2b19"/>
          </a:solidFill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511440" y="2138400"/>
            <a:ext cx="34920" cy="384120"/>
          </a:xfrm>
          <a:custGeom>
            <a:avLst/>
            <a:gdLst/>
            <a:ahLst/>
            <a:rect l="l" t="t" r="r" b="b"/>
            <a:pathLst>
              <a:path w="22" h="242">
                <a:moveTo>
                  <a:pt x="15" y="241"/>
                </a:moveTo>
                <a:lnTo>
                  <a:pt x="21" y="241"/>
                </a:lnTo>
                <a:lnTo>
                  <a:pt x="15" y="0"/>
                </a:lnTo>
                <a:lnTo>
                  <a:pt x="0" y="2"/>
                </a:lnTo>
                <a:lnTo>
                  <a:pt x="6" y="241"/>
                </a:lnTo>
                <a:lnTo>
                  <a:pt x="15" y="241"/>
                </a:lnTo>
              </a:path>
            </a:pathLst>
          </a:custGeom>
          <a:solidFill>
            <a:srgbClr val="dc2b19"/>
          </a:solidFill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271680" y="2127240"/>
            <a:ext cx="206640" cy="765360"/>
          </a:xfrm>
          <a:custGeom>
            <a:avLst/>
            <a:gdLst/>
            <a:ahLst/>
            <a:rect l="l" t="t" r="r" b="b"/>
            <a:pathLst>
              <a:path w="130" h="482">
                <a:moveTo>
                  <a:pt x="123" y="1"/>
                </a:moveTo>
                <a:lnTo>
                  <a:pt x="115" y="0"/>
                </a:lnTo>
                <a:lnTo>
                  <a:pt x="0" y="478"/>
                </a:lnTo>
                <a:lnTo>
                  <a:pt x="14" y="481"/>
                </a:lnTo>
                <a:lnTo>
                  <a:pt x="129" y="3"/>
                </a:lnTo>
                <a:lnTo>
                  <a:pt x="123" y="1"/>
                </a:lnTo>
              </a:path>
            </a:pathLst>
          </a:custGeom>
          <a:solidFill>
            <a:srgbClr val="dc2b19"/>
          </a:solidFill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3533760" y="2665440"/>
            <a:ext cx="74520" cy="245880"/>
          </a:xfrm>
          <a:custGeom>
            <a:avLst/>
            <a:gdLst/>
            <a:ahLst/>
            <a:rect l="l" t="t" r="r" b="b"/>
            <a:pathLst>
              <a:path w="190" h="707">
                <a:moveTo>
                  <a:pt x="8" y="4"/>
                </a:moveTo>
                <a:lnTo>
                  <a:pt x="0" y="5"/>
                </a:lnTo>
                <a:lnTo>
                  <a:pt x="175" y="706"/>
                </a:lnTo>
                <a:lnTo>
                  <a:pt x="189" y="701"/>
                </a:lnTo>
                <a:lnTo>
                  <a:pt x="14" y="0"/>
                </a:lnTo>
                <a:lnTo>
                  <a:pt x="8" y="4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2" name=""/>
          <p:cNvGrpSpPr/>
          <p:nvPr/>
        </p:nvGrpSpPr>
        <p:grpSpPr>
          <a:xfrm>
            <a:off x="1409760" y="2720880"/>
            <a:ext cx="1859040" cy="429480"/>
            <a:chOff x="1409760" y="2720880"/>
            <a:chExt cx="1859040" cy="429480"/>
          </a:xfrm>
        </p:grpSpPr>
        <p:sp>
          <p:nvSpPr>
            <p:cNvPr id="183" name=""/>
            <p:cNvSpPr/>
            <p:nvPr/>
          </p:nvSpPr>
          <p:spPr>
            <a:xfrm>
              <a:off x="3111480" y="2870280"/>
              <a:ext cx="157320" cy="15552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1581120" y="2720880"/>
              <a:ext cx="153360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Pyongtaek LNG Receiving Terminal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1523880" y="2949480"/>
              <a:ext cx="743040" cy="0"/>
            </a:xfrm>
            <a:prstGeom prst="line">
              <a:avLst/>
            </a:prstGeom>
            <a:ln w="12600">
              <a:solidFill>
                <a:srgbClr val="ff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1409760" y="2901960"/>
              <a:ext cx="114120" cy="95040"/>
            </a:xfrm>
            <a:prstGeom prst="ellipse">
              <a:avLst/>
            </a:prstGeom>
            <a:solidFill>
              <a:srgbClr val="ff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880" bIns="20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7" name=""/>
          <p:cNvSpPr/>
          <p:nvPr/>
        </p:nvSpPr>
        <p:spPr>
          <a:xfrm>
            <a:off x="1874880" y="2262240"/>
            <a:ext cx="3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8" name=""/>
          <p:cNvGrpSpPr/>
          <p:nvPr/>
        </p:nvGrpSpPr>
        <p:grpSpPr>
          <a:xfrm>
            <a:off x="1219320" y="2133720"/>
            <a:ext cx="1671480" cy="435600"/>
            <a:chOff x="1219320" y="2133720"/>
            <a:chExt cx="1671480" cy="435600"/>
          </a:xfrm>
        </p:grpSpPr>
        <p:sp>
          <p:nvSpPr>
            <p:cNvPr id="189" name=""/>
            <p:cNvSpPr/>
            <p:nvPr/>
          </p:nvSpPr>
          <p:spPr>
            <a:xfrm>
              <a:off x="2732040" y="2133720"/>
              <a:ext cx="158760" cy="15840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1276200" y="2139840"/>
              <a:ext cx="155268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Incheon LNG Receiving Termainal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1219320" y="2320920"/>
              <a:ext cx="114120" cy="94680"/>
            </a:xfrm>
            <a:prstGeom prst="ellipse">
              <a:avLst/>
            </a:prstGeom>
            <a:solidFill>
              <a:srgbClr val="ff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520" bIns="20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1324080" y="2368440"/>
              <a:ext cx="742680" cy="0"/>
            </a:xfrm>
            <a:prstGeom prst="line">
              <a:avLst/>
            </a:prstGeom>
            <a:ln w="12600">
              <a:solidFill>
                <a:srgbClr val="ff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3" name=""/>
          <p:cNvGrpSpPr/>
          <p:nvPr/>
        </p:nvGrpSpPr>
        <p:grpSpPr>
          <a:xfrm>
            <a:off x="5510160" y="5178600"/>
            <a:ext cx="2414520" cy="573840"/>
            <a:chOff x="5510160" y="5178600"/>
            <a:chExt cx="2414520" cy="573840"/>
          </a:xfrm>
        </p:grpSpPr>
        <p:sp>
          <p:nvSpPr>
            <p:cNvPr id="194" name=""/>
            <p:cNvSpPr/>
            <p:nvPr/>
          </p:nvSpPr>
          <p:spPr>
            <a:xfrm>
              <a:off x="5692680" y="5261040"/>
              <a:ext cx="157320" cy="15840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5510160" y="5416560"/>
              <a:ext cx="203364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Tongyong Receiving Terminal 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(under construction)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6162840" y="5178600"/>
              <a:ext cx="571320" cy="304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7067520" y="5578560"/>
              <a:ext cx="743040" cy="0"/>
            </a:xfrm>
            <a:prstGeom prst="line">
              <a:avLst/>
            </a:prstGeom>
            <a:ln w="12600">
              <a:solidFill>
                <a:srgbClr val="ff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7810560" y="5521320"/>
              <a:ext cx="114120" cy="94680"/>
            </a:xfrm>
            <a:prstGeom prst="ellipse">
              <a:avLst/>
            </a:prstGeom>
            <a:solidFill>
              <a:srgbClr val="ff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520" bIns="20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9" name=""/>
          <p:cNvSpPr/>
          <p:nvPr/>
        </p:nvSpPr>
        <p:spPr>
          <a:xfrm flipH="1">
            <a:off x="5594400" y="4772160"/>
            <a:ext cx="133200" cy="156960"/>
          </a:xfrm>
          <a:custGeom>
            <a:avLst/>
            <a:gdLst/>
            <a:ahLst/>
            <a:rect l="l" t="t" r="r" b="b"/>
            <a:pathLst>
              <a:path w="90" h="147">
                <a:moveTo>
                  <a:pt x="83" y="143"/>
                </a:moveTo>
                <a:lnTo>
                  <a:pt x="89" y="138"/>
                </a:lnTo>
                <a:lnTo>
                  <a:pt x="11" y="0"/>
                </a:lnTo>
                <a:lnTo>
                  <a:pt x="0" y="5"/>
                </a:lnTo>
                <a:lnTo>
                  <a:pt x="76" y="146"/>
                </a:lnTo>
                <a:lnTo>
                  <a:pt x="83" y="143"/>
                </a:lnTo>
              </a:path>
            </a:pathLst>
          </a:custGeom>
          <a:noFill/>
          <a:ln w="255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0" name=""/>
          <p:cNvGrpSpPr/>
          <p:nvPr/>
        </p:nvGrpSpPr>
        <p:grpSpPr>
          <a:xfrm>
            <a:off x="984240" y="5889600"/>
            <a:ext cx="7620120" cy="674280"/>
            <a:chOff x="984240" y="5889600"/>
            <a:chExt cx="7620120" cy="674280"/>
          </a:xfrm>
        </p:grpSpPr>
        <p:sp>
          <p:nvSpPr>
            <p:cNvPr id="201" name=""/>
            <p:cNvSpPr/>
            <p:nvPr/>
          </p:nvSpPr>
          <p:spPr>
            <a:xfrm>
              <a:off x="984240" y="6207120"/>
              <a:ext cx="762012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1100160" y="6302160"/>
              <a:ext cx="144288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First LNG R/T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1623960" y="6146640"/>
              <a:ext cx="0" cy="1587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1380960" y="5889600"/>
              <a:ext cx="54000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1986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5" name=""/>
          <p:cNvGrpSpPr/>
          <p:nvPr/>
        </p:nvGrpSpPr>
        <p:grpSpPr>
          <a:xfrm>
            <a:off x="2257560" y="5883120"/>
            <a:ext cx="1096920" cy="794520"/>
            <a:chOff x="2257560" y="5883120"/>
            <a:chExt cx="1096920" cy="794520"/>
          </a:xfrm>
        </p:grpSpPr>
        <p:sp>
          <p:nvSpPr>
            <p:cNvPr id="206" name=""/>
            <p:cNvSpPr/>
            <p:nvPr/>
          </p:nvSpPr>
          <p:spPr>
            <a:xfrm>
              <a:off x="2719800" y="6121080"/>
              <a:ext cx="0" cy="1587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2257560" y="6248160"/>
              <a:ext cx="109692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First Gas pipeline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2495880" y="5883120"/>
              <a:ext cx="53964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1987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9" name=""/>
          <p:cNvGrpSpPr/>
          <p:nvPr/>
        </p:nvGrpSpPr>
        <p:grpSpPr>
          <a:xfrm>
            <a:off x="3240000" y="5889600"/>
            <a:ext cx="1578240" cy="797760"/>
            <a:chOff x="3240000" y="5889600"/>
            <a:chExt cx="1578240" cy="797760"/>
          </a:xfrm>
        </p:grpSpPr>
        <p:sp>
          <p:nvSpPr>
            <p:cNvPr id="210" name=""/>
            <p:cNvSpPr/>
            <p:nvPr/>
          </p:nvSpPr>
          <p:spPr>
            <a:xfrm>
              <a:off x="3989520" y="6130800"/>
              <a:ext cx="0" cy="1587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3240000" y="6257880"/>
              <a:ext cx="157824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Central Korean pipeline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3730680" y="5889600"/>
              <a:ext cx="53964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1993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3" name=""/>
          <p:cNvGrpSpPr/>
          <p:nvPr/>
        </p:nvGrpSpPr>
        <p:grpSpPr>
          <a:xfrm>
            <a:off x="4643280" y="5921280"/>
            <a:ext cx="1382760" cy="890640"/>
            <a:chOff x="4643280" y="5921280"/>
            <a:chExt cx="1382760" cy="890640"/>
          </a:xfrm>
        </p:grpSpPr>
        <p:sp>
          <p:nvSpPr>
            <p:cNvPr id="214" name=""/>
            <p:cNvSpPr/>
            <p:nvPr/>
          </p:nvSpPr>
          <p:spPr>
            <a:xfrm>
              <a:off x="5297400" y="6116400"/>
              <a:ext cx="0" cy="13212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643280" y="6214680"/>
              <a:ext cx="1382760" cy="597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Second LNG R/T &amp; Further pipelines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5054760" y="5921280"/>
              <a:ext cx="53964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1996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7" name=""/>
          <p:cNvGrpSpPr/>
          <p:nvPr/>
        </p:nvGrpSpPr>
        <p:grpSpPr>
          <a:xfrm>
            <a:off x="6264360" y="5883120"/>
            <a:ext cx="1577880" cy="788400"/>
            <a:chOff x="6264360" y="5883120"/>
            <a:chExt cx="1577880" cy="788400"/>
          </a:xfrm>
        </p:grpSpPr>
        <p:sp>
          <p:nvSpPr>
            <p:cNvPr id="218" name=""/>
            <p:cNvSpPr/>
            <p:nvPr/>
          </p:nvSpPr>
          <p:spPr>
            <a:xfrm>
              <a:off x="7026120" y="6134040"/>
              <a:ext cx="0" cy="1587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6264360" y="6242040"/>
              <a:ext cx="157788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Northern &amp; Southern Korean pipeline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6781680" y="5883120"/>
              <a:ext cx="53928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2000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" name=""/>
          <p:cNvGrpSpPr/>
          <p:nvPr/>
        </p:nvGrpSpPr>
        <p:grpSpPr>
          <a:xfrm>
            <a:off x="7772400" y="5908680"/>
            <a:ext cx="1020600" cy="762840"/>
            <a:chOff x="7772400" y="5908680"/>
            <a:chExt cx="1020600" cy="762840"/>
          </a:xfrm>
        </p:grpSpPr>
        <p:sp>
          <p:nvSpPr>
            <p:cNvPr id="222" name=""/>
            <p:cNvSpPr/>
            <p:nvPr/>
          </p:nvSpPr>
          <p:spPr>
            <a:xfrm>
              <a:off x="8258040" y="6143400"/>
              <a:ext cx="0" cy="15876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7772400" y="6242040"/>
              <a:ext cx="1020600" cy="42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Third LNG R/T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8042040" y="5908680"/>
              <a:ext cx="54000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8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2001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5" name=""/>
          <p:cNvSpPr/>
          <p:nvPr/>
        </p:nvSpPr>
        <p:spPr>
          <a:xfrm>
            <a:off x="6429240" y="1666800"/>
            <a:ext cx="2556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Government developed initial infrastructure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6454800" y="2359080"/>
            <a:ext cx="23493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Government developed expansions to connect additional end-users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6492960" y="3305160"/>
            <a:ext cx="23493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Privatization to proceed, now that basic infrastructure is in place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2000-11-09T06:49:17Z</dcterms:created>
  <dc:creator>Enron Technology</dc:creator>
  <dc:description/>
  <dc:language>en-US</dc:language>
  <cp:lastModifiedBy>Enron Technology</cp:lastModifiedBy>
  <cp:lastPrinted>2000-11-09T11:57:48Z</cp:lastPrinted>
  <dcterms:modified xsi:type="dcterms:W3CDTF">2000-11-12T09:40:38Z</dcterms:modified>
  <cp:revision>134</cp:revision>
  <dc:subject/>
  <dc:title>No Slide Title</dc:title>
</cp:coreProperties>
</file>