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10.wmf" ContentType="image/x-wmf"/>
  <Override PartName="/ppt/media/image8.png" ContentType="image/png"/>
  <Override PartName="/ppt/media/image11.wmf" ContentType="image/x-wmf"/>
  <Override PartName="/ppt/media/image9.png" ContentType="image/png"/>
  <Override PartName="/ppt/embeddings/oleObject1.bin" ContentType="application/vnd.openxmlformats-officedocument.oleObject"/>
  <Override PartName="/ppt/embeddings/oleObject1.docx" ContentType="application/vnd.openxmlformats-officedocument.wordprocessingml.documen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04920" y="-228600"/>
            <a:ext cx="7347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GELogoFont"/>
              </a:rPr>
              <a:t>g</a:t>
            </a:r>
            <a:endParaRPr b="0" lang="en-US" sz="6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5493600" y="380880"/>
            <a:ext cx="3522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1999 World Services Congress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304920" y="762120"/>
            <a:ext cx="8610480" cy="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12600" y="6642000"/>
            <a:ext cx="9131400" cy="21600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10287000" y="1294920"/>
            <a:ext cx="1888920" cy="2264040"/>
            <a:chOff x="10287000" y="1294920"/>
            <a:chExt cx="1888920" cy="2264040"/>
          </a:xfrm>
        </p:grpSpPr>
        <p:sp>
          <p:nvSpPr>
            <p:cNvPr id="5" name=""/>
            <p:cNvSpPr/>
            <p:nvPr/>
          </p:nvSpPr>
          <p:spPr>
            <a:xfrm>
              <a:off x="10534320" y="1357200"/>
              <a:ext cx="1641600" cy="2021040"/>
            </a:xfrm>
            <a:custGeom>
              <a:avLst/>
              <a:gdLst/>
              <a:ahLst/>
              <a:rect l="l" t="t" r="r" b="b"/>
              <a:pathLst>
                <a:path w="1034" h="1273">
                  <a:moveTo>
                    <a:pt x="582" y="0"/>
                  </a:moveTo>
                  <a:lnTo>
                    <a:pt x="646" y="23"/>
                  </a:lnTo>
                  <a:lnTo>
                    <a:pt x="707" y="56"/>
                  </a:lnTo>
                  <a:lnTo>
                    <a:pt x="765" y="92"/>
                  </a:lnTo>
                  <a:lnTo>
                    <a:pt x="818" y="134"/>
                  </a:lnTo>
                  <a:lnTo>
                    <a:pt x="866" y="184"/>
                  </a:lnTo>
                  <a:lnTo>
                    <a:pt x="908" y="237"/>
                  </a:lnTo>
                  <a:lnTo>
                    <a:pt x="944" y="294"/>
                  </a:lnTo>
                  <a:lnTo>
                    <a:pt x="977" y="353"/>
                  </a:lnTo>
                  <a:lnTo>
                    <a:pt x="1000" y="417"/>
                  </a:lnTo>
                  <a:lnTo>
                    <a:pt x="1018" y="483"/>
                  </a:lnTo>
                  <a:lnTo>
                    <a:pt x="1030" y="550"/>
                  </a:lnTo>
                  <a:lnTo>
                    <a:pt x="1033" y="619"/>
                  </a:lnTo>
                  <a:lnTo>
                    <a:pt x="1030" y="688"/>
                  </a:lnTo>
                  <a:lnTo>
                    <a:pt x="1018" y="756"/>
                  </a:lnTo>
                  <a:lnTo>
                    <a:pt x="1000" y="821"/>
                  </a:lnTo>
                  <a:lnTo>
                    <a:pt x="977" y="884"/>
                  </a:lnTo>
                  <a:lnTo>
                    <a:pt x="944" y="944"/>
                  </a:lnTo>
                  <a:lnTo>
                    <a:pt x="908" y="1003"/>
                  </a:lnTo>
                  <a:lnTo>
                    <a:pt x="866" y="1055"/>
                  </a:lnTo>
                  <a:lnTo>
                    <a:pt x="818" y="1105"/>
                  </a:lnTo>
                  <a:lnTo>
                    <a:pt x="765" y="1148"/>
                  </a:lnTo>
                  <a:lnTo>
                    <a:pt x="707" y="1183"/>
                  </a:lnTo>
                  <a:lnTo>
                    <a:pt x="646" y="1215"/>
                  </a:lnTo>
                  <a:lnTo>
                    <a:pt x="582" y="1239"/>
                  </a:lnTo>
                  <a:lnTo>
                    <a:pt x="517" y="1257"/>
                  </a:lnTo>
                  <a:lnTo>
                    <a:pt x="450" y="1269"/>
                  </a:lnTo>
                  <a:lnTo>
                    <a:pt x="382" y="1272"/>
                  </a:lnTo>
                  <a:lnTo>
                    <a:pt x="313" y="1269"/>
                  </a:lnTo>
                  <a:lnTo>
                    <a:pt x="246" y="1257"/>
                  </a:lnTo>
                  <a:lnTo>
                    <a:pt x="180" y="1239"/>
                  </a:lnTo>
                  <a:lnTo>
                    <a:pt x="118" y="1215"/>
                  </a:lnTo>
                  <a:lnTo>
                    <a:pt x="57" y="1183"/>
                  </a:lnTo>
                  <a:lnTo>
                    <a:pt x="0" y="1148"/>
                  </a:lnTo>
                  <a:lnTo>
                    <a:pt x="36" y="1095"/>
                  </a:lnTo>
                  <a:lnTo>
                    <a:pt x="89" y="1129"/>
                  </a:lnTo>
                  <a:lnTo>
                    <a:pt x="144" y="1156"/>
                  </a:lnTo>
                  <a:lnTo>
                    <a:pt x="201" y="1179"/>
                  </a:lnTo>
                  <a:lnTo>
                    <a:pt x="261" y="1195"/>
                  </a:lnTo>
                  <a:lnTo>
                    <a:pt x="320" y="1204"/>
                  </a:lnTo>
                  <a:lnTo>
                    <a:pt x="382" y="1208"/>
                  </a:lnTo>
                  <a:lnTo>
                    <a:pt x="443" y="1204"/>
                  </a:lnTo>
                  <a:lnTo>
                    <a:pt x="504" y="1195"/>
                  </a:lnTo>
                  <a:lnTo>
                    <a:pt x="563" y="1179"/>
                  </a:lnTo>
                  <a:lnTo>
                    <a:pt x="621" y="1156"/>
                  </a:lnTo>
                  <a:lnTo>
                    <a:pt x="675" y="1129"/>
                  </a:lnTo>
                  <a:lnTo>
                    <a:pt x="727" y="1095"/>
                  </a:lnTo>
                  <a:lnTo>
                    <a:pt x="775" y="1057"/>
                  </a:lnTo>
                  <a:lnTo>
                    <a:pt x="818" y="1013"/>
                  </a:lnTo>
                  <a:lnTo>
                    <a:pt x="857" y="965"/>
                  </a:lnTo>
                  <a:lnTo>
                    <a:pt x="890" y="913"/>
                  </a:lnTo>
                  <a:lnTo>
                    <a:pt x="919" y="858"/>
                  </a:lnTo>
                  <a:lnTo>
                    <a:pt x="941" y="802"/>
                  </a:lnTo>
                  <a:lnTo>
                    <a:pt x="956" y="742"/>
                  </a:lnTo>
                  <a:lnTo>
                    <a:pt x="965" y="680"/>
                  </a:lnTo>
                  <a:lnTo>
                    <a:pt x="969" y="619"/>
                  </a:lnTo>
                  <a:lnTo>
                    <a:pt x="965" y="557"/>
                  </a:lnTo>
                  <a:lnTo>
                    <a:pt x="956" y="496"/>
                  </a:lnTo>
                  <a:lnTo>
                    <a:pt x="941" y="437"/>
                  </a:lnTo>
                  <a:lnTo>
                    <a:pt x="919" y="381"/>
                  </a:lnTo>
                  <a:lnTo>
                    <a:pt x="890" y="325"/>
                  </a:lnTo>
                  <a:lnTo>
                    <a:pt x="857" y="273"/>
                  </a:lnTo>
                  <a:lnTo>
                    <a:pt x="818" y="225"/>
                  </a:lnTo>
                  <a:lnTo>
                    <a:pt x="775" y="182"/>
                  </a:lnTo>
                  <a:lnTo>
                    <a:pt x="727" y="144"/>
                  </a:lnTo>
                  <a:lnTo>
                    <a:pt x="675" y="110"/>
                  </a:lnTo>
                  <a:lnTo>
                    <a:pt x="621" y="81"/>
                  </a:lnTo>
                  <a:lnTo>
                    <a:pt x="563" y="61"/>
                  </a:lnTo>
                  <a:lnTo>
                    <a:pt x="565" y="56"/>
                  </a:lnTo>
                  <a:lnTo>
                    <a:pt x="582" y="0"/>
                  </a:lnTo>
                </a:path>
              </a:pathLst>
            </a:custGeom>
            <a:solidFill>
              <a:srgbClr val="99c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 flipV="1">
              <a:off x="10574280" y="3060720"/>
              <a:ext cx="163440" cy="295200"/>
            </a:xfrm>
            <a:prstGeom prst="line">
              <a:avLst/>
            </a:prstGeom>
            <a:ln w="255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 flipV="1">
              <a:off x="11480760" y="1490400"/>
              <a:ext cx="56880" cy="112680"/>
            </a:xfrm>
            <a:prstGeom prst="line">
              <a:avLst/>
            </a:prstGeom>
            <a:ln w="255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 flipV="1">
              <a:off x="11575800" y="1294920"/>
              <a:ext cx="57240" cy="112680"/>
            </a:xfrm>
            <a:prstGeom prst="line">
              <a:avLst/>
            </a:prstGeom>
            <a:ln w="255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0755000" y="3384360"/>
              <a:ext cx="959040" cy="174600"/>
            </a:xfrm>
            <a:custGeom>
              <a:avLst/>
              <a:gdLst/>
              <a:ahLst/>
              <a:rect l="l" t="t" r="r" b="b"/>
              <a:pathLst>
                <a:path w="604" h="110">
                  <a:moveTo>
                    <a:pt x="2" y="70"/>
                  </a:moveTo>
                  <a:lnTo>
                    <a:pt x="14" y="57"/>
                  </a:lnTo>
                  <a:lnTo>
                    <a:pt x="31" y="46"/>
                  </a:lnTo>
                  <a:lnTo>
                    <a:pt x="63" y="30"/>
                  </a:lnTo>
                  <a:lnTo>
                    <a:pt x="100" y="21"/>
                  </a:lnTo>
                  <a:lnTo>
                    <a:pt x="134" y="13"/>
                  </a:lnTo>
                  <a:lnTo>
                    <a:pt x="181" y="6"/>
                  </a:lnTo>
                  <a:lnTo>
                    <a:pt x="225" y="2"/>
                  </a:lnTo>
                  <a:lnTo>
                    <a:pt x="277" y="0"/>
                  </a:lnTo>
                  <a:lnTo>
                    <a:pt x="340" y="0"/>
                  </a:lnTo>
                  <a:lnTo>
                    <a:pt x="407" y="4"/>
                  </a:lnTo>
                  <a:lnTo>
                    <a:pt x="453" y="10"/>
                  </a:lnTo>
                  <a:lnTo>
                    <a:pt x="502" y="19"/>
                  </a:lnTo>
                  <a:lnTo>
                    <a:pt x="549" y="33"/>
                  </a:lnTo>
                  <a:lnTo>
                    <a:pt x="573" y="47"/>
                  </a:lnTo>
                  <a:lnTo>
                    <a:pt x="588" y="58"/>
                  </a:lnTo>
                  <a:lnTo>
                    <a:pt x="603" y="77"/>
                  </a:lnTo>
                  <a:lnTo>
                    <a:pt x="578" y="87"/>
                  </a:lnTo>
                  <a:lnTo>
                    <a:pt x="536" y="95"/>
                  </a:lnTo>
                  <a:lnTo>
                    <a:pt x="485" y="101"/>
                  </a:lnTo>
                  <a:lnTo>
                    <a:pt x="436" y="106"/>
                  </a:lnTo>
                  <a:lnTo>
                    <a:pt x="377" y="108"/>
                  </a:lnTo>
                  <a:lnTo>
                    <a:pt x="313" y="109"/>
                  </a:lnTo>
                  <a:lnTo>
                    <a:pt x="252" y="109"/>
                  </a:lnTo>
                  <a:lnTo>
                    <a:pt x="188" y="108"/>
                  </a:lnTo>
                  <a:lnTo>
                    <a:pt x="117" y="102"/>
                  </a:lnTo>
                  <a:lnTo>
                    <a:pt x="61" y="96"/>
                  </a:lnTo>
                  <a:lnTo>
                    <a:pt x="14" y="86"/>
                  </a:lnTo>
                  <a:lnTo>
                    <a:pt x="0" y="78"/>
                  </a:lnTo>
                  <a:lnTo>
                    <a:pt x="2" y="70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0287000" y="1498680"/>
              <a:ext cx="1704960" cy="1703160"/>
            </a:xfrm>
            <a:prstGeom prst="ellipse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" name=""/>
            <p:cNvGrpSpPr/>
            <p:nvPr/>
          </p:nvGrpSpPr>
          <p:grpSpPr>
            <a:xfrm>
              <a:off x="10287000" y="1676160"/>
              <a:ext cx="1585800" cy="1265400"/>
              <a:chOff x="10287000" y="1676160"/>
              <a:chExt cx="1585800" cy="1265400"/>
            </a:xfrm>
          </p:grpSpPr>
          <p:sp>
            <p:nvSpPr>
              <p:cNvPr id="12" name=""/>
              <p:cNvSpPr/>
              <p:nvPr/>
            </p:nvSpPr>
            <p:spPr>
              <a:xfrm>
                <a:off x="10510560" y="2139840"/>
                <a:ext cx="1800" cy="27000"/>
              </a:xfrm>
              <a:custGeom>
                <a:avLst/>
                <a:gdLst/>
                <a:ahLst/>
                <a:rect l="l" t="t" r="r" b="b"/>
                <a:pathLst>
                  <a:path w="1" h="17">
                    <a:moveTo>
                      <a:pt x="0" y="0"/>
                    </a:moveTo>
                    <a:lnTo>
                      <a:pt x="0" y="16"/>
                    </a:lnTo>
                    <a:lnTo>
                      <a:pt x="0" y="1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10537560" y="2174760"/>
                <a:ext cx="27000" cy="27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0" y="0"/>
                    </a:moveTo>
                    <a:lnTo>
                      <a:pt x="16" y="0"/>
                    </a:lnTo>
                    <a:lnTo>
                      <a:pt x="16" y="1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10629720" y="2127240"/>
                <a:ext cx="58680" cy="55440"/>
              </a:xfrm>
              <a:custGeom>
                <a:avLst/>
                <a:gdLst/>
                <a:ahLst/>
                <a:rect l="l" t="t" r="r" b="b"/>
                <a:pathLst>
                  <a:path w="37" h="35">
                    <a:moveTo>
                      <a:pt x="36" y="0"/>
                    </a:moveTo>
                    <a:lnTo>
                      <a:pt x="22" y="0"/>
                    </a:lnTo>
                    <a:lnTo>
                      <a:pt x="14" y="9"/>
                    </a:lnTo>
                    <a:lnTo>
                      <a:pt x="9" y="9"/>
                    </a:lnTo>
                    <a:lnTo>
                      <a:pt x="5" y="13"/>
                    </a:lnTo>
                    <a:lnTo>
                      <a:pt x="0" y="13"/>
                    </a:lnTo>
                    <a:lnTo>
                      <a:pt x="0" y="25"/>
                    </a:lnTo>
                    <a:lnTo>
                      <a:pt x="8" y="34"/>
                    </a:lnTo>
                    <a:lnTo>
                      <a:pt x="29" y="34"/>
                    </a:lnTo>
                    <a:lnTo>
                      <a:pt x="36" y="25"/>
                    </a:lnTo>
                    <a:lnTo>
                      <a:pt x="36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8640" bIns="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10287000" y="2171520"/>
                <a:ext cx="514080" cy="669960"/>
              </a:xfrm>
              <a:custGeom>
                <a:avLst/>
                <a:gdLst/>
                <a:ahLst/>
                <a:rect l="l" t="t" r="r" b="b"/>
                <a:pathLst>
                  <a:path w="324" h="422">
                    <a:moveTo>
                      <a:pt x="76" y="0"/>
                    </a:moveTo>
                    <a:lnTo>
                      <a:pt x="71" y="11"/>
                    </a:lnTo>
                    <a:lnTo>
                      <a:pt x="45" y="33"/>
                    </a:lnTo>
                    <a:lnTo>
                      <a:pt x="40" y="53"/>
                    </a:lnTo>
                    <a:lnTo>
                      <a:pt x="21" y="68"/>
                    </a:lnTo>
                    <a:lnTo>
                      <a:pt x="8" y="96"/>
                    </a:lnTo>
                    <a:lnTo>
                      <a:pt x="8" y="114"/>
                    </a:lnTo>
                    <a:lnTo>
                      <a:pt x="0" y="144"/>
                    </a:lnTo>
                    <a:lnTo>
                      <a:pt x="11" y="157"/>
                    </a:lnTo>
                    <a:lnTo>
                      <a:pt x="40" y="195"/>
                    </a:lnTo>
                    <a:lnTo>
                      <a:pt x="48" y="190"/>
                    </a:lnTo>
                    <a:lnTo>
                      <a:pt x="99" y="190"/>
                    </a:lnTo>
                    <a:lnTo>
                      <a:pt x="123" y="199"/>
                    </a:lnTo>
                    <a:lnTo>
                      <a:pt x="121" y="229"/>
                    </a:lnTo>
                    <a:lnTo>
                      <a:pt x="138" y="268"/>
                    </a:lnTo>
                    <a:lnTo>
                      <a:pt x="137" y="279"/>
                    </a:lnTo>
                    <a:lnTo>
                      <a:pt x="144" y="291"/>
                    </a:lnTo>
                    <a:lnTo>
                      <a:pt x="133" y="319"/>
                    </a:lnTo>
                    <a:lnTo>
                      <a:pt x="146" y="354"/>
                    </a:lnTo>
                    <a:lnTo>
                      <a:pt x="153" y="382"/>
                    </a:lnTo>
                    <a:lnTo>
                      <a:pt x="162" y="399"/>
                    </a:lnTo>
                    <a:lnTo>
                      <a:pt x="171" y="421"/>
                    </a:lnTo>
                    <a:lnTo>
                      <a:pt x="188" y="418"/>
                    </a:lnTo>
                    <a:lnTo>
                      <a:pt x="216" y="402"/>
                    </a:lnTo>
                    <a:lnTo>
                      <a:pt x="229" y="382"/>
                    </a:lnTo>
                    <a:lnTo>
                      <a:pt x="228" y="369"/>
                    </a:lnTo>
                    <a:lnTo>
                      <a:pt x="245" y="359"/>
                    </a:lnTo>
                    <a:lnTo>
                      <a:pt x="242" y="340"/>
                    </a:lnTo>
                    <a:lnTo>
                      <a:pt x="267" y="310"/>
                    </a:lnTo>
                    <a:lnTo>
                      <a:pt x="271" y="285"/>
                    </a:lnTo>
                    <a:lnTo>
                      <a:pt x="264" y="277"/>
                    </a:lnTo>
                    <a:lnTo>
                      <a:pt x="267" y="267"/>
                    </a:lnTo>
                    <a:lnTo>
                      <a:pt x="261" y="258"/>
                    </a:lnTo>
                    <a:lnTo>
                      <a:pt x="280" y="234"/>
                    </a:lnTo>
                    <a:lnTo>
                      <a:pt x="280" y="222"/>
                    </a:lnTo>
                    <a:lnTo>
                      <a:pt x="306" y="202"/>
                    </a:lnTo>
                    <a:lnTo>
                      <a:pt x="323" y="148"/>
                    </a:lnTo>
                    <a:lnTo>
                      <a:pt x="299" y="162"/>
                    </a:lnTo>
                    <a:lnTo>
                      <a:pt x="278" y="156"/>
                    </a:lnTo>
                    <a:lnTo>
                      <a:pt x="281" y="143"/>
                    </a:lnTo>
                    <a:lnTo>
                      <a:pt x="260" y="129"/>
                    </a:lnTo>
                    <a:lnTo>
                      <a:pt x="250" y="94"/>
                    </a:lnTo>
                    <a:lnTo>
                      <a:pt x="230" y="66"/>
                    </a:lnTo>
                    <a:lnTo>
                      <a:pt x="230" y="47"/>
                    </a:lnTo>
                    <a:lnTo>
                      <a:pt x="219" y="46"/>
                    </a:lnTo>
                    <a:lnTo>
                      <a:pt x="212" y="49"/>
                    </a:lnTo>
                    <a:lnTo>
                      <a:pt x="182" y="38"/>
                    </a:lnTo>
                    <a:lnTo>
                      <a:pt x="174" y="46"/>
                    </a:lnTo>
                    <a:lnTo>
                      <a:pt x="167" y="56"/>
                    </a:lnTo>
                    <a:lnTo>
                      <a:pt x="151" y="38"/>
                    </a:lnTo>
                    <a:lnTo>
                      <a:pt x="135" y="33"/>
                    </a:lnTo>
                    <a:lnTo>
                      <a:pt x="134" y="10"/>
                    </a:lnTo>
                    <a:lnTo>
                      <a:pt x="111" y="14"/>
                    </a:lnTo>
                    <a:lnTo>
                      <a:pt x="96" y="9"/>
                    </a:lnTo>
                    <a:lnTo>
                      <a:pt x="76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11472840" y="2338200"/>
                <a:ext cx="27000" cy="33480"/>
              </a:xfrm>
              <a:custGeom>
                <a:avLst/>
                <a:gdLst/>
                <a:ahLst/>
                <a:rect l="l" t="t" r="r" b="b"/>
                <a:pathLst>
                  <a:path w="17" h="21">
                    <a:moveTo>
                      <a:pt x="7" y="0"/>
                    </a:moveTo>
                    <a:lnTo>
                      <a:pt x="9" y="5"/>
                    </a:lnTo>
                    <a:lnTo>
                      <a:pt x="7" y="10"/>
                    </a:lnTo>
                    <a:lnTo>
                      <a:pt x="7" y="14"/>
                    </a:lnTo>
                    <a:lnTo>
                      <a:pt x="16" y="17"/>
                    </a:lnTo>
                    <a:lnTo>
                      <a:pt x="16" y="20"/>
                    </a:lnTo>
                    <a:lnTo>
                      <a:pt x="9" y="17"/>
                    </a:lnTo>
                    <a:lnTo>
                      <a:pt x="3" y="20"/>
                    </a:lnTo>
                    <a:lnTo>
                      <a:pt x="0" y="17"/>
                    </a:lnTo>
                    <a:lnTo>
                      <a:pt x="3" y="14"/>
                    </a:lnTo>
                    <a:lnTo>
                      <a:pt x="0" y="10"/>
                    </a:lnTo>
                    <a:lnTo>
                      <a:pt x="3" y="2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11376000" y="2477880"/>
                <a:ext cx="77760" cy="111240"/>
              </a:xfrm>
              <a:custGeom>
                <a:avLst/>
                <a:gdLst/>
                <a:ahLst/>
                <a:rect l="l" t="t" r="r" b="b"/>
                <a:pathLst>
                  <a:path w="49" h="70">
                    <a:moveTo>
                      <a:pt x="0" y="34"/>
                    </a:moveTo>
                    <a:lnTo>
                      <a:pt x="17" y="34"/>
                    </a:lnTo>
                    <a:lnTo>
                      <a:pt x="37" y="0"/>
                    </a:lnTo>
                    <a:lnTo>
                      <a:pt x="48" y="20"/>
                    </a:lnTo>
                    <a:lnTo>
                      <a:pt x="39" y="69"/>
                    </a:lnTo>
                    <a:lnTo>
                      <a:pt x="3" y="57"/>
                    </a:lnTo>
                    <a:lnTo>
                      <a:pt x="0" y="34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11529720" y="2520720"/>
                <a:ext cx="133560" cy="106560"/>
              </a:xfrm>
              <a:custGeom>
                <a:avLst/>
                <a:gdLst/>
                <a:ahLst/>
                <a:rect l="l" t="t" r="r" b="b"/>
                <a:pathLst>
                  <a:path w="84" h="67">
                    <a:moveTo>
                      <a:pt x="5" y="15"/>
                    </a:moveTo>
                    <a:lnTo>
                      <a:pt x="0" y="0"/>
                    </a:lnTo>
                    <a:lnTo>
                      <a:pt x="27" y="6"/>
                    </a:lnTo>
                    <a:lnTo>
                      <a:pt x="67" y="22"/>
                    </a:lnTo>
                    <a:lnTo>
                      <a:pt x="67" y="34"/>
                    </a:lnTo>
                    <a:lnTo>
                      <a:pt x="83" y="66"/>
                    </a:lnTo>
                    <a:lnTo>
                      <a:pt x="52" y="36"/>
                    </a:lnTo>
                    <a:lnTo>
                      <a:pt x="31" y="38"/>
                    </a:lnTo>
                    <a:lnTo>
                      <a:pt x="5" y="15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11782440" y="2738520"/>
                <a:ext cx="90360" cy="115560"/>
              </a:xfrm>
              <a:custGeom>
                <a:avLst/>
                <a:gdLst/>
                <a:ahLst/>
                <a:rect l="l" t="t" r="r" b="b"/>
                <a:pathLst>
                  <a:path w="57" h="73">
                    <a:moveTo>
                      <a:pt x="34" y="0"/>
                    </a:moveTo>
                    <a:lnTo>
                      <a:pt x="56" y="21"/>
                    </a:lnTo>
                    <a:lnTo>
                      <a:pt x="11" y="72"/>
                    </a:lnTo>
                    <a:lnTo>
                      <a:pt x="0" y="60"/>
                    </a:lnTo>
                    <a:lnTo>
                      <a:pt x="32" y="28"/>
                    </a:lnTo>
                    <a:lnTo>
                      <a:pt x="34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10445760" y="1955880"/>
                <a:ext cx="45720" cy="75960"/>
              </a:xfrm>
              <a:custGeom>
                <a:avLst/>
                <a:gdLst/>
                <a:ahLst/>
                <a:rect l="l" t="t" r="r" b="b"/>
                <a:pathLst>
                  <a:path w="29" h="48">
                    <a:moveTo>
                      <a:pt x="28" y="36"/>
                    </a:moveTo>
                    <a:lnTo>
                      <a:pt x="20" y="31"/>
                    </a:lnTo>
                    <a:lnTo>
                      <a:pt x="20" y="10"/>
                    </a:lnTo>
                    <a:lnTo>
                      <a:pt x="24" y="5"/>
                    </a:lnTo>
                    <a:lnTo>
                      <a:pt x="17" y="5"/>
                    </a:lnTo>
                    <a:lnTo>
                      <a:pt x="21" y="0"/>
                    </a:lnTo>
                    <a:lnTo>
                      <a:pt x="16" y="0"/>
                    </a:lnTo>
                    <a:lnTo>
                      <a:pt x="10" y="6"/>
                    </a:lnTo>
                    <a:lnTo>
                      <a:pt x="10" y="19"/>
                    </a:lnTo>
                    <a:lnTo>
                      <a:pt x="13" y="22"/>
                    </a:lnTo>
                    <a:lnTo>
                      <a:pt x="13" y="28"/>
                    </a:lnTo>
                    <a:lnTo>
                      <a:pt x="11" y="28"/>
                    </a:lnTo>
                    <a:lnTo>
                      <a:pt x="6" y="33"/>
                    </a:lnTo>
                    <a:lnTo>
                      <a:pt x="6" y="38"/>
                    </a:lnTo>
                    <a:lnTo>
                      <a:pt x="0" y="47"/>
                    </a:lnTo>
                    <a:lnTo>
                      <a:pt x="21" y="47"/>
                    </a:lnTo>
                    <a:lnTo>
                      <a:pt x="28" y="36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10431360" y="1981080"/>
                <a:ext cx="27000" cy="27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3" y="5"/>
                    </a:moveTo>
                    <a:lnTo>
                      <a:pt x="16" y="5"/>
                    </a:lnTo>
                    <a:lnTo>
                      <a:pt x="16" y="0"/>
                    </a:lnTo>
                    <a:lnTo>
                      <a:pt x="10" y="0"/>
                    </a:lnTo>
                    <a:lnTo>
                      <a:pt x="0" y="10"/>
                    </a:lnTo>
                    <a:lnTo>
                      <a:pt x="0" y="16"/>
                    </a:lnTo>
                    <a:lnTo>
                      <a:pt x="9" y="16"/>
                    </a:lnTo>
                    <a:lnTo>
                      <a:pt x="13" y="11"/>
                    </a:lnTo>
                    <a:lnTo>
                      <a:pt x="13" y="5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10396440" y="1936800"/>
                <a:ext cx="291960" cy="245880"/>
              </a:xfrm>
              <a:custGeom>
                <a:avLst/>
                <a:gdLst/>
                <a:ahLst/>
                <a:rect l="l" t="t" r="r" b="b"/>
                <a:pathLst>
                  <a:path w="184" h="155">
                    <a:moveTo>
                      <a:pt x="120" y="0"/>
                    </a:moveTo>
                    <a:lnTo>
                      <a:pt x="120" y="10"/>
                    </a:lnTo>
                    <a:lnTo>
                      <a:pt x="124" y="14"/>
                    </a:lnTo>
                    <a:lnTo>
                      <a:pt x="144" y="14"/>
                    </a:lnTo>
                    <a:lnTo>
                      <a:pt x="144" y="20"/>
                    </a:lnTo>
                    <a:lnTo>
                      <a:pt x="129" y="20"/>
                    </a:lnTo>
                    <a:lnTo>
                      <a:pt x="129" y="37"/>
                    </a:lnTo>
                    <a:lnTo>
                      <a:pt x="123" y="29"/>
                    </a:lnTo>
                    <a:lnTo>
                      <a:pt x="123" y="40"/>
                    </a:lnTo>
                    <a:lnTo>
                      <a:pt x="114" y="50"/>
                    </a:lnTo>
                    <a:lnTo>
                      <a:pt x="109" y="44"/>
                    </a:lnTo>
                    <a:lnTo>
                      <a:pt x="100" y="51"/>
                    </a:lnTo>
                    <a:lnTo>
                      <a:pt x="99" y="49"/>
                    </a:lnTo>
                    <a:lnTo>
                      <a:pt x="88" y="49"/>
                    </a:lnTo>
                    <a:lnTo>
                      <a:pt x="94" y="42"/>
                    </a:lnTo>
                    <a:lnTo>
                      <a:pt x="94" y="39"/>
                    </a:lnTo>
                    <a:lnTo>
                      <a:pt x="88" y="34"/>
                    </a:lnTo>
                    <a:lnTo>
                      <a:pt x="88" y="26"/>
                    </a:lnTo>
                    <a:lnTo>
                      <a:pt x="81" y="34"/>
                    </a:lnTo>
                    <a:lnTo>
                      <a:pt x="81" y="49"/>
                    </a:lnTo>
                    <a:lnTo>
                      <a:pt x="73" y="49"/>
                    </a:lnTo>
                    <a:lnTo>
                      <a:pt x="62" y="60"/>
                    </a:lnTo>
                    <a:lnTo>
                      <a:pt x="58" y="60"/>
                    </a:lnTo>
                    <a:lnTo>
                      <a:pt x="52" y="67"/>
                    </a:lnTo>
                    <a:lnTo>
                      <a:pt x="30" y="67"/>
                    </a:lnTo>
                    <a:lnTo>
                      <a:pt x="38" y="77"/>
                    </a:lnTo>
                    <a:lnTo>
                      <a:pt x="38" y="93"/>
                    </a:lnTo>
                    <a:lnTo>
                      <a:pt x="30" y="102"/>
                    </a:lnTo>
                    <a:lnTo>
                      <a:pt x="22" y="93"/>
                    </a:lnTo>
                    <a:lnTo>
                      <a:pt x="5" y="93"/>
                    </a:lnTo>
                    <a:lnTo>
                      <a:pt x="5" y="104"/>
                    </a:lnTo>
                    <a:lnTo>
                      <a:pt x="0" y="111"/>
                    </a:lnTo>
                    <a:lnTo>
                      <a:pt x="0" y="126"/>
                    </a:lnTo>
                    <a:lnTo>
                      <a:pt x="10" y="138"/>
                    </a:lnTo>
                    <a:lnTo>
                      <a:pt x="26" y="138"/>
                    </a:lnTo>
                    <a:lnTo>
                      <a:pt x="50" y="109"/>
                    </a:lnTo>
                    <a:lnTo>
                      <a:pt x="72" y="109"/>
                    </a:lnTo>
                    <a:lnTo>
                      <a:pt x="75" y="103"/>
                    </a:lnTo>
                    <a:lnTo>
                      <a:pt x="80" y="109"/>
                    </a:lnTo>
                    <a:lnTo>
                      <a:pt x="79" y="115"/>
                    </a:lnTo>
                    <a:lnTo>
                      <a:pt x="99" y="135"/>
                    </a:lnTo>
                    <a:lnTo>
                      <a:pt x="99" y="143"/>
                    </a:lnTo>
                    <a:lnTo>
                      <a:pt x="104" y="140"/>
                    </a:lnTo>
                    <a:lnTo>
                      <a:pt x="101" y="135"/>
                    </a:lnTo>
                    <a:lnTo>
                      <a:pt x="104" y="132"/>
                    </a:lnTo>
                    <a:lnTo>
                      <a:pt x="107" y="135"/>
                    </a:lnTo>
                    <a:lnTo>
                      <a:pt x="109" y="134"/>
                    </a:lnTo>
                    <a:lnTo>
                      <a:pt x="88" y="108"/>
                    </a:lnTo>
                    <a:lnTo>
                      <a:pt x="88" y="99"/>
                    </a:lnTo>
                    <a:lnTo>
                      <a:pt x="94" y="99"/>
                    </a:lnTo>
                    <a:lnTo>
                      <a:pt x="94" y="104"/>
                    </a:lnTo>
                    <a:lnTo>
                      <a:pt x="114" y="127"/>
                    </a:lnTo>
                    <a:lnTo>
                      <a:pt x="114" y="134"/>
                    </a:lnTo>
                    <a:lnTo>
                      <a:pt x="123" y="144"/>
                    </a:lnTo>
                    <a:lnTo>
                      <a:pt x="121" y="146"/>
                    </a:lnTo>
                    <a:lnTo>
                      <a:pt x="127" y="154"/>
                    </a:lnTo>
                    <a:lnTo>
                      <a:pt x="137" y="143"/>
                    </a:lnTo>
                    <a:lnTo>
                      <a:pt x="131" y="136"/>
                    </a:lnTo>
                    <a:lnTo>
                      <a:pt x="137" y="130"/>
                    </a:lnTo>
                    <a:lnTo>
                      <a:pt x="144" y="130"/>
                    </a:lnTo>
                    <a:lnTo>
                      <a:pt x="148" y="126"/>
                    </a:lnTo>
                    <a:lnTo>
                      <a:pt x="153" y="126"/>
                    </a:lnTo>
                    <a:lnTo>
                      <a:pt x="147" y="117"/>
                    </a:lnTo>
                    <a:lnTo>
                      <a:pt x="150" y="113"/>
                    </a:lnTo>
                    <a:lnTo>
                      <a:pt x="150" y="98"/>
                    </a:lnTo>
                    <a:lnTo>
                      <a:pt x="157" y="90"/>
                    </a:lnTo>
                    <a:lnTo>
                      <a:pt x="160" y="93"/>
                    </a:lnTo>
                    <a:lnTo>
                      <a:pt x="166" y="93"/>
                    </a:lnTo>
                    <a:lnTo>
                      <a:pt x="163" y="97"/>
                    </a:lnTo>
                    <a:lnTo>
                      <a:pt x="169" y="103"/>
                    </a:lnTo>
                    <a:lnTo>
                      <a:pt x="172" y="98"/>
                    </a:lnTo>
                    <a:lnTo>
                      <a:pt x="177" y="98"/>
                    </a:lnTo>
                    <a:lnTo>
                      <a:pt x="177" y="95"/>
                    </a:lnTo>
                    <a:lnTo>
                      <a:pt x="175" y="95"/>
                    </a:lnTo>
                    <a:lnTo>
                      <a:pt x="171" y="93"/>
                    </a:lnTo>
                    <a:lnTo>
                      <a:pt x="180" y="81"/>
                    </a:lnTo>
                    <a:lnTo>
                      <a:pt x="180" y="98"/>
                    </a:lnTo>
                    <a:lnTo>
                      <a:pt x="183" y="98"/>
                    </a:lnTo>
                    <a:lnTo>
                      <a:pt x="183" y="0"/>
                    </a:lnTo>
                    <a:lnTo>
                      <a:pt x="120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10520280" y="1676160"/>
                <a:ext cx="1241280" cy="878040"/>
              </a:xfrm>
              <a:custGeom>
                <a:avLst/>
                <a:gdLst/>
                <a:ahLst/>
                <a:rect l="l" t="t" r="r" b="b"/>
                <a:pathLst>
                  <a:path w="782" h="553">
                    <a:moveTo>
                      <a:pt x="0" y="162"/>
                    </a:moveTo>
                    <a:lnTo>
                      <a:pt x="22" y="145"/>
                    </a:lnTo>
                    <a:lnTo>
                      <a:pt x="44" y="112"/>
                    </a:lnTo>
                    <a:lnTo>
                      <a:pt x="71" y="96"/>
                    </a:lnTo>
                    <a:lnTo>
                      <a:pt x="98" y="115"/>
                    </a:lnTo>
                    <a:lnTo>
                      <a:pt x="101" y="130"/>
                    </a:lnTo>
                    <a:lnTo>
                      <a:pt x="95" y="130"/>
                    </a:lnTo>
                    <a:lnTo>
                      <a:pt x="84" y="128"/>
                    </a:lnTo>
                    <a:lnTo>
                      <a:pt x="98" y="145"/>
                    </a:lnTo>
                    <a:lnTo>
                      <a:pt x="155" y="123"/>
                    </a:lnTo>
                    <a:lnTo>
                      <a:pt x="147" y="107"/>
                    </a:lnTo>
                    <a:lnTo>
                      <a:pt x="172" y="79"/>
                    </a:lnTo>
                    <a:lnTo>
                      <a:pt x="188" y="79"/>
                    </a:lnTo>
                    <a:lnTo>
                      <a:pt x="172" y="89"/>
                    </a:lnTo>
                    <a:lnTo>
                      <a:pt x="160" y="109"/>
                    </a:lnTo>
                    <a:lnTo>
                      <a:pt x="160" y="123"/>
                    </a:lnTo>
                    <a:lnTo>
                      <a:pt x="183" y="138"/>
                    </a:lnTo>
                    <a:lnTo>
                      <a:pt x="216" y="95"/>
                    </a:lnTo>
                    <a:lnTo>
                      <a:pt x="330" y="45"/>
                    </a:lnTo>
                    <a:lnTo>
                      <a:pt x="330" y="16"/>
                    </a:lnTo>
                    <a:lnTo>
                      <a:pt x="382" y="5"/>
                    </a:lnTo>
                    <a:lnTo>
                      <a:pt x="412" y="20"/>
                    </a:lnTo>
                    <a:lnTo>
                      <a:pt x="481" y="0"/>
                    </a:lnTo>
                    <a:lnTo>
                      <a:pt x="503" y="10"/>
                    </a:lnTo>
                    <a:lnTo>
                      <a:pt x="549" y="61"/>
                    </a:lnTo>
                    <a:lnTo>
                      <a:pt x="602" y="51"/>
                    </a:lnTo>
                    <a:lnTo>
                      <a:pt x="635" y="69"/>
                    </a:lnTo>
                    <a:lnTo>
                      <a:pt x="718" y="65"/>
                    </a:lnTo>
                    <a:lnTo>
                      <a:pt x="781" y="84"/>
                    </a:lnTo>
                    <a:lnTo>
                      <a:pt x="775" y="112"/>
                    </a:lnTo>
                    <a:lnTo>
                      <a:pt x="722" y="130"/>
                    </a:lnTo>
                    <a:lnTo>
                      <a:pt x="731" y="148"/>
                    </a:lnTo>
                    <a:lnTo>
                      <a:pt x="708" y="158"/>
                    </a:lnTo>
                    <a:lnTo>
                      <a:pt x="707" y="194"/>
                    </a:lnTo>
                    <a:lnTo>
                      <a:pt x="686" y="218"/>
                    </a:lnTo>
                    <a:lnTo>
                      <a:pt x="678" y="196"/>
                    </a:lnTo>
                    <a:lnTo>
                      <a:pt x="689" y="175"/>
                    </a:lnTo>
                    <a:lnTo>
                      <a:pt x="687" y="132"/>
                    </a:lnTo>
                    <a:lnTo>
                      <a:pt x="666" y="154"/>
                    </a:lnTo>
                    <a:lnTo>
                      <a:pt x="650" y="166"/>
                    </a:lnTo>
                    <a:lnTo>
                      <a:pt x="634" y="147"/>
                    </a:lnTo>
                    <a:lnTo>
                      <a:pt x="623" y="196"/>
                    </a:lnTo>
                    <a:lnTo>
                      <a:pt x="635" y="196"/>
                    </a:lnTo>
                    <a:lnTo>
                      <a:pt x="632" y="228"/>
                    </a:lnTo>
                    <a:lnTo>
                      <a:pt x="618" y="263"/>
                    </a:lnTo>
                    <a:lnTo>
                      <a:pt x="600" y="276"/>
                    </a:lnTo>
                    <a:lnTo>
                      <a:pt x="615" y="299"/>
                    </a:lnTo>
                    <a:lnTo>
                      <a:pt x="605" y="315"/>
                    </a:lnTo>
                    <a:lnTo>
                      <a:pt x="602" y="301"/>
                    </a:lnTo>
                    <a:lnTo>
                      <a:pt x="602" y="296"/>
                    </a:lnTo>
                    <a:lnTo>
                      <a:pt x="590" y="288"/>
                    </a:lnTo>
                    <a:lnTo>
                      <a:pt x="572" y="299"/>
                    </a:lnTo>
                    <a:lnTo>
                      <a:pt x="588" y="337"/>
                    </a:lnTo>
                    <a:lnTo>
                      <a:pt x="594" y="356"/>
                    </a:lnTo>
                    <a:lnTo>
                      <a:pt x="574" y="408"/>
                    </a:lnTo>
                    <a:lnTo>
                      <a:pt x="539" y="423"/>
                    </a:lnTo>
                    <a:lnTo>
                      <a:pt x="509" y="420"/>
                    </a:lnTo>
                    <a:lnTo>
                      <a:pt x="524" y="442"/>
                    </a:lnTo>
                    <a:lnTo>
                      <a:pt x="525" y="472"/>
                    </a:lnTo>
                    <a:lnTo>
                      <a:pt x="504" y="507"/>
                    </a:lnTo>
                    <a:lnTo>
                      <a:pt x="480" y="488"/>
                    </a:lnTo>
                    <a:lnTo>
                      <a:pt x="477" y="508"/>
                    </a:lnTo>
                    <a:lnTo>
                      <a:pt x="495" y="526"/>
                    </a:lnTo>
                    <a:lnTo>
                      <a:pt x="510" y="552"/>
                    </a:lnTo>
                    <a:lnTo>
                      <a:pt x="485" y="536"/>
                    </a:lnTo>
                    <a:lnTo>
                      <a:pt x="455" y="449"/>
                    </a:lnTo>
                    <a:lnTo>
                      <a:pt x="418" y="426"/>
                    </a:lnTo>
                    <a:lnTo>
                      <a:pt x="391" y="428"/>
                    </a:lnTo>
                    <a:lnTo>
                      <a:pt x="356" y="477"/>
                    </a:lnTo>
                    <a:lnTo>
                      <a:pt x="361" y="495"/>
                    </a:lnTo>
                    <a:lnTo>
                      <a:pt x="349" y="530"/>
                    </a:lnTo>
                    <a:lnTo>
                      <a:pt x="338" y="530"/>
                    </a:lnTo>
                    <a:lnTo>
                      <a:pt x="298" y="457"/>
                    </a:lnTo>
                    <a:lnTo>
                      <a:pt x="298" y="425"/>
                    </a:lnTo>
                    <a:lnTo>
                      <a:pt x="290" y="437"/>
                    </a:lnTo>
                    <a:lnTo>
                      <a:pt x="267" y="436"/>
                    </a:lnTo>
                    <a:lnTo>
                      <a:pt x="276" y="416"/>
                    </a:lnTo>
                    <a:lnTo>
                      <a:pt x="241" y="391"/>
                    </a:lnTo>
                    <a:lnTo>
                      <a:pt x="197" y="391"/>
                    </a:lnTo>
                    <a:lnTo>
                      <a:pt x="160" y="366"/>
                    </a:lnTo>
                    <a:lnTo>
                      <a:pt x="157" y="391"/>
                    </a:lnTo>
                    <a:lnTo>
                      <a:pt x="188" y="414"/>
                    </a:lnTo>
                    <a:lnTo>
                      <a:pt x="199" y="414"/>
                    </a:lnTo>
                    <a:lnTo>
                      <a:pt x="167" y="445"/>
                    </a:lnTo>
                    <a:lnTo>
                      <a:pt x="136" y="452"/>
                    </a:lnTo>
                    <a:lnTo>
                      <a:pt x="136" y="434"/>
                    </a:lnTo>
                    <a:lnTo>
                      <a:pt x="91" y="372"/>
                    </a:lnTo>
                    <a:lnTo>
                      <a:pt x="85" y="355"/>
                    </a:lnTo>
                    <a:lnTo>
                      <a:pt x="109" y="335"/>
                    </a:lnTo>
                    <a:lnTo>
                      <a:pt x="106" y="310"/>
                    </a:lnTo>
                    <a:lnTo>
                      <a:pt x="106" y="282"/>
                    </a:lnTo>
                    <a:lnTo>
                      <a:pt x="119" y="276"/>
                    </a:lnTo>
                    <a:lnTo>
                      <a:pt x="106" y="263"/>
                    </a:lnTo>
                    <a:lnTo>
                      <a:pt x="106" y="162"/>
                    </a:lnTo>
                    <a:lnTo>
                      <a:pt x="43" y="162"/>
                    </a:lnTo>
                    <a:lnTo>
                      <a:pt x="61" y="138"/>
                    </a:lnTo>
                    <a:lnTo>
                      <a:pt x="60" y="130"/>
                    </a:lnTo>
                    <a:lnTo>
                      <a:pt x="39" y="150"/>
                    </a:lnTo>
                    <a:lnTo>
                      <a:pt x="32" y="162"/>
                    </a:lnTo>
                    <a:lnTo>
                      <a:pt x="0" y="162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11498040" y="2035080"/>
                <a:ext cx="108000" cy="179280"/>
              </a:xfrm>
              <a:custGeom>
                <a:avLst/>
                <a:gdLst/>
                <a:ahLst/>
                <a:rect l="l" t="t" r="r" b="b"/>
                <a:pathLst>
                  <a:path w="68" h="113">
                    <a:moveTo>
                      <a:pt x="45" y="0"/>
                    </a:moveTo>
                    <a:lnTo>
                      <a:pt x="45" y="14"/>
                    </a:lnTo>
                    <a:lnTo>
                      <a:pt x="39" y="23"/>
                    </a:lnTo>
                    <a:lnTo>
                      <a:pt x="41" y="38"/>
                    </a:lnTo>
                    <a:lnTo>
                      <a:pt x="33" y="58"/>
                    </a:lnTo>
                    <a:lnTo>
                      <a:pt x="22" y="77"/>
                    </a:lnTo>
                    <a:lnTo>
                      <a:pt x="5" y="89"/>
                    </a:lnTo>
                    <a:lnTo>
                      <a:pt x="0" y="110"/>
                    </a:lnTo>
                    <a:lnTo>
                      <a:pt x="7" y="112"/>
                    </a:lnTo>
                    <a:lnTo>
                      <a:pt x="7" y="92"/>
                    </a:lnTo>
                    <a:lnTo>
                      <a:pt x="31" y="91"/>
                    </a:lnTo>
                    <a:lnTo>
                      <a:pt x="49" y="78"/>
                    </a:lnTo>
                    <a:lnTo>
                      <a:pt x="49" y="51"/>
                    </a:lnTo>
                    <a:lnTo>
                      <a:pt x="55" y="41"/>
                    </a:lnTo>
                    <a:lnTo>
                      <a:pt x="46" y="24"/>
                    </a:lnTo>
                    <a:lnTo>
                      <a:pt x="59" y="19"/>
                    </a:lnTo>
                    <a:lnTo>
                      <a:pt x="67" y="5"/>
                    </a:lnTo>
                    <a:lnTo>
                      <a:pt x="49" y="7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11094840" y="2512800"/>
                <a:ext cx="27000" cy="41400"/>
              </a:xfrm>
              <a:custGeom>
                <a:avLst/>
                <a:gdLst/>
                <a:ahLst/>
                <a:rect l="l" t="t" r="r" b="b"/>
                <a:pathLst>
                  <a:path w="17" h="26">
                    <a:moveTo>
                      <a:pt x="8" y="0"/>
                    </a:moveTo>
                    <a:lnTo>
                      <a:pt x="0" y="11"/>
                    </a:lnTo>
                    <a:lnTo>
                      <a:pt x="5" y="25"/>
                    </a:lnTo>
                    <a:lnTo>
                      <a:pt x="16" y="15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11256840" y="2555640"/>
                <a:ext cx="250920" cy="108000"/>
              </a:xfrm>
              <a:custGeom>
                <a:avLst/>
                <a:gdLst/>
                <a:ahLst/>
                <a:rect l="l" t="t" r="r" b="b"/>
                <a:pathLst>
                  <a:path w="158" h="68">
                    <a:moveTo>
                      <a:pt x="0" y="0"/>
                    </a:moveTo>
                    <a:lnTo>
                      <a:pt x="23" y="5"/>
                    </a:lnTo>
                    <a:lnTo>
                      <a:pt x="58" y="29"/>
                    </a:lnTo>
                    <a:lnTo>
                      <a:pt x="53" y="43"/>
                    </a:lnTo>
                    <a:lnTo>
                      <a:pt x="82" y="55"/>
                    </a:lnTo>
                    <a:lnTo>
                      <a:pt x="157" y="55"/>
                    </a:lnTo>
                    <a:lnTo>
                      <a:pt x="75" y="67"/>
                    </a:lnTo>
                    <a:lnTo>
                      <a:pt x="53" y="43"/>
                    </a:lnTo>
                    <a:lnTo>
                      <a:pt x="32" y="3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11457000" y="2644560"/>
                <a:ext cx="268200" cy="252720"/>
              </a:xfrm>
              <a:custGeom>
                <a:avLst/>
                <a:gdLst/>
                <a:ahLst/>
                <a:rect l="l" t="t" r="r" b="b"/>
                <a:pathLst>
                  <a:path w="169" h="159">
                    <a:moveTo>
                      <a:pt x="140" y="154"/>
                    </a:moveTo>
                    <a:lnTo>
                      <a:pt x="135" y="155"/>
                    </a:lnTo>
                    <a:lnTo>
                      <a:pt x="132" y="158"/>
                    </a:lnTo>
                    <a:lnTo>
                      <a:pt x="127" y="152"/>
                    </a:lnTo>
                    <a:lnTo>
                      <a:pt x="112" y="145"/>
                    </a:lnTo>
                    <a:lnTo>
                      <a:pt x="110" y="134"/>
                    </a:lnTo>
                    <a:lnTo>
                      <a:pt x="105" y="130"/>
                    </a:lnTo>
                    <a:lnTo>
                      <a:pt x="92" y="130"/>
                    </a:lnTo>
                    <a:lnTo>
                      <a:pt x="92" y="122"/>
                    </a:lnTo>
                    <a:lnTo>
                      <a:pt x="88" y="119"/>
                    </a:lnTo>
                    <a:lnTo>
                      <a:pt x="87" y="112"/>
                    </a:lnTo>
                    <a:lnTo>
                      <a:pt x="78" y="111"/>
                    </a:lnTo>
                    <a:lnTo>
                      <a:pt x="70" y="109"/>
                    </a:lnTo>
                    <a:lnTo>
                      <a:pt x="62" y="111"/>
                    </a:lnTo>
                    <a:lnTo>
                      <a:pt x="62" y="112"/>
                    </a:lnTo>
                    <a:lnTo>
                      <a:pt x="44" y="118"/>
                    </a:lnTo>
                    <a:lnTo>
                      <a:pt x="44" y="121"/>
                    </a:lnTo>
                    <a:lnTo>
                      <a:pt x="28" y="121"/>
                    </a:lnTo>
                    <a:lnTo>
                      <a:pt x="20" y="126"/>
                    </a:lnTo>
                    <a:lnTo>
                      <a:pt x="10" y="121"/>
                    </a:lnTo>
                    <a:lnTo>
                      <a:pt x="10" y="119"/>
                    </a:lnTo>
                    <a:lnTo>
                      <a:pt x="10" y="109"/>
                    </a:lnTo>
                    <a:lnTo>
                      <a:pt x="7" y="99"/>
                    </a:lnTo>
                    <a:lnTo>
                      <a:pt x="3" y="91"/>
                    </a:lnTo>
                    <a:lnTo>
                      <a:pt x="5" y="84"/>
                    </a:lnTo>
                    <a:lnTo>
                      <a:pt x="2" y="81"/>
                    </a:lnTo>
                    <a:lnTo>
                      <a:pt x="0" y="66"/>
                    </a:lnTo>
                    <a:lnTo>
                      <a:pt x="2" y="56"/>
                    </a:lnTo>
                    <a:lnTo>
                      <a:pt x="11" y="48"/>
                    </a:lnTo>
                    <a:lnTo>
                      <a:pt x="31" y="43"/>
                    </a:lnTo>
                    <a:lnTo>
                      <a:pt x="36" y="36"/>
                    </a:lnTo>
                    <a:lnTo>
                      <a:pt x="34" y="29"/>
                    </a:lnTo>
                    <a:lnTo>
                      <a:pt x="39" y="27"/>
                    </a:lnTo>
                    <a:lnTo>
                      <a:pt x="40" y="30"/>
                    </a:lnTo>
                    <a:lnTo>
                      <a:pt x="42" y="25"/>
                    </a:lnTo>
                    <a:lnTo>
                      <a:pt x="55" y="15"/>
                    </a:lnTo>
                    <a:lnTo>
                      <a:pt x="62" y="20"/>
                    </a:lnTo>
                    <a:lnTo>
                      <a:pt x="70" y="17"/>
                    </a:lnTo>
                    <a:lnTo>
                      <a:pt x="72" y="9"/>
                    </a:lnTo>
                    <a:lnTo>
                      <a:pt x="80" y="7"/>
                    </a:lnTo>
                    <a:lnTo>
                      <a:pt x="78" y="1"/>
                    </a:lnTo>
                    <a:lnTo>
                      <a:pt x="89" y="5"/>
                    </a:lnTo>
                    <a:lnTo>
                      <a:pt x="98" y="3"/>
                    </a:lnTo>
                    <a:lnTo>
                      <a:pt x="103" y="24"/>
                    </a:lnTo>
                    <a:lnTo>
                      <a:pt x="110" y="30"/>
                    </a:lnTo>
                    <a:lnTo>
                      <a:pt x="116" y="30"/>
                    </a:lnTo>
                    <a:lnTo>
                      <a:pt x="119" y="17"/>
                    </a:lnTo>
                    <a:lnTo>
                      <a:pt x="117" y="11"/>
                    </a:lnTo>
                    <a:lnTo>
                      <a:pt x="119" y="1"/>
                    </a:lnTo>
                    <a:lnTo>
                      <a:pt x="122" y="0"/>
                    </a:lnTo>
                    <a:lnTo>
                      <a:pt x="127" y="12"/>
                    </a:lnTo>
                    <a:lnTo>
                      <a:pt x="132" y="15"/>
                    </a:lnTo>
                    <a:lnTo>
                      <a:pt x="135" y="27"/>
                    </a:lnTo>
                    <a:lnTo>
                      <a:pt x="140" y="43"/>
                    </a:lnTo>
                    <a:lnTo>
                      <a:pt x="147" y="47"/>
                    </a:lnTo>
                    <a:lnTo>
                      <a:pt x="156" y="59"/>
                    </a:lnTo>
                    <a:lnTo>
                      <a:pt x="157" y="65"/>
                    </a:lnTo>
                    <a:lnTo>
                      <a:pt x="165" y="72"/>
                    </a:lnTo>
                    <a:lnTo>
                      <a:pt x="168" y="85"/>
                    </a:lnTo>
                    <a:lnTo>
                      <a:pt x="168" y="95"/>
                    </a:lnTo>
                    <a:lnTo>
                      <a:pt x="165" y="111"/>
                    </a:lnTo>
                    <a:lnTo>
                      <a:pt x="157" y="121"/>
                    </a:lnTo>
                    <a:lnTo>
                      <a:pt x="155" y="134"/>
                    </a:lnTo>
                    <a:lnTo>
                      <a:pt x="155" y="145"/>
                    </a:lnTo>
                    <a:lnTo>
                      <a:pt x="147" y="147"/>
                    </a:lnTo>
                    <a:lnTo>
                      <a:pt x="140" y="154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11671200" y="2909880"/>
                <a:ext cx="27000" cy="3168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8" y="16"/>
                    </a:moveTo>
                    <a:lnTo>
                      <a:pt x="2" y="13"/>
                    </a:lnTo>
                    <a:lnTo>
                      <a:pt x="2" y="10"/>
                    </a:lnTo>
                    <a:lnTo>
                      <a:pt x="2" y="8"/>
                    </a:lnTo>
                    <a:lnTo>
                      <a:pt x="1" y="5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8" y="2"/>
                    </a:lnTo>
                    <a:lnTo>
                      <a:pt x="11" y="2"/>
                    </a:lnTo>
                    <a:lnTo>
                      <a:pt x="12" y="2"/>
                    </a:lnTo>
                    <a:lnTo>
                      <a:pt x="16" y="0"/>
                    </a:lnTo>
                    <a:lnTo>
                      <a:pt x="16" y="8"/>
                    </a:lnTo>
                    <a:lnTo>
                      <a:pt x="14" y="10"/>
                    </a:lnTo>
                    <a:lnTo>
                      <a:pt x="12" y="13"/>
                    </a:lnTo>
                    <a:lnTo>
                      <a:pt x="12" y="16"/>
                    </a:lnTo>
                    <a:lnTo>
                      <a:pt x="11" y="16"/>
                    </a:lnTo>
                    <a:lnTo>
                      <a:pt x="11" y="19"/>
                    </a:lnTo>
                    <a:lnTo>
                      <a:pt x="8" y="16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10733040" y="2622600"/>
                <a:ext cx="29880" cy="120600"/>
              </a:xfrm>
              <a:custGeom>
                <a:avLst/>
                <a:gdLst/>
                <a:ahLst/>
                <a:rect l="l" t="t" r="r" b="b"/>
                <a:pathLst>
                  <a:path w="19" h="76">
                    <a:moveTo>
                      <a:pt x="2" y="26"/>
                    </a:moveTo>
                    <a:lnTo>
                      <a:pt x="9" y="20"/>
                    </a:lnTo>
                    <a:lnTo>
                      <a:pt x="14" y="0"/>
                    </a:lnTo>
                    <a:lnTo>
                      <a:pt x="18" y="30"/>
                    </a:lnTo>
                    <a:lnTo>
                      <a:pt x="12" y="67"/>
                    </a:lnTo>
                    <a:lnTo>
                      <a:pt x="0" y="75"/>
                    </a:lnTo>
                    <a:lnTo>
                      <a:pt x="0" y="57"/>
                    </a:lnTo>
                    <a:lnTo>
                      <a:pt x="3" y="45"/>
                    </a:lnTo>
                    <a:lnTo>
                      <a:pt x="2" y="26"/>
                    </a:lnTo>
                  </a:path>
                </a:pathLst>
              </a:custGeom>
              <a:solidFill>
                <a:srgbClr val="00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0" name=""/>
          <p:cNvSpPr/>
          <p:nvPr/>
        </p:nvSpPr>
        <p:spPr>
          <a:xfrm>
            <a:off x="304920" y="1066680"/>
            <a:ext cx="67053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Energy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and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The World Trade Organization: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The Path To Liberalization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10560" y="3886200"/>
            <a:ext cx="3420360" cy="20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The World Services Congress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Atlanta, Georgia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November 1,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Timothy J. Richards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General Electric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" name=""/>
          <p:cNvGrpSpPr/>
          <p:nvPr/>
        </p:nvGrpSpPr>
        <p:grpSpPr>
          <a:xfrm>
            <a:off x="7086600" y="4876920"/>
            <a:ext cx="1828440" cy="1523520"/>
            <a:chOff x="7086600" y="4876920"/>
            <a:chExt cx="1828440" cy="1523520"/>
          </a:xfrm>
        </p:grpSpPr>
        <p:grpSp>
          <p:nvGrpSpPr>
            <p:cNvPr id="33" name=""/>
            <p:cNvGrpSpPr/>
            <p:nvPr/>
          </p:nvGrpSpPr>
          <p:grpSpPr>
            <a:xfrm>
              <a:off x="7117200" y="5028120"/>
              <a:ext cx="1787040" cy="1341720"/>
              <a:chOff x="7117200" y="5028120"/>
              <a:chExt cx="1787040" cy="1341720"/>
            </a:xfrm>
          </p:grpSpPr>
          <p:sp>
            <p:nvSpPr>
              <p:cNvPr id="34" name=""/>
              <p:cNvSpPr/>
              <p:nvPr/>
            </p:nvSpPr>
            <p:spPr>
              <a:xfrm>
                <a:off x="7141680" y="5151960"/>
                <a:ext cx="1729080" cy="1166760"/>
              </a:xfrm>
              <a:custGeom>
                <a:avLst/>
                <a:gdLst/>
                <a:ahLst/>
                <a:rect l="l" t="t" r="r" b="b"/>
                <a:pathLst>
                  <a:path w="840" h="547">
                    <a:moveTo>
                      <a:pt x="0" y="0"/>
                    </a:moveTo>
                    <a:lnTo>
                      <a:pt x="839" y="0"/>
                    </a:lnTo>
                    <a:lnTo>
                      <a:pt x="839" y="546"/>
                    </a:lnTo>
                    <a:lnTo>
                      <a:pt x="0" y="546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100000">
                    <a:srgbClr val="114ffb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8577000" y="5030280"/>
                <a:ext cx="151920" cy="1281960"/>
              </a:xfrm>
              <a:custGeom>
                <a:avLst/>
                <a:gdLst/>
                <a:ahLst/>
                <a:rect l="l" t="t" r="r" b="b"/>
                <a:pathLst>
                  <a:path w="74" h="601">
                    <a:moveTo>
                      <a:pt x="73" y="583"/>
                    </a:moveTo>
                    <a:lnTo>
                      <a:pt x="59" y="15"/>
                    </a:lnTo>
                    <a:lnTo>
                      <a:pt x="51" y="4"/>
                    </a:lnTo>
                    <a:lnTo>
                      <a:pt x="50" y="4"/>
                    </a:lnTo>
                    <a:lnTo>
                      <a:pt x="46" y="2"/>
                    </a:lnTo>
                    <a:lnTo>
                      <a:pt x="42" y="1"/>
                    </a:lnTo>
                    <a:lnTo>
                      <a:pt x="37" y="1"/>
                    </a:lnTo>
                    <a:lnTo>
                      <a:pt x="33" y="1"/>
                    </a:lnTo>
                    <a:lnTo>
                      <a:pt x="29" y="0"/>
                    </a:lnTo>
                    <a:lnTo>
                      <a:pt x="25" y="0"/>
                    </a:lnTo>
                    <a:lnTo>
                      <a:pt x="20" y="1"/>
                    </a:lnTo>
                    <a:lnTo>
                      <a:pt x="14" y="1"/>
                    </a:lnTo>
                    <a:lnTo>
                      <a:pt x="11" y="3"/>
                    </a:lnTo>
                    <a:lnTo>
                      <a:pt x="2" y="15"/>
                    </a:lnTo>
                    <a:lnTo>
                      <a:pt x="2" y="379"/>
                    </a:lnTo>
                    <a:lnTo>
                      <a:pt x="0" y="596"/>
                    </a:lnTo>
                    <a:lnTo>
                      <a:pt x="72" y="600"/>
                    </a:lnTo>
                    <a:lnTo>
                      <a:pt x="73" y="583"/>
                    </a:lnTo>
                  </a:path>
                </a:pathLst>
              </a:custGeom>
              <a:solidFill>
                <a:srgbClr val="ff98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8570520" y="5028120"/>
                <a:ext cx="164520" cy="1294920"/>
              </a:xfrm>
              <a:custGeom>
                <a:avLst/>
                <a:gdLst/>
                <a:ahLst/>
                <a:rect l="l" t="t" r="r" b="b"/>
                <a:pathLst>
                  <a:path w="80" h="607">
                    <a:moveTo>
                      <a:pt x="79" y="588"/>
                    </a:moveTo>
                    <a:lnTo>
                      <a:pt x="64" y="15"/>
                    </a:lnTo>
                    <a:lnTo>
                      <a:pt x="55" y="4"/>
                    </a:lnTo>
                    <a:lnTo>
                      <a:pt x="54" y="4"/>
                    </a:lnTo>
                    <a:lnTo>
                      <a:pt x="50" y="2"/>
                    </a:lnTo>
                    <a:lnTo>
                      <a:pt x="45" y="1"/>
                    </a:lnTo>
                    <a:lnTo>
                      <a:pt x="40" y="1"/>
                    </a:lnTo>
                    <a:lnTo>
                      <a:pt x="36" y="0"/>
                    </a:lnTo>
                    <a:lnTo>
                      <a:pt x="31" y="0"/>
                    </a:lnTo>
                    <a:lnTo>
                      <a:pt x="27" y="0"/>
                    </a:lnTo>
                    <a:lnTo>
                      <a:pt x="22" y="1"/>
                    </a:lnTo>
                    <a:lnTo>
                      <a:pt x="16" y="1"/>
                    </a:lnTo>
                    <a:lnTo>
                      <a:pt x="12" y="2"/>
                    </a:lnTo>
                    <a:lnTo>
                      <a:pt x="2" y="15"/>
                    </a:lnTo>
                    <a:lnTo>
                      <a:pt x="2" y="382"/>
                    </a:lnTo>
                    <a:lnTo>
                      <a:pt x="0" y="601"/>
                    </a:lnTo>
                    <a:lnTo>
                      <a:pt x="79" y="606"/>
                    </a:lnTo>
                    <a:lnTo>
                      <a:pt x="79" y="588"/>
                    </a:lnTo>
                  </a:path>
                </a:pathLst>
              </a:custGeom>
              <a:noFill/>
              <a:ln cap="rnd" w="12600">
                <a:solidFill>
                  <a:srgbClr val="451d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8578800" y="5042880"/>
                <a:ext cx="104760" cy="1269360"/>
              </a:xfrm>
              <a:custGeom>
                <a:avLst/>
                <a:gdLst/>
                <a:ahLst/>
                <a:rect l="l" t="t" r="r" b="b"/>
                <a:pathLst>
                  <a:path w="51" h="595">
                    <a:moveTo>
                      <a:pt x="36" y="1"/>
                    </a:moveTo>
                    <a:lnTo>
                      <a:pt x="31" y="0"/>
                    </a:lnTo>
                    <a:lnTo>
                      <a:pt x="27" y="0"/>
                    </a:lnTo>
                    <a:lnTo>
                      <a:pt x="23" y="1"/>
                    </a:lnTo>
                    <a:lnTo>
                      <a:pt x="19" y="1"/>
                    </a:lnTo>
                    <a:lnTo>
                      <a:pt x="15" y="3"/>
                    </a:lnTo>
                    <a:lnTo>
                      <a:pt x="11" y="4"/>
                    </a:lnTo>
                    <a:lnTo>
                      <a:pt x="7" y="6"/>
                    </a:lnTo>
                    <a:lnTo>
                      <a:pt x="3" y="8"/>
                    </a:lnTo>
                    <a:lnTo>
                      <a:pt x="0" y="9"/>
                    </a:lnTo>
                    <a:lnTo>
                      <a:pt x="2" y="594"/>
                    </a:lnTo>
                    <a:lnTo>
                      <a:pt x="50" y="584"/>
                    </a:lnTo>
                    <a:lnTo>
                      <a:pt x="50" y="572"/>
                    </a:lnTo>
                    <a:lnTo>
                      <a:pt x="48" y="548"/>
                    </a:lnTo>
                    <a:lnTo>
                      <a:pt x="48" y="529"/>
                    </a:lnTo>
                    <a:lnTo>
                      <a:pt x="46" y="502"/>
                    </a:lnTo>
                    <a:lnTo>
                      <a:pt x="46" y="482"/>
                    </a:lnTo>
                    <a:lnTo>
                      <a:pt x="48" y="457"/>
                    </a:lnTo>
                    <a:lnTo>
                      <a:pt x="49" y="445"/>
                    </a:lnTo>
                    <a:lnTo>
                      <a:pt x="49" y="430"/>
                    </a:lnTo>
                    <a:lnTo>
                      <a:pt x="48" y="416"/>
                    </a:lnTo>
                    <a:lnTo>
                      <a:pt x="46" y="389"/>
                    </a:lnTo>
                    <a:lnTo>
                      <a:pt x="44" y="377"/>
                    </a:lnTo>
                    <a:lnTo>
                      <a:pt x="41" y="360"/>
                    </a:lnTo>
                    <a:lnTo>
                      <a:pt x="38" y="337"/>
                    </a:lnTo>
                    <a:lnTo>
                      <a:pt x="37" y="321"/>
                    </a:lnTo>
                    <a:lnTo>
                      <a:pt x="36" y="301"/>
                    </a:lnTo>
                    <a:lnTo>
                      <a:pt x="37" y="292"/>
                    </a:lnTo>
                    <a:lnTo>
                      <a:pt x="37" y="281"/>
                    </a:lnTo>
                    <a:lnTo>
                      <a:pt x="35" y="260"/>
                    </a:lnTo>
                    <a:lnTo>
                      <a:pt x="35" y="250"/>
                    </a:lnTo>
                    <a:lnTo>
                      <a:pt x="34" y="242"/>
                    </a:lnTo>
                    <a:lnTo>
                      <a:pt x="35" y="234"/>
                    </a:lnTo>
                    <a:lnTo>
                      <a:pt x="37" y="209"/>
                    </a:lnTo>
                    <a:lnTo>
                      <a:pt x="37" y="195"/>
                    </a:lnTo>
                    <a:lnTo>
                      <a:pt x="35" y="181"/>
                    </a:lnTo>
                    <a:lnTo>
                      <a:pt x="34" y="134"/>
                    </a:lnTo>
                    <a:lnTo>
                      <a:pt x="35" y="113"/>
                    </a:lnTo>
                    <a:lnTo>
                      <a:pt x="34" y="85"/>
                    </a:lnTo>
                    <a:lnTo>
                      <a:pt x="36" y="53"/>
                    </a:lnTo>
                    <a:lnTo>
                      <a:pt x="37" y="44"/>
                    </a:lnTo>
                    <a:lnTo>
                      <a:pt x="39" y="15"/>
                    </a:lnTo>
                    <a:lnTo>
                      <a:pt x="39" y="9"/>
                    </a:lnTo>
                    <a:lnTo>
                      <a:pt x="39" y="5"/>
                    </a:lnTo>
                    <a:lnTo>
                      <a:pt x="36" y="1"/>
                    </a:lnTo>
                  </a:path>
                </a:pathLst>
              </a:custGeom>
              <a:solidFill>
                <a:srgbClr val="a043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8325720" y="5143680"/>
                <a:ext cx="139320" cy="1177200"/>
              </a:xfrm>
              <a:custGeom>
                <a:avLst/>
                <a:gdLst/>
                <a:ahLst/>
                <a:rect l="l" t="t" r="r" b="b"/>
                <a:pathLst>
                  <a:path w="68" h="552">
                    <a:moveTo>
                      <a:pt x="67" y="535"/>
                    </a:moveTo>
                    <a:lnTo>
                      <a:pt x="54" y="14"/>
                    </a:lnTo>
                    <a:lnTo>
                      <a:pt x="46" y="3"/>
                    </a:lnTo>
                    <a:lnTo>
                      <a:pt x="42" y="2"/>
                    </a:lnTo>
                    <a:lnTo>
                      <a:pt x="39" y="1"/>
                    </a:lnTo>
                    <a:lnTo>
                      <a:pt x="34" y="1"/>
                    </a:lnTo>
                    <a:lnTo>
                      <a:pt x="30" y="0"/>
                    </a:lnTo>
                    <a:lnTo>
                      <a:pt x="27" y="0"/>
                    </a:lnTo>
                    <a:lnTo>
                      <a:pt x="23" y="0"/>
                    </a:lnTo>
                    <a:lnTo>
                      <a:pt x="18" y="1"/>
                    </a:lnTo>
                    <a:lnTo>
                      <a:pt x="13" y="1"/>
                    </a:lnTo>
                    <a:lnTo>
                      <a:pt x="10" y="2"/>
                    </a:lnTo>
                    <a:lnTo>
                      <a:pt x="2" y="14"/>
                    </a:lnTo>
                    <a:lnTo>
                      <a:pt x="2" y="348"/>
                    </a:lnTo>
                    <a:lnTo>
                      <a:pt x="0" y="547"/>
                    </a:lnTo>
                    <a:lnTo>
                      <a:pt x="67" y="551"/>
                    </a:lnTo>
                    <a:lnTo>
                      <a:pt x="67" y="535"/>
                    </a:lnTo>
                  </a:path>
                </a:pathLst>
              </a:custGeom>
              <a:solidFill>
                <a:srgbClr val="ff98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8319240" y="5139360"/>
                <a:ext cx="150120" cy="1188000"/>
              </a:xfrm>
              <a:custGeom>
                <a:avLst/>
                <a:gdLst/>
                <a:ahLst/>
                <a:rect l="l" t="t" r="r" b="b"/>
                <a:pathLst>
                  <a:path w="73" h="557">
                    <a:moveTo>
                      <a:pt x="72" y="540"/>
                    </a:moveTo>
                    <a:lnTo>
                      <a:pt x="59" y="14"/>
                    </a:lnTo>
                    <a:lnTo>
                      <a:pt x="50" y="4"/>
                    </a:lnTo>
                    <a:lnTo>
                      <a:pt x="46" y="2"/>
                    </a:lnTo>
                    <a:lnTo>
                      <a:pt x="41" y="2"/>
                    </a:lnTo>
                    <a:lnTo>
                      <a:pt x="37" y="1"/>
                    </a:lnTo>
                    <a:lnTo>
                      <a:pt x="33" y="1"/>
                    </a:lnTo>
                    <a:lnTo>
                      <a:pt x="29" y="0"/>
                    </a:lnTo>
                    <a:lnTo>
                      <a:pt x="25" y="1"/>
                    </a:lnTo>
                    <a:lnTo>
                      <a:pt x="20" y="1"/>
                    </a:lnTo>
                    <a:lnTo>
                      <a:pt x="15" y="2"/>
                    </a:lnTo>
                    <a:lnTo>
                      <a:pt x="11" y="3"/>
                    </a:lnTo>
                    <a:lnTo>
                      <a:pt x="2" y="14"/>
                    </a:lnTo>
                    <a:lnTo>
                      <a:pt x="2" y="351"/>
                    </a:lnTo>
                    <a:lnTo>
                      <a:pt x="0" y="552"/>
                    </a:lnTo>
                    <a:lnTo>
                      <a:pt x="72" y="556"/>
                    </a:lnTo>
                    <a:lnTo>
                      <a:pt x="72" y="540"/>
                    </a:lnTo>
                  </a:path>
                </a:pathLst>
              </a:custGeom>
              <a:noFill/>
              <a:ln cap="rnd" w="12600">
                <a:solidFill>
                  <a:srgbClr val="451d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8325720" y="5151960"/>
                <a:ext cx="98280" cy="1162440"/>
              </a:xfrm>
              <a:custGeom>
                <a:avLst/>
                <a:gdLst/>
                <a:ahLst/>
                <a:rect l="l" t="t" r="r" b="b"/>
                <a:pathLst>
                  <a:path w="48" h="545">
                    <a:moveTo>
                      <a:pt x="2" y="544"/>
                    </a:moveTo>
                    <a:lnTo>
                      <a:pt x="47" y="537"/>
                    </a:lnTo>
                    <a:lnTo>
                      <a:pt x="42" y="451"/>
                    </a:lnTo>
                    <a:lnTo>
                      <a:pt x="45" y="399"/>
                    </a:lnTo>
                    <a:lnTo>
                      <a:pt x="34" y="302"/>
                    </a:lnTo>
                    <a:lnTo>
                      <a:pt x="32" y="210"/>
                    </a:lnTo>
                    <a:lnTo>
                      <a:pt x="34" y="129"/>
                    </a:lnTo>
                    <a:lnTo>
                      <a:pt x="32" y="53"/>
                    </a:lnTo>
                    <a:lnTo>
                      <a:pt x="35" y="14"/>
                    </a:lnTo>
                    <a:lnTo>
                      <a:pt x="32" y="0"/>
                    </a:lnTo>
                    <a:lnTo>
                      <a:pt x="0" y="10"/>
                    </a:lnTo>
                    <a:lnTo>
                      <a:pt x="2" y="544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8319240" y="5147280"/>
                <a:ext cx="113400" cy="1173600"/>
              </a:xfrm>
              <a:custGeom>
                <a:avLst/>
                <a:gdLst/>
                <a:ahLst/>
                <a:rect l="l" t="t" r="r" b="b"/>
                <a:pathLst>
                  <a:path w="55" h="550">
                    <a:moveTo>
                      <a:pt x="2" y="549"/>
                    </a:moveTo>
                    <a:lnTo>
                      <a:pt x="54" y="542"/>
                    </a:lnTo>
                    <a:lnTo>
                      <a:pt x="48" y="456"/>
                    </a:lnTo>
                    <a:lnTo>
                      <a:pt x="52" y="402"/>
                    </a:lnTo>
                    <a:lnTo>
                      <a:pt x="38" y="306"/>
                    </a:lnTo>
                    <a:lnTo>
                      <a:pt x="36" y="212"/>
                    </a:lnTo>
                    <a:lnTo>
                      <a:pt x="38" y="131"/>
                    </a:lnTo>
                    <a:lnTo>
                      <a:pt x="36" y="53"/>
                    </a:lnTo>
                    <a:lnTo>
                      <a:pt x="40" y="14"/>
                    </a:lnTo>
                    <a:lnTo>
                      <a:pt x="36" y="0"/>
                    </a:lnTo>
                    <a:lnTo>
                      <a:pt x="0" y="11"/>
                    </a:lnTo>
                    <a:lnTo>
                      <a:pt x="2" y="549"/>
                    </a:lnTo>
                  </a:path>
                </a:pathLst>
              </a:custGeom>
              <a:noFill/>
              <a:ln cap="rnd" w="12600">
                <a:solidFill>
                  <a:srgbClr val="451d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8577000" y="5038560"/>
                <a:ext cx="114840" cy="1284120"/>
              </a:xfrm>
              <a:custGeom>
                <a:avLst/>
                <a:gdLst/>
                <a:ahLst/>
                <a:rect l="l" t="t" r="r" b="b"/>
                <a:pathLst>
                  <a:path w="56" h="602">
                    <a:moveTo>
                      <a:pt x="40" y="1"/>
                    </a:moveTo>
                    <a:lnTo>
                      <a:pt x="34" y="0"/>
                    </a:lnTo>
                    <a:lnTo>
                      <a:pt x="30" y="1"/>
                    </a:lnTo>
                    <a:lnTo>
                      <a:pt x="25" y="1"/>
                    </a:lnTo>
                    <a:lnTo>
                      <a:pt x="21" y="2"/>
                    </a:lnTo>
                    <a:lnTo>
                      <a:pt x="17" y="3"/>
                    </a:lnTo>
                    <a:lnTo>
                      <a:pt x="12" y="5"/>
                    </a:lnTo>
                    <a:lnTo>
                      <a:pt x="8" y="6"/>
                    </a:lnTo>
                    <a:lnTo>
                      <a:pt x="4" y="9"/>
                    </a:lnTo>
                    <a:lnTo>
                      <a:pt x="0" y="9"/>
                    </a:lnTo>
                    <a:lnTo>
                      <a:pt x="2" y="601"/>
                    </a:lnTo>
                    <a:lnTo>
                      <a:pt x="55" y="591"/>
                    </a:lnTo>
                    <a:lnTo>
                      <a:pt x="55" y="579"/>
                    </a:lnTo>
                    <a:lnTo>
                      <a:pt x="53" y="553"/>
                    </a:lnTo>
                    <a:lnTo>
                      <a:pt x="53" y="535"/>
                    </a:lnTo>
                    <a:lnTo>
                      <a:pt x="51" y="508"/>
                    </a:lnTo>
                    <a:lnTo>
                      <a:pt x="50" y="488"/>
                    </a:lnTo>
                    <a:lnTo>
                      <a:pt x="53" y="462"/>
                    </a:lnTo>
                    <a:lnTo>
                      <a:pt x="54" y="450"/>
                    </a:lnTo>
                    <a:lnTo>
                      <a:pt x="54" y="435"/>
                    </a:lnTo>
                    <a:lnTo>
                      <a:pt x="54" y="421"/>
                    </a:lnTo>
                    <a:lnTo>
                      <a:pt x="51" y="394"/>
                    </a:lnTo>
                    <a:lnTo>
                      <a:pt x="48" y="381"/>
                    </a:lnTo>
                    <a:lnTo>
                      <a:pt x="46" y="364"/>
                    </a:lnTo>
                    <a:lnTo>
                      <a:pt x="42" y="340"/>
                    </a:lnTo>
                    <a:lnTo>
                      <a:pt x="41" y="325"/>
                    </a:lnTo>
                    <a:lnTo>
                      <a:pt x="40" y="304"/>
                    </a:lnTo>
                    <a:lnTo>
                      <a:pt x="40" y="295"/>
                    </a:lnTo>
                    <a:lnTo>
                      <a:pt x="40" y="284"/>
                    </a:lnTo>
                    <a:lnTo>
                      <a:pt x="39" y="263"/>
                    </a:lnTo>
                    <a:lnTo>
                      <a:pt x="38" y="253"/>
                    </a:lnTo>
                    <a:lnTo>
                      <a:pt x="38" y="245"/>
                    </a:lnTo>
                    <a:lnTo>
                      <a:pt x="39" y="237"/>
                    </a:lnTo>
                    <a:lnTo>
                      <a:pt x="41" y="211"/>
                    </a:lnTo>
                    <a:lnTo>
                      <a:pt x="40" y="197"/>
                    </a:lnTo>
                    <a:lnTo>
                      <a:pt x="39" y="183"/>
                    </a:lnTo>
                    <a:lnTo>
                      <a:pt x="38" y="136"/>
                    </a:lnTo>
                    <a:lnTo>
                      <a:pt x="39" y="114"/>
                    </a:lnTo>
                    <a:lnTo>
                      <a:pt x="38" y="86"/>
                    </a:lnTo>
                    <a:lnTo>
                      <a:pt x="40" y="54"/>
                    </a:lnTo>
                    <a:lnTo>
                      <a:pt x="41" y="44"/>
                    </a:lnTo>
                    <a:lnTo>
                      <a:pt x="43" y="15"/>
                    </a:lnTo>
                    <a:lnTo>
                      <a:pt x="43" y="9"/>
                    </a:lnTo>
                    <a:lnTo>
                      <a:pt x="43" y="5"/>
                    </a:lnTo>
                    <a:lnTo>
                      <a:pt x="40" y="1"/>
                    </a:lnTo>
                  </a:path>
                </a:pathLst>
              </a:custGeom>
              <a:noFill/>
              <a:ln cap="rnd" w="12600">
                <a:solidFill>
                  <a:srgbClr val="451d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7117200" y="5736240"/>
                <a:ext cx="1784880" cy="633600"/>
              </a:xfrm>
              <a:custGeom>
                <a:avLst/>
                <a:gdLst/>
                <a:ahLst/>
                <a:rect l="l" t="t" r="r" b="b"/>
                <a:pathLst>
                  <a:path w="867" h="297">
                    <a:moveTo>
                      <a:pt x="863" y="245"/>
                    </a:moveTo>
                    <a:lnTo>
                      <a:pt x="850" y="244"/>
                    </a:lnTo>
                    <a:lnTo>
                      <a:pt x="850" y="238"/>
                    </a:lnTo>
                    <a:lnTo>
                      <a:pt x="825" y="237"/>
                    </a:lnTo>
                    <a:lnTo>
                      <a:pt x="825" y="235"/>
                    </a:lnTo>
                    <a:lnTo>
                      <a:pt x="807" y="235"/>
                    </a:lnTo>
                    <a:lnTo>
                      <a:pt x="806" y="242"/>
                    </a:lnTo>
                    <a:lnTo>
                      <a:pt x="791" y="243"/>
                    </a:lnTo>
                    <a:lnTo>
                      <a:pt x="790" y="165"/>
                    </a:lnTo>
                    <a:lnTo>
                      <a:pt x="756" y="160"/>
                    </a:lnTo>
                    <a:lnTo>
                      <a:pt x="746" y="159"/>
                    </a:lnTo>
                    <a:lnTo>
                      <a:pt x="742" y="156"/>
                    </a:lnTo>
                    <a:lnTo>
                      <a:pt x="739" y="153"/>
                    </a:lnTo>
                    <a:lnTo>
                      <a:pt x="737" y="149"/>
                    </a:lnTo>
                    <a:lnTo>
                      <a:pt x="738" y="139"/>
                    </a:lnTo>
                    <a:lnTo>
                      <a:pt x="728" y="138"/>
                    </a:lnTo>
                    <a:lnTo>
                      <a:pt x="729" y="114"/>
                    </a:lnTo>
                    <a:lnTo>
                      <a:pt x="746" y="112"/>
                    </a:lnTo>
                    <a:lnTo>
                      <a:pt x="745" y="108"/>
                    </a:lnTo>
                    <a:lnTo>
                      <a:pt x="752" y="107"/>
                    </a:lnTo>
                    <a:lnTo>
                      <a:pt x="750" y="55"/>
                    </a:lnTo>
                    <a:lnTo>
                      <a:pt x="725" y="48"/>
                    </a:lnTo>
                    <a:lnTo>
                      <a:pt x="618" y="65"/>
                    </a:lnTo>
                    <a:lnTo>
                      <a:pt x="616" y="63"/>
                    </a:lnTo>
                    <a:lnTo>
                      <a:pt x="600" y="67"/>
                    </a:lnTo>
                    <a:lnTo>
                      <a:pt x="598" y="74"/>
                    </a:lnTo>
                    <a:lnTo>
                      <a:pt x="567" y="77"/>
                    </a:lnTo>
                    <a:lnTo>
                      <a:pt x="507" y="85"/>
                    </a:lnTo>
                    <a:lnTo>
                      <a:pt x="475" y="90"/>
                    </a:lnTo>
                    <a:lnTo>
                      <a:pt x="472" y="88"/>
                    </a:lnTo>
                    <a:lnTo>
                      <a:pt x="424" y="98"/>
                    </a:lnTo>
                    <a:lnTo>
                      <a:pt x="410" y="102"/>
                    </a:lnTo>
                    <a:lnTo>
                      <a:pt x="363" y="75"/>
                    </a:lnTo>
                    <a:lnTo>
                      <a:pt x="347" y="78"/>
                    </a:lnTo>
                    <a:lnTo>
                      <a:pt x="346" y="26"/>
                    </a:lnTo>
                    <a:lnTo>
                      <a:pt x="302" y="16"/>
                    </a:lnTo>
                    <a:lnTo>
                      <a:pt x="300" y="7"/>
                    </a:lnTo>
                    <a:lnTo>
                      <a:pt x="276" y="2"/>
                    </a:lnTo>
                    <a:lnTo>
                      <a:pt x="262" y="5"/>
                    </a:lnTo>
                    <a:lnTo>
                      <a:pt x="241" y="0"/>
                    </a:lnTo>
                    <a:lnTo>
                      <a:pt x="197" y="12"/>
                    </a:lnTo>
                    <a:lnTo>
                      <a:pt x="197" y="3"/>
                    </a:lnTo>
                    <a:lnTo>
                      <a:pt x="184" y="4"/>
                    </a:lnTo>
                    <a:lnTo>
                      <a:pt x="183" y="16"/>
                    </a:lnTo>
                    <a:lnTo>
                      <a:pt x="153" y="25"/>
                    </a:lnTo>
                    <a:lnTo>
                      <a:pt x="152" y="18"/>
                    </a:lnTo>
                    <a:lnTo>
                      <a:pt x="140" y="18"/>
                    </a:lnTo>
                    <a:lnTo>
                      <a:pt x="139" y="28"/>
                    </a:lnTo>
                    <a:lnTo>
                      <a:pt x="130" y="30"/>
                    </a:lnTo>
                    <a:lnTo>
                      <a:pt x="130" y="17"/>
                    </a:lnTo>
                    <a:lnTo>
                      <a:pt x="129" y="16"/>
                    </a:lnTo>
                    <a:lnTo>
                      <a:pt x="126" y="17"/>
                    </a:lnTo>
                    <a:lnTo>
                      <a:pt x="125" y="31"/>
                    </a:lnTo>
                    <a:lnTo>
                      <a:pt x="110" y="36"/>
                    </a:lnTo>
                    <a:lnTo>
                      <a:pt x="111" y="29"/>
                    </a:lnTo>
                    <a:lnTo>
                      <a:pt x="98" y="30"/>
                    </a:lnTo>
                    <a:lnTo>
                      <a:pt x="96" y="40"/>
                    </a:lnTo>
                    <a:lnTo>
                      <a:pt x="88" y="42"/>
                    </a:lnTo>
                    <a:lnTo>
                      <a:pt x="88" y="36"/>
                    </a:lnTo>
                    <a:lnTo>
                      <a:pt x="85" y="32"/>
                    </a:lnTo>
                    <a:lnTo>
                      <a:pt x="82" y="34"/>
                    </a:lnTo>
                    <a:lnTo>
                      <a:pt x="83" y="44"/>
                    </a:lnTo>
                    <a:lnTo>
                      <a:pt x="60" y="51"/>
                    </a:lnTo>
                    <a:lnTo>
                      <a:pt x="59" y="38"/>
                    </a:lnTo>
                    <a:lnTo>
                      <a:pt x="55" y="39"/>
                    </a:lnTo>
                    <a:lnTo>
                      <a:pt x="54" y="53"/>
                    </a:lnTo>
                    <a:lnTo>
                      <a:pt x="48" y="55"/>
                    </a:lnTo>
                    <a:lnTo>
                      <a:pt x="48" y="96"/>
                    </a:lnTo>
                    <a:lnTo>
                      <a:pt x="33" y="100"/>
                    </a:lnTo>
                    <a:lnTo>
                      <a:pt x="34" y="228"/>
                    </a:lnTo>
                    <a:lnTo>
                      <a:pt x="28" y="232"/>
                    </a:lnTo>
                    <a:lnTo>
                      <a:pt x="26" y="235"/>
                    </a:lnTo>
                    <a:lnTo>
                      <a:pt x="26" y="239"/>
                    </a:lnTo>
                    <a:lnTo>
                      <a:pt x="27" y="241"/>
                    </a:lnTo>
                    <a:lnTo>
                      <a:pt x="30" y="244"/>
                    </a:lnTo>
                    <a:lnTo>
                      <a:pt x="31" y="249"/>
                    </a:lnTo>
                    <a:lnTo>
                      <a:pt x="1" y="252"/>
                    </a:lnTo>
                    <a:lnTo>
                      <a:pt x="0" y="264"/>
                    </a:lnTo>
                    <a:lnTo>
                      <a:pt x="7" y="264"/>
                    </a:lnTo>
                    <a:lnTo>
                      <a:pt x="7" y="279"/>
                    </a:lnTo>
                    <a:lnTo>
                      <a:pt x="12" y="279"/>
                    </a:lnTo>
                    <a:lnTo>
                      <a:pt x="13" y="265"/>
                    </a:lnTo>
                    <a:lnTo>
                      <a:pt x="28" y="265"/>
                    </a:lnTo>
                    <a:lnTo>
                      <a:pt x="27" y="280"/>
                    </a:lnTo>
                    <a:lnTo>
                      <a:pt x="37" y="279"/>
                    </a:lnTo>
                    <a:lnTo>
                      <a:pt x="48" y="282"/>
                    </a:lnTo>
                    <a:lnTo>
                      <a:pt x="56" y="283"/>
                    </a:lnTo>
                    <a:lnTo>
                      <a:pt x="64" y="283"/>
                    </a:lnTo>
                    <a:lnTo>
                      <a:pt x="70" y="283"/>
                    </a:lnTo>
                    <a:lnTo>
                      <a:pt x="78" y="282"/>
                    </a:lnTo>
                    <a:lnTo>
                      <a:pt x="84" y="281"/>
                    </a:lnTo>
                    <a:lnTo>
                      <a:pt x="91" y="280"/>
                    </a:lnTo>
                    <a:lnTo>
                      <a:pt x="110" y="282"/>
                    </a:lnTo>
                    <a:lnTo>
                      <a:pt x="116" y="282"/>
                    </a:lnTo>
                    <a:lnTo>
                      <a:pt x="127" y="285"/>
                    </a:lnTo>
                    <a:lnTo>
                      <a:pt x="135" y="286"/>
                    </a:lnTo>
                    <a:lnTo>
                      <a:pt x="153" y="282"/>
                    </a:lnTo>
                    <a:lnTo>
                      <a:pt x="162" y="282"/>
                    </a:lnTo>
                    <a:lnTo>
                      <a:pt x="175" y="282"/>
                    </a:lnTo>
                    <a:lnTo>
                      <a:pt x="181" y="283"/>
                    </a:lnTo>
                    <a:lnTo>
                      <a:pt x="199" y="285"/>
                    </a:lnTo>
                    <a:lnTo>
                      <a:pt x="206" y="285"/>
                    </a:lnTo>
                    <a:lnTo>
                      <a:pt x="223" y="283"/>
                    </a:lnTo>
                    <a:lnTo>
                      <a:pt x="232" y="283"/>
                    </a:lnTo>
                    <a:lnTo>
                      <a:pt x="249" y="286"/>
                    </a:lnTo>
                    <a:lnTo>
                      <a:pt x="257" y="287"/>
                    </a:lnTo>
                    <a:lnTo>
                      <a:pt x="266" y="287"/>
                    </a:lnTo>
                    <a:lnTo>
                      <a:pt x="276" y="286"/>
                    </a:lnTo>
                    <a:lnTo>
                      <a:pt x="290" y="285"/>
                    </a:lnTo>
                    <a:lnTo>
                      <a:pt x="297" y="284"/>
                    </a:lnTo>
                    <a:lnTo>
                      <a:pt x="304" y="284"/>
                    </a:lnTo>
                    <a:lnTo>
                      <a:pt x="310" y="285"/>
                    </a:lnTo>
                    <a:lnTo>
                      <a:pt x="317" y="286"/>
                    </a:lnTo>
                    <a:lnTo>
                      <a:pt x="324" y="287"/>
                    </a:lnTo>
                    <a:lnTo>
                      <a:pt x="329" y="288"/>
                    </a:lnTo>
                    <a:lnTo>
                      <a:pt x="341" y="287"/>
                    </a:lnTo>
                    <a:lnTo>
                      <a:pt x="347" y="287"/>
                    </a:lnTo>
                    <a:lnTo>
                      <a:pt x="353" y="287"/>
                    </a:lnTo>
                    <a:lnTo>
                      <a:pt x="358" y="288"/>
                    </a:lnTo>
                    <a:lnTo>
                      <a:pt x="373" y="290"/>
                    </a:lnTo>
                    <a:lnTo>
                      <a:pt x="381" y="291"/>
                    </a:lnTo>
                    <a:lnTo>
                      <a:pt x="388" y="291"/>
                    </a:lnTo>
                    <a:lnTo>
                      <a:pt x="397" y="290"/>
                    </a:lnTo>
                    <a:lnTo>
                      <a:pt x="406" y="289"/>
                    </a:lnTo>
                    <a:lnTo>
                      <a:pt x="419" y="291"/>
                    </a:lnTo>
                    <a:lnTo>
                      <a:pt x="425" y="292"/>
                    </a:lnTo>
                    <a:lnTo>
                      <a:pt x="445" y="291"/>
                    </a:lnTo>
                    <a:lnTo>
                      <a:pt x="458" y="291"/>
                    </a:lnTo>
                    <a:lnTo>
                      <a:pt x="465" y="291"/>
                    </a:lnTo>
                    <a:lnTo>
                      <a:pt x="477" y="293"/>
                    </a:lnTo>
                    <a:lnTo>
                      <a:pt x="482" y="292"/>
                    </a:lnTo>
                    <a:lnTo>
                      <a:pt x="491" y="291"/>
                    </a:lnTo>
                    <a:lnTo>
                      <a:pt x="503" y="292"/>
                    </a:lnTo>
                    <a:lnTo>
                      <a:pt x="512" y="291"/>
                    </a:lnTo>
                    <a:lnTo>
                      <a:pt x="519" y="291"/>
                    </a:lnTo>
                    <a:lnTo>
                      <a:pt x="527" y="290"/>
                    </a:lnTo>
                    <a:lnTo>
                      <a:pt x="535" y="290"/>
                    </a:lnTo>
                    <a:lnTo>
                      <a:pt x="566" y="292"/>
                    </a:lnTo>
                    <a:lnTo>
                      <a:pt x="573" y="292"/>
                    </a:lnTo>
                    <a:lnTo>
                      <a:pt x="580" y="293"/>
                    </a:lnTo>
                    <a:lnTo>
                      <a:pt x="596" y="293"/>
                    </a:lnTo>
                    <a:lnTo>
                      <a:pt x="611" y="293"/>
                    </a:lnTo>
                    <a:lnTo>
                      <a:pt x="628" y="294"/>
                    </a:lnTo>
                    <a:lnTo>
                      <a:pt x="636" y="294"/>
                    </a:lnTo>
                    <a:lnTo>
                      <a:pt x="643" y="294"/>
                    </a:lnTo>
                    <a:lnTo>
                      <a:pt x="649" y="293"/>
                    </a:lnTo>
                    <a:lnTo>
                      <a:pt x="658" y="291"/>
                    </a:lnTo>
                    <a:lnTo>
                      <a:pt x="665" y="293"/>
                    </a:lnTo>
                    <a:lnTo>
                      <a:pt x="677" y="295"/>
                    </a:lnTo>
                    <a:lnTo>
                      <a:pt x="682" y="296"/>
                    </a:lnTo>
                    <a:lnTo>
                      <a:pt x="689" y="296"/>
                    </a:lnTo>
                    <a:lnTo>
                      <a:pt x="696" y="295"/>
                    </a:lnTo>
                    <a:lnTo>
                      <a:pt x="699" y="295"/>
                    </a:lnTo>
                    <a:lnTo>
                      <a:pt x="694" y="292"/>
                    </a:lnTo>
                    <a:lnTo>
                      <a:pt x="698" y="288"/>
                    </a:lnTo>
                    <a:lnTo>
                      <a:pt x="708" y="285"/>
                    </a:lnTo>
                    <a:lnTo>
                      <a:pt x="716" y="286"/>
                    </a:lnTo>
                    <a:lnTo>
                      <a:pt x="718" y="282"/>
                    </a:lnTo>
                    <a:lnTo>
                      <a:pt x="722" y="280"/>
                    </a:lnTo>
                    <a:lnTo>
                      <a:pt x="730" y="280"/>
                    </a:lnTo>
                    <a:lnTo>
                      <a:pt x="735" y="280"/>
                    </a:lnTo>
                    <a:lnTo>
                      <a:pt x="742" y="279"/>
                    </a:lnTo>
                    <a:lnTo>
                      <a:pt x="752" y="283"/>
                    </a:lnTo>
                    <a:lnTo>
                      <a:pt x="760" y="286"/>
                    </a:lnTo>
                    <a:lnTo>
                      <a:pt x="766" y="286"/>
                    </a:lnTo>
                    <a:lnTo>
                      <a:pt x="772" y="287"/>
                    </a:lnTo>
                    <a:lnTo>
                      <a:pt x="777" y="286"/>
                    </a:lnTo>
                    <a:lnTo>
                      <a:pt x="782" y="282"/>
                    </a:lnTo>
                    <a:lnTo>
                      <a:pt x="786" y="280"/>
                    </a:lnTo>
                    <a:lnTo>
                      <a:pt x="791" y="280"/>
                    </a:lnTo>
                    <a:lnTo>
                      <a:pt x="797" y="279"/>
                    </a:lnTo>
                    <a:lnTo>
                      <a:pt x="807" y="278"/>
                    </a:lnTo>
                    <a:lnTo>
                      <a:pt x="813" y="279"/>
                    </a:lnTo>
                    <a:lnTo>
                      <a:pt x="820" y="280"/>
                    </a:lnTo>
                    <a:lnTo>
                      <a:pt x="826" y="280"/>
                    </a:lnTo>
                    <a:lnTo>
                      <a:pt x="834" y="276"/>
                    </a:lnTo>
                    <a:lnTo>
                      <a:pt x="840" y="277"/>
                    </a:lnTo>
                    <a:lnTo>
                      <a:pt x="846" y="276"/>
                    </a:lnTo>
                    <a:lnTo>
                      <a:pt x="852" y="276"/>
                    </a:lnTo>
                    <a:lnTo>
                      <a:pt x="856" y="278"/>
                    </a:lnTo>
                    <a:lnTo>
                      <a:pt x="861" y="282"/>
                    </a:lnTo>
                    <a:lnTo>
                      <a:pt x="866" y="283"/>
                    </a:lnTo>
                    <a:lnTo>
                      <a:pt x="865" y="280"/>
                    </a:lnTo>
                    <a:lnTo>
                      <a:pt x="864" y="270"/>
                    </a:lnTo>
                    <a:lnTo>
                      <a:pt x="863" y="245"/>
                    </a:lnTo>
                  </a:path>
                </a:pathLst>
              </a:custGeom>
              <a:solidFill>
                <a:srgbClr val="d5823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8625960" y="6137280"/>
                <a:ext cx="94680" cy="117360"/>
              </a:xfrm>
              <a:custGeom>
                <a:avLst/>
                <a:gdLst/>
                <a:ahLst/>
                <a:rect l="l" t="t" r="r" b="b"/>
                <a:pathLst>
                  <a:path w="46" h="55">
                    <a:moveTo>
                      <a:pt x="1" y="0"/>
                    </a:moveTo>
                    <a:lnTo>
                      <a:pt x="0" y="6"/>
                    </a:lnTo>
                    <a:lnTo>
                      <a:pt x="25" y="9"/>
                    </a:lnTo>
                    <a:lnTo>
                      <a:pt x="27" y="53"/>
                    </a:lnTo>
                    <a:lnTo>
                      <a:pt x="44" y="54"/>
                    </a:lnTo>
                    <a:lnTo>
                      <a:pt x="45" y="11"/>
                    </a:lnTo>
                    <a:lnTo>
                      <a:pt x="44" y="8"/>
                    </a:lnTo>
                    <a:lnTo>
                      <a:pt x="42" y="6"/>
                    </a:lnTo>
                    <a:lnTo>
                      <a:pt x="39" y="5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7218000" y="5736240"/>
                <a:ext cx="389160" cy="484200"/>
              </a:xfrm>
              <a:custGeom>
                <a:avLst/>
                <a:gdLst/>
                <a:ahLst/>
                <a:rect l="l" t="t" r="r" b="b"/>
                <a:pathLst>
                  <a:path w="189" h="227">
                    <a:moveTo>
                      <a:pt x="188" y="220"/>
                    </a:moveTo>
                    <a:lnTo>
                      <a:pt x="188" y="0"/>
                    </a:lnTo>
                    <a:lnTo>
                      <a:pt x="0" y="55"/>
                    </a:lnTo>
                    <a:lnTo>
                      <a:pt x="0" y="93"/>
                    </a:lnTo>
                    <a:lnTo>
                      <a:pt x="27" y="86"/>
                    </a:lnTo>
                    <a:lnTo>
                      <a:pt x="27" y="226"/>
                    </a:lnTo>
                    <a:lnTo>
                      <a:pt x="188" y="22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7187040" y="5936760"/>
                <a:ext cx="36720" cy="287640"/>
              </a:xfrm>
              <a:custGeom>
                <a:avLst/>
                <a:gdLst/>
                <a:ahLst/>
                <a:rect l="l" t="t" r="r" b="b"/>
                <a:pathLst>
                  <a:path w="18" h="135">
                    <a:moveTo>
                      <a:pt x="17" y="0"/>
                    </a:moveTo>
                    <a:lnTo>
                      <a:pt x="0" y="6"/>
                    </a:lnTo>
                    <a:lnTo>
                      <a:pt x="0" y="134"/>
                    </a:lnTo>
                    <a:lnTo>
                      <a:pt x="17" y="133"/>
                    </a:lnTo>
                    <a:lnTo>
                      <a:pt x="17" y="0"/>
                    </a:lnTo>
                  </a:path>
                </a:pathLst>
              </a:custGeom>
              <a:solidFill>
                <a:srgbClr val="a06b3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7751160" y="5960160"/>
                <a:ext cx="68040" cy="236880"/>
              </a:xfrm>
              <a:custGeom>
                <a:avLst/>
                <a:gdLst/>
                <a:ahLst/>
                <a:rect l="l" t="t" r="r" b="b"/>
                <a:pathLst>
                  <a:path w="33" h="111">
                    <a:moveTo>
                      <a:pt x="32" y="0"/>
                    </a:moveTo>
                    <a:lnTo>
                      <a:pt x="0" y="4"/>
                    </a:lnTo>
                    <a:lnTo>
                      <a:pt x="0" y="109"/>
                    </a:lnTo>
                    <a:lnTo>
                      <a:pt x="16" y="110"/>
                    </a:lnTo>
                    <a:lnTo>
                      <a:pt x="32" y="88"/>
                    </a:lnTo>
                    <a:lnTo>
                      <a:pt x="32" y="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7833600" y="5902560"/>
                <a:ext cx="34920" cy="53640"/>
              </a:xfrm>
              <a:custGeom>
                <a:avLst/>
                <a:gdLst/>
                <a:ahLst/>
                <a:rect l="l" t="t" r="r" b="b"/>
                <a:pathLst>
                  <a:path w="17" h="25">
                    <a:moveTo>
                      <a:pt x="16" y="0"/>
                    </a:moveTo>
                    <a:lnTo>
                      <a:pt x="0" y="2"/>
                    </a:lnTo>
                    <a:lnTo>
                      <a:pt x="0" y="19"/>
                    </a:lnTo>
                    <a:lnTo>
                      <a:pt x="16" y="24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7882560" y="5922000"/>
                <a:ext cx="74160" cy="74160"/>
              </a:xfrm>
              <a:custGeom>
                <a:avLst/>
                <a:gdLst/>
                <a:ahLst/>
                <a:rect l="l" t="t" r="r" b="b"/>
                <a:pathLst>
                  <a:path w="36" h="35">
                    <a:moveTo>
                      <a:pt x="35" y="21"/>
                    </a:moveTo>
                    <a:lnTo>
                      <a:pt x="0" y="0"/>
                    </a:lnTo>
                    <a:lnTo>
                      <a:pt x="0" y="19"/>
                    </a:lnTo>
                    <a:lnTo>
                      <a:pt x="30" y="34"/>
                    </a:lnTo>
                    <a:lnTo>
                      <a:pt x="35" y="21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7920000" y="600948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4"/>
                    </a:moveTo>
                    <a:lnTo>
                      <a:pt x="1" y="0"/>
                    </a:lnTo>
                    <a:lnTo>
                      <a:pt x="0" y="16"/>
                    </a:lnTo>
                    <a:lnTo>
                      <a:pt x="10" y="16"/>
                    </a:lnTo>
                    <a:lnTo>
                      <a:pt x="16" y="4"/>
                    </a:lnTo>
                  </a:path>
                </a:pathLst>
              </a:custGeom>
              <a:solidFill>
                <a:srgbClr val="a06b3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7921800" y="6075720"/>
                <a:ext cx="125280" cy="183240"/>
              </a:xfrm>
              <a:custGeom>
                <a:avLst/>
                <a:gdLst/>
                <a:ahLst/>
                <a:rect l="l" t="t" r="r" b="b"/>
                <a:pathLst>
                  <a:path w="61" h="86">
                    <a:moveTo>
                      <a:pt x="0" y="12"/>
                    </a:moveTo>
                    <a:lnTo>
                      <a:pt x="0" y="84"/>
                    </a:lnTo>
                    <a:lnTo>
                      <a:pt x="59" y="85"/>
                    </a:lnTo>
                    <a:lnTo>
                      <a:pt x="60" y="83"/>
                    </a:lnTo>
                    <a:lnTo>
                      <a:pt x="49" y="59"/>
                    </a:lnTo>
                    <a:lnTo>
                      <a:pt x="50" y="47"/>
                    </a:lnTo>
                    <a:lnTo>
                      <a:pt x="36" y="10"/>
                    </a:lnTo>
                    <a:lnTo>
                      <a:pt x="36" y="4"/>
                    </a:lnTo>
                    <a:lnTo>
                      <a:pt x="21" y="4"/>
                    </a:lnTo>
                    <a:lnTo>
                      <a:pt x="14" y="0"/>
                    </a:lnTo>
                    <a:lnTo>
                      <a:pt x="14" y="4"/>
                    </a:lnTo>
                    <a:lnTo>
                      <a:pt x="3" y="6"/>
                    </a:lnTo>
                    <a:lnTo>
                      <a:pt x="0" y="12"/>
                    </a:lnTo>
                  </a:path>
                </a:pathLst>
              </a:custGeom>
              <a:solidFill>
                <a:srgbClr val="6b47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7837560" y="6150240"/>
                <a:ext cx="209880" cy="210600"/>
              </a:xfrm>
              <a:custGeom>
                <a:avLst/>
                <a:gdLst/>
                <a:ahLst/>
                <a:rect l="l" t="t" r="r" b="b"/>
                <a:pathLst>
                  <a:path w="102" h="99">
                    <a:moveTo>
                      <a:pt x="1" y="64"/>
                    </a:moveTo>
                    <a:lnTo>
                      <a:pt x="0" y="95"/>
                    </a:lnTo>
                    <a:lnTo>
                      <a:pt x="101" y="98"/>
                    </a:lnTo>
                    <a:lnTo>
                      <a:pt x="100" y="50"/>
                    </a:lnTo>
                    <a:lnTo>
                      <a:pt x="90" y="26"/>
                    </a:lnTo>
                    <a:lnTo>
                      <a:pt x="89" y="13"/>
                    </a:lnTo>
                    <a:lnTo>
                      <a:pt x="86" y="3"/>
                    </a:lnTo>
                    <a:lnTo>
                      <a:pt x="68" y="0"/>
                    </a:lnTo>
                    <a:lnTo>
                      <a:pt x="67" y="65"/>
                    </a:lnTo>
                    <a:lnTo>
                      <a:pt x="58" y="64"/>
                    </a:lnTo>
                    <a:lnTo>
                      <a:pt x="55" y="53"/>
                    </a:lnTo>
                    <a:lnTo>
                      <a:pt x="38" y="52"/>
                    </a:lnTo>
                    <a:lnTo>
                      <a:pt x="1" y="64"/>
                    </a:lnTo>
                  </a:path>
                </a:pathLst>
              </a:custGeom>
              <a:solidFill>
                <a:srgbClr val="6b47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7765560" y="5774760"/>
                <a:ext cx="34920" cy="176760"/>
              </a:xfrm>
              <a:custGeom>
                <a:avLst/>
                <a:gdLst/>
                <a:ahLst/>
                <a:rect l="l" t="t" r="r" b="b"/>
                <a:pathLst>
                  <a:path w="17" h="83">
                    <a:moveTo>
                      <a:pt x="16" y="4"/>
                    </a:moveTo>
                    <a:lnTo>
                      <a:pt x="0" y="0"/>
                    </a:lnTo>
                    <a:lnTo>
                      <a:pt x="0" y="82"/>
                    </a:lnTo>
                    <a:lnTo>
                      <a:pt x="16" y="81"/>
                    </a:lnTo>
                    <a:lnTo>
                      <a:pt x="16" y="4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7240680" y="594756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7240680" y="598572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7240680" y="603072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7240680" y="607140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7240680" y="612036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4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7240680" y="616536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7240680" y="620172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7781760" y="597744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781760" y="6024600"/>
                <a:ext cx="34920" cy="38160"/>
              </a:xfrm>
              <a:custGeom>
                <a:avLst/>
                <a:gdLst/>
                <a:ahLst/>
                <a:rect l="l" t="t" r="r" b="b"/>
                <a:pathLst>
                  <a:path w="17" h="18">
                    <a:moveTo>
                      <a:pt x="16" y="0"/>
                    </a:moveTo>
                    <a:lnTo>
                      <a:pt x="0" y="1"/>
                    </a:lnTo>
                    <a:lnTo>
                      <a:pt x="0" y="17"/>
                    </a:lnTo>
                    <a:lnTo>
                      <a:pt x="16" y="17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7781760" y="607572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1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7781760" y="6129000"/>
                <a:ext cx="34920" cy="38160"/>
              </a:xfrm>
              <a:custGeom>
                <a:avLst/>
                <a:gdLst/>
                <a:ahLst/>
                <a:rect l="l" t="t" r="r" b="b"/>
                <a:pathLst>
                  <a:path w="17" h="18">
                    <a:moveTo>
                      <a:pt x="16" y="0"/>
                    </a:moveTo>
                    <a:lnTo>
                      <a:pt x="0" y="0"/>
                    </a:lnTo>
                    <a:lnTo>
                      <a:pt x="0" y="17"/>
                    </a:lnTo>
                    <a:lnTo>
                      <a:pt x="16" y="17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7781760" y="618012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6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8517240" y="5849280"/>
                <a:ext cx="147960" cy="104400"/>
              </a:xfrm>
              <a:custGeom>
                <a:avLst/>
                <a:gdLst/>
                <a:ahLst/>
                <a:rect l="l" t="t" r="r" b="b"/>
                <a:pathLst>
                  <a:path w="72" h="49">
                    <a:moveTo>
                      <a:pt x="70" y="5"/>
                    </a:moveTo>
                    <a:lnTo>
                      <a:pt x="49" y="0"/>
                    </a:lnTo>
                    <a:lnTo>
                      <a:pt x="48" y="12"/>
                    </a:lnTo>
                    <a:lnTo>
                      <a:pt x="0" y="6"/>
                    </a:lnTo>
                    <a:lnTo>
                      <a:pt x="0" y="35"/>
                    </a:lnTo>
                    <a:lnTo>
                      <a:pt x="71" y="48"/>
                    </a:lnTo>
                    <a:lnTo>
                      <a:pt x="70" y="5"/>
                    </a:lnTo>
                  </a:path>
                </a:pathLst>
              </a:custGeom>
              <a:solidFill>
                <a:srgbClr val="ffc46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8625960" y="5954040"/>
                <a:ext cx="41400" cy="36000"/>
              </a:xfrm>
              <a:custGeom>
                <a:avLst/>
                <a:gdLst/>
                <a:ahLst/>
                <a:rect l="l" t="t" r="r" b="b"/>
                <a:pathLst>
                  <a:path w="20" h="17">
                    <a:moveTo>
                      <a:pt x="19" y="8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9" y="8"/>
                    </a:lnTo>
                    <a:lnTo>
                      <a:pt x="19" y="8"/>
                    </a:lnTo>
                  </a:path>
                </a:pathLst>
              </a:custGeom>
              <a:solidFill>
                <a:srgbClr val="ca35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8525160" y="5841000"/>
                <a:ext cx="80280" cy="35640"/>
              </a:xfrm>
              <a:custGeom>
                <a:avLst/>
                <a:gdLst/>
                <a:ahLst/>
                <a:rect l="l" t="t" r="r" b="b"/>
                <a:pathLst>
                  <a:path w="39" h="17">
                    <a:moveTo>
                      <a:pt x="38" y="16"/>
                    </a:moveTo>
                    <a:lnTo>
                      <a:pt x="38" y="0"/>
                    </a:lnTo>
                    <a:lnTo>
                      <a:pt x="0" y="8"/>
                    </a:lnTo>
                    <a:lnTo>
                      <a:pt x="38" y="16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160" bIns="-11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8379000" y="5862600"/>
                <a:ext cx="127800" cy="325800"/>
              </a:xfrm>
              <a:custGeom>
                <a:avLst/>
                <a:gdLst/>
                <a:ahLst/>
                <a:rect l="l" t="t" r="r" b="b"/>
                <a:pathLst>
                  <a:path w="62" h="153">
                    <a:moveTo>
                      <a:pt x="60" y="0"/>
                    </a:moveTo>
                    <a:lnTo>
                      <a:pt x="12" y="8"/>
                    </a:lnTo>
                    <a:lnTo>
                      <a:pt x="29" y="14"/>
                    </a:lnTo>
                    <a:lnTo>
                      <a:pt x="32" y="34"/>
                    </a:lnTo>
                    <a:lnTo>
                      <a:pt x="8" y="38"/>
                    </a:lnTo>
                    <a:lnTo>
                      <a:pt x="0" y="59"/>
                    </a:lnTo>
                    <a:lnTo>
                      <a:pt x="3" y="91"/>
                    </a:lnTo>
                    <a:lnTo>
                      <a:pt x="35" y="88"/>
                    </a:lnTo>
                    <a:lnTo>
                      <a:pt x="35" y="14"/>
                    </a:lnTo>
                    <a:lnTo>
                      <a:pt x="53" y="21"/>
                    </a:lnTo>
                    <a:lnTo>
                      <a:pt x="55" y="131"/>
                    </a:lnTo>
                    <a:lnTo>
                      <a:pt x="35" y="88"/>
                    </a:lnTo>
                    <a:lnTo>
                      <a:pt x="2" y="90"/>
                    </a:lnTo>
                    <a:lnTo>
                      <a:pt x="21" y="137"/>
                    </a:lnTo>
                    <a:lnTo>
                      <a:pt x="18" y="130"/>
                    </a:lnTo>
                    <a:lnTo>
                      <a:pt x="18" y="152"/>
                    </a:lnTo>
                    <a:lnTo>
                      <a:pt x="61" y="149"/>
                    </a:lnTo>
                    <a:lnTo>
                      <a:pt x="60" y="0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8385120" y="6056280"/>
                <a:ext cx="109080" cy="91800"/>
              </a:xfrm>
              <a:custGeom>
                <a:avLst/>
                <a:gdLst/>
                <a:ahLst/>
                <a:rect l="l" t="t" r="r" b="b"/>
                <a:pathLst>
                  <a:path w="53" h="43">
                    <a:moveTo>
                      <a:pt x="32" y="0"/>
                    </a:moveTo>
                    <a:lnTo>
                      <a:pt x="0" y="3"/>
                    </a:lnTo>
                    <a:lnTo>
                      <a:pt x="19" y="42"/>
                    </a:lnTo>
                    <a:lnTo>
                      <a:pt x="52" y="40"/>
                    </a:lnTo>
                    <a:lnTo>
                      <a:pt x="32" y="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8319240" y="5874840"/>
                <a:ext cx="63720" cy="125640"/>
              </a:xfrm>
              <a:custGeom>
                <a:avLst/>
                <a:gdLst/>
                <a:ahLst/>
                <a:rect l="l" t="t" r="r" b="b"/>
                <a:pathLst>
                  <a:path w="31" h="59">
                    <a:moveTo>
                      <a:pt x="30" y="0"/>
                    </a:moveTo>
                    <a:lnTo>
                      <a:pt x="17" y="3"/>
                    </a:lnTo>
                    <a:lnTo>
                      <a:pt x="0" y="58"/>
                    </a:lnTo>
                    <a:lnTo>
                      <a:pt x="15" y="57"/>
                    </a:lnTo>
                    <a:lnTo>
                      <a:pt x="30" y="0"/>
                    </a:lnTo>
                  </a:path>
                </a:pathLst>
              </a:custGeom>
              <a:solidFill>
                <a:srgbClr val="ffc46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8303040" y="5898600"/>
                <a:ext cx="43200" cy="36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9" y="16"/>
                    </a:moveTo>
                    <a:lnTo>
                      <a:pt x="20" y="0"/>
                    </a:lnTo>
                    <a:lnTo>
                      <a:pt x="0" y="0"/>
                    </a:lnTo>
                    <a:lnTo>
                      <a:pt x="19" y="16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8175600" y="5909400"/>
                <a:ext cx="108720" cy="104400"/>
              </a:xfrm>
              <a:custGeom>
                <a:avLst/>
                <a:gdLst/>
                <a:ahLst/>
                <a:rect l="l" t="t" r="r" b="b"/>
                <a:pathLst>
                  <a:path w="53" h="49">
                    <a:moveTo>
                      <a:pt x="51" y="0"/>
                    </a:moveTo>
                    <a:lnTo>
                      <a:pt x="6" y="6"/>
                    </a:lnTo>
                    <a:lnTo>
                      <a:pt x="24" y="11"/>
                    </a:lnTo>
                    <a:lnTo>
                      <a:pt x="25" y="27"/>
                    </a:lnTo>
                    <a:lnTo>
                      <a:pt x="4" y="30"/>
                    </a:lnTo>
                    <a:lnTo>
                      <a:pt x="0" y="48"/>
                    </a:lnTo>
                    <a:lnTo>
                      <a:pt x="29" y="45"/>
                    </a:lnTo>
                    <a:lnTo>
                      <a:pt x="29" y="10"/>
                    </a:lnTo>
                    <a:lnTo>
                      <a:pt x="44" y="14"/>
                    </a:lnTo>
                    <a:lnTo>
                      <a:pt x="46" y="42"/>
                    </a:lnTo>
                    <a:lnTo>
                      <a:pt x="52" y="42"/>
                    </a:lnTo>
                    <a:lnTo>
                      <a:pt x="51" y="0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8183520" y="6060600"/>
                <a:ext cx="51120" cy="36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23" y="0"/>
                    </a:moveTo>
                    <a:lnTo>
                      <a:pt x="0" y="3"/>
                    </a:lnTo>
                    <a:lnTo>
                      <a:pt x="0" y="16"/>
                    </a:lnTo>
                    <a:lnTo>
                      <a:pt x="24" y="12"/>
                    </a:lnTo>
                    <a:lnTo>
                      <a:pt x="23" y="0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8212320" y="6056280"/>
                <a:ext cx="75960" cy="196200"/>
              </a:xfrm>
              <a:custGeom>
                <a:avLst/>
                <a:gdLst/>
                <a:ahLst/>
                <a:rect l="l" t="t" r="r" b="b"/>
                <a:pathLst>
                  <a:path w="37" h="92">
                    <a:moveTo>
                      <a:pt x="35" y="0"/>
                    </a:moveTo>
                    <a:lnTo>
                      <a:pt x="28" y="0"/>
                    </a:lnTo>
                    <a:lnTo>
                      <a:pt x="29" y="51"/>
                    </a:lnTo>
                    <a:lnTo>
                      <a:pt x="5" y="53"/>
                    </a:lnTo>
                    <a:lnTo>
                      <a:pt x="1" y="42"/>
                    </a:lnTo>
                    <a:lnTo>
                      <a:pt x="0" y="66"/>
                    </a:lnTo>
                    <a:lnTo>
                      <a:pt x="33" y="64"/>
                    </a:lnTo>
                    <a:lnTo>
                      <a:pt x="33" y="91"/>
                    </a:lnTo>
                    <a:lnTo>
                      <a:pt x="36" y="91"/>
                    </a:lnTo>
                    <a:lnTo>
                      <a:pt x="35" y="0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8187480" y="6075720"/>
                <a:ext cx="82080" cy="91080"/>
              </a:xfrm>
              <a:custGeom>
                <a:avLst/>
                <a:gdLst/>
                <a:ahLst/>
                <a:rect l="l" t="t" r="r" b="b"/>
                <a:pathLst>
                  <a:path w="40" h="43">
                    <a:moveTo>
                      <a:pt x="24" y="0"/>
                    </a:moveTo>
                    <a:lnTo>
                      <a:pt x="0" y="3"/>
                    </a:lnTo>
                    <a:lnTo>
                      <a:pt x="17" y="42"/>
                    </a:lnTo>
                    <a:lnTo>
                      <a:pt x="39" y="40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4280" bIns="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8105400" y="5922000"/>
                <a:ext cx="63360" cy="104400"/>
              </a:xfrm>
              <a:custGeom>
                <a:avLst/>
                <a:gdLst/>
                <a:ahLst/>
                <a:rect l="l" t="t" r="r" b="b"/>
                <a:pathLst>
                  <a:path w="31" h="49">
                    <a:moveTo>
                      <a:pt x="30" y="0"/>
                    </a:moveTo>
                    <a:lnTo>
                      <a:pt x="16" y="3"/>
                    </a:lnTo>
                    <a:lnTo>
                      <a:pt x="0" y="48"/>
                    </a:lnTo>
                    <a:lnTo>
                      <a:pt x="14" y="48"/>
                    </a:lnTo>
                    <a:lnTo>
                      <a:pt x="30" y="0"/>
                    </a:lnTo>
                  </a:path>
                </a:pathLst>
              </a:custGeom>
              <a:solidFill>
                <a:srgbClr val="ffc46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8105400" y="592380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4" y="16"/>
                    </a:moveTo>
                    <a:lnTo>
                      <a:pt x="16" y="0"/>
                    </a:lnTo>
                    <a:lnTo>
                      <a:pt x="0" y="0"/>
                    </a:lnTo>
                    <a:lnTo>
                      <a:pt x="14" y="16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7992000" y="5936760"/>
                <a:ext cx="94680" cy="93600"/>
              </a:xfrm>
              <a:custGeom>
                <a:avLst/>
                <a:gdLst/>
                <a:ahLst/>
                <a:rect l="l" t="t" r="r" b="b"/>
                <a:pathLst>
                  <a:path w="46" h="44">
                    <a:moveTo>
                      <a:pt x="43" y="0"/>
                    </a:moveTo>
                    <a:lnTo>
                      <a:pt x="4" y="5"/>
                    </a:lnTo>
                    <a:lnTo>
                      <a:pt x="26" y="6"/>
                    </a:lnTo>
                    <a:lnTo>
                      <a:pt x="25" y="20"/>
                    </a:lnTo>
                    <a:lnTo>
                      <a:pt x="5" y="25"/>
                    </a:lnTo>
                    <a:lnTo>
                      <a:pt x="0" y="43"/>
                    </a:lnTo>
                    <a:lnTo>
                      <a:pt x="28" y="40"/>
                    </a:lnTo>
                    <a:lnTo>
                      <a:pt x="27" y="9"/>
                    </a:lnTo>
                    <a:lnTo>
                      <a:pt x="36" y="11"/>
                    </a:lnTo>
                    <a:lnTo>
                      <a:pt x="38" y="40"/>
                    </a:lnTo>
                    <a:lnTo>
                      <a:pt x="45" y="40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8029440" y="6075720"/>
                <a:ext cx="59040" cy="121320"/>
              </a:xfrm>
              <a:custGeom>
                <a:avLst/>
                <a:gdLst/>
                <a:ahLst/>
                <a:rect l="l" t="t" r="r" b="b"/>
                <a:pathLst>
                  <a:path w="29" h="57">
                    <a:moveTo>
                      <a:pt x="21" y="0"/>
                    </a:moveTo>
                    <a:lnTo>
                      <a:pt x="22" y="44"/>
                    </a:lnTo>
                    <a:lnTo>
                      <a:pt x="2" y="46"/>
                    </a:lnTo>
                    <a:lnTo>
                      <a:pt x="0" y="42"/>
                    </a:lnTo>
                    <a:lnTo>
                      <a:pt x="1" y="56"/>
                    </a:lnTo>
                    <a:lnTo>
                      <a:pt x="28" y="53"/>
                    </a:lnTo>
                    <a:lnTo>
                      <a:pt x="21" y="0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8080560" y="6075720"/>
                <a:ext cx="34920" cy="114840"/>
              </a:xfrm>
              <a:custGeom>
                <a:avLst/>
                <a:gdLst/>
                <a:ahLst/>
                <a:rect l="l" t="t" r="r" b="b"/>
                <a:pathLst>
                  <a:path w="17" h="54">
                    <a:moveTo>
                      <a:pt x="16" y="53"/>
                    </a:moveTo>
                    <a:lnTo>
                      <a:pt x="16" y="0"/>
                    </a:lnTo>
                    <a:lnTo>
                      <a:pt x="0" y="0"/>
                    </a:lnTo>
                    <a:lnTo>
                      <a:pt x="0" y="52"/>
                    </a:lnTo>
                    <a:lnTo>
                      <a:pt x="16" y="53"/>
                    </a:lnTo>
                  </a:path>
                </a:pathLst>
              </a:custGeom>
              <a:solidFill>
                <a:srgbClr val="ffb15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8004600" y="6092640"/>
                <a:ext cx="69840" cy="78840"/>
              </a:xfrm>
              <a:custGeom>
                <a:avLst/>
                <a:gdLst/>
                <a:ahLst/>
                <a:rect l="l" t="t" r="r" b="b"/>
                <a:pathLst>
                  <a:path w="34" h="37">
                    <a:moveTo>
                      <a:pt x="21" y="0"/>
                    </a:moveTo>
                    <a:lnTo>
                      <a:pt x="0" y="1"/>
                    </a:lnTo>
                    <a:lnTo>
                      <a:pt x="13" y="36"/>
                    </a:lnTo>
                    <a:lnTo>
                      <a:pt x="33" y="35"/>
                    </a:lnTo>
                    <a:lnTo>
                      <a:pt x="21" y="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040" bIns="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8031240" y="6201720"/>
                <a:ext cx="53640" cy="52920"/>
              </a:xfrm>
              <a:custGeom>
                <a:avLst/>
                <a:gdLst/>
                <a:ahLst/>
                <a:rect l="l" t="t" r="r" b="b"/>
                <a:pathLst>
                  <a:path w="26" h="25">
                    <a:moveTo>
                      <a:pt x="25" y="0"/>
                    </a:moveTo>
                    <a:lnTo>
                      <a:pt x="0" y="1"/>
                    </a:lnTo>
                    <a:lnTo>
                      <a:pt x="12" y="24"/>
                    </a:lnTo>
                    <a:lnTo>
                      <a:pt x="24" y="24"/>
                    </a:lnTo>
                    <a:lnTo>
                      <a:pt x="25" y="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8220600" y="6199200"/>
                <a:ext cx="59760" cy="53640"/>
              </a:xfrm>
              <a:custGeom>
                <a:avLst/>
                <a:gdLst/>
                <a:ahLst/>
                <a:rect l="l" t="t" r="r" b="b"/>
                <a:pathLst>
                  <a:path w="29" h="25">
                    <a:moveTo>
                      <a:pt x="27" y="0"/>
                    </a:moveTo>
                    <a:lnTo>
                      <a:pt x="0" y="1"/>
                    </a:lnTo>
                    <a:lnTo>
                      <a:pt x="9" y="24"/>
                    </a:lnTo>
                    <a:lnTo>
                      <a:pt x="28" y="23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8424360" y="6192720"/>
                <a:ext cx="80280" cy="89280"/>
              </a:xfrm>
              <a:custGeom>
                <a:avLst/>
                <a:gdLst/>
                <a:ahLst/>
                <a:rect l="l" t="t" r="r" b="b"/>
                <a:pathLst>
                  <a:path w="39" h="42">
                    <a:moveTo>
                      <a:pt x="38" y="0"/>
                    </a:moveTo>
                    <a:lnTo>
                      <a:pt x="0" y="2"/>
                    </a:lnTo>
                    <a:lnTo>
                      <a:pt x="17" y="41"/>
                    </a:lnTo>
                    <a:lnTo>
                      <a:pt x="31" y="41"/>
                    </a:lnTo>
                    <a:lnTo>
                      <a:pt x="37" y="25"/>
                    </a:lnTo>
                    <a:lnTo>
                      <a:pt x="38" y="0"/>
                    </a:lnTo>
                  </a:path>
                </a:pathLst>
              </a:custGeom>
              <a:solidFill>
                <a:srgbClr val="8e3b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480" bIns="42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7172640" y="5994360"/>
                <a:ext cx="1214640" cy="259920"/>
              </a:xfrm>
              <a:custGeom>
                <a:avLst/>
                <a:gdLst/>
                <a:ahLst/>
                <a:rect l="l" t="t" r="r" b="b"/>
                <a:pathLst>
                  <a:path w="590" h="122">
                    <a:moveTo>
                      <a:pt x="581" y="0"/>
                    </a:moveTo>
                    <a:lnTo>
                      <a:pt x="576" y="0"/>
                    </a:lnTo>
                    <a:lnTo>
                      <a:pt x="572" y="3"/>
                    </a:lnTo>
                    <a:lnTo>
                      <a:pt x="571" y="5"/>
                    </a:lnTo>
                    <a:lnTo>
                      <a:pt x="552" y="9"/>
                    </a:lnTo>
                    <a:lnTo>
                      <a:pt x="553" y="5"/>
                    </a:lnTo>
                    <a:lnTo>
                      <a:pt x="481" y="11"/>
                    </a:lnTo>
                    <a:lnTo>
                      <a:pt x="474" y="12"/>
                    </a:lnTo>
                    <a:lnTo>
                      <a:pt x="470" y="14"/>
                    </a:lnTo>
                    <a:lnTo>
                      <a:pt x="466" y="18"/>
                    </a:lnTo>
                    <a:lnTo>
                      <a:pt x="451" y="18"/>
                    </a:lnTo>
                    <a:lnTo>
                      <a:pt x="451" y="15"/>
                    </a:lnTo>
                    <a:lnTo>
                      <a:pt x="392" y="20"/>
                    </a:lnTo>
                    <a:lnTo>
                      <a:pt x="386" y="21"/>
                    </a:lnTo>
                    <a:lnTo>
                      <a:pt x="382" y="26"/>
                    </a:lnTo>
                    <a:lnTo>
                      <a:pt x="368" y="26"/>
                    </a:lnTo>
                    <a:lnTo>
                      <a:pt x="370" y="23"/>
                    </a:lnTo>
                    <a:lnTo>
                      <a:pt x="357" y="23"/>
                    </a:lnTo>
                    <a:lnTo>
                      <a:pt x="298" y="96"/>
                    </a:lnTo>
                    <a:lnTo>
                      <a:pt x="7" y="106"/>
                    </a:lnTo>
                    <a:lnTo>
                      <a:pt x="2" y="110"/>
                    </a:lnTo>
                    <a:lnTo>
                      <a:pt x="0" y="114"/>
                    </a:lnTo>
                    <a:lnTo>
                      <a:pt x="0" y="116"/>
                    </a:lnTo>
                    <a:lnTo>
                      <a:pt x="3" y="121"/>
                    </a:lnTo>
                    <a:lnTo>
                      <a:pt x="309" y="118"/>
                    </a:lnTo>
                    <a:lnTo>
                      <a:pt x="314" y="117"/>
                    </a:lnTo>
                    <a:lnTo>
                      <a:pt x="316" y="114"/>
                    </a:lnTo>
                    <a:lnTo>
                      <a:pt x="363" y="41"/>
                    </a:lnTo>
                    <a:lnTo>
                      <a:pt x="375" y="41"/>
                    </a:lnTo>
                    <a:lnTo>
                      <a:pt x="376" y="36"/>
                    </a:lnTo>
                    <a:lnTo>
                      <a:pt x="377" y="36"/>
                    </a:lnTo>
                    <a:lnTo>
                      <a:pt x="384" y="40"/>
                    </a:lnTo>
                    <a:lnTo>
                      <a:pt x="445" y="35"/>
                    </a:lnTo>
                    <a:lnTo>
                      <a:pt x="447" y="31"/>
                    </a:lnTo>
                    <a:lnTo>
                      <a:pt x="449" y="30"/>
                    </a:lnTo>
                    <a:lnTo>
                      <a:pt x="453" y="33"/>
                    </a:lnTo>
                    <a:lnTo>
                      <a:pt x="547" y="27"/>
                    </a:lnTo>
                    <a:lnTo>
                      <a:pt x="547" y="22"/>
                    </a:lnTo>
                    <a:lnTo>
                      <a:pt x="549" y="21"/>
                    </a:lnTo>
                    <a:lnTo>
                      <a:pt x="553" y="27"/>
                    </a:lnTo>
                    <a:lnTo>
                      <a:pt x="582" y="23"/>
                    </a:lnTo>
                    <a:lnTo>
                      <a:pt x="584" y="23"/>
                    </a:lnTo>
                    <a:lnTo>
                      <a:pt x="587" y="19"/>
                    </a:lnTo>
                    <a:lnTo>
                      <a:pt x="589" y="15"/>
                    </a:lnTo>
                    <a:lnTo>
                      <a:pt x="589" y="11"/>
                    </a:lnTo>
                    <a:lnTo>
                      <a:pt x="588" y="7"/>
                    </a:lnTo>
                    <a:lnTo>
                      <a:pt x="584" y="3"/>
                    </a:lnTo>
                    <a:lnTo>
                      <a:pt x="583" y="3"/>
                    </a:lnTo>
                    <a:lnTo>
                      <a:pt x="581" y="0"/>
                    </a:lnTo>
                  </a:path>
                </a:pathLst>
              </a:custGeom>
              <a:solidFill>
                <a:srgbClr val="ffc46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7168320" y="6278400"/>
                <a:ext cx="667080" cy="82440"/>
              </a:xfrm>
              <a:custGeom>
                <a:avLst/>
                <a:gdLst/>
                <a:ahLst/>
                <a:rect l="l" t="t" r="r" b="b"/>
                <a:pathLst>
                  <a:path w="324" h="39">
                    <a:moveTo>
                      <a:pt x="1" y="0"/>
                    </a:moveTo>
                    <a:lnTo>
                      <a:pt x="323" y="0"/>
                    </a:lnTo>
                    <a:lnTo>
                      <a:pt x="323" y="38"/>
                    </a:lnTo>
                    <a:lnTo>
                      <a:pt x="298" y="5"/>
                    </a:lnTo>
                    <a:lnTo>
                      <a:pt x="298" y="35"/>
                    </a:lnTo>
                    <a:lnTo>
                      <a:pt x="322" y="2"/>
                    </a:lnTo>
                    <a:lnTo>
                      <a:pt x="314" y="1"/>
                    </a:lnTo>
                    <a:lnTo>
                      <a:pt x="314" y="36"/>
                    </a:lnTo>
                    <a:lnTo>
                      <a:pt x="289" y="5"/>
                    </a:lnTo>
                    <a:lnTo>
                      <a:pt x="289" y="34"/>
                    </a:lnTo>
                    <a:lnTo>
                      <a:pt x="253" y="6"/>
                    </a:lnTo>
                    <a:lnTo>
                      <a:pt x="252" y="34"/>
                    </a:lnTo>
                    <a:lnTo>
                      <a:pt x="290" y="2"/>
                    </a:lnTo>
                    <a:lnTo>
                      <a:pt x="252" y="1"/>
                    </a:lnTo>
                    <a:lnTo>
                      <a:pt x="213" y="33"/>
                    </a:lnTo>
                    <a:lnTo>
                      <a:pt x="213" y="6"/>
                    </a:lnTo>
                    <a:lnTo>
                      <a:pt x="251" y="33"/>
                    </a:lnTo>
                    <a:lnTo>
                      <a:pt x="252" y="2"/>
                    </a:lnTo>
                    <a:lnTo>
                      <a:pt x="212" y="32"/>
                    </a:lnTo>
                    <a:lnTo>
                      <a:pt x="174" y="6"/>
                    </a:lnTo>
                    <a:lnTo>
                      <a:pt x="141" y="30"/>
                    </a:lnTo>
                    <a:lnTo>
                      <a:pt x="112" y="5"/>
                    </a:lnTo>
                    <a:lnTo>
                      <a:pt x="82" y="29"/>
                    </a:lnTo>
                    <a:lnTo>
                      <a:pt x="56" y="5"/>
                    </a:lnTo>
                    <a:lnTo>
                      <a:pt x="36" y="28"/>
                    </a:lnTo>
                    <a:lnTo>
                      <a:pt x="37" y="1"/>
                    </a:lnTo>
                    <a:lnTo>
                      <a:pt x="12" y="26"/>
                    </a:lnTo>
                    <a:lnTo>
                      <a:pt x="12" y="1"/>
                    </a:lnTo>
                    <a:lnTo>
                      <a:pt x="2" y="26"/>
                    </a:lnTo>
                    <a:lnTo>
                      <a:pt x="0" y="1"/>
                    </a:lnTo>
                    <a:lnTo>
                      <a:pt x="27" y="27"/>
                    </a:lnTo>
                    <a:lnTo>
                      <a:pt x="54" y="1"/>
                    </a:lnTo>
                    <a:lnTo>
                      <a:pt x="82" y="28"/>
                    </a:lnTo>
                    <a:lnTo>
                      <a:pt x="83" y="0"/>
                    </a:lnTo>
                    <a:lnTo>
                      <a:pt x="54" y="27"/>
                    </a:lnTo>
                    <a:lnTo>
                      <a:pt x="54" y="5"/>
                    </a:lnTo>
                    <a:lnTo>
                      <a:pt x="85" y="2"/>
                    </a:lnTo>
                    <a:lnTo>
                      <a:pt x="110" y="30"/>
                    </a:lnTo>
                    <a:lnTo>
                      <a:pt x="143" y="5"/>
                    </a:lnTo>
                    <a:lnTo>
                      <a:pt x="173" y="34"/>
                    </a:lnTo>
                    <a:lnTo>
                      <a:pt x="211" y="5"/>
                    </a:lnTo>
                    <a:lnTo>
                      <a:pt x="223" y="14"/>
                    </a:lnTo>
                    <a:lnTo>
                      <a:pt x="224" y="5"/>
                    </a:lnTo>
                    <a:lnTo>
                      <a:pt x="225" y="35"/>
                    </a:lnTo>
                    <a:lnTo>
                      <a:pt x="188" y="6"/>
                    </a:lnTo>
                    <a:lnTo>
                      <a:pt x="185" y="34"/>
                    </a:lnTo>
                    <a:lnTo>
                      <a:pt x="174" y="5"/>
                    </a:lnTo>
                    <a:lnTo>
                      <a:pt x="173" y="33"/>
                    </a:lnTo>
                    <a:lnTo>
                      <a:pt x="173" y="1"/>
                    </a:lnTo>
                    <a:lnTo>
                      <a:pt x="155" y="2"/>
                    </a:lnTo>
                    <a:lnTo>
                      <a:pt x="153" y="33"/>
                    </a:lnTo>
                    <a:lnTo>
                      <a:pt x="126" y="2"/>
                    </a:lnTo>
                    <a:lnTo>
                      <a:pt x="121" y="33"/>
                    </a:lnTo>
                    <a:lnTo>
                      <a:pt x="95" y="5"/>
                    </a:lnTo>
                  </a:path>
                </a:pathLst>
              </a:custGeom>
              <a:noFill/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7850160" y="6256800"/>
                <a:ext cx="590400" cy="36000"/>
              </a:xfrm>
              <a:custGeom>
                <a:avLst/>
                <a:gdLst/>
                <a:ahLst/>
                <a:rect l="l" t="t" r="r" b="b"/>
                <a:pathLst>
                  <a:path w="287" h="17">
                    <a:moveTo>
                      <a:pt x="0" y="9"/>
                    </a:moveTo>
                    <a:lnTo>
                      <a:pt x="5" y="4"/>
                    </a:lnTo>
                    <a:lnTo>
                      <a:pt x="9" y="2"/>
                    </a:lnTo>
                    <a:lnTo>
                      <a:pt x="14" y="1"/>
                    </a:lnTo>
                    <a:lnTo>
                      <a:pt x="18" y="1"/>
                    </a:lnTo>
                    <a:lnTo>
                      <a:pt x="279" y="1"/>
                    </a:lnTo>
                    <a:lnTo>
                      <a:pt x="283" y="0"/>
                    </a:lnTo>
                    <a:lnTo>
                      <a:pt x="285" y="4"/>
                    </a:lnTo>
                    <a:lnTo>
                      <a:pt x="286" y="9"/>
                    </a:lnTo>
                    <a:lnTo>
                      <a:pt x="286" y="14"/>
                    </a:lnTo>
                    <a:lnTo>
                      <a:pt x="286" y="16"/>
                    </a:lnTo>
                  </a:path>
                </a:pathLst>
              </a:custGeom>
              <a:noFill/>
              <a:ln cap="rnd" w="255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7886880" y="6182280"/>
                <a:ext cx="34920" cy="185760"/>
              </a:xfrm>
              <a:custGeom>
                <a:avLst/>
                <a:gdLst/>
                <a:ahLst/>
                <a:rect l="l" t="t" r="r" b="b"/>
                <a:pathLst>
                  <a:path w="17" h="87">
                    <a:moveTo>
                      <a:pt x="0" y="85"/>
                    </a:moveTo>
                    <a:lnTo>
                      <a:pt x="0" y="0"/>
                    </a:lnTo>
                    <a:lnTo>
                      <a:pt x="16" y="1"/>
                    </a:lnTo>
                    <a:lnTo>
                      <a:pt x="16" y="86"/>
                    </a:lnTo>
                  </a:path>
                </a:pathLst>
              </a:custGeom>
              <a:noFill/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7955280" y="6113880"/>
                <a:ext cx="34920" cy="251280"/>
              </a:xfrm>
              <a:custGeom>
                <a:avLst/>
                <a:gdLst/>
                <a:ahLst/>
                <a:rect l="l" t="t" r="r" b="b"/>
                <a:pathLst>
                  <a:path w="17" h="118">
                    <a:moveTo>
                      <a:pt x="0" y="117"/>
                    </a:moveTo>
                    <a:lnTo>
                      <a:pt x="0" y="0"/>
                    </a:lnTo>
                    <a:lnTo>
                      <a:pt x="16" y="1"/>
                    </a:lnTo>
                    <a:lnTo>
                      <a:pt x="16" y="116"/>
                    </a:lnTo>
                  </a:path>
                </a:pathLst>
              </a:custGeom>
              <a:noFill/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8107200" y="6100920"/>
                <a:ext cx="34920" cy="264600"/>
              </a:xfrm>
              <a:custGeom>
                <a:avLst/>
                <a:gdLst/>
                <a:ahLst/>
                <a:rect l="l" t="t" r="r" b="b"/>
                <a:pathLst>
                  <a:path w="17" h="124">
                    <a:moveTo>
                      <a:pt x="0" y="122"/>
                    </a:moveTo>
                    <a:lnTo>
                      <a:pt x="0" y="0"/>
                    </a:lnTo>
                    <a:lnTo>
                      <a:pt x="16" y="3"/>
                    </a:lnTo>
                    <a:lnTo>
                      <a:pt x="16" y="123"/>
                    </a:lnTo>
                  </a:path>
                </a:pathLst>
              </a:custGeom>
              <a:noFill/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8314920" y="6084000"/>
                <a:ext cx="34920" cy="283680"/>
              </a:xfrm>
              <a:custGeom>
                <a:avLst/>
                <a:gdLst/>
                <a:ahLst/>
                <a:rect l="l" t="t" r="r" b="b"/>
                <a:pathLst>
                  <a:path w="17" h="133">
                    <a:moveTo>
                      <a:pt x="3" y="132"/>
                    </a:moveTo>
                    <a:lnTo>
                      <a:pt x="0" y="0"/>
                    </a:lnTo>
                    <a:lnTo>
                      <a:pt x="16" y="2"/>
                    </a:lnTo>
                    <a:lnTo>
                      <a:pt x="16" y="131"/>
                    </a:lnTo>
                  </a:path>
                </a:pathLst>
              </a:custGeom>
              <a:noFill/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8025120" y="6269760"/>
                <a:ext cx="372240" cy="93600"/>
              </a:xfrm>
              <a:custGeom>
                <a:avLst/>
                <a:gdLst/>
                <a:ahLst/>
                <a:rect l="l" t="t" r="r" b="b"/>
                <a:pathLst>
                  <a:path w="181" h="44">
                    <a:moveTo>
                      <a:pt x="0" y="42"/>
                    </a:moveTo>
                    <a:lnTo>
                      <a:pt x="0" y="3"/>
                    </a:lnTo>
                    <a:lnTo>
                      <a:pt x="178" y="3"/>
                    </a:lnTo>
                    <a:lnTo>
                      <a:pt x="179" y="41"/>
                    </a:lnTo>
                    <a:lnTo>
                      <a:pt x="180" y="2"/>
                    </a:lnTo>
                    <a:lnTo>
                      <a:pt x="156" y="1"/>
                    </a:lnTo>
                    <a:lnTo>
                      <a:pt x="157" y="43"/>
                    </a:lnTo>
                    <a:lnTo>
                      <a:pt x="157" y="1"/>
                    </a:lnTo>
                    <a:lnTo>
                      <a:pt x="129" y="1"/>
                    </a:lnTo>
                    <a:lnTo>
                      <a:pt x="129" y="43"/>
                    </a:lnTo>
                    <a:lnTo>
                      <a:pt x="130" y="1"/>
                    </a:lnTo>
                    <a:lnTo>
                      <a:pt x="88" y="2"/>
                    </a:lnTo>
                    <a:lnTo>
                      <a:pt x="88" y="42"/>
                    </a:lnTo>
                    <a:lnTo>
                      <a:pt x="88" y="0"/>
                    </a:lnTo>
                    <a:lnTo>
                      <a:pt x="60" y="3"/>
                    </a:lnTo>
                    <a:lnTo>
                      <a:pt x="60" y="43"/>
                    </a:lnTo>
                    <a:lnTo>
                      <a:pt x="60" y="3"/>
                    </a:lnTo>
                    <a:lnTo>
                      <a:pt x="16" y="1"/>
                    </a:lnTo>
                    <a:lnTo>
                      <a:pt x="16" y="42"/>
                    </a:lnTo>
                  </a:path>
                </a:pathLst>
              </a:custGeom>
              <a:noFill/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8399520" y="6099120"/>
                <a:ext cx="34920" cy="153720"/>
              </a:xfrm>
              <a:custGeom>
                <a:avLst/>
                <a:gdLst/>
                <a:ahLst/>
                <a:rect l="l" t="t" r="r" b="b"/>
                <a:pathLst>
                  <a:path w="17" h="72">
                    <a:moveTo>
                      <a:pt x="0" y="0"/>
                    </a:moveTo>
                    <a:lnTo>
                      <a:pt x="0" y="70"/>
                    </a:lnTo>
                    <a:lnTo>
                      <a:pt x="12" y="71"/>
                    </a:lnTo>
                    <a:lnTo>
                      <a:pt x="16" y="2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98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7833600" y="6329160"/>
                <a:ext cx="481320" cy="36000"/>
              </a:xfrm>
              <a:custGeom>
                <a:avLst/>
                <a:gdLst/>
                <a:ahLst/>
                <a:rect l="l" t="t" r="r" b="b"/>
                <a:pathLst>
                  <a:path w="234" h="17">
                    <a:moveTo>
                      <a:pt x="1" y="1"/>
                    </a:moveTo>
                    <a:lnTo>
                      <a:pt x="140" y="1"/>
                    </a:lnTo>
                    <a:lnTo>
                      <a:pt x="147" y="0"/>
                    </a:lnTo>
                    <a:lnTo>
                      <a:pt x="153" y="2"/>
                    </a:lnTo>
                    <a:lnTo>
                      <a:pt x="156" y="4"/>
                    </a:lnTo>
                    <a:lnTo>
                      <a:pt x="157" y="7"/>
                    </a:lnTo>
                    <a:lnTo>
                      <a:pt x="233" y="9"/>
                    </a:lnTo>
                    <a:lnTo>
                      <a:pt x="0" y="9"/>
                    </a:lnTo>
                    <a:lnTo>
                      <a:pt x="0" y="6"/>
                    </a:lnTo>
                    <a:lnTo>
                      <a:pt x="133" y="6"/>
                    </a:lnTo>
                    <a:lnTo>
                      <a:pt x="141" y="6"/>
                    </a:lnTo>
                    <a:lnTo>
                      <a:pt x="143" y="10"/>
                    </a:lnTo>
                    <a:lnTo>
                      <a:pt x="144" y="16"/>
                    </a:lnTo>
                  </a:path>
                </a:pathLst>
              </a:custGeom>
              <a:noFill/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8619840" y="6116040"/>
                <a:ext cx="34920" cy="176760"/>
              </a:xfrm>
              <a:custGeom>
                <a:avLst/>
                <a:gdLst/>
                <a:ahLst/>
                <a:rect l="l" t="t" r="r" b="b"/>
                <a:pathLst>
                  <a:path w="17" h="83">
                    <a:moveTo>
                      <a:pt x="1" y="82"/>
                    </a:moveTo>
                    <a:lnTo>
                      <a:pt x="1" y="0"/>
                    </a:lnTo>
                    <a:lnTo>
                      <a:pt x="14" y="0"/>
                    </a:lnTo>
                    <a:lnTo>
                      <a:pt x="16" y="81"/>
                    </a:lnTo>
                    <a:lnTo>
                      <a:pt x="6" y="81"/>
                    </a:lnTo>
                    <a:lnTo>
                      <a:pt x="8" y="0"/>
                    </a:lnTo>
                    <a:lnTo>
                      <a:pt x="6" y="6"/>
                    </a:lnTo>
                    <a:lnTo>
                      <a:pt x="13" y="6"/>
                    </a:lnTo>
                    <a:lnTo>
                      <a:pt x="13" y="20"/>
                    </a:lnTo>
                    <a:lnTo>
                      <a:pt x="1" y="19"/>
                    </a:lnTo>
                    <a:lnTo>
                      <a:pt x="0" y="32"/>
                    </a:lnTo>
                    <a:lnTo>
                      <a:pt x="13" y="30"/>
                    </a:lnTo>
                    <a:lnTo>
                      <a:pt x="13" y="46"/>
                    </a:lnTo>
                    <a:lnTo>
                      <a:pt x="2" y="46"/>
                    </a:lnTo>
                    <a:lnTo>
                      <a:pt x="1" y="60"/>
                    </a:lnTo>
                    <a:lnTo>
                      <a:pt x="13" y="60"/>
                    </a:lnTo>
                    <a:lnTo>
                      <a:pt x="13" y="68"/>
                    </a:lnTo>
                    <a:lnTo>
                      <a:pt x="2" y="67"/>
                    </a:lnTo>
                  </a:path>
                </a:pathLst>
              </a:custGeom>
              <a:noFill/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8519040" y="5932440"/>
                <a:ext cx="98640" cy="330840"/>
              </a:xfrm>
              <a:custGeom>
                <a:avLst/>
                <a:gdLst/>
                <a:ahLst/>
                <a:rect l="l" t="t" r="r" b="b"/>
                <a:pathLst>
                  <a:path w="48" h="155">
                    <a:moveTo>
                      <a:pt x="47" y="11"/>
                    </a:moveTo>
                    <a:lnTo>
                      <a:pt x="0" y="0"/>
                    </a:lnTo>
                    <a:lnTo>
                      <a:pt x="0" y="116"/>
                    </a:lnTo>
                    <a:lnTo>
                      <a:pt x="22" y="119"/>
                    </a:lnTo>
                    <a:lnTo>
                      <a:pt x="22" y="154"/>
                    </a:lnTo>
                    <a:lnTo>
                      <a:pt x="26" y="154"/>
                    </a:lnTo>
                    <a:lnTo>
                      <a:pt x="26" y="120"/>
                    </a:lnTo>
                    <a:lnTo>
                      <a:pt x="43" y="120"/>
                    </a:lnTo>
                    <a:lnTo>
                      <a:pt x="43" y="152"/>
                    </a:lnTo>
                    <a:lnTo>
                      <a:pt x="45" y="153"/>
                    </a:lnTo>
                    <a:lnTo>
                      <a:pt x="47" y="11"/>
                    </a:lnTo>
                  </a:path>
                </a:pathLst>
              </a:custGeom>
              <a:solidFill>
                <a:srgbClr val="ffc46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8523360" y="6195240"/>
                <a:ext cx="34920" cy="63720"/>
              </a:xfrm>
              <a:custGeom>
                <a:avLst/>
                <a:gdLst/>
                <a:ahLst/>
                <a:rect l="l" t="t" r="r" b="b"/>
                <a:pathLst>
                  <a:path w="17" h="30">
                    <a:moveTo>
                      <a:pt x="16" y="0"/>
                    </a:moveTo>
                    <a:lnTo>
                      <a:pt x="0" y="0"/>
                    </a:lnTo>
                    <a:lnTo>
                      <a:pt x="0" y="29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a06b3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920" bIns="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8525160" y="6199200"/>
                <a:ext cx="34920" cy="83160"/>
              </a:xfrm>
              <a:custGeom>
                <a:avLst/>
                <a:gdLst/>
                <a:ahLst/>
                <a:rect l="l" t="t" r="r" b="b"/>
                <a:pathLst>
                  <a:path w="17" h="39">
                    <a:moveTo>
                      <a:pt x="16" y="0"/>
                    </a:moveTo>
                    <a:lnTo>
                      <a:pt x="0" y="30"/>
                    </a:lnTo>
                    <a:lnTo>
                      <a:pt x="0" y="38"/>
                    </a:lnTo>
                    <a:lnTo>
                      <a:pt x="8" y="38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ca35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360" bIns="36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8578800" y="6195240"/>
                <a:ext cx="34920" cy="59400"/>
              </a:xfrm>
              <a:custGeom>
                <a:avLst/>
                <a:gdLst/>
                <a:ahLst/>
                <a:rect l="l" t="t" r="r" b="b"/>
                <a:pathLst>
                  <a:path w="17" h="28">
                    <a:moveTo>
                      <a:pt x="16" y="1"/>
                    </a:moveTo>
                    <a:lnTo>
                      <a:pt x="0" y="0"/>
                    </a:lnTo>
                    <a:lnTo>
                      <a:pt x="0" y="27"/>
                    </a:lnTo>
                    <a:lnTo>
                      <a:pt x="16" y="1"/>
                    </a:lnTo>
                  </a:path>
                </a:pathLst>
              </a:custGeom>
              <a:solidFill>
                <a:srgbClr val="8a24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600" bIns="12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8578800" y="6199200"/>
                <a:ext cx="34920" cy="87480"/>
              </a:xfrm>
              <a:custGeom>
                <a:avLst/>
                <a:gdLst/>
                <a:ahLst/>
                <a:rect l="l" t="t" r="r" b="b"/>
                <a:pathLst>
                  <a:path w="17" h="41">
                    <a:moveTo>
                      <a:pt x="16" y="0"/>
                    </a:moveTo>
                    <a:lnTo>
                      <a:pt x="0" y="40"/>
                    </a:lnTo>
                    <a:lnTo>
                      <a:pt x="0" y="28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ca35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8517240" y="6291000"/>
                <a:ext cx="34920" cy="76680"/>
              </a:xfrm>
              <a:custGeom>
                <a:avLst/>
                <a:gdLst/>
                <a:ahLst/>
                <a:rect l="l" t="t" r="r" b="b"/>
                <a:pathLst>
                  <a:path w="17" h="36">
                    <a:moveTo>
                      <a:pt x="0" y="0"/>
                    </a:moveTo>
                    <a:lnTo>
                      <a:pt x="0" y="35"/>
                    </a:lnTo>
                    <a:lnTo>
                      <a:pt x="11" y="35"/>
                    </a:lnTo>
                    <a:lnTo>
                      <a:pt x="14" y="31"/>
                    </a:lnTo>
                    <a:lnTo>
                      <a:pt x="16" y="5"/>
                    </a:lnTo>
                    <a:lnTo>
                      <a:pt x="2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ca35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8562600" y="6301800"/>
                <a:ext cx="34920" cy="48600"/>
              </a:xfrm>
              <a:custGeom>
                <a:avLst/>
                <a:gdLst/>
                <a:ahLst/>
                <a:rect l="l" t="t" r="r" b="b"/>
                <a:pathLst>
                  <a:path w="17" h="23">
                    <a:moveTo>
                      <a:pt x="16" y="1"/>
                    </a:moveTo>
                    <a:lnTo>
                      <a:pt x="1" y="0"/>
                    </a:lnTo>
                    <a:lnTo>
                      <a:pt x="0" y="22"/>
                    </a:lnTo>
                    <a:lnTo>
                      <a:pt x="13" y="22"/>
                    </a:lnTo>
                    <a:lnTo>
                      <a:pt x="16" y="19"/>
                    </a:lnTo>
                    <a:lnTo>
                      <a:pt x="16" y="1"/>
                    </a:lnTo>
                  </a:path>
                </a:pathLst>
              </a:custGeom>
              <a:solidFill>
                <a:srgbClr val="ca35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8607960" y="630360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0"/>
                    </a:moveTo>
                    <a:lnTo>
                      <a:pt x="0" y="0"/>
                    </a:lnTo>
                    <a:lnTo>
                      <a:pt x="0" y="16"/>
                    </a:lnTo>
                    <a:lnTo>
                      <a:pt x="16" y="14"/>
                    </a:lnTo>
                    <a:lnTo>
                      <a:pt x="16" y="0"/>
                    </a:lnTo>
                  </a:path>
                </a:pathLst>
              </a:custGeom>
              <a:solidFill>
                <a:srgbClr val="ca35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5" name=""/>
              <p:cNvSpPr/>
              <p:nvPr/>
            </p:nvSpPr>
            <p:spPr>
              <a:xfrm>
                <a:off x="8649000" y="6306120"/>
                <a:ext cx="34920" cy="36000"/>
              </a:xfrm>
              <a:custGeom>
                <a:avLst/>
                <a:gdLst/>
                <a:ahLst/>
                <a:rect l="l" t="t" r="r" b="b"/>
                <a:pathLst>
                  <a:path w="17" h="17">
                    <a:moveTo>
                      <a:pt x="16" y="16"/>
                    </a:moveTo>
                    <a:lnTo>
                      <a:pt x="16" y="0"/>
                    </a:lnTo>
                    <a:lnTo>
                      <a:pt x="1" y="0"/>
                    </a:lnTo>
                    <a:lnTo>
                      <a:pt x="0" y="13"/>
                    </a:lnTo>
                    <a:lnTo>
                      <a:pt x="10" y="16"/>
                    </a:lnTo>
                    <a:lnTo>
                      <a:pt x="16" y="16"/>
                    </a:lnTo>
                  </a:path>
                </a:pathLst>
              </a:custGeom>
              <a:solidFill>
                <a:srgbClr val="ca35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6" name=""/>
              <p:cNvSpPr/>
              <p:nvPr/>
            </p:nvSpPr>
            <p:spPr>
              <a:xfrm>
                <a:off x="8416440" y="6291000"/>
                <a:ext cx="90360" cy="78840"/>
              </a:xfrm>
              <a:custGeom>
                <a:avLst/>
                <a:gdLst/>
                <a:ahLst/>
                <a:rect l="l" t="t" r="r" b="b"/>
                <a:pathLst>
                  <a:path w="44" h="37">
                    <a:moveTo>
                      <a:pt x="42" y="0"/>
                    </a:moveTo>
                    <a:lnTo>
                      <a:pt x="0" y="1"/>
                    </a:lnTo>
                    <a:lnTo>
                      <a:pt x="1" y="33"/>
                    </a:lnTo>
                    <a:lnTo>
                      <a:pt x="43" y="36"/>
                    </a:lnTo>
                    <a:lnTo>
                      <a:pt x="42" y="0"/>
                    </a:lnTo>
                  </a:path>
                </a:pathLst>
              </a:custGeom>
              <a:solidFill>
                <a:srgbClr val="9d2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2040" bIns="32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" name=""/>
              <p:cNvSpPr/>
              <p:nvPr/>
            </p:nvSpPr>
            <p:spPr>
              <a:xfrm>
                <a:off x="8663400" y="6141600"/>
                <a:ext cx="240840" cy="215640"/>
              </a:xfrm>
              <a:custGeom>
                <a:avLst/>
                <a:gdLst/>
                <a:ahLst/>
                <a:rect l="l" t="t" r="r" b="b"/>
                <a:pathLst>
                  <a:path w="117" h="101">
                    <a:moveTo>
                      <a:pt x="96" y="2"/>
                    </a:moveTo>
                    <a:lnTo>
                      <a:pt x="87" y="0"/>
                    </a:lnTo>
                    <a:lnTo>
                      <a:pt x="83" y="3"/>
                    </a:lnTo>
                    <a:lnTo>
                      <a:pt x="83" y="89"/>
                    </a:lnTo>
                    <a:lnTo>
                      <a:pt x="87" y="89"/>
                    </a:lnTo>
                    <a:lnTo>
                      <a:pt x="87" y="82"/>
                    </a:lnTo>
                    <a:lnTo>
                      <a:pt x="60" y="82"/>
                    </a:lnTo>
                    <a:lnTo>
                      <a:pt x="100" y="82"/>
                    </a:lnTo>
                    <a:lnTo>
                      <a:pt x="99" y="89"/>
                    </a:lnTo>
                    <a:lnTo>
                      <a:pt x="100" y="82"/>
                    </a:lnTo>
                    <a:lnTo>
                      <a:pt x="112" y="84"/>
                    </a:lnTo>
                    <a:lnTo>
                      <a:pt x="116" y="94"/>
                    </a:lnTo>
                    <a:lnTo>
                      <a:pt x="112" y="84"/>
                    </a:lnTo>
                    <a:lnTo>
                      <a:pt x="48" y="82"/>
                    </a:lnTo>
                    <a:lnTo>
                      <a:pt x="48" y="15"/>
                    </a:lnTo>
                    <a:lnTo>
                      <a:pt x="24" y="12"/>
                    </a:lnTo>
                    <a:lnTo>
                      <a:pt x="23" y="100"/>
                    </a:lnTo>
                    <a:lnTo>
                      <a:pt x="25" y="11"/>
                    </a:lnTo>
                    <a:lnTo>
                      <a:pt x="3" y="15"/>
                    </a:lnTo>
                    <a:lnTo>
                      <a:pt x="0" y="66"/>
                    </a:lnTo>
                    <a:lnTo>
                      <a:pt x="0" y="44"/>
                    </a:lnTo>
                    <a:lnTo>
                      <a:pt x="23" y="43"/>
                    </a:lnTo>
                    <a:lnTo>
                      <a:pt x="59" y="43"/>
                    </a:lnTo>
                    <a:lnTo>
                      <a:pt x="58" y="90"/>
                    </a:lnTo>
                    <a:lnTo>
                      <a:pt x="58" y="86"/>
                    </a:lnTo>
                    <a:lnTo>
                      <a:pt x="7" y="85"/>
                    </a:lnTo>
                  </a:path>
                </a:pathLst>
              </a:custGeom>
              <a:noFill/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8" name=""/>
            <p:cNvSpPr/>
            <p:nvPr/>
          </p:nvSpPr>
          <p:spPr>
            <a:xfrm>
              <a:off x="7086600" y="4876920"/>
              <a:ext cx="1828440" cy="1523520"/>
            </a:xfrm>
            <a:prstGeom prst="rect">
              <a:avLst/>
            </a:prstGeom>
            <a:noFill/>
            <a:ln w="12600">
              <a:solidFill>
                <a:srgbClr val="a2c1fe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09" name="" descr=""/>
          <p:cNvPicPr/>
          <p:nvPr/>
        </p:nvPicPr>
        <p:blipFill>
          <a:blip r:embed="rId1"/>
          <a:stretch/>
        </p:blipFill>
        <p:spPr>
          <a:xfrm>
            <a:off x="4952880" y="4952880"/>
            <a:ext cx="1981440" cy="1457280"/>
          </a:xfrm>
          <a:prstGeom prst="rect">
            <a:avLst/>
          </a:prstGeom>
          <a:noFill/>
          <a:ln w="12600">
            <a:solidFill>
              <a:srgbClr val="a2c1fe"/>
            </a:solidFill>
            <a:miter/>
          </a:ln>
        </p:spPr>
      </p:pic>
      <p:pic>
        <p:nvPicPr>
          <p:cNvPr id="110" name="" descr=""/>
          <p:cNvPicPr/>
          <p:nvPr/>
        </p:nvPicPr>
        <p:blipFill>
          <a:blip r:embed="rId2"/>
          <a:stretch/>
        </p:blipFill>
        <p:spPr>
          <a:xfrm>
            <a:off x="4952880" y="3276720"/>
            <a:ext cx="1981440" cy="1523880"/>
          </a:xfrm>
          <a:prstGeom prst="rect">
            <a:avLst/>
          </a:prstGeom>
          <a:noFill/>
          <a:ln w="12600">
            <a:solidFill>
              <a:srgbClr val="a2c1fe"/>
            </a:solidFill>
            <a:miter/>
          </a:ln>
        </p:spPr>
      </p:pic>
      <p:pic>
        <p:nvPicPr>
          <p:cNvPr id="111" name="" descr=""/>
          <p:cNvPicPr/>
          <p:nvPr/>
        </p:nvPicPr>
        <p:blipFill>
          <a:blip r:embed="rId3"/>
          <a:stretch/>
        </p:blipFill>
        <p:spPr>
          <a:xfrm>
            <a:off x="7086600" y="1066680"/>
            <a:ext cx="1752480" cy="2052720"/>
          </a:xfrm>
          <a:prstGeom prst="rect">
            <a:avLst/>
          </a:prstGeom>
          <a:noFill/>
          <a:ln w="12600">
            <a:solidFill>
              <a:srgbClr val="a2c1fe"/>
            </a:solidFill>
            <a:miter/>
          </a:ln>
        </p:spPr>
      </p:pic>
      <p:pic>
        <p:nvPicPr>
          <p:cNvPr id="112" name="" descr=""/>
          <p:cNvPicPr/>
          <p:nvPr/>
        </p:nvPicPr>
        <p:blipFill>
          <a:blip r:embed="rId4"/>
          <a:stretch/>
        </p:blipFill>
        <p:spPr>
          <a:xfrm>
            <a:off x="7086600" y="3276720"/>
            <a:ext cx="1816200" cy="1523880"/>
          </a:xfrm>
          <a:prstGeom prst="rect">
            <a:avLst/>
          </a:prstGeom>
          <a:noFill/>
          <a:ln w="12600">
            <a:solidFill>
              <a:srgbClr val="a2c1fe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2819520" y="762120"/>
            <a:ext cx="3352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 Power Systems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205080" y="2554200"/>
            <a:ext cx="2916360" cy="1409760"/>
          </a:xfrm>
          <a:prstGeom prst="ellipse">
            <a:avLst/>
          </a:prstGeom>
          <a:solidFill>
            <a:srgbClr val="00279f"/>
          </a:solidFill>
          <a:ln w="12600">
            <a:solidFill>
              <a:srgbClr val="114ff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665440" y="2916360"/>
            <a:ext cx="4017960" cy="742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ff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85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afd00"/>
                </a:solidFill>
                <a:effectLst/>
                <a:uFillTx/>
                <a:latin typeface="Arial Narrow"/>
              </a:rPr>
              <a:t>Global</a:t>
            </a:r>
            <a:br>
              <a:rPr sz="3600"/>
            </a:br>
            <a:r>
              <a:rPr b="1" i="1" lang="en-US" sz="3600" strike="noStrike" u="none">
                <a:solidFill>
                  <a:srgbClr val="fafd00"/>
                </a:solidFill>
                <a:effectLst/>
                <a:uFillTx/>
                <a:latin typeface="Arial Narrow"/>
              </a:rPr>
              <a:t>Services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252280" y="6246720"/>
            <a:ext cx="1120320" cy="2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marL="228600" indent="-228600">
              <a:lnSpc>
                <a:spcPct val="95000"/>
              </a:lnSpc>
              <a:spcAft>
                <a:spcPts val="938"/>
              </a:spcAft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33"/>
                </a:solidFill>
                <a:effectLst/>
                <a:uFillTx/>
                <a:latin typeface="Arial"/>
              </a:rPr>
              <a:t>A426-10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7" name="" descr=""/>
          <p:cNvPicPr/>
          <p:nvPr/>
        </p:nvPicPr>
        <p:blipFill>
          <a:blip r:embed="rId1"/>
          <a:stretch/>
        </p:blipFill>
        <p:spPr>
          <a:xfrm>
            <a:off x="457200" y="1066680"/>
            <a:ext cx="2332080" cy="1587600"/>
          </a:xfrm>
          <a:prstGeom prst="rect">
            <a:avLst/>
          </a:prstGeom>
          <a:noFill/>
          <a:ln w="12600">
            <a:solidFill>
              <a:srgbClr val="a2c1fe"/>
            </a:solidFill>
            <a:miter/>
          </a:ln>
        </p:spPr>
      </p:pic>
      <p:pic>
        <p:nvPicPr>
          <p:cNvPr id="118" name="" descr=""/>
          <p:cNvPicPr/>
          <p:nvPr/>
        </p:nvPicPr>
        <p:blipFill>
          <a:blip r:embed="rId2"/>
          <a:stretch/>
        </p:blipFill>
        <p:spPr>
          <a:xfrm>
            <a:off x="6248520" y="1066680"/>
            <a:ext cx="2514600" cy="1749600"/>
          </a:xfrm>
          <a:prstGeom prst="rect">
            <a:avLst/>
          </a:prstGeom>
          <a:noFill/>
          <a:ln w="12600">
            <a:solidFill>
              <a:srgbClr val="a2c1fe"/>
            </a:solidFill>
            <a:miter/>
          </a:ln>
        </p:spPr>
      </p:pic>
      <p:pic>
        <p:nvPicPr>
          <p:cNvPr id="119" name="" descr=""/>
          <p:cNvPicPr/>
          <p:nvPr/>
        </p:nvPicPr>
        <p:blipFill>
          <a:blip r:embed="rId3"/>
          <a:stretch/>
        </p:blipFill>
        <p:spPr>
          <a:xfrm>
            <a:off x="457200" y="4195800"/>
            <a:ext cx="2247840" cy="1973160"/>
          </a:xfrm>
          <a:prstGeom prst="rect">
            <a:avLst/>
          </a:prstGeom>
          <a:noFill/>
          <a:ln w="12600">
            <a:solidFill>
              <a:srgbClr val="a2c1fe"/>
            </a:solidFill>
            <a:miter/>
          </a:ln>
        </p:spPr>
      </p:pic>
      <p:pic>
        <p:nvPicPr>
          <p:cNvPr id="120" name="" descr=""/>
          <p:cNvPicPr/>
          <p:nvPr/>
        </p:nvPicPr>
        <p:blipFill>
          <a:blip r:embed="rId4"/>
          <a:stretch/>
        </p:blipFill>
        <p:spPr>
          <a:xfrm>
            <a:off x="6705720" y="3483000"/>
            <a:ext cx="1803240" cy="2705040"/>
          </a:xfrm>
          <a:prstGeom prst="rect">
            <a:avLst/>
          </a:prstGeom>
          <a:noFill/>
          <a:ln w="12600">
            <a:solidFill>
              <a:srgbClr val="a2c1fe"/>
            </a:solidFill>
            <a:miter/>
          </a:ln>
        </p:spPr>
      </p:pic>
      <p:pic>
        <p:nvPicPr>
          <p:cNvPr id="121" name="" descr=""/>
          <p:cNvPicPr/>
          <p:nvPr/>
        </p:nvPicPr>
        <p:blipFill>
          <a:blip r:embed="rId5"/>
          <a:stretch/>
        </p:blipFill>
        <p:spPr>
          <a:xfrm>
            <a:off x="3657600" y="4533840"/>
            <a:ext cx="2076480" cy="1638360"/>
          </a:xfrm>
          <a:prstGeom prst="rect">
            <a:avLst/>
          </a:prstGeom>
          <a:noFill/>
          <a:ln w="12600">
            <a:solidFill>
              <a:srgbClr val="a2c1fe"/>
            </a:solidFill>
            <a:miter/>
          </a:ln>
        </p:spPr>
      </p:pic>
      <p:sp>
        <p:nvSpPr>
          <p:cNvPr id="122" name=""/>
          <p:cNvSpPr/>
          <p:nvPr/>
        </p:nvSpPr>
        <p:spPr>
          <a:xfrm>
            <a:off x="-272520" y="6248520"/>
            <a:ext cx="371088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marL="228600" indent="-228600">
              <a:lnSpc>
                <a:spcPct val="95000"/>
              </a:lnSpc>
              <a:spcAft>
                <a:spcPts val="1874"/>
              </a:spcAft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66"/>
                </a:solidFill>
                <a:effectLst/>
                <a:uFillTx/>
                <a:latin typeface="Arial Narrow"/>
              </a:rPr>
              <a:t>Operation &amp; Maintenance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3760" y="2690640"/>
            <a:ext cx="323064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marL="228600" indent="-228600">
              <a:lnSpc>
                <a:spcPct val="95000"/>
              </a:lnSpc>
              <a:spcAft>
                <a:spcPts val="1874"/>
              </a:spcAft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66"/>
                </a:solidFill>
                <a:effectLst/>
                <a:uFillTx/>
                <a:latin typeface="Arial Narrow"/>
              </a:rPr>
              <a:t>Engineering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971680" y="2868480"/>
            <a:ext cx="301896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marL="228600" indent="-228600">
              <a:lnSpc>
                <a:spcPct val="95000"/>
              </a:lnSpc>
              <a:spcAft>
                <a:spcPts val="1874"/>
              </a:spcAft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66"/>
                </a:solidFill>
                <a:effectLst/>
                <a:uFillTx/>
                <a:latin typeface="Arial Narrow"/>
              </a:rPr>
              <a:t>Apparatus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421320" y="6248520"/>
            <a:ext cx="241020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marL="228600" indent="-228600">
              <a:lnSpc>
                <a:spcPct val="95000"/>
              </a:lnSpc>
              <a:spcAft>
                <a:spcPts val="1874"/>
              </a:spcAft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66"/>
                </a:solidFill>
                <a:effectLst/>
                <a:uFillTx/>
                <a:latin typeface="Arial Narrow"/>
              </a:rPr>
              <a:t>New Initiatives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493440" y="6248520"/>
            <a:ext cx="2325240" cy="3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marL="228600" indent="-228600">
              <a:lnSpc>
                <a:spcPct val="95000"/>
              </a:lnSpc>
              <a:spcAft>
                <a:spcPts val="1874"/>
              </a:spcAft>
              <a:tabLst>
                <a:tab algn="l" pos="0"/>
                <a:tab algn="l" pos="228600"/>
                <a:tab algn="l" pos="45720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66"/>
                </a:solidFill>
                <a:effectLst/>
                <a:uFillTx/>
                <a:latin typeface="Arial Narrow"/>
              </a:rPr>
              <a:t>Parts &amp; CMUs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7" name=""/>
          <p:cNvGraphicFramePr/>
          <p:nvPr/>
        </p:nvGraphicFramePr>
        <p:xfrm>
          <a:off x="380880" y="914400"/>
          <a:ext cx="8458200" cy="3409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914400"/>
                    <a:ext cx="8458200" cy="340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9" name=""/>
          <p:cNvSpPr/>
          <p:nvPr/>
        </p:nvSpPr>
        <p:spPr>
          <a:xfrm>
            <a:off x="304920" y="762120"/>
            <a:ext cx="8534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Commitments Made By WTO Members Related to Energy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220040" y="5257800"/>
            <a:ext cx="6507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Commitments Which May Relate to Energy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94480" y="5640480"/>
            <a:ext cx="410688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Related Scientific &amp; Technical Consulting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Architectural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Rental &amp; Leasing Services without Operators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Maintenance &amp; Repair of Equipment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990720" y="4800600"/>
            <a:ext cx="70866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Source: WTO Secretariat, </a:t>
            </a:r>
            <a:r>
              <a:rPr b="0" i="1" lang="en-US" sz="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Energy Services, Background Note by the Secretariat</a:t>
            </a:r>
            <a:r>
              <a:rPr b="0" lang="en-US" sz="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, S/C/W/52 (Sept. 9, 1998); Christopher P. Melly, U.S. International Trade Commission, </a:t>
            </a:r>
            <a:r>
              <a:rPr b="0" i="1" lang="en-US" sz="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Existing Coverage of Energy Services in the General Agreement on Trade in Services</a:t>
            </a:r>
            <a:r>
              <a:rPr b="0" lang="en-US" sz="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, (Aug. 18, 1999);   Harry P. Pstuszek, III, </a:t>
            </a:r>
            <a:r>
              <a:rPr b="0" i="1" lang="en-US" sz="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Summary of Energy-Related Commitments Made Under GATS</a:t>
            </a:r>
            <a:r>
              <a:rPr b="0" lang="en-US" sz="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, (1999).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944960" y="5640480"/>
            <a:ext cx="377028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Computer &amp; Related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Management Consulting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Technical Testing &amp; Analysis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Other Environmental Protection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825480" y="4065480"/>
            <a:ext cx="1062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Incidental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to Mining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911600" y="4065480"/>
            <a:ext cx="1181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Distribution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3246120" y="4052880"/>
            <a:ext cx="864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149720" y="4052880"/>
            <a:ext cx="1211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346720" y="4052880"/>
            <a:ext cx="1389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Construction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&amp;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724800" y="4114800"/>
            <a:ext cx="89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Environ.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576560" y="4114800"/>
            <a:ext cx="1290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Construction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for Civil Eng.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304920" y="762120"/>
            <a:ext cx="853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Services and GATS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228600" y="1219320"/>
          <a:ext cx="8915400" cy="5638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219320"/>
                    <a:ext cx="8915400" cy="563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4" name=""/>
          <p:cNvSpPr/>
          <p:nvPr/>
        </p:nvSpPr>
        <p:spPr>
          <a:xfrm>
            <a:off x="2590920" y="2514600"/>
            <a:ext cx="114300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514600" y="281952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590920" y="3581280"/>
            <a:ext cx="114300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590920" y="4724280"/>
            <a:ext cx="114300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590920" y="5791320"/>
            <a:ext cx="114300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590920" y="609588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514600" y="502920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514600" y="3886200"/>
            <a:ext cx="12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038480" y="251460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962520" y="281952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038480" y="2514600"/>
            <a:ext cx="45720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486400" y="251460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410080" y="281952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486400" y="2514600"/>
            <a:ext cx="22860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315200" y="251460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238880" y="281952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038480" y="472428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962520" y="502920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038480" y="4724280"/>
            <a:ext cx="30492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486400" y="472428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410080" y="502920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486400" y="4724280"/>
            <a:ext cx="22860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4038480" y="579132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962520" y="609588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038480" y="5791320"/>
            <a:ext cx="45720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486400" y="579132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410080" y="609588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486400" y="5791320"/>
            <a:ext cx="457200" cy="228600"/>
          </a:xfrm>
          <a:prstGeom prst="rect">
            <a:avLst/>
          </a:prstGeom>
          <a:solidFill>
            <a:srgbClr val="00cc99"/>
          </a:solidFill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315200" y="472428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238880" y="502920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7315200" y="579132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238880" y="609588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3886200" y="3581280"/>
            <a:ext cx="1447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334120" y="3581280"/>
            <a:ext cx="144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315200" y="3581280"/>
            <a:ext cx="1143000" cy="228600"/>
          </a:xfrm>
          <a:prstGeom prst="rect">
            <a:avLst/>
          </a:prstGeom>
          <a:noFill/>
          <a:ln w="2844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238880" y="388620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LOW</a:t>
            </a:r>
            <a:r>
              <a:rPr b="0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HIGH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/>
          <p:nvPr/>
        </p:nvSpPr>
        <p:spPr>
          <a:xfrm>
            <a:off x="304920" y="762120"/>
            <a:ext cx="8610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Tough Issues In Seeking Energy Services Liberalization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28600" y="1371600"/>
            <a:ext cx="8534520" cy="539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Defining Energy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Critical to achieve special GATS consideration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Enumerated characteristics or broader definition to permit evolution?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How to treat electricity?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As a good - GATT?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As a service - GATS?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Both?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Negotiating Approach: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NAFTA Model (Negative List)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Telecom Sector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Horizontal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Cluster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Request - Offer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Identifying and Eliminating Regulatory Barriers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Introduction of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Access to transmission/distribution grids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91960" indent="165240">
              <a:lnSpc>
                <a:spcPct val="100000"/>
              </a:lnSpc>
              <a:buClr>
                <a:srgbClr val="ffff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Privatization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ff66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Telecom sector as model for transparent, harmonized regulations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1999-10-18T13:55:49Z</dcterms:created>
  <dc:creator>Bryan F. Schilling</dc:creator>
  <dc:description/>
  <dc:language>en-US</dc:language>
  <cp:lastModifiedBy>Christopher M. Long</cp:lastModifiedBy>
  <cp:lastPrinted>1999-10-25T16:20:56Z</cp:lastPrinted>
  <dcterms:modified xsi:type="dcterms:W3CDTF">1999-11-03T17:52:58Z</dcterms:modified>
  <cp:revision>10</cp:revision>
  <dc:subject/>
  <dc:title>No Slide Title</dc:title>
</cp:coreProperties>
</file>