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219320"/>
            <a:ext cx="777240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062A9F8-552E-4AF9-807E-6D9FDAB6791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219320"/>
            <a:ext cx="777240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D65CD7D-2D6D-4FC5-B7C8-09FCCCBE30A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logo_white" descr=""/>
          <p:cNvPicPr/>
          <p:nvPr/>
        </p:nvPicPr>
        <p:blipFill>
          <a:blip r:embed="rId3"/>
          <a:stretch/>
        </p:blipFill>
        <p:spPr>
          <a:xfrm>
            <a:off x="7924680" y="5818320"/>
            <a:ext cx="1219320" cy="1039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" name="CL_sm_B" descr=""/>
          <p:cNvPicPr/>
          <p:nvPr/>
        </p:nvPicPr>
        <p:blipFill>
          <a:blip r:embed="rId4"/>
          <a:stretch/>
        </p:blipFill>
        <p:spPr>
          <a:xfrm>
            <a:off x="228600" y="6008760"/>
            <a:ext cx="1219320" cy="68112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Resources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219320"/>
            <a:ext cx="777240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representatives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Larry Gagliardi, crude oil and refined products trader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Carson, electric power trader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Bill Bradley, vice president of credit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Fairchild, DynegyDirect gas and power manager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Dailey, HoustonStreet.com crude and hydrocarbons director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Martin and Jerald David, eNymex product managers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Lance Leffingwell, ICE product manager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Wharton professors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Louis Thomas, competitive strategy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Eric Clemons, e-commerce strategy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Howard Kunreuther, risk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Paul Kleindorfer, energy and network strategy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Ravi Aron, operations and e-commerce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Eric Johnson (Columbia)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Wharton library – industry publications, trade journals, newspapers, magazines, analyst reports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Competitor websites and annual reports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607680" y="1371600"/>
            <a:ext cx="46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07680" y="1600200"/>
            <a:ext cx="46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07680" y="1828800"/>
            <a:ext cx="46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05880" y="2438280"/>
            <a:ext cx="46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05880" y="2666880"/>
            <a:ext cx="46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05880" y="2895480"/>
            <a:ext cx="46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04440" y="3657600"/>
            <a:ext cx="46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04440" y="3886200"/>
            <a:ext cx="46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04440" y="4114800"/>
            <a:ext cx="46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03000" y="4343400"/>
            <a:ext cx="46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03000" y="4572000"/>
            <a:ext cx="46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03000" y="4800600"/>
            <a:ext cx="46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25000" y="1066680"/>
            <a:ext cx="46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25000" y="2133720"/>
            <a:ext cx="46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25000" y="3352680"/>
            <a:ext cx="46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25000" y="5105520"/>
            <a:ext cx="46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25000" y="5638680"/>
            <a:ext cx="46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07680" y="3124080"/>
            <a:ext cx="462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Wingdings"/>
                <a:ea typeface="Wingdings"/>
              </a:rPr>
              <a:t>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2001-01-23T20:25:12Z</dcterms:created>
  <dc:creator>MBA Student</dc:creator>
  <dc:description/>
  <dc:language>en-US</dc:language>
  <cp:lastModifiedBy>Vincent Yeun-liuh Chen</cp:lastModifiedBy>
  <dcterms:modified xsi:type="dcterms:W3CDTF">2001-03-22T07:15:20Z</dcterms:modified>
  <cp:revision>55</cp:revision>
  <dc:subject/>
  <dc:title>Electronic Platforms for Wholesale Energy  </dc:title>
</cp:coreProperties>
</file>