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FB792B0-8146-49DF-A7F1-0A0964CCD0C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99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99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3333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3333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3333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3333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333399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333399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333399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A6AF462-EF1B-4450-B013-620264F3332D}" type="slidenum"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 txBox="1"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 rot="20026200">
            <a:off x="457920" y="1523520"/>
            <a:ext cx="48006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comic"/>
              </a:rPr>
              <a:t>Research Group Reunion (already)!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2514600" y="2819520"/>
            <a:ext cx="5257800" cy="23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When: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Friday, January 25, 2001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Time: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5:00 PM – Till …………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Where: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Sandeep’s Home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We will order pizza and beer!</a:t>
            </a:r>
            <a:endParaRPr b="0" lang="en-US" sz="18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3333cc"/>
                </a:solidFill>
                <a:effectLst/>
                <a:uFillTx/>
                <a:latin typeface="Times New Roman"/>
              </a:rPr>
              <a:t>Directions Attached</a:t>
            </a:r>
            <a:r>
              <a:rPr b="0" lang="en-US" sz="16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	</a:t>
            </a:r>
            <a:endParaRPr b="0" lang="en-US" sz="16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j0078628" descr=""/>
          <p:cNvPicPr/>
          <p:nvPr/>
        </p:nvPicPr>
        <p:blipFill>
          <a:blip r:embed="rId1"/>
          <a:stretch/>
        </p:blipFill>
        <p:spPr>
          <a:xfrm>
            <a:off x="5468760" y="380880"/>
            <a:ext cx="1866960" cy="2286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1447920" y="762120"/>
            <a:ext cx="6476760" cy="478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333399"/>
                </a:solidFill>
                <a:effectLst/>
                <a:uFillTx/>
                <a:latin typeface="Times New Roman"/>
              </a:rPr>
              <a:t>DIRECTIONS: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From I-45: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Take 610 (North Loop W) and go to Ella Blvd.   Exit and go back under the freeway on Ella Blvd.- Tony’s is approximately 5 blocks on the left (2222 Ella Blvd. Next to Cavatorre’s)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From 290: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Take 610 North Loop W to Ella Blvd.   Exit and go right on Ella to 2222 Ella Blvd.(left side of street)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From 610 Loop (Galleria area)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Take 610 North Loop W and go to Ella Blvd. Exit.  Take right on Ella and go to 2222 Ella Blvd. 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Times New Roman"/>
              </a:rPr>
              <a:t>Telephone #:  713-862-6516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2001-10-31T11:40:06Z</dcterms:created>
  <dc:creator>scrensh</dc:creator>
  <dc:description/>
  <dc:language>en-US</dc:language>
  <cp:lastModifiedBy>scrensh</cp:lastModifiedBy>
  <dcterms:modified xsi:type="dcterms:W3CDTF">2002-01-15T14:23:30Z</dcterms:modified>
  <cp:revision>6</cp:revision>
  <dc:subject/>
  <dc:title>PowerPoint Presentation</dc:title>
</cp:coreProperties>
</file>