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647663E-BDFE-4337-81DF-F7FDE3AD36F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99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99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3333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3333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3333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333399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333399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333399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1E4757B-CBA3-4D0C-AA3C-17D96D78244D}" type="slidenum">
              <a: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rot="20026200">
            <a:off x="229320" y="1294920"/>
            <a:ext cx="48006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comic"/>
              </a:rPr>
              <a:t>Research Group Reunion (already)!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514600" y="2819520"/>
            <a:ext cx="5257800" cy="289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When: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Friday, January 25, 2001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Time: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5:00 PM – Till …………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Where: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Sandeep’s Home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502 East 12</a:t>
            </a:r>
            <a:r>
              <a:rPr b="1" lang="en-US" sz="1800" strike="noStrike" u="none" baseline="30000">
                <a:solidFill>
                  <a:srgbClr val="333399"/>
                </a:solidFill>
                <a:effectLst/>
                <a:uFillTx/>
                <a:latin typeface="Times New Roman"/>
              </a:rPr>
              <a:t>th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 Street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Houston, Texas 77008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We will order pizza and beer!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Directions Attached</a:t>
            </a: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j0078628" descr=""/>
          <p:cNvPicPr/>
          <p:nvPr/>
        </p:nvPicPr>
        <p:blipFill>
          <a:blip r:embed="rId1"/>
          <a:stretch/>
        </p:blipFill>
        <p:spPr>
          <a:xfrm>
            <a:off x="5468760" y="380880"/>
            <a:ext cx="1866960" cy="2286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1447920" y="762120"/>
            <a:ext cx="6476760" cy="451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333399"/>
                </a:solidFill>
                <a:effectLst/>
                <a:uFillTx/>
                <a:latin typeface="Times New Roman"/>
              </a:rPr>
              <a:t>DIRECTIONS: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From I-45: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Take I-10 West to Studewood, go north on Studewood to East 12</a:t>
            </a:r>
            <a:r>
              <a:rPr b="0" lang="en-US" sz="2000" strike="noStrike" u="none" baseline="30000">
                <a:solidFill>
                  <a:srgbClr val="333399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 Street, go to 502 East 12</a:t>
            </a:r>
            <a:r>
              <a:rPr b="0" lang="en-US" sz="2000" strike="noStrike" u="none" baseline="30000">
                <a:solidFill>
                  <a:srgbClr val="333399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 Street.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From 290: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Take 1-10 East to Studewood, go north on Studewood to East 12</a:t>
            </a:r>
            <a:r>
              <a:rPr b="0" lang="en-US" sz="2000" strike="noStrike" u="none" baseline="30000">
                <a:solidFill>
                  <a:srgbClr val="333399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 Street, go to 502 East 12</a:t>
            </a:r>
            <a:r>
              <a:rPr b="0" lang="en-US" sz="2000" strike="noStrike" u="none" baseline="30000">
                <a:solidFill>
                  <a:srgbClr val="333399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 Street.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From 610 Loop (Galleria area)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Take 610 North Loop W and go to I-10.  Take I-10 East to Studewood, follow above directions. 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Telephone #:  713-862-6516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2001-10-31T11:40:06Z</dcterms:created>
  <dc:creator>scrensh</dc:creator>
  <dc:description/>
  <dc:language>en-US</dc:language>
  <cp:lastModifiedBy>scrensh</cp:lastModifiedBy>
  <dcterms:modified xsi:type="dcterms:W3CDTF">2002-01-15T18:32:57Z</dcterms:modified>
  <cp:revision>7</cp:revision>
  <dc:subject/>
  <dc:title>PowerPoint Presentation</dc:title>
</cp:coreProperties>
</file>