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582C07-3368-4969-BDF5-8555432F2BB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495252-857B-465F-BEDF-F6E8699743F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152280"/>
            <a:ext cx="1733400" cy="228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7157880" y="4876920"/>
            <a:ext cx="1724040" cy="175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1676520" y="304920"/>
            <a:ext cx="7086600" cy="11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3701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33ff"/>
                </a:solidFill>
                <a:effectLst/>
                <a:uFillTx/>
                <a:latin typeface="Comic Sans MS"/>
              </a:rPr>
              <a:t>The Research Group is Having a Party 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3701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33ff"/>
                </a:solidFill>
                <a:effectLst/>
                <a:uFillTx/>
                <a:latin typeface="Comic Sans MS"/>
              </a:rPr>
              <a:t>Bring Your Family and Join Us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2840" y="1752480"/>
            <a:ext cx="9085680" cy="361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370160" indent="-137016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When: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Saturday, January 6,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Time: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3:00 PM to 8:00 PM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Where: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The W. University Scout House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6104 Auden (See attached Map)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Activities: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There is a Park next to the Scout House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i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(But in Case of Rain, Bring Games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	</a:t>
            </a:r>
            <a:r>
              <a:rPr b="1" i="1" lang="en-US" sz="2000" strike="noStrike" u="none">
                <a:solidFill>
                  <a:srgbClr val="ff33cc"/>
                </a:solidFill>
                <a:effectLst/>
                <a:uFillTx/>
                <a:latin typeface="AvantGarde"/>
              </a:rPr>
              <a:t>Entertain your Child/Children)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Comic Sans MS"/>
              </a:rPr>
              <a:t>Bring a Covered Dish to Feed 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0160" indent="-137016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Comic Sans MS"/>
              </a:rPr>
              <a:t>	</a:t>
            </a:r>
            <a:r>
              <a:rPr b="1" lang="en-US" sz="2000" strike="noStrike" u="none">
                <a:solidFill>
                  <a:srgbClr val="ff33cc"/>
                </a:solidFill>
                <a:effectLst/>
                <a:uFillTx/>
                <a:latin typeface="Comic Sans MS"/>
              </a:rPr>
              <a:t>Drinks will be Provided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" y="5486400"/>
            <a:ext cx="38862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Respond to Anita DuPont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The Type of Dish You will Bring</a:t>
            </a:r>
            <a:r>
              <a:rPr b="1" i="1" lang="en-US" sz="14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 (Entrée, Salad, Side Dish, Dessert, etc.) </a:t>
            </a:r>
            <a:r>
              <a:rPr b="1" lang="en-US" sz="14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How many Adults and Children will Come with You.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2001-01-02T17:28:28Z</dcterms:created>
  <dc:creator>adupont</dc:creator>
  <dc:description/>
  <dc:language>en-US</dc:language>
  <cp:lastModifiedBy>adupont</cp:lastModifiedBy>
  <dcterms:modified xsi:type="dcterms:W3CDTF">2001-01-02T18:24:42Z</dcterms:modified>
  <cp:revision>1</cp:revision>
  <dc:subject/>
  <dc:title>No Slide Title</dc:title>
</cp:coreProperties>
</file>