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FB15FE-CA57-4FBC-A8C4-3E38D25507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E30CF25-4BF8-4135-B8A4-56FCA5DF0E9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Remaining EEOS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Collect Remaining AR from Owner – $2.0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Collect Remaining Insurance Claim – $0.7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 Remaining Statutory Indian Tax Returns for YE Mar-31, 2001 &amp; 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Audit of Bechtel; Negotiate Audit Exceptions ~ $10.0 million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Conclude CBI Settlement Agreement and DASH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and Monitor India Termination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Collect Remaining Insurance Proceeds - $0.5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Collect Final Receivable from Settlement Agreement - $1.3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Remaining EEOS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Accroven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Audit of Technoconsult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All Owner Issues/Negotiate Settlement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Compile and File 2001 Venezuela Tax Return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CIGSA Settlement Agreement – AR of $35 million due from PEMEX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 2000 and 2001 Mexico Tax Returns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Land Valued at $2.5 million; Carrying Cost is $2.5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Cuiaba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Siemens Settlement Agreement - $5.2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Change Orders with Owner (Included in Plan)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Remaining EEOS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Lagos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Audit Exceptions with Entrepos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Project Accounting – Project Completion in 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Monetize Shaw 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Settlement with Shaw on $4.5 million in Credit (Included in Plan)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Severnaya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Settlement with Russians on Outstanding AR of $0.9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Remaining EEOS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Miscellaneous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 Dick Corp – LS Power Kendall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Statutory Returns in Netherlands (India &amp; Venezuela)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Transfer/Close Development Costs on Arcos; Coke Heat Recovery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 Final Foreign Tax Liability Accounts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Remaining Accounting (i.e. Bank Reconciliations, Cost Center Reorganizations, etc.)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Year End Requirements (4Q Forecast, etc.)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2001-11-26T15:53:41Z</dcterms:created>
  <dc:creator>Biff Brannon</dc:creator>
  <dc:description/>
  <dc:language>en-US</dc:language>
  <cp:lastModifiedBy>npetry</cp:lastModifiedBy>
  <dcterms:modified xsi:type="dcterms:W3CDTF">2001-11-27T13:18:29Z</dcterms:modified>
  <cp:revision>1</cp:revision>
  <dc:subject/>
  <dc:title>Remaining EEOS Issues</dc:title>
</cp:coreProperties>
</file>