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F7DBD5-7B8B-4DD7-B538-7112AA5B1328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B5874AA-97B0-474B-8414-7A7C57D03A0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4010531-BDEF-443E-8AD3-D6F2688C91E7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1066680" y="60948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Overview of Enron’s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914400" y="1066680"/>
            <a:ext cx="50292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Enron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90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3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94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7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98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102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106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110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3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114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7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18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6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27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0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164200" y="30337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71500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028880" y="3935520"/>
            <a:ext cx="7272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04240" y="403560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501920" y="38926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646280" y="3989520"/>
            <a:ext cx="73080" cy="727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526080" y="2770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243920" y="4776840"/>
            <a:ext cx="1222200" cy="9367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7707240" y="483084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" name=""/>
          <p:cNvGrpSpPr/>
          <p:nvPr/>
        </p:nvGrpSpPr>
        <p:grpSpPr>
          <a:xfrm>
            <a:off x="7386480" y="5083200"/>
            <a:ext cx="74880" cy="74520"/>
            <a:chOff x="7386480" y="5083200"/>
            <a:chExt cx="74880" cy="74520"/>
          </a:xfrm>
        </p:grpSpPr>
        <p:sp>
          <p:nvSpPr>
            <p:cNvPr id="166" name=""/>
            <p:cNvSpPr/>
            <p:nvPr/>
          </p:nvSpPr>
          <p:spPr>
            <a:xfrm>
              <a:off x="742140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41528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7410600" y="50846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7405560" y="50878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2" y="4"/>
                  </a:move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7399440" y="50911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4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7394400" y="5094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3"/>
                  </a:move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4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7391520" y="509904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4"/>
                  </a:moveTo>
                  <a:lnTo>
                    <a:pt x="3" y="2"/>
                  </a:lnTo>
                  <a:lnTo>
                    <a:pt x="3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3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7388280" y="510552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7388280" y="51116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7386480" y="5116680"/>
              <a:ext cx="180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7386480" y="5122800"/>
              <a:ext cx="180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7388280" y="512748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2"/>
                  </a:move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7389720" y="51339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392960" y="5138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7396200" y="514368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7400880" y="51465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7407360" y="514980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0"/>
                  </a:move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7412040" y="5153040"/>
              <a:ext cx="14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741672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3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7423200" y="515448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4" y="0"/>
                  </a:move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7429680" y="515304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7435800" y="5151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7439040" y="514836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0"/>
                  </a:moveTo>
                  <a:lnTo>
                    <a:pt x="0" y="1"/>
                  </a:lnTo>
                  <a:lnTo>
                    <a:pt x="2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7445520" y="514512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0"/>
                  </a:moveTo>
                  <a:lnTo>
                    <a:pt x="0" y="2"/>
                  </a:lnTo>
                  <a:lnTo>
                    <a:pt x="0" y="4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7448400" y="5141880"/>
              <a:ext cx="3240" cy="180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7451640" y="513720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0"/>
                  </a:moveTo>
                  <a:lnTo>
                    <a:pt x="0" y="2"/>
                  </a:lnTo>
                  <a:lnTo>
                    <a:pt x="2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7454880" y="513072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2"/>
                  </a:moveTo>
                  <a:lnTo>
                    <a:pt x="2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7458120" y="5124600"/>
              <a:ext cx="3240" cy="288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458120" y="511812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458120" y="51134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7456320" y="510696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2"/>
                  </a:moveTo>
                  <a:lnTo>
                    <a:pt x="0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453440" y="5102280"/>
              <a:ext cx="288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7450200" y="5097600"/>
              <a:ext cx="3240" cy="288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7445520" y="5092560"/>
              <a:ext cx="288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1" y="4"/>
                  </a:moveTo>
                  <a:lnTo>
                    <a:pt x="3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7440480" y="5089680"/>
              <a:ext cx="3240" cy="14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7435800" y="5086440"/>
              <a:ext cx="3240" cy="3240"/>
            </a:xfrm>
            <a:custGeom>
              <a:avLst/>
              <a:gdLst/>
              <a:ahLst/>
              <a:rect l="l" t="t" r="r" b="b"/>
              <a:pathLst>
                <a:path w="4" h="4">
                  <a:moveTo>
                    <a:pt x="2" y="4"/>
                  </a:move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2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7431120" y="5084640"/>
              <a:ext cx="3240" cy="3240"/>
            </a:xfrm>
            <a:custGeom>
              <a:avLst/>
              <a:gdLst/>
              <a:ahLst/>
              <a:rect l="l" t="t" r="r" b="b"/>
              <a:pathLst>
                <a:path w="3" h="4">
                  <a:moveTo>
                    <a:pt x="0" y="4"/>
                  </a:moveTo>
                  <a:lnTo>
                    <a:pt x="2" y="4"/>
                  </a:lnTo>
                  <a:lnTo>
                    <a:pt x="3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424640" y="5083200"/>
              <a:ext cx="3240" cy="3240"/>
            </a:xfrm>
            <a:custGeom>
              <a:avLst/>
              <a:gdLst/>
              <a:ahLst/>
              <a:rect l="l" t="t" r="r" b="b"/>
              <a:pathLst>
                <a:path w="4" h="3">
                  <a:moveTo>
                    <a:pt x="2" y="3"/>
                  </a:moveTo>
                  <a:lnTo>
                    <a:pt x="4" y="1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2" y="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560" bIns="-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4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7521840" y="5081760"/>
            <a:ext cx="688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City (Capacity, MW)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516800" y="5513400"/>
            <a:ext cx="447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A9A4708-49E2-4297-A2C7-A981A6199303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"/>
          <p:cNvSpPr/>
          <p:nvPr/>
        </p:nvSpPr>
        <p:spPr>
          <a:xfrm>
            <a:off x="6934320" y="3452760"/>
            <a:ext cx="31680" cy="33480"/>
          </a:xfrm>
          <a:custGeom>
            <a:avLst/>
            <a:gdLst/>
            <a:ahLst/>
            <a:rect l="l" t="t" r="r" b="b"/>
            <a:pathLst>
              <a:path w="42" h="41">
                <a:moveTo>
                  <a:pt x="18" y="41"/>
                </a:moveTo>
                <a:lnTo>
                  <a:pt x="0" y="12"/>
                </a:lnTo>
                <a:lnTo>
                  <a:pt x="13" y="0"/>
                </a:lnTo>
                <a:lnTo>
                  <a:pt x="42" y="25"/>
                </a:lnTo>
                <a:lnTo>
                  <a:pt x="18" y="4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6597720" y="3321000"/>
            <a:ext cx="638280" cy="320760"/>
          </a:xfrm>
          <a:custGeom>
            <a:avLst/>
            <a:gdLst/>
            <a:ahLst/>
            <a:rect l="l" t="t" r="r" b="b"/>
            <a:pathLst>
              <a:path w="805" h="404">
                <a:moveTo>
                  <a:pt x="640" y="0"/>
                </a:moveTo>
                <a:lnTo>
                  <a:pt x="347" y="0"/>
                </a:lnTo>
                <a:lnTo>
                  <a:pt x="0" y="0"/>
                </a:lnTo>
                <a:lnTo>
                  <a:pt x="6" y="113"/>
                </a:lnTo>
                <a:lnTo>
                  <a:pt x="69" y="55"/>
                </a:lnTo>
                <a:lnTo>
                  <a:pt x="96" y="55"/>
                </a:lnTo>
                <a:lnTo>
                  <a:pt x="119" y="16"/>
                </a:lnTo>
                <a:lnTo>
                  <a:pt x="160" y="39"/>
                </a:lnTo>
                <a:lnTo>
                  <a:pt x="182" y="39"/>
                </a:lnTo>
                <a:lnTo>
                  <a:pt x="187" y="21"/>
                </a:lnTo>
                <a:lnTo>
                  <a:pt x="227" y="0"/>
                </a:lnTo>
                <a:lnTo>
                  <a:pt x="284" y="21"/>
                </a:lnTo>
                <a:lnTo>
                  <a:pt x="311" y="84"/>
                </a:lnTo>
                <a:lnTo>
                  <a:pt x="363" y="107"/>
                </a:lnTo>
                <a:lnTo>
                  <a:pt x="351" y="131"/>
                </a:lnTo>
                <a:lnTo>
                  <a:pt x="369" y="147"/>
                </a:lnTo>
                <a:lnTo>
                  <a:pt x="424" y="176"/>
                </a:lnTo>
                <a:lnTo>
                  <a:pt x="437" y="163"/>
                </a:lnTo>
                <a:lnTo>
                  <a:pt x="464" y="188"/>
                </a:lnTo>
                <a:lnTo>
                  <a:pt x="442" y="204"/>
                </a:lnTo>
                <a:lnTo>
                  <a:pt x="442" y="222"/>
                </a:lnTo>
                <a:lnTo>
                  <a:pt x="419" y="284"/>
                </a:lnTo>
                <a:lnTo>
                  <a:pt x="590" y="364"/>
                </a:lnTo>
                <a:lnTo>
                  <a:pt x="572" y="312"/>
                </a:lnTo>
                <a:lnTo>
                  <a:pt x="550" y="291"/>
                </a:lnTo>
                <a:lnTo>
                  <a:pt x="563" y="291"/>
                </a:lnTo>
                <a:lnTo>
                  <a:pt x="532" y="113"/>
                </a:lnTo>
                <a:lnTo>
                  <a:pt x="618" y="45"/>
                </a:lnTo>
                <a:lnTo>
                  <a:pt x="624" y="28"/>
                </a:lnTo>
                <a:lnTo>
                  <a:pt x="629" y="68"/>
                </a:lnTo>
                <a:lnTo>
                  <a:pt x="595" y="102"/>
                </a:lnTo>
                <a:lnTo>
                  <a:pt x="606" y="154"/>
                </a:lnTo>
                <a:lnTo>
                  <a:pt x="584" y="176"/>
                </a:lnTo>
                <a:lnTo>
                  <a:pt x="618" y="194"/>
                </a:lnTo>
                <a:lnTo>
                  <a:pt x="618" y="244"/>
                </a:lnTo>
                <a:lnTo>
                  <a:pt x="595" y="284"/>
                </a:lnTo>
                <a:lnTo>
                  <a:pt x="629" y="330"/>
                </a:lnTo>
                <a:lnTo>
                  <a:pt x="670" y="336"/>
                </a:lnTo>
                <a:lnTo>
                  <a:pt x="697" y="404"/>
                </a:lnTo>
                <a:lnTo>
                  <a:pt x="776" y="381"/>
                </a:lnTo>
                <a:lnTo>
                  <a:pt x="771" y="357"/>
                </a:lnTo>
                <a:lnTo>
                  <a:pt x="805" y="291"/>
                </a:lnTo>
                <a:lnTo>
                  <a:pt x="687" y="291"/>
                </a:lnTo>
                <a:lnTo>
                  <a:pt x="64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402160" y="2949480"/>
            <a:ext cx="459000" cy="728640"/>
          </a:xfrm>
          <a:custGeom>
            <a:avLst/>
            <a:gdLst/>
            <a:ahLst/>
            <a:rect l="l" t="t" r="r" b="b"/>
            <a:pathLst>
              <a:path w="578" h="918">
                <a:moveTo>
                  <a:pt x="95" y="544"/>
                </a:moveTo>
                <a:lnTo>
                  <a:pt x="89" y="12"/>
                </a:lnTo>
                <a:lnTo>
                  <a:pt x="147" y="23"/>
                </a:lnTo>
                <a:lnTo>
                  <a:pt x="186" y="0"/>
                </a:lnTo>
                <a:lnTo>
                  <a:pt x="549" y="0"/>
                </a:lnTo>
                <a:lnTo>
                  <a:pt x="555" y="12"/>
                </a:lnTo>
                <a:lnTo>
                  <a:pt x="573" y="605"/>
                </a:lnTo>
                <a:lnTo>
                  <a:pt x="560" y="618"/>
                </a:lnTo>
                <a:lnTo>
                  <a:pt x="578" y="679"/>
                </a:lnTo>
                <a:lnTo>
                  <a:pt x="515" y="702"/>
                </a:lnTo>
                <a:lnTo>
                  <a:pt x="465" y="691"/>
                </a:lnTo>
                <a:lnTo>
                  <a:pt x="470" y="736"/>
                </a:lnTo>
                <a:lnTo>
                  <a:pt x="442" y="760"/>
                </a:lnTo>
                <a:lnTo>
                  <a:pt x="425" y="792"/>
                </a:lnTo>
                <a:lnTo>
                  <a:pt x="402" y="799"/>
                </a:lnTo>
                <a:lnTo>
                  <a:pt x="384" y="850"/>
                </a:lnTo>
                <a:lnTo>
                  <a:pt x="363" y="873"/>
                </a:lnTo>
                <a:lnTo>
                  <a:pt x="305" y="815"/>
                </a:lnTo>
                <a:lnTo>
                  <a:pt x="310" y="826"/>
                </a:lnTo>
                <a:lnTo>
                  <a:pt x="289" y="833"/>
                </a:lnTo>
                <a:lnTo>
                  <a:pt x="260" y="894"/>
                </a:lnTo>
                <a:lnTo>
                  <a:pt x="226" y="866"/>
                </a:lnTo>
                <a:lnTo>
                  <a:pt x="176" y="912"/>
                </a:lnTo>
                <a:lnTo>
                  <a:pt x="89" y="873"/>
                </a:lnTo>
                <a:lnTo>
                  <a:pt x="79" y="900"/>
                </a:lnTo>
                <a:lnTo>
                  <a:pt x="73" y="884"/>
                </a:lnTo>
                <a:lnTo>
                  <a:pt x="39" y="878"/>
                </a:lnTo>
                <a:lnTo>
                  <a:pt x="21" y="918"/>
                </a:lnTo>
                <a:lnTo>
                  <a:pt x="12" y="900"/>
                </a:lnTo>
                <a:lnTo>
                  <a:pt x="0" y="889"/>
                </a:lnTo>
                <a:lnTo>
                  <a:pt x="12" y="889"/>
                </a:lnTo>
                <a:lnTo>
                  <a:pt x="12" y="839"/>
                </a:lnTo>
                <a:lnTo>
                  <a:pt x="28" y="826"/>
                </a:lnTo>
                <a:lnTo>
                  <a:pt x="21" y="805"/>
                </a:lnTo>
                <a:lnTo>
                  <a:pt x="79" y="747"/>
                </a:lnTo>
                <a:lnTo>
                  <a:pt x="102" y="691"/>
                </a:lnTo>
                <a:lnTo>
                  <a:pt x="95" y="646"/>
                </a:lnTo>
                <a:lnTo>
                  <a:pt x="68" y="605"/>
                </a:lnTo>
                <a:lnTo>
                  <a:pt x="95" y="54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767560" y="4189320"/>
            <a:ext cx="706320" cy="870120"/>
          </a:xfrm>
          <a:custGeom>
            <a:avLst/>
            <a:gdLst/>
            <a:ahLst/>
            <a:rect l="l" t="t" r="r" b="b"/>
            <a:pathLst>
              <a:path w="891" h="1098">
                <a:moveTo>
                  <a:pt x="796" y="1012"/>
                </a:moveTo>
                <a:lnTo>
                  <a:pt x="796" y="958"/>
                </a:lnTo>
                <a:lnTo>
                  <a:pt x="830" y="880"/>
                </a:lnTo>
                <a:lnTo>
                  <a:pt x="830" y="850"/>
                </a:lnTo>
                <a:lnTo>
                  <a:pt x="862" y="742"/>
                </a:lnTo>
                <a:lnTo>
                  <a:pt x="891" y="703"/>
                </a:lnTo>
                <a:lnTo>
                  <a:pt x="851" y="681"/>
                </a:lnTo>
                <a:lnTo>
                  <a:pt x="851" y="634"/>
                </a:lnTo>
                <a:lnTo>
                  <a:pt x="830" y="586"/>
                </a:lnTo>
                <a:lnTo>
                  <a:pt x="796" y="561"/>
                </a:lnTo>
                <a:lnTo>
                  <a:pt x="772" y="471"/>
                </a:lnTo>
                <a:lnTo>
                  <a:pt x="722" y="438"/>
                </a:lnTo>
                <a:lnTo>
                  <a:pt x="688" y="386"/>
                </a:lnTo>
                <a:lnTo>
                  <a:pt x="693" y="365"/>
                </a:lnTo>
                <a:lnTo>
                  <a:pt x="567" y="250"/>
                </a:lnTo>
                <a:lnTo>
                  <a:pt x="506" y="126"/>
                </a:lnTo>
                <a:lnTo>
                  <a:pt x="478" y="126"/>
                </a:lnTo>
                <a:lnTo>
                  <a:pt x="416" y="74"/>
                </a:lnTo>
                <a:lnTo>
                  <a:pt x="461" y="0"/>
                </a:lnTo>
                <a:lnTo>
                  <a:pt x="239" y="0"/>
                </a:lnTo>
                <a:lnTo>
                  <a:pt x="0" y="0"/>
                </a:lnTo>
                <a:lnTo>
                  <a:pt x="91" y="471"/>
                </a:lnTo>
                <a:lnTo>
                  <a:pt x="107" y="561"/>
                </a:lnTo>
                <a:lnTo>
                  <a:pt x="134" y="613"/>
                </a:lnTo>
                <a:lnTo>
                  <a:pt x="125" y="629"/>
                </a:lnTo>
                <a:lnTo>
                  <a:pt x="147" y="652"/>
                </a:lnTo>
                <a:lnTo>
                  <a:pt x="125" y="681"/>
                </a:lnTo>
                <a:lnTo>
                  <a:pt x="113" y="737"/>
                </a:lnTo>
                <a:lnTo>
                  <a:pt x="125" y="773"/>
                </a:lnTo>
                <a:lnTo>
                  <a:pt x="118" y="907"/>
                </a:lnTo>
                <a:lnTo>
                  <a:pt x="134" y="954"/>
                </a:lnTo>
                <a:lnTo>
                  <a:pt x="165" y="1019"/>
                </a:lnTo>
                <a:lnTo>
                  <a:pt x="659" y="1053"/>
                </a:lnTo>
                <a:lnTo>
                  <a:pt x="670" y="1098"/>
                </a:lnTo>
                <a:lnTo>
                  <a:pt x="699" y="1098"/>
                </a:lnTo>
                <a:lnTo>
                  <a:pt x="693" y="1006"/>
                </a:lnTo>
                <a:lnTo>
                  <a:pt x="709" y="990"/>
                </a:lnTo>
                <a:lnTo>
                  <a:pt x="796" y="101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495440" y="3817800"/>
            <a:ext cx="934920" cy="1059120"/>
          </a:xfrm>
          <a:custGeom>
            <a:avLst/>
            <a:gdLst/>
            <a:ahLst/>
            <a:rect l="l" t="t" r="r" b="b"/>
            <a:pathLst>
              <a:path w="1179" h="1335">
                <a:moveTo>
                  <a:pt x="1179" y="0"/>
                </a:moveTo>
                <a:lnTo>
                  <a:pt x="1032" y="1335"/>
                </a:lnTo>
                <a:lnTo>
                  <a:pt x="678" y="1335"/>
                </a:lnTo>
                <a:lnTo>
                  <a:pt x="0" y="1046"/>
                </a:lnTo>
                <a:lnTo>
                  <a:pt x="0" y="1028"/>
                </a:lnTo>
                <a:lnTo>
                  <a:pt x="24" y="1006"/>
                </a:lnTo>
                <a:lnTo>
                  <a:pt x="45" y="1006"/>
                </a:lnTo>
                <a:lnTo>
                  <a:pt x="69" y="972"/>
                </a:lnTo>
                <a:lnTo>
                  <a:pt x="69" y="949"/>
                </a:lnTo>
                <a:lnTo>
                  <a:pt x="29" y="920"/>
                </a:lnTo>
                <a:lnTo>
                  <a:pt x="34" y="846"/>
                </a:lnTo>
                <a:lnTo>
                  <a:pt x="79" y="807"/>
                </a:lnTo>
                <a:lnTo>
                  <a:pt x="92" y="717"/>
                </a:lnTo>
                <a:lnTo>
                  <a:pt x="176" y="636"/>
                </a:lnTo>
                <a:lnTo>
                  <a:pt x="103" y="494"/>
                </a:lnTo>
                <a:lnTo>
                  <a:pt x="108" y="471"/>
                </a:lnTo>
                <a:lnTo>
                  <a:pt x="126" y="386"/>
                </a:lnTo>
                <a:lnTo>
                  <a:pt x="121" y="244"/>
                </a:lnTo>
                <a:lnTo>
                  <a:pt x="160" y="199"/>
                </a:lnTo>
                <a:lnTo>
                  <a:pt x="234" y="221"/>
                </a:lnTo>
                <a:lnTo>
                  <a:pt x="250" y="187"/>
                </a:lnTo>
                <a:lnTo>
                  <a:pt x="284" y="0"/>
                </a:lnTo>
                <a:lnTo>
                  <a:pt x="117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15800" y="2906640"/>
            <a:ext cx="1220760" cy="1755720"/>
          </a:xfrm>
          <a:custGeom>
            <a:avLst/>
            <a:gdLst/>
            <a:ahLst/>
            <a:rect l="l" t="t" r="r" b="b"/>
            <a:pathLst>
              <a:path w="1538" h="2212">
                <a:moveTo>
                  <a:pt x="1396" y="1996"/>
                </a:moveTo>
                <a:lnTo>
                  <a:pt x="1443" y="1956"/>
                </a:lnTo>
                <a:lnTo>
                  <a:pt x="1454" y="1865"/>
                </a:lnTo>
                <a:lnTo>
                  <a:pt x="1538" y="1786"/>
                </a:lnTo>
                <a:lnTo>
                  <a:pt x="1465" y="1644"/>
                </a:lnTo>
                <a:lnTo>
                  <a:pt x="1470" y="1620"/>
                </a:lnTo>
                <a:lnTo>
                  <a:pt x="665" y="681"/>
                </a:lnTo>
                <a:lnTo>
                  <a:pt x="818" y="0"/>
                </a:lnTo>
                <a:lnTo>
                  <a:pt x="113" y="0"/>
                </a:lnTo>
                <a:lnTo>
                  <a:pt x="108" y="136"/>
                </a:lnTo>
                <a:lnTo>
                  <a:pt x="63" y="267"/>
                </a:lnTo>
                <a:lnTo>
                  <a:pt x="0" y="363"/>
                </a:lnTo>
                <a:lnTo>
                  <a:pt x="63" y="523"/>
                </a:lnTo>
                <a:lnTo>
                  <a:pt x="45" y="596"/>
                </a:lnTo>
                <a:lnTo>
                  <a:pt x="45" y="717"/>
                </a:lnTo>
                <a:lnTo>
                  <a:pt x="124" y="835"/>
                </a:lnTo>
                <a:lnTo>
                  <a:pt x="124" y="893"/>
                </a:lnTo>
                <a:lnTo>
                  <a:pt x="147" y="927"/>
                </a:lnTo>
                <a:lnTo>
                  <a:pt x="194" y="932"/>
                </a:lnTo>
                <a:lnTo>
                  <a:pt x="210" y="875"/>
                </a:lnTo>
                <a:lnTo>
                  <a:pt x="289" y="893"/>
                </a:lnTo>
                <a:lnTo>
                  <a:pt x="228" y="932"/>
                </a:lnTo>
                <a:lnTo>
                  <a:pt x="245" y="1029"/>
                </a:lnTo>
                <a:lnTo>
                  <a:pt x="194" y="966"/>
                </a:lnTo>
                <a:lnTo>
                  <a:pt x="194" y="1114"/>
                </a:lnTo>
                <a:lnTo>
                  <a:pt x="216" y="1148"/>
                </a:lnTo>
                <a:lnTo>
                  <a:pt x="255" y="1155"/>
                </a:lnTo>
                <a:lnTo>
                  <a:pt x="268" y="1189"/>
                </a:lnTo>
                <a:lnTo>
                  <a:pt x="262" y="1229"/>
                </a:lnTo>
                <a:lnTo>
                  <a:pt x="232" y="1245"/>
                </a:lnTo>
                <a:lnTo>
                  <a:pt x="232" y="1308"/>
                </a:lnTo>
                <a:lnTo>
                  <a:pt x="370" y="1518"/>
                </a:lnTo>
                <a:lnTo>
                  <a:pt x="370" y="1558"/>
                </a:lnTo>
                <a:lnTo>
                  <a:pt x="410" y="1599"/>
                </a:lnTo>
                <a:lnTo>
                  <a:pt x="392" y="1723"/>
                </a:lnTo>
                <a:lnTo>
                  <a:pt x="512" y="1768"/>
                </a:lnTo>
                <a:lnTo>
                  <a:pt x="552" y="1757"/>
                </a:lnTo>
                <a:lnTo>
                  <a:pt x="694" y="1865"/>
                </a:lnTo>
                <a:lnTo>
                  <a:pt x="733" y="1841"/>
                </a:lnTo>
                <a:lnTo>
                  <a:pt x="760" y="1915"/>
                </a:lnTo>
                <a:lnTo>
                  <a:pt x="845" y="1944"/>
                </a:lnTo>
                <a:lnTo>
                  <a:pt x="931" y="2057"/>
                </a:lnTo>
                <a:lnTo>
                  <a:pt x="943" y="2088"/>
                </a:lnTo>
                <a:lnTo>
                  <a:pt x="943" y="2212"/>
                </a:lnTo>
                <a:lnTo>
                  <a:pt x="1362" y="2177"/>
                </a:lnTo>
                <a:lnTo>
                  <a:pt x="1385" y="2156"/>
                </a:lnTo>
                <a:lnTo>
                  <a:pt x="1409" y="2156"/>
                </a:lnTo>
                <a:lnTo>
                  <a:pt x="1430" y="2122"/>
                </a:lnTo>
                <a:lnTo>
                  <a:pt x="1430" y="2098"/>
                </a:lnTo>
                <a:lnTo>
                  <a:pt x="1391" y="2070"/>
                </a:lnTo>
                <a:lnTo>
                  <a:pt x="1396" y="199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1720800" y="2906640"/>
            <a:ext cx="803160" cy="911160"/>
          </a:xfrm>
          <a:custGeom>
            <a:avLst/>
            <a:gdLst/>
            <a:ahLst/>
            <a:rect l="l" t="t" r="r" b="b"/>
            <a:pathLst>
              <a:path w="1012" h="1148">
                <a:moveTo>
                  <a:pt x="706" y="0"/>
                </a:moveTo>
                <a:lnTo>
                  <a:pt x="667" y="228"/>
                </a:lnTo>
                <a:lnTo>
                  <a:pt x="1012" y="228"/>
                </a:lnTo>
                <a:lnTo>
                  <a:pt x="893" y="1148"/>
                </a:lnTo>
                <a:lnTo>
                  <a:pt x="0" y="1148"/>
                </a:lnTo>
                <a:lnTo>
                  <a:pt x="187" y="0"/>
                </a:lnTo>
                <a:lnTo>
                  <a:pt x="70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942840" y="2906640"/>
            <a:ext cx="927360" cy="1285920"/>
          </a:xfrm>
          <a:custGeom>
            <a:avLst/>
            <a:gdLst/>
            <a:ahLst/>
            <a:rect l="l" t="t" r="r" b="b"/>
            <a:pathLst>
              <a:path w="1168" h="1620">
                <a:moveTo>
                  <a:pt x="650" y="1444"/>
                </a:moveTo>
                <a:lnTo>
                  <a:pt x="0" y="681"/>
                </a:lnTo>
                <a:lnTo>
                  <a:pt x="153" y="0"/>
                </a:lnTo>
                <a:lnTo>
                  <a:pt x="658" y="0"/>
                </a:lnTo>
                <a:lnTo>
                  <a:pt x="1168" y="0"/>
                </a:lnTo>
                <a:lnTo>
                  <a:pt x="947" y="1337"/>
                </a:lnTo>
                <a:lnTo>
                  <a:pt x="931" y="1371"/>
                </a:lnTo>
                <a:lnTo>
                  <a:pt x="857" y="1349"/>
                </a:lnTo>
                <a:lnTo>
                  <a:pt x="816" y="1392"/>
                </a:lnTo>
                <a:lnTo>
                  <a:pt x="823" y="1534"/>
                </a:lnTo>
                <a:lnTo>
                  <a:pt x="805" y="1620"/>
                </a:lnTo>
                <a:lnTo>
                  <a:pt x="650" y="144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04720" y="2158920"/>
            <a:ext cx="1171800" cy="747720"/>
          </a:xfrm>
          <a:custGeom>
            <a:avLst/>
            <a:gdLst/>
            <a:ahLst/>
            <a:rect l="l" t="t" r="r" b="b"/>
            <a:pathLst>
              <a:path w="1476" h="942">
                <a:moveTo>
                  <a:pt x="0" y="942"/>
                </a:moveTo>
                <a:lnTo>
                  <a:pt x="5" y="742"/>
                </a:lnTo>
                <a:lnTo>
                  <a:pt x="46" y="658"/>
                </a:lnTo>
                <a:lnTo>
                  <a:pt x="89" y="618"/>
                </a:lnTo>
                <a:lnTo>
                  <a:pt x="89" y="590"/>
                </a:lnTo>
                <a:lnTo>
                  <a:pt x="300" y="13"/>
                </a:lnTo>
                <a:lnTo>
                  <a:pt x="407" y="0"/>
                </a:lnTo>
                <a:lnTo>
                  <a:pt x="447" y="34"/>
                </a:lnTo>
                <a:lnTo>
                  <a:pt x="443" y="126"/>
                </a:lnTo>
                <a:lnTo>
                  <a:pt x="515" y="142"/>
                </a:lnTo>
                <a:lnTo>
                  <a:pt x="601" y="108"/>
                </a:lnTo>
                <a:lnTo>
                  <a:pt x="688" y="108"/>
                </a:lnTo>
                <a:lnTo>
                  <a:pt x="704" y="131"/>
                </a:lnTo>
                <a:lnTo>
                  <a:pt x="801" y="103"/>
                </a:lnTo>
                <a:lnTo>
                  <a:pt x="869" y="103"/>
                </a:lnTo>
                <a:lnTo>
                  <a:pt x="982" y="58"/>
                </a:lnTo>
                <a:lnTo>
                  <a:pt x="1079" y="45"/>
                </a:lnTo>
                <a:lnTo>
                  <a:pt x="1424" y="45"/>
                </a:lnTo>
                <a:lnTo>
                  <a:pt x="1437" y="79"/>
                </a:lnTo>
                <a:lnTo>
                  <a:pt x="1471" y="97"/>
                </a:lnTo>
                <a:lnTo>
                  <a:pt x="1476" y="131"/>
                </a:lnTo>
                <a:lnTo>
                  <a:pt x="1363" y="300"/>
                </a:lnTo>
                <a:lnTo>
                  <a:pt x="1295" y="381"/>
                </a:lnTo>
                <a:lnTo>
                  <a:pt x="1295" y="426"/>
                </a:lnTo>
                <a:lnTo>
                  <a:pt x="1335" y="455"/>
                </a:lnTo>
                <a:lnTo>
                  <a:pt x="1295" y="529"/>
                </a:lnTo>
                <a:lnTo>
                  <a:pt x="1209" y="942"/>
                </a:lnTo>
                <a:lnTo>
                  <a:pt x="704" y="942"/>
                </a:lnTo>
                <a:lnTo>
                  <a:pt x="0" y="94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1465200" y="1676520"/>
            <a:ext cx="889200" cy="1230120"/>
          </a:xfrm>
          <a:custGeom>
            <a:avLst/>
            <a:gdLst/>
            <a:ahLst/>
            <a:rect l="l" t="t" r="r" b="b"/>
            <a:pathLst>
              <a:path w="1119" h="1551">
                <a:moveTo>
                  <a:pt x="1029" y="1551"/>
                </a:moveTo>
                <a:lnTo>
                  <a:pt x="1119" y="988"/>
                </a:lnTo>
                <a:lnTo>
                  <a:pt x="1074" y="931"/>
                </a:lnTo>
                <a:lnTo>
                  <a:pt x="1058" y="936"/>
                </a:lnTo>
                <a:lnTo>
                  <a:pt x="1051" y="976"/>
                </a:lnTo>
                <a:lnTo>
                  <a:pt x="921" y="970"/>
                </a:lnTo>
                <a:lnTo>
                  <a:pt x="893" y="999"/>
                </a:lnTo>
                <a:lnTo>
                  <a:pt x="830" y="988"/>
                </a:lnTo>
                <a:lnTo>
                  <a:pt x="813" y="1015"/>
                </a:lnTo>
                <a:lnTo>
                  <a:pt x="790" y="994"/>
                </a:lnTo>
                <a:lnTo>
                  <a:pt x="779" y="926"/>
                </a:lnTo>
                <a:lnTo>
                  <a:pt x="734" y="908"/>
                </a:lnTo>
                <a:lnTo>
                  <a:pt x="745" y="868"/>
                </a:lnTo>
                <a:lnTo>
                  <a:pt x="706" y="807"/>
                </a:lnTo>
                <a:lnTo>
                  <a:pt x="706" y="739"/>
                </a:lnTo>
                <a:lnTo>
                  <a:pt x="679" y="715"/>
                </a:lnTo>
                <a:lnTo>
                  <a:pt x="614" y="767"/>
                </a:lnTo>
                <a:lnTo>
                  <a:pt x="587" y="749"/>
                </a:lnTo>
                <a:lnTo>
                  <a:pt x="598" y="715"/>
                </a:lnTo>
                <a:lnTo>
                  <a:pt x="592" y="705"/>
                </a:lnTo>
                <a:lnTo>
                  <a:pt x="627" y="676"/>
                </a:lnTo>
                <a:lnTo>
                  <a:pt x="614" y="618"/>
                </a:lnTo>
                <a:lnTo>
                  <a:pt x="632" y="613"/>
                </a:lnTo>
                <a:lnTo>
                  <a:pt x="672" y="505"/>
                </a:lnTo>
                <a:lnTo>
                  <a:pt x="598" y="494"/>
                </a:lnTo>
                <a:lnTo>
                  <a:pt x="533" y="374"/>
                </a:lnTo>
                <a:lnTo>
                  <a:pt x="476" y="336"/>
                </a:lnTo>
                <a:lnTo>
                  <a:pt x="494" y="329"/>
                </a:lnTo>
                <a:lnTo>
                  <a:pt x="481" y="306"/>
                </a:lnTo>
                <a:lnTo>
                  <a:pt x="494" y="300"/>
                </a:lnTo>
                <a:lnTo>
                  <a:pt x="494" y="279"/>
                </a:lnTo>
                <a:lnTo>
                  <a:pt x="454" y="216"/>
                </a:lnTo>
                <a:lnTo>
                  <a:pt x="497" y="0"/>
                </a:lnTo>
                <a:lnTo>
                  <a:pt x="352" y="0"/>
                </a:lnTo>
                <a:lnTo>
                  <a:pt x="215" y="552"/>
                </a:lnTo>
                <a:lnTo>
                  <a:pt x="221" y="618"/>
                </a:lnTo>
                <a:lnTo>
                  <a:pt x="215" y="652"/>
                </a:lnTo>
                <a:lnTo>
                  <a:pt x="226" y="687"/>
                </a:lnTo>
                <a:lnTo>
                  <a:pt x="260" y="705"/>
                </a:lnTo>
                <a:lnTo>
                  <a:pt x="267" y="739"/>
                </a:lnTo>
                <a:lnTo>
                  <a:pt x="152" y="908"/>
                </a:lnTo>
                <a:lnTo>
                  <a:pt x="86" y="988"/>
                </a:lnTo>
                <a:lnTo>
                  <a:pt x="86" y="1033"/>
                </a:lnTo>
                <a:lnTo>
                  <a:pt x="125" y="1062"/>
                </a:lnTo>
                <a:lnTo>
                  <a:pt x="86" y="1136"/>
                </a:lnTo>
                <a:lnTo>
                  <a:pt x="0" y="1551"/>
                </a:lnTo>
                <a:lnTo>
                  <a:pt x="510" y="1551"/>
                </a:lnTo>
                <a:lnTo>
                  <a:pt x="1029" y="1551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39800" y="1676520"/>
            <a:ext cx="1003320" cy="595080"/>
          </a:xfrm>
          <a:custGeom>
            <a:avLst/>
            <a:gdLst/>
            <a:ahLst/>
            <a:rect l="l" t="t" r="r" b="b"/>
            <a:pathLst>
              <a:path w="1265" h="751">
                <a:moveTo>
                  <a:pt x="1265" y="0"/>
                </a:moveTo>
                <a:lnTo>
                  <a:pt x="1128" y="554"/>
                </a:lnTo>
                <a:lnTo>
                  <a:pt x="1134" y="620"/>
                </a:lnTo>
                <a:lnTo>
                  <a:pt x="1128" y="654"/>
                </a:lnTo>
                <a:lnTo>
                  <a:pt x="782" y="654"/>
                </a:lnTo>
                <a:lnTo>
                  <a:pt x="686" y="667"/>
                </a:lnTo>
                <a:lnTo>
                  <a:pt x="573" y="712"/>
                </a:lnTo>
                <a:lnTo>
                  <a:pt x="505" y="712"/>
                </a:lnTo>
                <a:lnTo>
                  <a:pt x="408" y="740"/>
                </a:lnTo>
                <a:lnTo>
                  <a:pt x="392" y="717"/>
                </a:lnTo>
                <a:lnTo>
                  <a:pt x="305" y="717"/>
                </a:lnTo>
                <a:lnTo>
                  <a:pt x="219" y="751"/>
                </a:lnTo>
                <a:lnTo>
                  <a:pt x="147" y="735"/>
                </a:lnTo>
                <a:lnTo>
                  <a:pt x="153" y="643"/>
                </a:lnTo>
                <a:lnTo>
                  <a:pt x="111" y="609"/>
                </a:lnTo>
                <a:lnTo>
                  <a:pt x="79" y="581"/>
                </a:lnTo>
                <a:lnTo>
                  <a:pt x="0" y="575"/>
                </a:lnTo>
                <a:lnTo>
                  <a:pt x="16" y="507"/>
                </a:lnTo>
                <a:lnTo>
                  <a:pt x="16" y="554"/>
                </a:lnTo>
                <a:lnTo>
                  <a:pt x="29" y="541"/>
                </a:lnTo>
                <a:lnTo>
                  <a:pt x="45" y="489"/>
                </a:lnTo>
                <a:lnTo>
                  <a:pt x="22" y="473"/>
                </a:lnTo>
                <a:lnTo>
                  <a:pt x="50" y="421"/>
                </a:lnTo>
                <a:lnTo>
                  <a:pt x="45" y="410"/>
                </a:lnTo>
                <a:lnTo>
                  <a:pt x="22" y="421"/>
                </a:lnTo>
                <a:lnTo>
                  <a:pt x="29" y="300"/>
                </a:lnTo>
                <a:lnTo>
                  <a:pt x="0" y="205"/>
                </a:lnTo>
                <a:lnTo>
                  <a:pt x="29" y="137"/>
                </a:lnTo>
                <a:lnTo>
                  <a:pt x="45" y="124"/>
                </a:lnTo>
                <a:lnTo>
                  <a:pt x="147" y="166"/>
                </a:lnTo>
                <a:lnTo>
                  <a:pt x="323" y="182"/>
                </a:lnTo>
                <a:lnTo>
                  <a:pt x="305" y="227"/>
                </a:lnTo>
                <a:lnTo>
                  <a:pt x="232" y="307"/>
                </a:lnTo>
                <a:lnTo>
                  <a:pt x="226" y="342"/>
                </a:lnTo>
                <a:lnTo>
                  <a:pt x="250" y="318"/>
                </a:lnTo>
                <a:lnTo>
                  <a:pt x="352" y="239"/>
                </a:lnTo>
                <a:lnTo>
                  <a:pt x="363" y="263"/>
                </a:lnTo>
                <a:lnTo>
                  <a:pt x="374" y="223"/>
                </a:lnTo>
                <a:lnTo>
                  <a:pt x="385" y="137"/>
                </a:lnTo>
                <a:lnTo>
                  <a:pt x="363" y="103"/>
                </a:lnTo>
                <a:lnTo>
                  <a:pt x="392" y="85"/>
                </a:lnTo>
                <a:lnTo>
                  <a:pt x="397" y="63"/>
                </a:lnTo>
                <a:lnTo>
                  <a:pt x="374" y="38"/>
                </a:lnTo>
                <a:lnTo>
                  <a:pt x="363" y="0"/>
                </a:lnTo>
                <a:lnTo>
                  <a:pt x="126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1824120" y="1676520"/>
            <a:ext cx="1550880" cy="807840"/>
          </a:xfrm>
          <a:custGeom>
            <a:avLst/>
            <a:gdLst/>
            <a:ahLst/>
            <a:rect l="l" t="t" r="r" b="b"/>
            <a:pathLst>
              <a:path w="1954" h="1019">
                <a:moveTo>
                  <a:pt x="682" y="877"/>
                </a:moveTo>
                <a:lnTo>
                  <a:pt x="666" y="990"/>
                </a:lnTo>
                <a:lnTo>
                  <a:pt x="621" y="933"/>
                </a:lnTo>
                <a:lnTo>
                  <a:pt x="603" y="938"/>
                </a:lnTo>
                <a:lnTo>
                  <a:pt x="598" y="979"/>
                </a:lnTo>
                <a:lnTo>
                  <a:pt x="467" y="972"/>
                </a:lnTo>
                <a:lnTo>
                  <a:pt x="440" y="1003"/>
                </a:lnTo>
                <a:lnTo>
                  <a:pt x="377" y="990"/>
                </a:lnTo>
                <a:lnTo>
                  <a:pt x="361" y="1019"/>
                </a:lnTo>
                <a:lnTo>
                  <a:pt x="336" y="997"/>
                </a:lnTo>
                <a:lnTo>
                  <a:pt x="327" y="929"/>
                </a:lnTo>
                <a:lnTo>
                  <a:pt x="280" y="911"/>
                </a:lnTo>
                <a:lnTo>
                  <a:pt x="292" y="872"/>
                </a:lnTo>
                <a:lnTo>
                  <a:pt x="253" y="809"/>
                </a:lnTo>
                <a:lnTo>
                  <a:pt x="253" y="740"/>
                </a:lnTo>
                <a:lnTo>
                  <a:pt x="224" y="717"/>
                </a:lnTo>
                <a:lnTo>
                  <a:pt x="161" y="769"/>
                </a:lnTo>
                <a:lnTo>
                  <a:pt x="133" y="751"/>
                </a:lnTo>
                <a:lnTo>
                  <a:pt x="145" y="717"/>
                </a:lnTo>
                <a:lnTo>
                  <a:pt x="138" y="706"/>
                </a:lnTo>
                <a:lnTo>
                  <a:pt x="172" y="678"/>
                </a:lnTo>
                <a:lnTo>
                  <a:pt x="161" y="620"/>
                </a:lnTo>
                <a:lnTo>
                  <a:pt x="177" y="615"/>
                </a:lnTo>
                <a:lnTo>
                  <a:pt x="219" y="507"/>
                </a:lnTo>
                <a:lnTo>
                  <a:pt x="145" y="494"/>
                </a:lnTo>
                <a:lnTo>
                  <a:pt x="79" y="376"/>
                </a:lnTo>
                <a:lnTo>
                  <a:pt x="21" y="336"/>
                </a:lnTo>
                <a:lnTo>
                  <a:pt x="39" y="331"/>
                </a:lnTo>
                <a:lnTo>
                  <a:pt x="28" y="307"/>
                </a:lnTo>
                <a:lnTo>
                  <a:pt x="39" y="300"/>
                </a:lnTo>
                <a:lnTo>
                  <a:pt x="39" y="279"/>
                </a:lnTo>
                <a:lnTo>
                  <a:pt x="0" y="216"/>
                </a:lnTo>
                <a:lnTo>
                  <a:pt x="44" y="0"/>
                </a:lnTo>
                <a:lnTo>
                  <a:pt x="1013" y="0"/>
                </a:lnTo>
                <a:lnTo>
                  <a:pt x="1954" y="4"/>
                </a:lnTo>
                <a:lnTo>
                  <a:pt x="1868" y="667"/>
                </a:lnTo>
                <a:lnTo>
                  <a:pt x="1847" y="877"/>
                </a:lnTo>
                <a:lnTo>
                  <a:pt x="682" y="877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249640" y="2370240"/>
            <a:ext cx="1041120" cy="717480"/>
          </a:xfrm>
          <a:custGeom>
            <a:avLst/>
            <a:gdLst/>
            <a:ahLst/>
            <a:rect l="l" t="t" r="r" b="b"/>
            <a:pathLst>
              <a:path w="1311" h="904">
                <a:moveTo>
                  <a:pt x="147" y="0"/>
                </a:moveTo>
                <a:lnTo>
                  <a:pt x="0" y="904"/>
                </a:lnTo>
                <a:lnTo>
                  <a:pt x="345" y="904"/>
                </a:lnTo>
                <a:lnTo>
                  <a:pt x="1214" y="904"/>
                </a:lnTo>
                <a:lnTo>
                  <a:pt x="1266" y="449"/>
                </a:lnTo>
                <a:lnTo>
                  <a:pt x="1311" y="0"/>
                </a:lnTo>
                <a:lnTo>
                  <a:pt x="147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3213000" y="2725560"/>
            <a:ext cx="1176480" cy="536760"/>
          </a:xfrm>
          <a:custGeom>
            <a:avLst/>
            <a:gdLst/>
            <a:ahLst/>
            <a:rect l="l" t="t" r="r" b="b"/>
            <a:pathLst>
              <a:path w="1482" h="677">
                <a:moveTo>
                  <a:pt x="927" y="0"/>
                </a:moveTo>
                <a:lnTo>
                  <a:pt x="52" y="0"/>
                </a:lnTo>
                <a:lnTo>
                  <a:pt x="0" y="456"/>
                </a:lnTo>
                <a:lnTo>
                  <a:pt x="346" y="456"/>
                </a:lnTo>
                <a:lnTo>
                  <a:pt x="328" y="677"/>
                </a:lnTo>
                <a:lnTo>
                  <a:pt x="1482" y="677"/>
                </a:lnTo>
                <a:lnTo>
                  <a:pt x="1471" y="630"/>
                </a:lnTo>
                <a:lnTo>
                  <a:pt x="1442" y="614"/>
                </a:lnTo>
                <a:lnTo>
                  <a:pt x="1437" y="564"/>
                </a:lnTo>
                <a:lnTo>
                  <a:pt x="1426" y="546"/>
                </a:lnTo>
                <a:lnTo>
                  <a:pt x="1408" y="517"/>
                </a:lnTo>
                <a:lnTo>
                  <a:pt x="1419" y="483"/>
                </a:lnTo>
                <a:lnTo>
                  <a:pt x="1414" y="438"/>
                </a:lnTo>
                <a:lnTo>
                  <a:pt x="1414" y="388"/>
                </a:lnTo>
                <a:lnTo>
                  <a:pt x="1403" y="375"/>
                </a:lnTo>
                <a:lnTo>
                  <a:pt x="1403" y="346"/>
                </a:lnTo>
                <a:lnTo>
                  <a:pt x="1379" y="330"/>
                </a:lnTo>
                <a:lnTo>
                  <a:pt x="1387" y="273"/>
                </a:lnTo>
                <a:lnTo>
                  <a:pt x="1340" y="188"/>
                </a:lnTo>
                <a:lnTo>
                  <a:pt x="1340" y="113"/>
                </a:lnTo>
                <a:lnTo>
                  <a:pt x="1324" y="107"/>
                </a:lnTo>
                <a:lnTo>
                  <a:pt x="1295" y="102"/>
                </a:lnTo>
                <a:lnTo>
                  <a:pt x="1290" y="73"/>
                </a:lnTo>
                <a:lnTo>
                  <a:pt x="1198" y="28"/>
                </a:lnTo>
                <a:lnTo>
                  <a:pt x="1090" y="34"/>
                </a:lnTo>
                <a:lnTo>
                  <a:pt x="1069" y="52"/>
                </a:lnTo>
                <a:lnTo>
                  <a:pt x="988" y="0"/>
                </a:lnTo>
                <a:lnTo>
                  <a:pt x="92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2430360" y="3087720"/>
            <a:ext cx="1057320" cy="730080"/>
          </a:xfrm>
          <a:custGeom>
            <a:avLst/>
            <a:gdLst/>
            <a:ahLst/>
            <a:rect l="l" t="t" r="r" b="b"/>
            <a:pathLst>
              <a:path w="1331" h="920">
                <a:moveTo>
                  <a:pt x="0" y="920"/>
                </a:moveTo>
                <a:lnTo>
                  <a:pt x="119" y="0"/>
                </a:lnTo>
                <a:lnTo>
                  <a:pt x="1331" y="0"/>
                </a:lnTo>
                <a:lnTo>
                  <a:pt x="1313" y="221"/>
                </a:lnTo>
                <a:lnTo>
                  <a:pt x="1258" y="920"/>
                </a:lnTo>
                <a:lnTo>
                  <a:pt x="0" y="92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429000" y="3262320"/>
            <a:ext cx="1063800" cy="555480"/>
          </a:xfrm>
          <a:custGeom>
            <a:avLst/>
            <a:gdLst/>
            <a:ahLst/>
            <a:rect l="l" t="t" r="r" b="b"/>
            <a:pathLst>
              <a:path w="1338" h="699">
                <a:moveTo>
                  <a:pt x="1173" y="0"/>
                </a:moveTo>
                <a:lnTo>
                  <a:pt x="55" y="0"/>
                </a:lnTo>
                <a:lnTo>
                  <a:pt x="0" y="699"/>
                </a:lnTo>
                <a:lnTo>
                  <a:pt x="1326" y="699"/>
                </a:lnTo>
                <a:lnTo>
                  <a:pt x="1338" y="198"/>
                </a:lnTo>
                <a:lnTo>
                  <a:pt x="1304" y="187"/>
                </a:lnTo>
                <a:lnTo>
                  <a:pt x="1259" y="108"/>
                </a:lnTo>
                <a:lnTo>
                  <a:pt x="1286" y="68"/>
                </a:lnTo>
                <a:lnTo>
                  <a:pt x="1299" y="63"/>
                </a:lnTo>
                <a:lnTo>
                  <a:pt x="1286" y="29"/>
                </a:lnTo>
                <a:lnTo>
                  <a:pt x="1265" y="34"/>
                </a:lnTo>
                <a:lnTo>
                  <a:pt x="1207" y="0"/>
                </a:lnTo>
                <a:lnTo>
                  <a:pt x="1173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2682720" y="3908520"/>
            <a:ext cx="1932120" cy="2011320"/>
          </a:xfrm>
          <a:custGeom>
            <a:avLst/>
            <a:gdLst/>
            <a:ahLst/>
            <a:rect l="l" t="t" r="r" b="b"/>
            <a:pathLst>
              <a:path w="2435" h="2535">
                <a:moveTo>
                  <a:pt x="669" y="1067"/>
                </a:moveTo>
                <a:lnTo>
                  <a:pt x="0" y="1067"/>
                </a:lnTo>
                <a:lnTo>
                  <a:pt x="6" y="1107"/>
                </a:lnTo>
                <a:lnTo>
                  <a:pt x="50" y="1136"/>
                </a:lnTo>
                <a:lnTo>
                  <a:pt x="74" y="1181"/>
                </a:lnTo>
                <a:lnTo>
                  <a:pt x="113" y="1202"/>
                </a:lnTo>
                <a:lnTo>
                  <a:pt x="198" y="1317"/>
                </a:lnTo>
                <a:lnTo>
                  <a:pt x="295" y="1387"/>
                </a:lnTo>
                <a:lnTo>
                  <a:pt x="329" y="1581"/>
                </a:lnTo>
                <a:lnTo>
                  <a:pt x="374" y="1648"/>
                </a:lnTo>
                <a:lnTo>
                  <a:pt x="516" y="1773"/>
                </a:lnTo>
                <a:lnTo>
                  <a:pt x="590" y="1786"/>
                </a:lnTo>
                <a:lnTo>
                  <a:pt x="697" y="1597"/>
                </a:lnTo>
                <a:lnTo>
                  <a:pt x="926" y="1581"/>
                </a:lnTo>
                <a:lnTo>
                  <a:pt x="1060" y="1752"/>
                </a:lnTo>
                <a:lnTo>
                  <a:pt x="1125" y="1928"/>
                </a:lnTo>
                <a:lnTo>
                  <a:pt x="1199" y="2068"/>
                </a:lnTo>
                <a:lnTo>
                  <a:pt x="1260" y="2120"/>
                </a:lnTo>
                <a:lnTo>
                  <a:pt x="1306" y="2302"/>
                </a:lnTo>
                <a:lnTo>
                  <a:pt x="1418" y="2456"/>
                </a:lnTo>
                <a:lnTo>
                  <a:pt x="1612" y="2499"/>
                </a:lnTo>
                <a:lnTo>
                  <a:pt x="1738" y="2535"/>
                </a:lnTo>
                <a:lnTo>
                  <a:pt x="1680" y="2341"/>
                </a:lnTo>
                <a:lnTo>
                  <a:pt x="1698" y="2239"/>
                </a:lnTo>
                <a:lnTo>
                  <a:pt x="1664" y="2217"/>
                </a:lnTo>
                <a:lnTo>
                  <a:pt x="1714" y="2205"/>
                </a:lnTo>
                <a:lnTo>
                  <a:pt x="1725" y="2120"/>
                </a:lnTo>
                <a:lnTo>
                  <a:pt x="1707" y="2081"/>
                </a:lnTo>
                <a:lnTo>
                  <a:pt x="1759" y="2075"/>
                </a:lnTo>
                <a:lnTo>
                  <a:pt x="1783" y="2029"/>
                </a:lnTo>
                <a:lnTo>
                  <a:pt x="1759" y="2007"/>
                </a:lnTo>
                <a:lnTo>
                  <a:pt x="1806" y="1989"/>
                </a:lnTo>
                <a:lnTo>
                  <a:pt x="1840" y="1939"/>
                </a:lnTo>
                <a:lnTo>
                  <a:pt x="1885" y="1928"/>
                </a:lnTo>
                <a:lnTo>
                  <a:pt x="1901" y="1881"/>
                </a:lnTo>
                <a:lnTo>
                  <a:pt x="2027" y="1865"/>
                </a:lnTo>
                <a:lnTo>
                  <a:pt x="1941" y="1921"/>
                </a:lnTo>
                <a:lnTo>
                  <a:pt x="2056" y="1876"/>
                </a:lnTo>
                <a:lnTo>
                  <a:pt x="2124" y="1808"/>
                </a:lnTo>
                <a:lnTo>
                  <a:pt x="2156" y="1734"/>
                </a:lnTo>
                <a:lnTo>
                  <a:pt x="2174" y="1597"/>
                </a:lnTo>
                <a:lnTo>
                  <a:pt x="2198" y="1673"/>
                </a:lnTo>
                <a:lnTo>
                  <a:pt x="2305" y="1615"/>
                </a:lnTo>
                <a:lnTo>
                  <a:pt x="2367" y="1608"/>
                </a:lnTo>
                <a:lnTo>
                  <a:pt x="2350" y="1581"/>
                </a:lnTo>
                <a:lnTo>
                  <a:pt x="2390" y="1524"/>
                </a:lnTo>
                <a:lnTo>
                  <a:pt x="2390" y="1405"/>
                </a:lnTo>
                <a:lnTo>
                  <a:pt x="2435" y="1294"/>
                </a:lnTo>
                <a:lnTo>
                  <a:pt x="2379" y="1163"/>
                </a:lnTo>
                <a:lnTo>
                  <a:pt x="2379" y="1119"/>
                </a:lnTo>
                <a:lnTo>
                  <a:pt x="2345" y="1067"/>
                </a:lnTo>
                <a:lnTo>
                  <a:pt x="2350" y="692"/>
                </a:lnTo>
                <a:lnTo>
                  <a:pt x="2287" y="692"/>
                </a:lnTo>
                <a:lnTo>
                  <a:pt x="2277" y="676"/>
                </a:lnTo>
                <a:lnTo>
                  <a:pt x="2140" y="602"/>
                </a:lnTo>
                <a:lnTo>
                  <a:pt x="2117" y="624"/>
                </a:lnTo>
                <a:lnTo>
                  <a:pt x="2072" y="602"/>
                </a:lnTo>
                <a:lnTo>
                  <a:pt x="2032" y="624"/>
                </a:lnTo>
                <a:lnTo>
                  <a:pt x="2009" y="613"/>
                </a:lnTo>
                <a:lnTo>
                  <a:pt x="1935" y="665"/>
                </a:lnTo>
                <a:lnTo>
                  <a:pt x="1851" y="607"/>
                </a:lnTo>
                <a:lnTo>
                  <a:pt x="1799" y="624"/>
                </a:lnTo>
                <a:lnTo>
                  <a:pt x="1783" y="652"/>
                </a:lnTo>
                <a:lnTo>
                  <a:pt x="1777" y="613"/>
                </a:lnTo>
                <a:lnTo>
                  <a:pt x="1732" y="631"/>
                </a:lnTo>
                <a:lnTo>
                  <a:pt x="1691" y="597"/>
                </a:lnTo>
                <a:lnTo>
                  <a:pt x="1646" y="624"/>
                </a:lnTo>
                <a:lnTo>
                  <a:pt x="1635" y="618"/>
                </a:lnTo>
                <a:lnTo>
                  <a:pt x="1612" y="557"/>
                </a:lnTo>
                <a:lnTo>
                  <a:pt x="1544" y="573"/>
                </a:lnTo>
                <a:lnTo>
                  <a:pt x="1522" y="557"/>
                </a:lnTo>
                <a:lnTo>
                  <a:pt x="1418" y="539"/>
                </a:lnTo>
                <a:lnTo>
                  <a:pt x="1384" y="483"/>
                </a:lnTo>
                <a:lnTo>
                  <a:pt x="1375" y="500"/>
                </a:lnTo>
                <a:lnTo>
                  <a:pt x="1333" y="500"/>
                </a:lnTo>
                <a:lnTo>
                  <a:pt x="1267" y="458"/>
                </a:lnTo>
                <a:lnTo>
                  <a:pt x="1294" y="0"/>
                </a:lnTo>
                <a:lnTo>
                  <a:pt x="744" y="0"/>
                </a:lnTo>
                <a:lnTo>
                  <a:pt x="669" y="1067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3286080" y="3817800"/>
            <a:ext cx="1206720" cy="625680"/>
          </a:xfrm>
          <a:custGeom>
            <a:avLst/>
            <a:gdLst/>
            <a:ahLst/>
            <a:rect l="l" t="t" r="r" b="b"/>
            <a:pathLst>
              <a:path w="1520" h="789">
                <a:moveTo>
                  <a:pt x="182" y="113"/>
                </a:moveTo>
                <a:lnTo>
                  <a:pt x="534" y="113"/>
                </a:lnTo>
                <a:lnTo>
                  <a:pt x="505" y="571"/>
                </a:lnTo>
                <a:lnTo>
                  <a:pt x="573" y="613"/>
                </a:lnTo>
                <a:lnTo>
                  <a:pt x="613" y="613"/>
                </a:lnTo>
                <a:lnTo>
                  <a:pt x="624" y="596"/>
                </a:lnTo>
                <a:lnTo>
                  <a:pt x="658" y="652"/>
                </a:lnTo>
                <a:lnTo>
                  <a:pt x="760" y="670"/>
                </a:lnTo>
                <a:lnTo>
                  <a:pt x="782" y="686"/>
                </a:lnTo>
                <a:lnTo>
                  <a:pt x="850" y="670"/>
                </a:lnTo>
                <a:lnTo>
                  <a:pt x="873" y="731"/>
                </a:lnTo>
                <a:lnTo>
                  <a:pt x="884" y="737"/>
                </a:lnTo>
                <a:lnTo>
                  <a:pt x="929" y="710"/>
                </a:lnTo>
                <a:lnTo>
                  <a:pt x="970" y="744"/>
                </a:lnTo>
                <a:lnTo>
                  <a:pt x="1015" y="726"/>
                </a:lnTo>
                <a:lnTo>
                  <a:pt x="1021" y="765"/>
                </a:lnTo>
                <a:lnTo>
                  <a:pt x="1037" y="737"/>
                </a:lnTo>
                <a:lnTo>
                  <a:pt x="1089" y="719"/>
                </a:lnTo>
                <a:lnTo>
                  <a:pt x="1173" y="776"/>
                </a:lnTo>
                <a:lnTo>
                  <a:pt x="1247" y="726"/>
                </a:lnTo>
                <a:lnTo>
                  <a:pt x="1271" y="737"/>
                </a:lnTo>
                <a:lnTo>
                  <a:pt x="1310" y="715"/>
                </a:lnTo>
                <a:lnTo>
                  <a:pt x="1355" y="737"/>
                </a:lnTo>
                <a:lnTo>
                  <a:pt x="1378" y="715"/>
                </a:lnTo>
                <a:lnTo>
                  <a:pt x="1515" y="789"/>
                </a:lnTo>
                <a:lnTo>
                  <a:pt x="1520" y="381"/>
                </a:lnTo>
                <a:lnTo>
                  <a:pt x="1502" y="113"/>
                </a:lnTo>
                <a:lnTo>
                  <a:pt x="1508" y="0"/>
                </a:lnTo>
                <a:lnTo>
                  <a:pt x="6" y="0"/>
                </a:lnTo>
                <a:lnTo>
                  <a:pt x="0" y="113"/>
                </a:lnTo>
                <a:lnTo>
                  <a:pt x="182" y="113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252960" y="2203560"/>
            <a:ext cx="1035000" cy="609480"/>
          </a:xfrm>
          <a:custGeom>
            <a:avLst/>
            <a:gdLst/>
            <a:ahLst/>
            <a:rect l="l" t="t" r="r" b="b"/>
            <a:pathLst>
              <a:path w="1304" h="767">
                <a:moveTo>
                  <a:pt x="1225" y="0"/>
                </a:moveTo>
                <a:lnTo>
                  <a:pt x="68" y="0"/>
                </a:lnTo>
                <a:lnTo>
                  <a:pt x="45" y="210"/>
                </a:lnTo>
                <a:lnTo>
                  <a:pt x="0" y="659"/>
                </a:lnTo>
                <a:lnTo>
                  <a:pt x="936" y="659"/>
                </a:lnTo>
                <a:lnTo>
                  <a:pt x="1015" y="712"/>
                </a:lnTo>
                <a:lnTo>
                  <a:pt x="1037" y="694"/>
                </a:lnTo>
                <a:lnTo>
                  <a:pt x="1144" y="688"/>
                </a:lnTo>
                <a:lnTo>
                  <a:pt x="1236" y="733"/>
                </a:lnTo>
                <a:lnTo>
                  <a:pt x="1241" y="762"/>
                </a:lnTo>
                <a:lnTo>
                  <a:pt x="1270" y="767"/>
                </a:lnTo>
                <a:lnTo>
                  <a:pt x="1241" y="715"/>
                </a:lnTo>
                <a:lnTo>
                  <a:pt x="1281" y="631"/>
                </a:lnTo>
                <a:lnTo>
                  <a:pt x="1265" y="602"/>
                </a:lnTo>
                <a:lnTo>
                  <a:pt x="1265" y="546"/>
                </a:lnTo>
                <a:lnTo>
                  <a:pt x="1286" y="546"/>
                </a:lnTo>
                <a:lnTo>
                  <a:pt x="1304" y="142"/>
                </a:lnTo>
                <a:lnTo>
                  <a:pt x="1241" y="79"/>
                </a:lnTo>
                <a:lnTo>
                  <a:pt x="1299" y="0"/>
                </a:lnTo>
                <a:lnTo>
                  <a:pt x="122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3306600" y="1681200"/>
            <a:ext cx="976320" cy="522360"/>
          </a:xfrm>
          <a:custGeom>
            <a:avLst/>
            <a:gdLst/>
            <a:ahLst/>
            <a:rect l="l" t="t" r="r" b="b"/>
            <a:pathLst>
              <a:path w="1231" h="658">
                <a:moveTo>
                  <a:pt x="86" y="0"/>
                </a:moveTo>
                <a:lnTo>
                  <a:pt x="0" y="658"/>
                </a:lnTo>
                <a:lnTo>
                  <a:pt x="1231" y="658"/>
                </a:lnTo>
                <a:lnTo>
                  <a:pt x="1231" y="613"/>
                </a:lnTo>
                <a:lnTo>
                  <a:pt x="1197" y="500"/>
                </a:lnTo>
                <a:lnTo>
                  <a:pt x="1197" y="419"/>
                </a:lnTo>
                <a:lnTo>
                  <a:pt x="1202" y="295"/>
                </a:lnTo>
                <a:lnTo>
                  <a:pt x="1170" y="171"/>
                </a:lnTo>
                <a:lnTo>
                  <a:pt x="1179" y="63"/>
                </a:lnTo>
                <a:lnTo>
                  <a:pt x="1163" y="0"/>
                </a:lnTo>
                <a:lnTo>
                  <a:pt x="505" y="0"/>
                </a:lnTo>
                <a:lnTo>
                  <a:pt x="86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229280" y="1606680"/>
            <a:ext cx="938160" cy="1030320"/>
          </a:xfrm>
          <a:custGeom>
            <a:avLst/>
            <a:gdLst/>
            <a:ahLst/>
            <a:rect l="l" t="t" r="r" b="b"/>
            <a:pathLst>
              <a:path w="1180" h="1299">
                <a:moveTo>
                  <a:pt x="936" y="1299"/>
                </a:moveTo>
                <a:lnTo>
                  <a:pt x="912" y="1204"/>
                </a:lnTo>
                <a:lnTo>
                  <a:pt x="839" y="1157"/>
                </a:lnTo>
                <a:lnTo>
                  <a:pt x="801" y="1089"/>
                </a:lnTo>
                <a:lnTo>
                  <a:pt x="744" y="1078"/>
                </a:lnTo>
                <a:lnTo>
                  <a:pt x="675" y="1021"/>
                </a:lnTo>
                <a:lnTo>
                  <a:pt x="686" y="902"/>
                </a:lnTo>
                <a:lnTo>
                  <a:pt x="702" y="868"/>
                </a:lnTo>
                <a:lnTo>
                  <a:pt x="663" y="834"/>
                </a:lnTo>
                <a:lnTo>
                  <a:pt x="697" y="760"/>
                </a:lnTo>
                <a:lnTo>
                  <a:pt x="765" y="726"/>
                </a:lnTo>
                <a:lnTo>
                  <a:pt x="770" y="597"/>
                </a:lnTo>
                <a:lnTo>
                  <a:pt x="805" y="590"/>
                </a:lnTo>
                <a:lnTo>
                  <a:pt x="936" y="476"/>
                </a:lnTo>
                <a:lnTo>
                  <a:pt x="1180" y="307"/>
                </a:lnTo>
                <a:lnTo>
                  <a:pt x="1004" y="273"/>
                </a:lnTo>
                <a:lnTo>
                  <a:pt x="925" y="295"/>
                </a:lnTo>
                <a:lnTo>
                  <a:pt x="697" y="169"/>
                </a:lnTo>
                <a:lnTo>
                  <a:pt x="573" y="176"/>
                </a:lnTo>
                <a:lnTo>
                  <a:pt x="494" y="148"/>
                </a:lnTo>
                <a:lnTo>
                  <a:pt x="425" y="148"/>
                </a:lnTo>
                <a:lnTo>
                  <a:pt x="368" y="6"/>
                </a:lnTo>
                <a:lnTo>
                  <a:pt x="334" y="0"/>
                </a:lnTo>
                <a:lnTo>
                  <a:pt x="328" y="95"/>
                </a:lnTo>
                <a:lnTo>
                  <a:pt x="0" y="95"/>
                </a:lnTo>
                <a:lnTo>
                  <a:pt x="16" y="160"/>
                </a:lnTo>
                <a:lnTo>
                  <a:pt x="5" y="268"/>
                </a:lnTo>
                <a:lnTo>
                  <a:pt x="39" y="390"/>
                </a:lnTo>
                <a:lnTo>
                  <a:pt x="34" y="516"/>
                </a:lnTo>
                <a:lnTo>
                  <a:pt x="34" y="597"/>
                </a:lnTo>
                <a:lnTo>
                  <a:pt x="68" y="710"/>
                </a:lnTo>
                <a:lnTo>
                  <a:pt x="68" y="755"/>
                </a:lnTo>
                <a:lnTo>
                  <a:pt x="10" y="834"/>
                </a:lnTo>
                <a:lnTo>
                  <a:pt x="73" y="897"/>
                </a:lnTo>
                <a:lnTo>
                  <a:pt x="55" y="1299"/>
                </a:lnTo>
                <a:lnTo>
                  <a:pt x="936" y="12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240080" y="2637000"/>
            <a:ext cx="878040" cy="561960"/>
          </a:xfrm>
          <a:custGeom>
            <a:avLst/>
            <a:gdLst/>
            <a:ahLst/>
            <a:rect l="l" t="t" r="r" b="b"/>
            <a:pathLst>
              <a:path w="1107" h="708">
                <a:moveTo>
                  <a:pt x="926" y="0"/>
                </a:moveTo>
                <a:lnTo>
                  <a:pt x="954" y="169"/>
                </a:lnTo>
                <a:lnTo>
                  <a:pt x="1010" y="192"/>
                </a:lnTo>
                <a:lnTo>
                  <a:pt x="1021" y="232"/>
                </a:lnTo>
                <a:lnTo>
                  <a:pt x="1102" y="313"/>
                </a:lnTo>
                <a:lnTo>
                  <a:pt x="1107" y="340"/>
                </a:lnTo>
                <a:lnTo>
                  <a:pt x="1102" y="379"/>
                </a:lnTo>
                <a:lnTo>
                  <a:pt x="1073" y="435"/>
                </a:lnTo>
                <a:lnTo>
                  <a:pt x="954" y="476"/>
                </a:lnTo>
                <a:lnTo>
                  <a:pt x="942" y="509"/>
                </a:lnTo>
                <a:lnTo>
                  <a:pt x="970" y="543"/>
                </a:lnTo>
                <a:lnTo>
                  <a:pt x="970" y="573"/>
                </a:lnTo>
                <a:lnTo>
                  <a:pt x="931" y="634"/>
                </a:lnTo>
                <a:lnTo>
                  <a:pt x="886" y="663"/>
                </a:lnTo>
                <a:lnTo>
                  <a:pt x="891" y="703"/>
                </a:lnTo>
                <a:lnTo>
                  <a:pt x="881" y="708"/>
                </a:lnTo>
                <a:lnTo>
                  <a:pt x="829" y="656"/>
                </a:lnTo>
                <a:lnTo>
                  <a:pt x="131" y="656"/>
                </a:lnTo>
                <a:lnTo>
                  <a:pt x="113" y="629"/>
                </a:lnTo>
                <a:lnTo>
                  <a:pt x="126" y="595"/>
                </a:lnTo>
                <a:lnTo>
                  <a:pt x="121" y="550"/>
                </a:lnTo>
                <a:lnTo>
                  <a:pt x="121" y="500"/>
                </a:lnTo>
                <a:lnTo>
                  <a:pt x="108" y="487"/>
                </a:lnTo>
                <a:lnTo>
                  <a:pt x="108" y="460"/>
                </a:lnTo>
                <a:lnTo>
                  <a:pt x="86" y="442"/>
                </a:lnTo>
                <a:lnTo>
                  <a:pt x="92" y="386"/>
                </a:lnTo>
                <a:lnTo>
                  <a:pt x="45" y="300"/>
                </a:lnTo>
                <a:lnTo>
                  <a:pt x="45" y="227"/>
                </a:lnTo>
                <a:lnTo>
                  <a:pt x="29" y="221"/>
                </a:lnTo>
                <a:lnTo>
                  <a:pt x="0" y="169"/>
                </a:lnTo>
                <a:lnTo>
                  <a:pt x="40" y="86"/>
                </a:lnTo>
                <a:lnTo>
                  <a:pt x="24" y="56"/>
                </a:lnTo>
                <a:lnTo>
                  <a:pt x="24" y="0"/>
                </a:lnTo>
                <a:lnTo>
                  <a:pt x="926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207040" y="3427560"/>
            <a:ext cx="1066680" cy="495000"/>
          </a:xfrm>
          <a:custGeom>
            <a:avLst/>
            <a:gdLst/>
            <a:ahLst/>
            <a:rect l="l" t="t" r="r" b="b"/>
            <a:pathLst>
              <a:path w="1344" h="623">
                <a:moveTo>
                  <a:pt x="1041" y="567"/>
                </a:moveTo>
                <a:lnTo>
                  <a:pt x="1147" y="555"/>
                </a:lnTo>
                <a:lnTo>
                  <a:pt x="1220" y="465"/>
                </a:lnTo>
                <a:lnTo>
                  <a:pt x="1344" y="368"/>
                </a:lnTo>
                <a:lnTo>
                  <a:pt x="1289" y="339"/>
                </a:lnTo>
                <a:lnTo>
                  <a:pt x="1220" y="226"/>
                </a:lnTo>
                <a:lnTo>
                  <a:pt x="1220" y="165"/>
                </a:lnTo>
                <a:lnTo>
                  <a:pt x="1174" y="125"/>
                </a:lnTo>
                <a:lnTo>
                  <a:pt x="1163" y="91"/>
                </a:lnTo>
                <a:lnTo>
                  <a:pt x="1123" y="118"/>
                </a:lnTo>
                <a:lnTo>
                  <a:pt x="1091" y="125"/>
                </a:lnTo>
                <a:lnTo>
                  <a:pt x="1057" y="97"/>
                </a:lnTo>
                <a:lnTo>
                  <a:pt x="1030" y="113"/>
                </a:lnTo>
                <a:lnTo>
                  <a:pt x="1012" y="113"/>
                </a:lnTo>
                <a:lnTo>
                  <a:pt x="989" y="86"/>
                </a:lnTo>
                <a:lnTo>
                  <a:pt x="928" y="68"/>
                </a:lnTo>
                <a:lnTo>
                  <a:pt x="886" y="5"/>
                </a:lnTo>
                <a:lnTo>
                  <a:pt x="831" y="0"/>
                </a:lnTo>
                <a:lnTo>
                  <a:pt x="807" y="18"/>
                </a:lnTo>
                <a:lnTo>
                  <a:pt x="825" y="79"/>
                </a:lnTo>
                <a:lnTo>
                  <a:pt x="762" y="102"/>
                </a:lnTo>
                <a:lnTo>
                  <a:pt x="710" y="91"/>
                </a:lnTo>
                <a:lnTo>
                  <a:pt x="717" y="136"/>
                </a:lnTo>
                <a:lnTo>
                  <a:pt x="689" y="159"/>
                </a:lnTo>
                <a:lnTo>
                  <a:pt x="671" y="192"/>
                </a:lnTo>
                <a:lnTo>
                  <a:pt x="649" y="199"/>
                </a:lnTo>
                <a:lnTo>
                  <a:pt x="631" y="249"/>
                </a:lnTo>
                <a:lnTo>
                  <a:pt x="610" y="273"/>
                </a:lnTo>
                <a:lnTo>
                  <a:pt x="550" y="215"/>
                </a:lnTo>
                <a:lnTo>
                  <a:pt x="557" y="226"/>
                </a:lnTo>
                <a:lnTo>
                  <a:pt x="534" y="233"/>
                </a:lnTo>
                <a:lnTo>
                  <a:pt x="507" y="294"/>
                </a:lnTo>
                <a:lnTo>
                  <a:pt x="473" y="265"/>
                </a:lnTo>
                <a:lnTo>
                  <a:pt x="421" y="312"/>
                </a:lnTo>
                <a:lnTo>
                  <a:pt x="335" y="273"/>
                </a:lnTo>
                <a:lnTo>
                  <a:pt x="324" y="300"/>
                </a:lnTo>
                <a:lnTo>
                  <a:pt x="318" y="283"/>
                </a:lnTo>
                <a:lnTo>
                  <a:pt x="284" y="278"/>
                </a:lnTo>
                <a:lnTo>
                  <a:pt x="266" y="318"/>
                </a:lnTo>
                <a:lnTo>
                  <a:pt x="257" y="300"/>
                </a:lnTo>
                <a:lnTo>
                  <a:pt x="232" y="339"/>
                </a:lnTo>
                <a:lnTo>
                  <a:pt x="245" y="380"/>
                </a:lnTo>
                <a:lnTo>
                  <a:pt x="177" y="402"/>
                </a:lnTo>
                <a:lnTo>
                  <a:pt x="187" y="460"/>
                </a:lnTo>
                <a:lnTo>
                  <a:pt x="171" y="476"/>
                </a:lnTo>
                <a:lnTo>
                  <a:pt x="85" y="442"/>
                </a:lnTo>
                <a:lnTo>
                  <a:pt x="56" y="476"/>
                </a:lnTo>
                <a:lnTo>
                  <a:pt x="63" y="499"/>
                </a:lnTo>
                <a:lnTo>
                  <a:pt x="63" y="546"/>
                </a:lnTo>
                <a:lnTo>
                  <a:pt x="40" y="594"/>
                </a:lnTo>
                <a:lnTo>
                  <a:pt x="17" y="584"/>
                </a:lnTo>
                <a:lnTo>
                  <a:pt x="0" y="623"/>
                </a:lnTo>
                <a:lnTo>
                  <a:pt x="261" y="607"/>
                </a:lnTo>
                <a:lnTo>
                  <a:pt x="250" y="562"/>
                </a:lnTo>
                <a:lnTo>
                  <a:pt x="1041" y="56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478400" y="3908520"/>
            <a:ext cx="703080" cy="652320"/>
          </a:xfrm>
          <a:custGeom>
            <a:avLst/>
            <a:gdLst/>
            <a:ahLst/>
            <a:rect l="l" t="t" r="r" b="b"/>
            <a:pathLst>
              <a:path w="886" h="823">
                <a:moveTo>
                  <a:pt x="0" y="0"/>
                </a:moveTo>
                <a:lnTo>
                  <a:pt x="18" y="268"/>
                </a:lnTo>
                <a:lnTo>
                  <a:pt x="13" y="676"/>
                </a:lnTo>
                <a:lnTo>
                  <a:pt x="22" y="692"/>
                </a:lnTo>
                <a:lnTo>
                  <a:pt x="87" y="692"/>
                </a:lnTo>
                <a:lnTo>
                  <a:pt x="79" y="823"/>
                </a:lnTo>
                <a:lnTo>
                  <a:pt x="618" y="823"/>
                </a:lnTo>
                <a:lnTo>
                  <a:pt x="631" y="783"/>
                </a:lnTo>
                <a:lnTo>
                  <a:pt x="613" y="753"/>
                </a:lnTo>
                <a:lnTo>
                  <a:pt x="626" y="715"/>
                </a:lnTo>
                <a:lnTo>
                  <a:pt x="600" y="692"/>
                </a:lnTo>
                <a:lnTo>
                  <a:pt x="618" y="676"/>
                </a:lnTo>
                <a:lnTo>
                  <a:pt x="600" y="663"/>
                </a:lnTo>
                <a:lnTo>
                  <a:pt x="635" y="641"/>
                </a:lnTo>
                <a:lnTo>
                  <a:pt x="631" y="597"/>
                </a:lnTo>
                <a:lnTo>
                  <a:pt x="670" y="579"/>
                </a:lnTo>
                <a:lnTo>
                  <a:pt x="653" y="555"/>
                </a:lnTo>
                <a:lnTo>
                  <a:pt x="687" y="523"/>
                </a:lnTo>
                <a:lnTo>
                  <a:pt x="687" y="505"/>
                </a:lnTo>
                <a:lnTo>
                  <a:pt x="721" y="489"/>
                </a:lnTo>
                <a:lnTo>
                  <a:pt x="726" y="420"/>
                </a:lnTo>
                <a:lnTo>
                  <a:pt x="778" y="374"/>
                </a:lnTo>
                <a:lnTo>
                  <a:pt x="778" y="350"/>
                </a:lnTo>
                <a:lnTo>
                  <a:pt x="812" y="323"/>
                </a:lnTo>
                <a:lnTo>
                  <a:pt x="807" y="271"/>
                </a:lnTo>
                <a:lnTo>
                  <a:pt x="841" y="226"/>
                </a:lnTo>
                <a:lnTo>
                  <a:pt x="834" y="182"/>
                </a:lnTo>
                <a:lnTo>
                  <a:pt x="886" y="142"/>
                </a:lnTo>
                <a:lnTo>
                  <a:pt x="874" y="119"/>
                </a:lnTo>
                <a:lnTo>
                  <a:pt x="760" y="119"/>
                </a:lnTo>
                <a:lnTo>
                  <a:pt x="816" y="50"/>
                </a:lnTo>
                <a:lnTo>
                  <a:pt x="800" y="0"/>
                </a:lnTo>
                <a:lnTo>
                  <a:pt x="69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4478400" y="3908520"/>
            <a:ext cx="703080" cy="652320"/>
          </a:xfrm>
          <a:custGeom>
            <a:avLst/>
            <a:gdLst/>
            <a:ahLst/>
            <a:rect l="l" t="t" r="r" b="b"/>
            <a:pathLst>
              <a:path w="886" h="823">
                <a:moveTo>
                  <a:pt x="0" y="0"/>
                </a:moveTo>
                <a:lnTo>
                  <a:pt x="18" y="268"/>
                </a:lnTo>
                <a:lnTo>
                  <a:pt x="13" y="676"/>
                </a:lnTo>
                <a:lnTo>
                  <a:pt x="22" y="692"/>
                </a:lnTo>
                <a:lnTo>
                  <a:pt x="87" y="692"/>
                </a:lnTo>
                <a:lnTo>
                  <a:pt x="79" y="823"/>
                </a:lnTo>
                <a:lnTo>
                  <a:pt x="618" y="823"/>
                </a:lnTo>
                <a:lnTo>
                  <a:pt x="631" y="783"/>
                </a:lnTo>
                <a:lnTo>
                  <a:pt x="613" y="753"/>
                </a:lnTo>
                <a:lnTo>
                  <a:pt x="626" y="715"/>
                </a:lnTo>
                <a:lnTo>
                  <a:pt x="600" y="692"/>
                </a:lnTo>
                <a:lnTo>
                  <a:pt x="618" y="676"/>
                </a:lnTo>
                <a:lnTo>
                  <a:pt x="600" y="663"/>
                </a:lnTo>
                <a:lnTo>
                  <a:pt x="635" y="641"/>
                </a:lnTo>
                <a:lnTo>
                  <a:pt x="631" y="597"/>
                </a:lnTo>
                <a:lnTo>
                  <a:pt x="670" y="579"/>
                </a:lnTo>
                <a:lnTo>
                  <a:pt x="653" y="555"/>
                </a:lnTo>
                <a:lnTo>
                  <a:pt x="687" y="523"/>
                </a:lnTo>
                <a:lnTo>
                  <a:pt x="687" y="505"/>
                </a:lnTo>
                <a:lnTo>
                  <a:pt x="721" y="489"/>
                </a:lnTo>
                <a:lnTo>
                  <a:pt x="726" y="420"/>
                </a:lnTo>
                <a:lnTo>
                  <a:pt x="778" y="374"/>
                </a:lnTo>
                <a:lnTo>
                  <a:pt x="778" y="350"/>
                </a:lnTo>
                <a:lnTo>
                  <a:pt x="812" y="323"/>
                </a:lnTo>
                <a:lnTo>
                  <a:pt x="807" y="271"/>
                </a:lnTo>
                <a:lnTo>
                  <a:pt x="841" y="226"/>
                </a:lnTo>
                <a:lnTo>
                  <a:pt x="834" y="182"/>
                </a:lnTo>
                <a:lnTo>
                  <a:pt x="886" y="142"/>
                </a:lnTo>
                <a:lnTo>
                  <a:pt x="874" y="119"/>
                </a:lnTo>
                <a:lnTo>
                  <a:pt x="760" y="119"/>
                </a:lnTo>
                <a:lnTo>
                  <a:pt x="816" y="50"/>
                </a:lnTo>
                <a:lnTo>
                  <a:pt x="800" y="0"/>
                </a:lnTo>
                <a:lnTo>
                  <a:pt x="692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341960" y="3159000"/>
            <a:ext cx="914400" cy="844560"/>
          </a:xfrm>
          <a:custGeom>
            <a:avLst/>
            <a:gdLst/>
            <a:ahLst/>
            <a:rect l="l" t="t" r="r" b="b"/>
            <a:pathLst>
              <a:path w="1151" h="1063">
                <a:moveTo>
                  <a:pt x="0" y="0"/>
                </a:moveTo>
                <a:lnTo>
                  <a:pt x="10" y="18"/>
                </a:lnTo>
                <a:lnTo>
                  <a:pt x="16" y="68"/>
                </a:lnTo>
                <a:lnTo>
                  <a:pt x="45" y="86"/>
                </a:lnTo>
                <a:lnTo>
                  <a:pt x="55" y="131"/>
                </a:lnTo>
                <a:lnTo>
                  <a:pt x="113" y="165"/>
                </a:lnTo>
                <a:lnTo>
                  <a:pt x="136" y="160"/>
                </a:lnTo>
                <a:lnTo>
                  <a:pt x="147" y="194"/>
                </a:lnTo>
                <a:lnTo>
                  <a:pt x="136" y="199"/>
                </a:lnTo>
                <a:lnTo>
                  <a:pt x="107" y="239"/>
                </a:lnTo>
                <a:lnTo>
                  <a:pt x="152" y="320"/>
                </a:lnTo>
                <a:lnTo>
                  <a:pt x="186" y="329"/>
                </a:lnTo>
                <a:lnTo>
                  <a:pt x="170" y="943"/>
                </a:lnTo>
                <a:lnTo>
                  <a:pt x="970" y="943"/>
                </a:lnTo>
                <a:lnTo>
                  <a:pt x="986" y="993"/>
                </a:lnTo>
                <a:lnTo>
                  <a:pt x="930" y="1063"/>
                </a:lnTo>
                <a:lnTo>
                  <a:pt x="1044" y="1063"/>
                </a:lnTo>
                <a:lnTo>
                  <a:pt x="1065" y="1035"/>
                </a:lnTo>
                <a:lnTo>
                  <a:pt x="1049" y="1011"/>
                </a:lnTo>
                <a:lnTo>
                  <a:pt x="1072" y="1006"/>
                </a:lnTo>
                <a:lnTo>
                  <a:pt x="1060" y="990"/>
                </a:lnTo>
                <a:lnTo>
                  <a:pt x="1083" y="977"/>
                </a:lnTo>
                <a:lnTo>
                  <a:pt x="1072" y="938"/>
                </a:lnTo>
                <a:lnTo>
                  <a:pt x="1088" y="959"/>
                </a:lnTo>
                <a:lnTo>
                  <a:pt x="1106" y="920"/>
                </a:lnTo>
                <a:lnTo>
                  <a:pt x="1130" y="932"/>
                </a:lnTo>
                <a:lnTo>
                  <a:pt x="1151" y="882"/>
                </a:lnTo>
                <a:lnTo>
                  <a:pt x="1151" y="835"/>
                </a:lnTo>
                <a:lnTo>
                  <a:pt x="1130" y="808"/>
                </a:lnTo>
                <a:lnTo>
                  <a:pt x="1123" y="830"/>
                </a:lnTo>
                <a:lnTo>
                  <a:pt x="1106" y="819"/>
                </a:lnTo>
                <a:lnTo>
                  <a:pt x="1083" y="769"/>
                </a:lnTo>
                <a:lnTo>
                  <a:pt x="1094" y="733"/>
                </a:lnTo>
                <a:lnTo>
                  <a:pt x="1083" y="677"/>
                </a:lnTo>
                <a:lnTo>
                  <a:pt x="936" y="546"/>
                </a:lnTo>
                <a:lnTo>
                  <a:pt x="930" y="517"/>
                </a:lnTo>
                <a:lnTo>
                  <a:pt x="975" y="402"/>
                </a:lnTo>
                <a:lnTo>
                  <a:pt x="923" y="375"/>
                </a:lnTo>
                <a:lnTo>
                  <a:pt x="891" y="393"/>
                </a:lnTo>
                <a:lnTo>
                  <a:pt x="862" y="294"/>
                </a:lnTo>
                <a:lnTo>
                  <a:pt x="760" y="205"/>
                </a:lnTo>
                <a:lnTo>
                  <a:pt x="736" y="108"/>
                </a:lnTo>
                <a:lnTo>
                  <a:pt x="749" y="52"/>
                </a:lnTo>
                <a:lnTo>
                  <a:pt x="697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541760" y="4560840"/>
            <a:ext cx="719280" cy="757440"/>
          </a:xfrm>
          <a:custGeom>
            <a:avLst/>
            <a:gdLst/>
            <a:ahLst/>
            <a:rect l="l" t="t" r="r" b="b"/>
            <a:pathLst>
              <a:path w="906" h="954">
                <a:moveTo>
                  <a:pt x="819" y="658"/>
                </a:moveTo>
                <a:lnTo>
                  <a:pt x="719" y="623"/>
                </a:lnTo>
                <a:lnTo>
                  <a:pt x="674" y="636"/>
                </a:lnTo>
                <a:lnTo>
                  <a:pt x="667" y="676"/>
                </a:lnTo>
                <a:lnTo>
                  <a:pt x="697" y="704"/>
                </a:lnTo>
                <a:lnTo>
                  <a:pt x="769" y="679"/>
                </a:lnTo>
                <a:lnTo>
                  <a:pt x="780" y="720"/>
                </a:lnTo>
                <a:lnTo>
                  <a:pt x="793" y="726"/>
                </a:lnTo>
                <a:lnTo>
                  <a:pt x="854" y="686"/>
                </a:lnTo>
                <a:lnTo>
                  <a:pt x="872" y="697"/>
                </a:lnTo>
                <a:lnTo>
                  <a:pt x="861" y="755"/>
                </a:lnTo>
                <a:lnTo>
                  <a:pt x="809" y="828"/>
                </a:lnTo>
                <a:lnTo>
                  <a:pt x="906" y="920"/>
                </a:lnTo>
                <a:lnTo>
                  <a:pt x="888" y="941"/>
                </a:lnTo>
                <a:lnTo>
                  <a:pt x="877" y="949"/>
                </a:lnTo>
                <a:lnTo>
                  <a:pt x="861" y="954"/>
                </a:lnTo>
                <a:lnTo>
                  <a:pt x="827" y="898"/>
                </a:lnTo>
                <a:lnTo>
                  <a:pt x="764" y="852"/>
                </a:lnTo>
                <a:lnTo>
                  <a:pt x="740" y="857"/>
                </a:lnTo>
                <a:lnTo>
                  <a:pt x="719" y="920"/>
                </a:lnTo>
                <a:lnTo>
                  <a:pt x="627" y="902"/>
                </a:lnTo>
                <a:lnTo>
                  <a:pt x="600" y="920"/>
                </a:lnTo>
                <a:lnTo>
                  <a:pt x="519" y="898"/>
                </a:lnTo>
                <a:lnTo>
                  <a:pt x="482" y="828"/>
                </a:lnTo>
                <a:lnTo>
                  <a:pt x="385" y="765"/>
                </a:lnTo>
                <a:lnTo>
                  <a:pt x="356" y="765"/>
                </a:lnTo>
                <a:lnTo>
                  <a:pt x="351" y="807"/>
                </a:lnTo>
                <a:lnTo>
                  <a:pt x="322" y="823"/>
                </a:lnTo>
                <a:lnTo>
                  <a:pt x="248" y="817"/>
                </a:lnTo>
                <a:lnTo>
                  <a:pt x="130" y="773"/>
                </a:lnTo>
                <a:lnTo>
                  <a:pt x="22" y="789"/>
                </a:lnTo>
                <a:lnTo>
                  <a:pt x="6" y="760"/>
                </a:lnTo>
                <a:lnTo>
                  <a:pt x="45" y="704"/>
                </a:lnTo>
                <a:lnTo>
                  <a:pt x="45" y="584"/>
                </a:lnTo>
                <a:lnTo>
                  <a:pt x="90" y="472"/>
                </a:lnTo>
                <a:lnTo>
                  <a:pt x="34" y="341"/>
                </a:lnTo>
                <a:lnTo>
                  <a:pt x="34" y="296"/>
                </a:lnTo>
                <a:lnTo>
                  <a:pt x="0" y="244"/>
                </a:lnTo>
                <a:lnTo>
                  <a:pt x="0" y="0"/>
                </a:lnTo>
                <a:lnTo>
                  <a:pt x="537" y="0"/>
                </a:lnTo>
                <a:lnTo>
                  <a:pt x="537" y="11"/>
                </a:lnTo>
                <a:lnTo>
                  <a:pt x="550" y="22"/>
                </a:lnTo>
                <a:lnTo>
                  <a:pt x="537" y="63"/>
                </a:lnTo>
                <a:lnTo>
                  <a:pt x="550" y="74"/>
                </a:lnTo>
                <a:lnTo>
                  <a:pt x="532" y="90"/>
                </a:lnTo>
                <a:lnTo>
                  <a:pt x="543" y="131"/>
                </a:lnTo>
                <a:lnTo>
                  <a:pt x="584" y="165"/>
                </a:lnTo>
                <a:lnTo>
                  <a:pt x="543" y="210"/>
                </a:lnTo>
                <a:lnTo>
                  <a:pt x="550" y="239"/>
                </a:lnTo>
                <a:lnTo>
                  <a:pt x="498" y="284"/>
                </a:lnTo>
                <a:lnTo>
                  <a:pt x="464" y="359"/>
                </a:lnTo>
                <a:lnTo>
                  <a:pt x="464" y="410"/>
                </a:lnTo>
                <a:lnTo>
                  <a:pt x="442" y="420"/>
                </a:lnTo>
                <a:lnTo>
                  <a:pt x="453" y="467"/>
                </a:lnTo>
                <a:lnTo>
                  <a:pt x="442" y="485"/>
                </a:lnTo>
                <a:lnTo>
                  <a:pt x="793" y="485"/>
                </a:lnTo>
                <a:lnTo>
                  <a:pt x="769" y="561"/>
                </a:lnTo>
                <a:lnTo>
                  <a:pt x="819" y="658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5357880" y="4189320"/>
            <a:ext cx="525240" cy="892440"/>
          </a:xfrm>
          <a:custGeom>
            <a:avLst/>
            <a:gdLst/>
            <a:ahLst/>
            <a:rect l="l" t="t" r="r" b="b"/>
            <a:pathLst>
              <a:path w="663" h="1125">
                <a:moveTo>
                  <a:pt x="18" y="1096"/>
                </a:moveTo>
                <a:lnTo>
                  <a:pt x="63" y="1091"/>
                </a:lnTo>
                <a:lnTo>
                  <a:pt x="92" y="968"/>
                </a:lnTo>
                <a:lnTo>
                  <a:pt x="102" y="1125"/>
                </a:lnTo>
                <a:lnTo>
                  <a:pt x="205" y="1096"/>
                </a:lnTo>
                <a:lnTo>
                  <a:pt x="210" y="1030"/>
                </a:lnTo>
                <a:lnTo>
                  <a:pt x="165" y="986"/>
                </a:lnTo>
                <a:lnTo>
                  <a:pt x="171" y="952"/>
                </a:lnTo>
                <a:lnTo>
                  <a:pt x="650" y="952"/>
                </a:lnTo>
                <a:lnTo>
                  <a:pt x="634" y="907"/>
                </a:lnTo>
                <a:lnTo>
                  <a:pt x="641" y="771"/>
                </a:lnTo>
                <a:lnTo>
                  <a:pt x="629" y="737"/>
                </a:lnTo>
                <a:lnTo>
                  <a:pt x="641" y="681"/>
                </a:lnTo>
                <a:lnTo>
                  <a:pt x="663" y="652"/>
                </a:lnTo>
                <a:lnTo>
                  <a:pt x="641" y="629"/>
                </a:lnTo>
                <a:lnTo>
                  <a:pt x="650" y="613"/>
                </a:lnTo>
                <a:lnTo>
                  <a:pt x="623" y="561"/>
                </a:lnTo>
                <a:lnTo>
                  <a:pt x="607" y="471"/>
                </a:lnTo>
                <a:lnTo>
                  <a:pt x="516" y="0"/>
                </a:lnTo>
                <a:lnTo>
                  <a:pt x="45" y="0"/>
                </a:lnTo>
                <a:lnTo>
                  <a:pt x="70" y="29"/>
                </a:lnTo>
                <a:lnTo>
                  <a:pt x="0" y="737"/>
                </a:lnTo>
                <a:lnTo>
                  <a:pt x="18" y="109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095800" y="3871800"/>
            <a:ext cx="1225800" cy="317520"/>
          </a:xfrm>
          <a:custGeom>
            <a:avLst/>
            <a:gdLst/>
            <a:ahLst/>
            <a:rect l="l" t="t" r="r" b="b"/>
            <a:pathLst>
              <a:path w="1546" h="399">
                <a:moveTo>
                  <a:pt x="1546" y="6"/>
                </a:moveTo>
                <a:lnTo>
                  <a:pt x="392" y="0"/>
                </a:lnTo>
                <a:lnTo>
                  <a:pt x="401" y="47"/>
                </a:lnTo>
                <a:lnTo>
                  <a:pt x="142" y="63"/>
                </a:lnTo>
                <a:lnTo>
                  <a:pt x="124" y="40"/>
                </a:lnTo>
                <a:lnTo>
                  <a:pt x="137" y="81"/>
                </a:lnTo>
                <a:lnTo>
                  <a:pt x="112" y="92"/>
                </a:lnTo>
                <a:lnTo>
                  <a:pt x="124" y="108"/>
                </a:lnTo>
                <a:lnTo>
                  <a:pt x="103" y="115"/>
                </a:lnTo>
                <a:lnTo>
                  <a:pt x="119" y="137"/>
                </a:lnTo>
                <a:lnTo>
                  <a:pt x="96" y="165"/>
                </a:lnTo>
                <a:lnTo>
                  <a:pt x="108" y="189"/>
                </a:lnTo>
                <a:lnTo>
                  <a:pt x="56" y="228"/>
                </a:lnTo>
                <a:lnTo>
                  <a:pt x="61" y="275"/>
                </a:lnTo>
                <a:lnTo>
                  <a:pt x="29" y="318"/>
                </a:lnTo>
                <a:lnTo>
                  <a:pt x="34" y="370"/>
                </a:lnTo>
                <a:lnTo>
                  <a:pt x="0" y="399"/>
                </a:lnTo>
                <a:lnTo>
                  <a:pt x="374" y="399"/>
                </a:lnTo>
                <a:lnTo>
                  <a:pt x="845" y="399"/>
                </a:lnTo>
                <a:lnTo>
                  <a:pt x="1084" y="399"/>
                </a:lnTo>
                <a:lnTo>
                  <a:pt x="1084" y="349"/>
                </a:lnTo>
                <a:lnTo>
                  <a:pt x="1121" y="336"/>
                </a:lnTo>
                <a:lnTo>
                  <a:pt x="1152" y="280"/>
                </a:lnTo>
                <a:lnTo>
                  <a:pt x="1226" y="268"/>
                </a:lnTo>
                <a:lnTo>
                  <a:pt x="1319" y="216"/>
                </a:lnTo>
                <a:lnTo>
                  <a:pt x="1335" y="176"/>
                </a:lnTo>
                <a:lnTo>
                  <a:pt x="1380" y="155"/>
                </a:lnTo>
                <a:lnTo>
                  <a:pt x="1393" y="176"/>
                </a:lnTo>
                <a:lnTo>
                  <a:pt x="1438" y="137"/>
                </a:lnTo>
                <a:lnTo>
                  <a:pt x="1477" y="142"/>
                </a:lnTo>
                <a:lnTo>
                  <a:pt x="1506" y="92"/>
                </a:lnTo>
                <a:lnTo>
                  <a:pt x="1540" y="86"/>
                </a:lnTo>
                <a:lnTo>
                  <a:pt x="1546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892760" y="4189320"/>
            <a:ext cx="517320" cy="892440"/>
          </a:xfrm>
          <a:custGeom>
            <a:avLst/>
            <a:gdLst/>
            <a:ahLst/>
            <a:rect l="l" t="t" r="r" b="b"/>
            <a:pathLst>
              <a:path w="652" h="1125">
                <a:moveTo>
                  <a:pt x="600" y="1096"/>
                </a:moveTo>
                <a:lnTo>
                  <a:pt x="487" y="1085"/>
                </a:lnTo>
                <a:lnTo>
                  <a:pt x="379" y="1125"/>
                </a:lnTo>
                <a:lnTo>
                  <a:pt x="327" y="1030"/>
                </a:lnTo>
                <a:lnTo>
                  <a:pt x="351" y="952"/>
                </a:lnTo>
                <a:lnTo>
                  <a:pt x="0" y="952"/>
                </a:lnTo>
                <a:lnTo>
                  <a:pt x="11" y="934"/>
                </a:lnTo>
                <a:lnTo>
                  <a:pt x="0" y="889"/>
                </a:lnTo>
                <a:lnTo>
                  <a:pt x="22" y="879"/>
                </a:lnTo>
                <a:lnTo>
                  <a:pt x="22" y="827"/>
                </a:lnTo>
                <a:lnTo>
                  <a:pt x="56" y="755"/>
                </a:lnTo>
                <a:lnTo>
                  <a:pt x="108" y="708"/>
                </a:lnTo>
                <a:lnTo>
                  <a:pt x="103" y="681"/>
                </a:lnTo>
                <a:lnTo>
                  <a:pt x="142" y="634"/>
                </a:lnTo>
                <a:lnTo>
                  <a:pt x="103" y="600"/>
                </a:lnTo>
                <a:lnTo>
                  <a:pt x="90" y="561"/>
                </a:lnTo>
                <a:lnTo>
                  <a:pt x="108" y="544"/>
                </a:lnTo>
                <a:lnTo>
                  <a:pt x="95" y="534"/>
                </a:lnTo>
                <a:lnTo>
                  <a:pt x="108" y="492"/>
                </a:lnTo>
                <a:lnTo>
                  <a:pt x="95" y="482"/>
                </a:lnTo>
                <a:lnTo>
                  <a:pt x="95" y="471"/>
                </a:lnTo>
                <a:lnTo>
                  <a:pt x="108" y="431"/>
                </a:lnTo>
                <a:lnTo>
                  <a:pt x="90" y="402"/>
                </a:lnTo>
                <a:lnTo>
                  <a:pt x="103" y="363"/>
                </a:lnTo>
                <a:lnTo>
                  <a:pt x="79" y="340"/>
                </a:lnTo>
                <a:lnTo>
                  <a:pt x="95" y="323"/>
                </a:lnTo>
                <a:lnTo>
                  <a:pt x="79" y="313"/>
                </a:lnTo>
                <a:lnTo>
                  <a:pt x="112" y="289"/>
                </a:lnTo>
                <a:lnTo>
                  <a:pt x="108" y="244"/>
                </a:lnTo>
                <a:lnTo>
                  <a:pt x="147" y="226"/>
                </a:lnTo>
                <a:lnTo>
                  <a:pt x="130" y="205"/>
                </a:lnTo>
                <a:lnTo>
                  <a:pt x="164" y="171"/>
                </a:lnTo>
                <a:lnTo>
                  <a:pt x="164" y="153"/>
                </a:lnTo>
                <a:lnTo>
                  <a:pt x="198" y="137"/>
                </a:lnTo>
                <a:lnTo>
                  <a:pt x="203" y="70"/>
                </a:lnTo>
                <a:lnTo>
                  <a:pt x="255" y="23"/>
                </a:lnTo>
                <a:lnTo>
                  <a:pt x="255" y="0"/>
                </a:lnTo>
                <a:lnTo>
                  <a:pt x="629" y="0"/>
                </a:lnTo>
                <a:lnTo>
                  <a:pt x="652" y="29"/>
                </a:lnTo>
                <a:lnTo>
                  <a:pt x="582" y="737"/>
                </a:lnTo>
                <a:lnTo>
                  <a:pt x="600" y="109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4757760" y="2046240"/>
            <a:ext cx="765000" cy="776160"/>
          </a:xfrm>
          <a:custGeom>
            <a:avLst/>
            <a:gdLst/>
            <a:ahLst/>
            <a:rect l="l" t="t" r="r" b="b"/>
            <a:pathLst>
              <a:path w="965" h="978">
                <a:moveTo>
                  <a:pt x="408" y="56"/>
                </a:moveTo>
                <a:lnTo>
                  <a:pt x="342" y="63"/>
                </a:lnTo>
                <a:lnTo>
                  <a:pt x="342" y="0"/>
                </a:lnTo>
                <a:lnTo>
                  <a:pt x="216" y="45"/>
                </a:lnTo>
                <a:lnTo>
                  <a:pt x="160" y="52"/>
                </a:lnTo>
                <a:lnTo>
                  <a:pt x="142" y="35"/>
                </a:lnTo>
                <a:lnTo>
                  <a:pt x="108" y="40"/>
                </a:lnTo>
                <a:lnTo>
                  <a:pt x="103" y="171"/>
                </a:lnTo>
                <a:lnTo>
                  <a:pt x="35" y="205"/>
                </a:lnTo>
                <a:lnTo>
                  <a:pt x="0" y="279"/>
                </a:lnTo>
                <a:lnTo>
                  <a:pt x="40" y="313"/>
                </a:lnTo>
                <a:lnTo>
                  <a:pt x="24" y="347"/>
                </a:lnTo>
                <a:lnTo>
                  <a:pt x="13" y="466"/>
                </a:lnTo>
                <a:lnTo>
                  <a:pt x="80" y="523"/>
                </a:lnTo>
                <a:lnTo>
                  <a:pt x="137" y="534"/>
                </a:lnTo>
                <a:lnTo>
                  <a:pt x="177" y="602"/>
                </a:lnTo>
                <a:lnTo>
                  <a:pt x="250" y="649"/>
                </a:lnTo>
                <a:lnTo>
                  <a:pt x="274" y="744"/>
                </a:lnTo>
                <a:lnTo>
                  <a:pt x="302" y="915"/>
                </a:lnTo>
                <a:lnTo>
                  <a:pt x="358" y="938"/>
                </a:lnTo>
                <a:lnTo>
                  <a:pt x="369" y="978"/>
                </a:lnTo>
                <a:lnTo>
                  <a:pt x="845" y="978"/>
                </a:lnTo>
                <a:lnTo>
                  <a:pt x="834" y="807"/>
                </a:lnTo>
                <a:lnTo>
                  <a:pt x="863" y="710"/>
                </a:lnTo>
                <a:lnTo>
                  <a:pt x="895" y="511"/>
                </a:lnTo>
                <a:lnTo>
                  <a:pt x="965" y="376"/>
                </a:lnTo>
                <a:lnTo>
                  <a:pt x="913" y="397"/>
                </a:lnTo>
                <a:lnTo>
                  <a:pt x="902" y="444"/>
                </a:lnTo>
                <a:lnTo>
                  <a:pt x="813" y="511"/>
                </a:lnTo>
                <a:lnTo>
                  <a:pt x="840" y="437"/>
                </a:lnTo>
                <a:lnTo>
                  <a:pt x="874" y="387"/>
                </a:lnTo>
                <a:lnTo>
                  <a:pt x="852" y="369"/>
                </a:lnTo>
                <a:lnTo>
                  <a:pt x="858" y="324"/>
                </a:lnTo>
                <a:lnTo>
                  <a:pt x="823" y="329"/>
                </a:lnTo>
                <a:lnTo>
                  <a:pt x="834" y="256"/>
                </a:lnTo>
                <a:lnTo>
                  <a:pt x="784" y="229"/>
                </a:lnTo>
                <a:lnTo>
                  <a:pt x="784" y="200"/>
                </a:lnTo>
                <a:lnTo>
                  <a:pt x="460" y="108"/>
                </a:lnTo>
                <a:lnTo>
                  <a:pt x="442" y="74"/>
                </a:lnTo>
                <a:lnTo>
                  <a:pt x="408" y="5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4929120" y="2822400"/>
            <a:ext cx="554040" cy="1000440"/>
          </a:xfrm>
          <a:custGeom>
            <a:avLst/>
            <a:gdLst/>
            <a:ahLst/>
            <a:rect l="l" t="t" r="r" b="b"/>
            <a:pathLst>
              <a:path w="699" h="1259">
                <a:moveTo>
                  <a:pt x="13" y="476"/>
                </a:moveTo>
                <a:lnTo>
                  <a:pt x="0" y="532"/>
                </a:lnTo>
                <a:lnTo>
                  <a:pt x="23" y="629"/>
                </a:lnTo>
                <a:lnTo>
                  <a:pt x="126" y="720"/>
                </a:lnTo>
                <a:lnTo>
                  <a:pt x="155" y="817"/>
                </a:lnTo>
                <a:lnTo>
                  <a:pt x="187" y="799"/>
                </a:lnTo>
                <a:lnTo>
                  <a:pt x="239" y="826"/>
                </a:lnTo>
                <a:lnTo>
                  <a:pt x="194" y="941"/>
                </a:lnTo>
                <a:lnTo>
                  <a:pt x="200" y="970"/>
                </a:lnTo>
                <a:lnTo>
                  <a:pt x="347" y="1099"/>
                </a:lnTo>
                <a:lnTo>
                  <a:pt x="358" y="1157"/>
                </a:lnTo>
                <a:lnTo>
                  <a:pt x="347" y="1191"/>
                </a:lnTo>
                <a:lnTo>
                  <a:pt x="370" y="1241"/>
                </a:lnTo>
                <a:lnTo>
                  <a:pt x="386" y="1254"/>
                </a:lnTo>
                <a:lnTo>
                  <a:pt x="394" y="1231"/>
                </a:lnTo>
                <a:lnTo>
                  <a:pt x="415" y="1259"/>
                </a:lnTo>
                <a:lnTo>
                  <a:pt x="410" y="1236"/>
                </a:lnTo>
                <a:lnTo>
                  <a:pt x="437" y="1202"/>
                </a:lnTo>
                <a:lnTo>
                  <a:pt x="523" y="1236"/>
                </a:lnTo>
                <a:lnTo>
                  <a:pt x="539" y="1220"/>
                </a:lnTo>
                <a:lnTo>
                  <a:pt x="528" y="1162"/>
                </a:lnTo>
                <a:lnTo>
                  <a:pt x="597" y="1141"/>
                </a:lnTo>
                <a:lnTo>
                  <a:pt x="586" y="1099"/>
                </a:lnTo>
                <a:lnTo>
                  <a:pt x="609" y="1060"/>
                </a:lnTo>
                <a:lnTo>
                  <a:pt x="597" y="1049"/>
                </a:lnTo>
                <a:lnTo>
                  <a:pt x="609" y="1049"/>
                </a:lnTo>
                <a:lnTo>
                  <a:pt x="609" y="999"/>
                </a:lnTo>
                <a:lnTo>
                  <a:pt x="625" y="986"/>
                </a:lnTo>
                <a:lnTo>
                  <a:pt x="620" y="965"/>
                </a:lnTo>
                <a:lnTo>
                  <a:pt x="677" y="907"/>
                </a:lnTo>
                <a:lnTo>
                  <a:pt x="699" y="851"/>
                </a:lnTo>
                <a:lnTo>
                  <a:pt x="694" y="805"/>
                </a:lnTo>
                <a:lnTo>
                  <a:pt x="665" y="765"/>
                </a:lnTo>
                <a:lnTo>
                  <a:pt x="694" y="704"/>
                </a:lnTo>
                <a:lnTo>
                  <a:pt x="686" y="169"/>
                </a:lnTo>
                <a:lnTo>
                  <a:pt x="636" y="45"/>
                </a:lnTo>
                <a:lnTo>
                  <a:pt x="631" y="0"/>
                </a:lnTo>
                <a:lnTo>
                  <a:pt x="155" y="0"/>
                </a:lnTo>
                <a:lnTo>
                  <a:pt x="234" y="79"/>
                </a:lnTo>
                <a:lnTo>
                  <a:pt x="239" y="108"/>
                </a:lnTo>
                <a:lnTo>
                  <a:pt x="234" y="147"/>
                </a:lnTo>
                <a:lnTo>
                  <a:pt x="205" y="203"/>
                </a:lnTo>
                <a:lnTo>
                  <a:pt x="86" y="242"/>
                </a:lnTo>
                <a:lnTo>
                  <a:pt x="74" y="276"/>
                </a:lnTo>
                <a:lnTo>
                  <a:pt x="104" y="311"/>
                </a:lnTo>
                <a:lnTo>
                  <a:pt x="104" y="341"/>
                </a:lnTo>
                <a:lnTo>
                  <a:pt x="63" y="402"/>
                </a:lnTo>
                <a:lnTo>
                  <a:pt x="18" y="431"/>
                </a:lnTo>
                <a:lnTo>
                  <a:pt x="23" y="471"/>
                </a:lnTo>
                <a:lnTo>
                  <a:pt x="13" y="47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6400800" y="2852640"/>
            <a:ext cx="819000" cy="465120"/>
          </a:xfrm>
          <a:custGeom>
            <a:avLst/>
            <a:gdLst/>
            <a:ahLst/>
            <a:rect l="l" t="t" r="r" b="b"/>
            <a:pathLst>
              <a:path w="1033" h="585">
                <a:moveTo>
                  <a:pt x="875" y="62"/>
                </a:moveTo>
                <a:lnTo>
                  <a:pt x="126" y="62"/>
                </a:lnTo>
                <a:lnTo>
                  <a:pt x="121" y="0"/>
                </a:lnTo>
                <a:lnTo>
                  <a:pt x="0" y="70"/>
                </a:lnTo>
                <a:lnTo>
                  <a:pt x="34" y="585"/>
                </a:lnTo>
                <a:lnTo>
                  <a:pt x="563" y="585"/>
                </a:lnTo>
                <a:lnTo>
                  <a:pt x="857" y="585"/>
                </a:lnTo>
                <a:lnTo>
                  <a:pt x="881" y="551"/>
                </a:lnTo>
                <a:lnTo>
                  <a:pt x="926" y="562"/>
                </a:lnTo>
                <a:lnTo>
                  <a:pt x="971" y="546"/>
                </a:lnTo>
                <a:lnTo>
                  <a:pt x="1033" y="477"/>
                </a:lnTo>
                <a:lnTo>
                  <a:pt x="971" y="420"/>
                </a:lnTo>
                <a:lnTo>
                  <a:pt x="965" y="391"/>
                </a:lnTo>
                <a:lnTo>
                  <a:pt x="949" y="386"/>
                </a:lnTo>
                <a:lnTo>
                  <a:pt x="944" y="341"/>
                </a:lnTo>
                <a:lnTo>
                  <a:pt x="962" y="318"/>
                </a:lnTo>
                <a:lnTo>
                  <a:pt x="949" y="291"/>
                </a:lnTo>
                <a:lnTo>
                  <a:pt x="989" y="226"/>
                </a:lnTo>
                <a:lnTo>
                  <a:pt x="1012" y="204"/>
                </a:lnTo>
                <a:lnTo>
                  <a:pt x="962" y="177"/>
                </a:lnTo>
                <a:lnTo>
                  <a:pt x="931" y="97"/>
                </a:lnTo>
                <a:lnTo>
                  <a:pt x="875" y="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483320" y="2324160"/>
            <a:ext cx="238320" cy="447480"/>
          </a:xfrm>
          <a:custGeom>
            <a:avLst/>
            <a:gdLst/>
            <a:ahLst/>
            <a:rect l="l" t="t" r="r" b="b"/>
            <a:pathLst>
              <a:path w="298" h="564">
                <a:moveTo>
                  <a:pt x="298" y="490"/>
                </a:moveTo>
                <a:lnTo>
                  <a:pt x="248" y="415"/>
                </a:lnTo>
                <a:lnTo>
                  <a:pt x="208" y="210"/>
                </a:lnTo>
                <a:lnTo>
                  <a:pt x="169" y="0"/>
                </a:lnTo>
                <a:lnTo>
                  <a:pt x="124" y="3"/>
                </a:lnTo>
                <a:lnTo>
                  <a:pt x="106" y="63"/>
                </a:lnTo>
                <a:lnTo>
                  <a:pt x="106" y="79"/>
                </a:lnTo>
                <a:lnTo>
                  <a:pt x="95" y="113"/>
                </a:lnTo>
                <a:lnTo>
                  <a:pt x="106" y="158"/>
                </a:lnTo>
                <a:lnTo>
                  <a:pt x="45" y="210"/>
                </a:lnTo>
                <a:lnTo>
                  <a:pt x="39" y="291"/>
                </a:lnTo>
                <a:lnTo>
                  <a:pt x="5" y="381"/>
                </a:lnTo>
                <a:lnTo>
                  <a:pt x="0" y="542"/>
                </a:lnTo>
                <a:lnTo>
                  <a:pt x="18" y="564"/>
                </a:lnTo>
                <a:lnTo>
                  <a:pt x="219" y="564"/>
                </a:lnTo>
                <a:lnTo>
                  <a:pt x="275" y="530"/>
                </a:lnTo>
                <a:lnTo>
                  <a:pt x="293" y="535"/>
                </a:lnTo>
                <a:lnTo>
                  <a:pt x="298" y="49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7324560" y="2374920"/>
            <a:ext cx="243000" cy="396720"/>
          </a:xfrm>
          <a:custGeom>
            <a:avLst/>
            <a:gdLst/>
            <a:ahLst/>
            <a:rect l="l" t="t" r="r" b="b"/>
            <a:pathLst>
              <a:path w="307" h="501">
                <a:moveTo>
                  <a:pt x="217" y="501"/>
                </a:moveTo>
                <a:lnTo>
                  <a:pt x="199" y="479"/>
                </a:lnTo>
                <a:lnTo>
                  <a:pt x="204" y="318"/>
                </a:lnTo>
                <a:lnTo>
                  <a:pt x="239" y="228"/>
                </a:lnTo>
                <a:lnTo>
                  <a:pt x="244" y="149"/>
                </a:lnTo>
                <a:lnTo>
                  <a:pt x="307" y="97"/>
                </a:lnTo>
                <a:lnTo>
                  <a:pt x="294" y="50"/>
                </a:lnTo>
                <a:lnTo>
                  <a:pt x="307" y="16"/>
                </a:lnTo>
                <a:lnTo>
                  <a:pt x="307" y="0"/>
                </a:lnTo>
                <a:lnTo>
                  <a:pt x="0" y="0"/>
                </a:lnTo>
                <a:lnTo>
                  <a:pt x="10" y="80"/>
                </a:lnTo>
                <a:lnTo>
                  <a:pt x="28" y="120"/>
                </a:lnTo>
                <a:lnTo>
                  <a:pt x="10" y="204"/>
                </a:lnTo>
                <a:lnTo>
                  <a:pt x="34" y="275"/>
                </a:lnTo>
                <a:lnTo>
                  <a:pt x="28" y="296"/>
                </a:lnTo>
                <a:lnTo>
                  <a:pt x="63" y="318"/>
                </a:lnTo>
                <a:lnTo>
                  <a:pt x="84" y="501"/>
                </a:lnTo>
                <a:lnTo>
                  <a:pt x="217" y="5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7142040" y="3019320"/>
            <a:ext cx="220680" cy="433440"/>
          </a:xfrm>
          <a:custGeom>
            <a:avLst/>
            <a:gdLst/>
            <a:ahLst/>
            <a:rect l="l" t="t" r="r" b="b"/>
            <a:pathLst>
              <a:path w="278" h="546">
                <a:moveTo>
                  <a:pt x="12" y="417"/>
                </a:moveTo>
                <a:lnTo>
                  <a:pt x="57" y="467"/>
                </a:lnTo>
                <a:lnTo>
                  <a:pt x="136" y="496"/>
                </a:lnTo>
                <a:lnTo>
                  <a:pt x="147" y="546"/>
                </a:lnTo>
                <a:lnTo>
                  <a:pt x="170" y="517"/>
                </a:lnTo>
                <a:lnTo>
                  <a:pt x="244" y="391"/>
                </a:lnTo>
                <a:lnTo>
                  <a:pt x="249" y="330"/>
                </a:lnTo>
                <a:lnTo>
                  <a:pt x="267" y="318"/>
                </a:lnTo>
                <a:lnTo>
                  <a:pt x="278" y="257"/>
                </a:lnTo>
                <a:lnTo>
                  <a:pt x="222" y="188"/>
                </a:lnTo>
                <a:lnTo>
                  <a:pt x="244" y="154"/>
                </a:lnTo>
                <a:lnTo>
                  <a:pt x="257" y="91"/>
                </a:lnTo>
                <a:lnTo>
                  <a:pt x="107" y="0"/>
                </a:lnTo>
                <a:lnTo>
                  <a:pt x="86" y="21"/>
                </a:lnTo>
                <a:lnTo>
                  <a:pt x="46" y="86"/>
                </a:lnTo>
                <a:lnTo>
                  <a:pt x="57" y="113"/>
                </a:lnTo>
                <a:lnTo>
                  <a:pt x="39" y="136"/>
                </a:lnTo>
                <a:lnTo>
                  <a:pt x="46" y="181"/>
                </a:lnTo>
                <a:lnTo>
                  <a:pt x="63" y="188"/>
                </a:lnTo>
                <a:lnTo>
                  <a:pt x="68" y="215"/>
                </a:lnTo>
                <a:lnTo>
                  <a:pt x="131" y="273"/>
                </a:lnTo>
                <a:lnTo>
                  <a:pt x="68" y="341"/>
                </a:lnTo>
                <a:lnTo>
                  <a:pt x="21" y="357"/>
                </a:lnTo>
                <a:lnTo>
                  <a:pt x="0" y="404"/>
                </a:lnTo>
                <a:lnTo>
                  <a:pt x="12" y="417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7604280" y="2898720"/>
            <a:ext cx="90360" cy="128520"/>
          </a:xfrm>
          <a:custGeom>
            <a:avLst/>
            <a:gdLst/>
            <a:ahLst/>
            <a:rect l="l" t="t" r="r" b="b"/>
            <a:pathLst>
              <a:path w="115" h="162">
                <a:moveTo>
                  <a:pt x="16" y="162"/>
                </a:moveTo>
                <a:lnTo>
                  <a:pt x="97" y="129"/>
                </a:lnTo>
                <a:lnTo>
                  <a:pt x="115" y="72"/>
                </a:lnTo>
                <a:lnTo>
                  <a:pt x="91" y="55"/>
                </a:lnTo>
                <a:lnTo>
                  <a:pt x="68" y="0"/>
                </a:lnTo>
                <a:lnTo>
                  <a:pt x="0" y="0"/>
                </a:lnTo>
                <a:lnTo>
                  <a:pt x="16" y="162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7367760" y="2898720"/>
            <a:ext cx="250560" cy="182520"/>
          </a:xfrm>
          <a:custGeom>
            <a:avLst/>
            <a:gdLst/>
            <a:ahLst/>
            <a:rect l="l" t="t" r="r" b="b"/>
            <a:pathLst>
              <a:path w="316" h="230">
                <a:moveTo>
                  <a:pt x="12" y="230"/>
                </a:moveTo>
                <a:lnTo>
                  <a:pt x="118" y="196"/>
                </a:lnTo>
                <a:lnTo>
                  <a:pt x="152" y="169"/>
                </a:lnTo>
                <a:lnTo>
                  <a:pt x="231" y="169"/>
                </a:lnTo>
                <a:lnTo>
                  <a:pt x="316" y="163"/>
                </a:lnTo>
                <a:lnTo>
                  <a:pt x="300" y="0"/>
                </a:lnTo>
                <a:lnTo>
                  <a:pt x="17" y="0"/>
                </a:lnTo>
                <a:lnTo>
                  <a:pt x="23" y="163"/>
                </a:lnTo>
                <a:lnTo>
                  <a:pt x="34" y="185"/>
                </a:lnTo>
                <a:lnTo>
                  <a:pt x="0" y="212"/>
                </a:lnTo>
                <a:lnTo>
                  <a:pt x="12" y="23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172200" y="3151080"/>
            <a:ext cx="673200" cy="631800"/>
          </a:xfrm>
          <a:custGeom>
            <a:avLst/>
            <a:gdLst/>
            <a:ahLst/>
            <a:rect l="l" t="t" r="r" b="b"/>
            <a:pathLst>
              <a:path w="848" h="798">
                <a:moveTo>
                  <a:pt x="0" y="514"/>
                </a:moveTo>
                <a:lnTo>
                  <a:pt x="50" y="507"/>
                </a:lnTo>
                <a:lnTo>
                  <a:pt x="90" y="376"/>
                </a:lnTo>
                <a:lnTo>
                  <a:pt x="115" y="381"/>
                </a:lnTo>
                <a:lnTo>
                  <a:pt x="115" y="404"/>
                </a:lnTo>
                <a:lnTo>
                  <a:pt x="142" y="393"/>
                </a:lnTo>
                <a:lnTo>
                  <a:pt x="131" y="359"/>
                </a:lnTo>
                <a:lnTo>
                  <a:pt x="154" y="318"/>
                </a:lnTo>
                <a:lnTo>
                  <a:pt x="194" y="284"/>
                </a:lnTo>
                <a:lnTo>
                  <a:pt x="205" y="302"/>
                </a:lnTo>
                <a:lnTo>
                  <a:pt x="233" y="284"/>
                </a:lnTo>
                <a:lnTo>
                  <a:pt x="291" y="239"/>
                </a:lnTo>
                <a:lnTo>
                  <a:pt x="325" y="79"/>
                </a:lnTo>
                <a:lnTo>
                  <a:pt x="312" y="11"/>
                </a:lnTo>
                <a:lnTo>
                  <a:pt x="341" y="0"/>
                </a:lnTo>
                <a:lnTo>
                  <a:pt x="352" y="216"/>
                </a:lnTo>
                <a:lnTo>
                  <a:pt x="535" y="216"/>
                </a:lnTo>
                <a:lnTo>
                  <a:pt x="541" y="331"/>
                </a:lnTo>
                <a:lnTo>
                  <a:pt x="604" y="273"/>
                </a:lnTo>
                <a:lnTo>
                  <a:pt x="632" y="273"/>
                </a:lnTo>
                <a:lnTo>
                  <a:pt x="656" y="234"/>
                </a:lnTo>
                <a:lnTo>
                  <a:pt x="695" y="257"/>
                </a:lnTo>
                <a:lnTo>
                  <a:pt x="717" y="257"/>
                </a:lnTo>
                <a:lnTo>
                  <a:pt x="724" y="239"/>
                </a:lnTo>
                <a:lnTo>
                  <a:pt x="763" y="216"/>
                </a:lnTo>
                <a:lnTo>
                  <a:pt x="819" y="239"/>
                </a:lnTo>
                <a:lnTo>
                  <a:pt x="848" y="302"/>
                </a:lnTo>
                <a:lnTo>
                  <a:pt x="837" y="347"/>
                </a:lnTo>
                <a:lnTo>
                  <a:pt x="740" y="273"/>
                </a:lnTo>
                <a:lnTo>
                  <a:pt x="729" y="341"/>
                </a:lnTo>
                <a:lnTo>
                  <a:pt x="656" y="428"/>
                </a:lnTo>
                <a:lnTo>
                  <a:pt x="632" y="415"/>
                </a:lnTo>
                <a:lnTo>
                  <a:pt x="587" y="514"/>
                </a:lnTo>
                <a:lnTo>
                  <a:pt x="519" y="473"/>
                </a:lnTo>
                <a:lnTo>
                  <a:pt x="501" y="548"/>
                </a:lnTo>
                <a:lnTo>
                  <a:pt x="420" y="683"/>
                </a:lnTo>
                <a:lnTo>
                  <a:pt x="433" y="695"/>
                </a:lnTo>
                <a:lnTo>
                  <a:pt x="427" y="724"/>
                </a:lnTo>
                <a:lnTo>
                  <a:pt x="399" y="742"/>
                </a:lnTo>
                <a:lnTo>
                  <a:pt x="325" y="746"/>
                </a:lnTo>
                <a:lnTo>
                  <a:pt x="318" y="769"/>
                </a:lnTo>
                <a:lnTo>
                  <a:pt x="262" y="785"/>
                </a:lnTo>
                <a:lnTo>
                  <a:pt x="233" y="764"/>
                </a:lnTo>
                <a:lnTo>
                  <a:pt x="189" y="798"/>
                </a:lnTo>
                <a:lnTo>
                  <a:pt x="136" y="758"/>
                </a:lnTo>
                <a:lnTo>
                  <a:pt x="124" y="717"/>
                </a:lnTo>
                <a:lnTo>
                  <a:pt x="68" y="690"/>
                </a:lnTo>
                <a:lnTo>
                  <a:pt x="0" y="575"/>
                </a:lnTo>
                <a:lnTo>
                  <a:pt x="0" y="51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5842080" y="2911320"/>
            <a:ext cx="603000" cy="644760"/>
          </a:xfrm>
          <a:custGeom>
            <a:avLst/>
            <a:gdLst/>
            <a:ahLst/>
            <a:rect l="l" t="t" r="r" b="b"/>
            <a:pathLst>
              <a:path w="758" h="812">
                <a:moveTo>
                  <a:pt x="29" y="647"/>
                </a:moveTo>
                <a:lnTo>
                  <a:pt x="18" y="652"/>
                </a:lnTo>
                <a:lnTo>
                  <a:pt x="0" y="56"/>
                </a:lnTo>
                <a:lnTo>
                  <a:pt x="233" y="56"/>
                </a:lnTo>
                <a:lnTo>
                  <a:pt x="418" y="119"/>
                </a:lnTo>
                <a:lnTo>
                  <a:pt x="526" y="95"/>
                </a:lnTo>
                <a:lnTo>
                  <a:pt x="629" y="34"/>
                </a:lnTo>
                <a:lnTo>
                  <a:pt x="736" y="0"/>
                </a:lnTo>
                <a:lnTo>
                  <a:pt x="758" y="302"/>
                </a:lnTo>
                <a:lnTo>
                  <a:pt x="729" y="311"/>
                </a:lnTo>
                <a:lnTo>
                  <a:pt x="742" y="379"/>
                </a:lnTo>
                <a:lnTo>
                  <a:pt x="708" y="539"/>
                </a:lnTo>
                <a:lnTo>
                  <a:pt x="650" y="584"/>
                </a:lnTo>
                <a:lnTo>
                  <a:pt x="621" y="600"/>
                </a:lnTo>
                <a:lnTo>
                  <a:pt x="612" y="584"/>
                </a:lnTo>
                <a:lnTo>
                  <a:pt x="571" y="618"/>
                </a:lnTo>
                <a:lnTo>
                  <a:pt x="548" y="660"/>
                </a:lnTo>
                <a:lnTo>
                  <a:pt x="560" y="692"/>
                </a:lnTo>
                <a:lnTo>
                  <a:pt x="532" y="704"/>
                </a:lnTo>
                <a:lnTo>
                  <a:pt x="532" y="681"/>
                </a:lnTo>
                <a:lnTo>
                  <a:pt x="508" y="676"/>
                </a:lnTo>
                <a:lnTo>
                  <a:pt x="469" y="807"/>
                </a:lnTo>
                <a:lnTo>
                  <a:pt x="418" y="812"/>
                </a:lnTo>
                <a:lnTo>
                  <a:pt x="372" y="773"/>
                </a:lnTo>
                <a:lnTo>
                  <a:pt x="361" y="739"/>
                </a:lnTo>
                <a:lnTo>
                  <a:pt x="321" y="767"/>
                </a:lnTo>
                <a:lnTo>
                  <a:pt x="289" y="773"/>
                </a:lnTo>
                <a:lnTo>
                  <a:pt x="255" y="744"/>
                </a:lnTo>
                <a:lnTo>
                  <a:pt x="228" y="760"/>
                </a:lnTo>
                <a:lnTo>
                  <a:pt x="212" y="760"/>
                </a:lnTo>
                <a:lnTo>
                  <a:pt x="187" y="733"/>
                </a:lnTo>
                <a:lnTo>
                  <a:pt x="126" y="715"/>
                </a:lnTo>
                <a:lnTo>
                  <a:pt x="86" y="652"/>
                </a:lnTo>
                <a:lnTo>
                  <a:pt x="29" y="64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097680" y="4146480"/>
            <a:ext cx="701640" cy="600120"/>
          </a:xfrm>
          <a:custGeom>
            <a:avLst/>
            <a:gdLst/>
            <a:ahLst/>
            <a:rect l="l" t="t" r="r" b="b"/>
            <a:pathLst>
              <a:path w="884" h="757">
                <a:moveTo>
                  <a:pt x="475" y="757"/>
                </a:moveTo>
                <a:lnTo>
                  <a:pt x="475" y="728"/>
                </a:lnTo>
                <a:lnTo>
                  <a:pt x="534" y="701"/>
                </a:lnTo>
                <a:lnTo>
                  <a:pt x="509" y="633"/>
                </a:lnTo>
                <a:lnTo>
                  <a:pt x="635" y="633"/>
                </a:lnTo>
                <a:lnTo>
                  <a:pt x="782" y="494"/>
                </a:lnTo>
                <a:lnTo>
                  <a:pt x="782" y="449"/>
                </a:lnTo>
                <a:lnTo>
                  <a:pt x="884" y="324"/>
                </a:lnTo>
                <a:lnTo>
                  <a:pt x="669" y="97"/>
                </a:lnTo>
                <a:lnTo>
                  <a:pt x="466" y="97"/>
                </a:lnTo>
                <a:lnTo>
                  <a:pt x="466" y="63"/>
                </a:lnTo>
                <a:lnTo>
                  <a:pt x="435" y="29"/>
                </a:lnTo>
                <a:lnTo>
                  <a:pt x="414" y="40"/>
                </a:lnTo>
                <a:lnTo>
                  <a:pt x="414" y="16"/>
                </a:lnTo>
                <a:lnTo>
                  <a:pt x="169" y="0"/>
                </a:lnTo>
                <a:lnTo>
                  <a:pt x="45" y="50"/>
                </a:lnTo>
                <a:lnTo>
                  <a:pt x="0" y="124"/>
                </a:lnTo>
                <a:lnTo>
                  <a:pt x="62" y="176"/>
                </a:lnTo>
                <a:lnTo>
                  <a:pt x="90" y="176"/>
                </a:lnTo>
                <a:lnTo>
                  <a:pt x="153" y="302"/>
                </a:lnTo>
                <a:lnTo>
                  <a:pt x="277" y="417"/>
                </a:lnTo>
                <a:lnTo>
                  <a:pt x="272" y="439"/>
                </a:lnTo>
                <a:lnTo>
                  <a:pt x="306" y="491"/>
                </a:lnTo>
                <a:lnTo>
                  <a:pt x="358" y="525"/>
                </a:lnTo>
                <a:lnTo>
                  <a:pt x="380" y="615"/>
                </a:lnTo>
                <a:lnTo>
                  <a:pt x="414" y="638"/>
                </a:lnTo>
                <a:lnTo>
                  <a:pt x="435" y="688"/>
                </a:lnTo>
                <a:lnTo>
                  <a:pt x="435" y="735"/>
                </a:lnTo>
                <a:lnTo>
                  <a:pt x="475" y="75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104240" y="3295800"/>
            <a:ext cx="141120" cy="255600"/>
          </a:xfrm>
          <a:custGeom>
            <a:avLst/>
            <a:gdLst/>
            <a:ahLst/>
            <a:rect l="l" t="t" r="r" b="b"/>
            <a:pathLst>
              <a:path w="178" h="322">
                <a:moveTo>
                  <a:pt x="0" y="34"/>
                </a:moveTo>
                <a:lnTo>
                  <a:pt x="23" y="0"/>
                </a:lnTo>
                <a:lnTo>
                  <a:pt x="68" y="11"/>
                </a:lnTo>
                <a:lnTo>
                  <a:pt x="47" y="56"/>
                </a:lnTo>
                <a:lnTo>
                  <a:pt x="52" y="90"/>
                </a:lnTo>
                <a:lnTo>
                  <a:pt x="149" y="243"/>
                </a:lnTo>
                <a:lnTo>
                  <a:pt x="178" y="300"/>
                </a:lnTo>
                <a:lnTo>
                  <a:pt x="167" y="322"/>
                </a:lnTo>
                <a:lnTo>
                  <a:pt x="47" y="322"/>
                </a:lnTo>
                <a:lnTo>
                  <a:pt x="0" y="3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2314440" y="3817800"/>
            <a:ext cx="976320" cy="1059120"/>
          </a:xfrm>
          <a:custGeom>
            <a:avLst/>
            <a:gdLst/>
            <a:ahLst/>
            <a:rect l="l" t="t" r="r" b="b"/>
            <a:pathLst>
              <a:path w="1230" h="1335">
                <a:moveTo>
                  <a:pt x="465" y="1182"/>
                </a:moveTo>
                <a:lnTo>
                  <a:pt x="1133" y="1182"/>
                </a:lnTo>
                <a:lnTo>
                  <a:pt x="1207" y="113"/>
                </a:lnTo>
                <a:lnTo>
                  <a:pt x="1225" y="113"/>
                </a:lnTo>
                <a:lnTo>
                  <a:pt x="1230" y="0"/>
                </a:lnTo>
                <a:lnTo>
                  <a:pt x="147" y="0"/>
                </a:lnTo>
                <a:lnTo>
                  <a:pt x="0" y="1335"/>
                </a:lnTo>
                <a:lnTo>
                  <a:pt x="152" y="1335"/>
                </a:lnTo>
                <a:lnTo>
                  <a:pt x="163" y="1222"/>
                </a:lnTo>
                <a:lnTo>
                  <a:pt x="470" y="1222"/>
                </a:lnTo>
                <a:lnTo>
                  <a:pt x="465" y="118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5486400" y="4946760"/>
            <a:ext cx="1154160" cy="1191960"/>
          </a:xfrm>
          <a:custGeom>
            <a:avLst/>
            <a:gdLst/>
            <a:ahLst/>
            <a:rect l="l" t="t" r="r" b="b"/>
            <a:pathLst>
              <a:path w="1455" h="1502">
                <a:moveTo>
                  <a:pt x="39" y="146"/>
                </a:moveTo>
                <a:lnTo>
                  <a:pt x="102" y="99"/>
                </a:lnTo>
                <a:lnTo>
                  <a:pt x="95" y="133"/>
                </a:lnTo>
                <a:lnTo>
                  <a:pt x="255" y="120"/>
                </a:lnTo>
                <a:lnTo>
                  <a:pt x="244" y="146"/>
                </a:lnTo>
                <a:lnTo>
                  <a:pt x="391" y="228"/>
                </a:lnTo>
                <a:lnTo>
                  <a:pt x="442" y="298"/>
                </a:lnTo>
                <a:lnTo>
                  <a:pt x="487" y="286"/>
                </a:lnTo>
                <a:lnTo>
                  <a:pt x="607" y="253"/>
                </a:lnTo>
                <a:lnTo>
                  <a:pt x="628" y="207"/>
                </a:lnTo>
                <a:lnTo>
                  <a:pt x="708" y="228"/>
                </a:lnTo>
                <a:lnTo>
                  <a:pt x="790" y="309"/>
                </a:lnTo>
                <a:lnTo>
                  <a:pt x="797" y="343"/>
                </a:lnTo>
                <a:lnTo>
                  <a:pt x="921" y="456"/>
                </a:lnTo>
                <a:lnTo>
                  <a:pt x="932" y="553"/>
                </a:lnTo>
                <a:lnTo>
                  <a:pt x="921" y="712"/>
                </a:lnTo>
                <a:lnTo>
                  <a:pt x="932" y="758"/>
                </a:lnTo>
                <a:lnTo>
                  <a:pt x="950" y="724"/>
                </a:lnTo>
                <a:lnTo>
                  <a:pt x="979" y="742"/>
                </a:lnTo>
                <a:lnTo>
                  <a:pt x="972" y="871"/>
                </a:lnTo>
                <a:lnTo>
                  <a:pt x="1040" y="992"/>
                </a:lnTo>
                <a:lnTo>
                  <a:pt x="1069" y="979"/>
                </a:lnTo>
                <a:lnTo>
                  <a:pt x="1079" y="1048"/>
                </a:lnTo>
                <a:lnTo>
                  <a:pt x="1103" y="1048"/>
                </a:lnTo>
                <a:lnTo>
                  <a:pt x="1092" y="1083"/>
                </a:lnTo>
                <a:lnTo>
                  <a:pt x="1148" y="1207"/>
                </a:lnTo>
                <a:lnTo>
                  <a:pt x="1216" y="1252"/>
                </a:lnTo>
                <a:lnTo>
                  <a:pt x="1256" y="1342"/>
                </a:lnTo>
                <a:lnTo>
                  <a:pt x="1256" y="1400"/>
                </a:lnTo>
                <a:lnTo>
                  <a:pt x="1318" y="1416"/>
                </a:lnTo>
                <a:lnTo>
                  <a:pt x="1397" y="1378"/>
                </a:lnTo>
                <a:lnTo>
                  <a:pt x="1410" y="1389"/>
                </a:lnTo>
                <a:lnTo>
                  <a:pt x="1376" y="1446"/>
                </a:lnTo>
                <a:lnTo>
                  <a:pt x="1324" y="1502"/>
                </a:lnTo>
                <a:lnTo>
                  <a:pt x="1381" y="1463"/>
                </a:lnTo>
                <a:lnTo>
                  <a:pt x="1426" y="1394"/>
                </a:lnTo>
                <a:lnTo>
                  <a:pt x="1455" y="1191"/>
                </a:lnTo>
                <a:lnTo>
                  <a:pt x="1450" y="974"/>
                </a:lnTo>
                <a:lnTo>
                  <a:pt x="1347" y="730"/>
                </a:lnTo>
                <a:lnTo>
                  <a:pt x="1335" y="582"/>
                </a:lnTo>
                <a:lnTo>
                  <a:pt x="1239" y="417"/>
                </a:lnTo>
                <a:lnTo>
                  <a:pt x="1137" y="81"/>
                </a:lnTo>
                <a:lnTo>
                  <a:pt x="1148" y="59"/>
                </a:lnTo>
                <a:lnTo>
                  <a:pt x="1061" y="38"/>
                </a:lnTo>
                <a:lnTo>
                  <a:pt x="1045" y="54"/>
                </a:lnTo>
                <a:lnTo>
                  <a:pt x="1053" y="146"/>
                </a:lnTo>
                <a:lnTo>
                  <a:pt x="1022" y="146"/>
                </a:lnTo>
                <a:lnTo>
                  <a:pt x="1013" y="99"/>
                </a:lnTo>
                <a:lnTo>
                  <a:pt x="517" y="65"/>
                </a:lnTo>
                <a:lnTo>
                  <a:pt x="487" y="0"/>
                </a:lnTo>
                <a:lnTo>
                  <a:pt x="5" y="0"/>
                </a:lnTo>
                <a:lnTo>
                  <a:pt x="0" y="34"/>
                </a:lnTo>
                <a:lnTo>
                  <a:pt x="45" y="77"/>
                </a:lnTo>
                <a:lnTo>
                  <a:pt x="39" y="146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7378560" y="2744640"/>
            <a:ext cx="506520" cy="297000"/>
          </a:xfrm>
          <a:custGeom>
            <a:avLst/>
            <a:gdLst/>
            <a:ahLst/>
            <a:rect l="l" t="t" r="r" b="b"/>
            <a:pathLst>
              <a:path w="638" h="373">
                <a:moveTo>
                  <a:pt x="582" y="363"/>
                </a:moveTo>
                <a:lnTo>
                  <a:pt x="622" y="373"/>
                </a:lnTo>
                <a:lnTo>
                  <a:pt x="625" y="363"/>
                </a:lnTo>
                <a:lnTo>
                  <a:pt x="609" y="339"/>
                </a:lnTo>
                <a:lnTo>
                  <a:pt x="604" y="363"/>
                </a:lnTo>
                <a:lnTo>
                  <a:pt x="582" y="363"/>
                </a:lnTo>
                <a:lnTo>
                  <a:pt x="582" y="363"/>
                </a:lnTo>
                <a:close/>
                <a:moveTo>
                  <a:pt x="472" y="345"/>
                </a:moveTo>
                <a:lnTo>
                  <a:pt x="541" y="357"/>
                </a:lnTo>
                <a:lnTo>
                  <a:pt x="535" y="329"/>
                </a:lnTo>
                <a:lnTo>
                  <a:pt x="514" y="323"/>
                </a:lnTo>
                <a:lnTo>
                  <a:pt x="472" y="345"/>
                </a:lnTo>
                <a:lnTo>
                  <a:pt x="472" y="345"/>
                </a:lnTo>
                <a:close/>
                <a:moveTo>
                  <a:pt x="0" y="192"/>
                </a:moveTo>
                <a:lnTo>
                  <a:pt x="16" y="34"/>
                </a:lnTo>
                <a:lnTo>
                  <a:pt x="352" y="34"/>
                </a:lnTo>
                <a:lnTo>
                  <a:pt x="410" y="0"/>
                </a:lnTo>
                <a:lnTo>
                  <a:pt x="428" y="5"/>
                </a:lnTo>
                <a:lnTo>
                  <a:pt x="467" y="68"/>
                </a:lnTo>
                <a:lnTo>
                  <a:pt x="433" y="131"/>
                </a:lnTo>
                <a:lnTo>
                  <a:pt x="483" y="165"/>
                </a:lnTo>
                <a:lnTo>
                  <a:pt x="523" y="244"/>
                </a:lnTo>
                <a:lnTo>
                  <a:pt x="553" y="260"/>
                </a:lnTo>
                <a:lnTo>
                  <a:pt x="616" y="260"/>
                </a:lnTo>
                <a:lnTo>
                  <a:pt x="616" y="232"/>
                </a:lnTo>
                <a:lnTo>
                  <a:pt x="604" y="210"/>
                </a:lnTo>
                <a:lnTo>
                  <a:pt x="622" y="210"/>
                </a:lnTo>
                <a:lnTo>
                  <a:pt x="638" y="260"/>
                </a:lnTo>
                <a:lnTo>
                  <a:pt x="598" y="294"/>
                </a:lnTo>
                <a:lnTo>
                  <a:pt x="541" y="300"/>
                </a:lnTo>
                <a:lnTo>
                  <a:pt x="507" y="278"/>
                </a:lnTo>
                <a:lnTo>
                  <a:pt x="438" y="305"/>
                </a:lnTo>
                <a:lnTo>
                  <a:pt x="399" y="266"/>
                </a:lnTo>
                <a:lnTo>
                  <a:pt x="375" y="249"/>
                </a:lnTo>
                <a:lnTo>
                  <a:pt x="352" y="192"/>
                </a:lnTo>
                <a:lnTo>
                  <a:pt x="0" y="192"/>
                </a:lnTo>
                <a:lnTo>
                  <a:pt x="0" y="192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7618320" y="1947960"/>
            <a:ext cx="561960" cy="766800"/>
          </a:xfrm>
          <a:custGeom>
            <a:avLst/>
            <a:gdLst/>
            <a:ahLst/>
            <a:rect l="l" t="t" r="r" b="b"/>
            <a:pathLst>
              <a:path w="708" h="965">
                <a:moveTo>
                  <a:pt x="447" y="739"/>
                </a:moveTo>
                <a:lnTo>
                  <a:pt x="453" y="755"/>
                </a:lnTo>
                <a:lnTo>
                  <a:pt x="460" y="739"/>
                </a:lnTo>
                <a:lnTo>
                  <a:pt x="447" y="739"/>
                </a:lnTo>
                <a:lnTo>
                  <a:pt x="447" y="739"/>
                </a:lnTo>
                <a:close/>
                <a:moveTo>
                  <a:pt x="429" y="715"/>
                </a:moveTo>
                <a:lnTo>
                  <a:pt x="442" y="723"/>
                </a:lnTo>
                <a:lnTo>
                  <a:pt x="442" y="694"/>
                </a:lnTo>
                <a:lnTo>
                  <a:pt x="429" y="715"/>
                </a:lnTo>
                <a:lnTo>
                  <a:pt x="429" y="715"/>
                </a:lnTo>
                <a:close/>
                <a:moveTo>
                  <a:pt x="402" y="728"/>
                </a:moveTo>
                <a:lnTo>
                  <a:pt x="408" y="750"/>
                </a:lnTo>
                <a:lnTo>
                  <a:pt x="429" y="739"/>
                </a:lnTo>
                <a:lnTo>
                  <a:pt x="413" y="705"/>
                </a:lnTo>
                <a:lnTo>
                  <a:pt x="402" y="728"/>
                </a:lnTo>
                <a:lnTo>
                  <a:pt x="402" y="728"/>
                </a:lnTo>
                <a:close/>
                <a:moveTo>
                  <a:pt x="39" y="689"/>
                </a:moveTo>
                <a:lnTo>
                  <a:pt x="0" y="478"/>
                </a:lnTo>
                <a:lnTo>
                  <a:pt x="79" y="466"/>
                </a:lnTo>
                <a:lnTo>
                  <a:pt x="73" y="426"/>
                </a:lnTo>
                <a:lnTo>
                  <a:pt x="102" y="392"/>
                </a:lnTo>
                <a:lnTo>
                  <a:pt x="97" y="295"/>
                </a:lnTo>
                <a:lnTo>
                  <a:pt x="126" y="194"/>
                </a:lnTo>
                <a:lnTo>
                  <a:pt x="126" y="132"/>
                </a:lnTo>
                <a:lnTo>
                  <a:pt x="187" y="13"/>
                </a:lnTo>
                <a:lnTo>
                  <a:pt x="215" y="0"/>
                </a:lnTo>
                <a:lnTo>
                  <a:pt x="255" y="35"/>
                </a:lnTo>
                <a:lnTo>
                  <a:pt x="260" y="45"/>
                </a:lnTo>
                <a:lnTo>
                  <a:pt x="300" y="58"/>
                </a:lnTo>
                <a:lnTo>
                  <a:pt x="386" y="18"/>
                </a:lnTo>
                <a:lnTo>
                  <a:pt x="476" y="87"/>
                </a:lnTo>
                <a:lnTo>
                  <a:pt x="503" y="234"/>
                </a:lnTo>
                <a:lnTo>
                  <a:pt x="533" y="392"/>
                </a:lnTo>
                <a:lnTo>
                  <a:pt x="582" y="408"/>
                </a:lnTo>
                <a:lnTo>
                  <a:pt x="594" y="466"/>
                </a:lnTo>
                <a:lnTo>
                  <a:pt x="634" y="500"/>
                </a:lnTo>
                <a:lnTo>
                  <a:pt x="679" y="494"/>
                </a:lnTo>
                <a:lnTo>
                  <a:pt x="708" y="590"/>
                </a:lnTo>
                <a:lnTo>
                  <a:pt x="582" y="636"/>
                </a:lnTo>
                <a:lnTo>
                  <a:pt x="508" y="705"/>
                </a:lnTo>
                <a:lnTo>
                  <a:pt x="447" y="681"/>
                </a:lnTo>
                <a:lnTo>
                  <a:pt x="429" y="647"/>
                </a:lnTo>
                <a:lnTo>
                  <a:pt x="413" y="647"/>
                </a:lnTo>
                <a:lnTo>
                  <a:pt x="386" y="755"/>
                </a:lnTo>
                <a:lnTo>
                  <a:pt x="357" y="750"/>
                </a:lnTo>
                <a:lnTo>
                  <a:pt x="321" y="789"/>
                </a:lnTo>
                <a:lnTo>
                  <a:pt x="300" y="773"/>
                </a:lnTo>
                <a:lnTo>
                  <a:pt x="289" y="813"/>
                </a:lnTo>
                <a:lnTo>
                  <a:pt x="266" y="789"/>
                </a:lnTo>
                <a:lnTo>
                  <a:pt x="232" y="802"/>
                </a:lnTo>
                <a:lnTo>
                  <a:pt x="170" y="926"/>
                </a:lnTo>
                <a:lnTo>
                  <a:pt x="131" y="965"/>
                </a:lnTo>
                <a:lnTo>
                  <a:pt x="79" y="892"/>
                </a:lnTo>
                <a:lnTo>
                  <a:pt x="39" y="689"/>
                </a:lnTo>
                <a:lnTo>
                  <a:pt x="39" y="689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5952960" y="3876840"/>
            <a:ext cx="1273320" cy="527040"/>
          </a:xfrm>
          <a:custGeom>
            <a:avLst/>
            <a:gdLst/>
            <a:ahLst/>
            <a:rect l="l" t="t" r="r" b="b"/>
            <a:pathLst>
              <a:path w="1603" h="664">
                <a:moveTo>
                  <a:pt x="1558" y="346"/>
                </a:moveTo>
                <a:lnTo>
                  <a:pt x="1597" y="341"/>
                </a:lnTo>
                <a:lnTo>
                  <a:pt x="1603" y="249"/>
                </a:lnTo>
                <a:lnTo>
                  <a:pt x="1507" y="62"/>
                </a:lnTo>
                <a:lnTo>
                  <a:pt x="1513" y="0"/>
                </a:lnTo>
                <a:lnTo>
                  <a:pt x="462" y="0"/>
                </a:lnTo>
                <a:lnTo>
                  <a:pt x="456" y="79"/>
                </a:lnTo>
                <a:lnTo>
                  <a:pt x="422" y="86"/>
                </a:lnTo>
                <a:lnTo>
                  <a:pt x="395" y="136"/>
                </a:lnTo>
                <a:lnTo>
                  <a:pt x="354" y="129"/>
                </a:lnTo>
                <a:lnTo>
                  <a:pt x="309" y="170"/>
                </a:lnTo>
                <a:lnTo>
                  <a:pt x="296" y="147"/>
                </a:lnTo>
                <a:lnTo>
                  <a:pt x="253" y="170"/>
                </a:lnTo>
                <a:lnTo>
                  <a:pt x="235" y="210"/>
                </a:lnTo>
                <a:lnTo>
                  <a:pt x="142" y="262"/>
                </a:lnTo>
                <a:lnTo>
                  <a:pt x="68" y="273"/>
                </a:lnTo>
                <a:lnTo>
                  <a:pt x="38" y="328"/>
                </a:lnTo>
                <a:lnTo>
                  <a:pt x="0" y="341"/>
                </a:lnTo>
                <a:lnTo>
                  <a:pt x="0" y="391"/>
                </a:lnTo>
                <a:lnTo>
                  <a:pt x="223" y="391"/>
                </a:lnTo>
                <a:lnTo>
                  <a:pt x="349" y="341"/>
                </a:lnTo>
                <a:lnTo>
                  <a:pt x="593" y="357"/>
                </a:lnTo>
                <a:lnTo>
                  <a:pt x="593" y="380"/>
                </a:lnTo>
                <a:lnTo>
                  <a:pt x="614" y="370"/>
                </a:lnTo>
                <a:lnTo>
                  <a:pt x="643" y="402"/>
                </a:lnTo>
                <a:lnTo>
                  <a:pt x="643" y="436"/>
                </a:lnTo>
                <a:lnTo>
                  <a:pt x="848" y="436"/>
                </a:lnTo>
                <a:lnTo>
                  <a:pt x="1064" y="664"/>
                </a:lnTo>
                <a:lnTo>
                  <a:pt x="1200" y="619"/>
                </a:lnTo>
                <a:lnTo>
                  <a:pt x="1274" y="517"/>
                </a:lnTo>
                <a:lnTo>
                  <a:pt x="1405" y="483"/>
                </a:lnTo>
                <a:lnTo>
                  <a:pt x="1448" y="443"/>
                </a:lnTo>
                <a:lnTo>
                  <a:pt x="1448" y="397"/>
                </a:lnTo>
                <a:lnTo>
                  <a:pt x="1405" y="397"/>
                </a:lnTo>
                <a:lnTo>
                  <a:pt x="1439" y="336"/>
                </a:lnTo>
                <a:lnTo>
                  <a:pt x="1371" y="294"/>
                </a:lnTo>
                <a:lnTo>
                  <a:pt x="1427" y="278"/>
                </a:lnTo>
                <a:lnTo>
                  <a:pt x="1466" y="318"/>
                </a:lnTo>
                <a:lnTo>
                  <a:pt x="1495" y="318"/>
                </a:lnTo>
                <a:lnTo>
                  <a:pt x="1558" y="249"/>
                </a:lnTo>
                <a:lnTo>
                  <a:pt x="1540" y="176"/>
                </a:lnTo>
                <a:lnTo>
                  <a:pt x="1507" y="233"/>
                </a:lnTo>
                <a:lnTo>
                  <a:pt x="1495" y="170"/>
                </a:lnTo>
                <a:lnTo>
                  <a:pt x="1387" y="181"/>
                </a:lnTo>
                <a:lnTo>
                  <a:pt x="1382" y="95"/>
                </a:lnTo>
                <a:lnTo>
                  <a:pt x="1409" y="154"/>
                </a:lnTo>
                <a:lnTo>
                  <a:pt x="1489" y="113"/>
                </a:lnTo>
                <a:lnTo>
                  <a:pt x="1529" y="120"/>
                </a:lnTo>
                <a:lnTo>
                  <a:pt x="1590" y="249"/>
                </a:lnTo>
                <a:lnTo>
                  <a:pt x="1586" y="328"/>
                </a:lnTo>
                <a:lnTo>
                  <a:pt x="1558" y="34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6518160" y="2374920"/>
            <a:ext cx="1100160" cy="784080"/>
          </a:xfrm>
          <a:custGeom>
            <a:avLst/>
            <a:gdLst/>
            <a:ahLst/>
            <a:rect l="l" t="t" r="r" b="b"/>
            <a:pathLst>
              <a:path w="1386" h="988">
                <a:moveTo>
                  <a:pt x="1335" y="864"/>
                </a:moveTo>
                <a:lnTo>
                  <a:pt x="1335" y="858"/>
                </a:lnTo>
                <a:lnTo>
                  <a:pt x="1278" y="903"/>
                </a:lnTo>
                <a:lnTo>
                  <a:pt x="1091" y="932"/>
                </a:lnTo>
                <a:lnTo>
                  <a:pt x="1052" y="959"/>
                </a:lnTo>
                <a:lnTo>
                  <a:pt x="1052" y="982"/>
                </a:lnTo>
                <a:lnTo>
                  <a:pt x="1080" y="988"/>
                </a:lnTo>
                <a:lnTo>
                  <a:pt x="1348" y="909"/>
                </a:lnTo>
                <a:lnTo>
                  <a:pt x="1386" y="885"/>
                </a:lnTo>
                <a:lnTo>
                  <a:pt x="1375" y="875"/>
                </a:lnTo>
                <a:lnTo>
                  <a:pt x="1348" y="880"/>
                </a:lnTo>
                <a:lnTo>
                  <a:pt x="1301" y="903"/>
                </a:lnTo>
                <a:lnTo>
                  <a:pt x="1335" y="864"/>
                </a:lnTo>
                <a:lnTo>
                  <a:pt x="1335" y="864"/>
                </a:lnTo>
                <a:close/>
                <a:moveTo>
                  <a:pt x="755" y="670"/>
                </a:moveTo>
                <a:lnTo>
                  <a:pt x="813" y="704"/>
                </a:lnTo>
                <a:lnTo>
                  <a:pt x="841" y="785"/>
                </a:lnTo>
                <a:lnTo>
                  <a:pt x="892" y="812"/>
                </a:lnTo>
                <a:lnTo>
                  <a:pt x="1039" y="903"/>
                </a:lnTo>
                <a:lnTo>
                  <a:pt x="1028" y="966"/>
                </a:lnTo>
                <a:lnTo>
                  <a:pt x="1080" y="893"/>
                </a:lnTo>
                <a:lnTo>
                  <a:pt x="1068" y="875"/>
                </a:lnTo>
                <a:lnTo>
                  <a:pt x="1102" y="846"/>
                </a:lnTo>
                <a:lnTo>
                  <a:pt x="1091" y="824"/>
                </a:lnTo>
                <a:lnTo>
                  <a:pt x="1086" y="659"/>
                </a:lnTo>
                <a:lnTo>
                  <a:pt x="1102" y="499"/>
                </a:lnTo>
                <a:lnTo>
                  <a:pt x="1080" y="318"/>
                </a:lnTo>
                <a:lnTo>
                  <a:pt x="1046" y="294"/>
                </a:lnTo>
                <a:lnTo>
                  <a:pt x="1052" y="273"/>
                </a:lnTo>
                <a:lnTo>
                  <a:pt x="1028" y="203"/>
                </a:lnTo>
                <a:lnTo>
                  <a:pt x="1046" y="120"/>
                </a:lnTo>
                <a:lnTo>
                  <a:pt x="1028" y="79"/>
                </a:lnTo>
                <a:lnTo>
                  <a:pt x="1017" y="0"/>
                </a:lnTo>
                <a:lnTo>
                  <a:pt x="744" y="0"/>
                </a:lnTo>
                <a:lnTo>
                  <a:pt x="647" y="73"/>
                </a:lnTo>
                <a:lnTo>
                  <a:pt x="624" y="142"/>
                </a:lnTo>
                <a:lnTo>
                  <a:pt x="556" y="194"/>
                </a:lnTo>
                <a:lnTo>
                  <a:pt x="590" y="221"/>
                </a:lnTo>
                <a:lnTo>
                  <a:pt x="568" y="244"/>
                </a:lnTo>
                <a:lnTo>
                  <a:pt x="590" y="318"/>
                </a:lnTo>
                <a:lnTo>
                  <a:pt x="466" y="375"/>
                </a:lnTo>
                <a:lnTo>
                  <a:pt x="363" y="386"/>
                </a:lnTo>
                <a:lnTo>
                  <a:pt x="266" y="352"/>
                </a:lnTo>
                <a:lnTo>
                  <a:pt x="108" y="386"/>
                </a:lnTo>
                <a:lnTo>
                  <a:pt x="155" y="483"/>
                </a:lnTo>
                <a:lnTo>
                  <a:pt x="0" y="607"/>
                </a:lnTo>
                <a:lnTo>
                  <a:pt x="6" y="670"/>
                </a:lnTo>
                <a:lnTo>
                  <a:pt x="755" y="670"/>
                </a:lnTo>
                <a:lnTo>
                  <a:pt x="755" y="6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5083200" y="1938240"/>
            <a:ext cx="1073160" cy="1019160"/>
          </a:xfrm>
          <a:custGeom>
            <a:avLst/>
            <a:gdLst/>
            <a:ahLst/>
            <a:rect l="l" t="t" r="r" b="b"/>
            <a:pathLst>
              <a:path w="1353" h="1284">
                <a:moveTo>
                  <a:pt x="0" y="192"/>
                </a:moveTo>
                <a:lnTo>
                  <a:pt x="176" y="129"/>
                </a:lnTo>
                <a:lnTo>
                  <a:pt x="318" y="29"/>
                </a:lnTo>
                <a:lnTo>
                  <a:pt x="415" y="0"/>
                </a:lnTo>
                <a:lnTo>
                  <a:pt x="311" y="113"/>
                </a:lnTo>
                <a:lnTo>
                  <a:pt x="311" y="154"/>
                </a:lnTo>
                <a:lnTo>
                  <a:pt x="397" y="129"/>
                </a:lnTo>
                <a:lnTo>
                  <a:pt x="505" y="221"/>
                </a:lnTo>
                <a:lnTo>
                  <a:pt x="606" y="228"/>
                </a:lnTo>
                <a:lnTo>
                  <a:pt x="697" y="176"/>
                </a:lnTo>
                <a:lnTo>
                  <a:pt x="863" y="154"/>
                </a:lnTo>
                <a:lnTo>
                  <a:pt x="873" y="205"/>
                </a:lnTo>
                <a:lnTo>
                  <a:pt x="963" y="215"/>
                </a:lnTo>
                <a:lnTo>
                  <a:pt x="987" y="215"/>
                </a:lnTo>
                <a:lnTo>
                  <a:pt x="1010" y="289"/>
                </a:lnTo>
                <a:lnTo>
                  <a:pt x="1055" y="329"/>
                </a:lnTo>
                <a:lnTo>
                  <a:pt x="981" y="341"/>
                </a:lnTo>
                <a:lnTo>
                  <a:pt x="952" y="318"/>
                </a:lnTo>
                <a:lnTo>
                  <a:pt x="942" y="352"/>
                </a:lnTo>
                <a:lnTo>
                  <a:pt x="828" y="312"/>
                </a:lnTo>
                <a:lnTo>
                  <a:pt x="686" y="357"/>
                </a:lnTo>
                <a:lnTo>
                  <a:pt x="624" y="409"/>
                </a:lnTo>
                <a:lnTo>
                  <a:pt x="624" y="357"/>
                </a:lnTo>
                <a:lnTo>
                  <a:pt x="566" y="379"/>
                </a:lnTo>
                <a:lnTo>
                  <a:pt x="465" y="523"/>
                </a:lnTo>
                <a:lnTo>
                  <a:pt x="442" y="505"/>
                </a:lnTo>
                <a:lnTo>
                  <a:pt x="449" y="460"/>
                </a:lnTo>
                <a:lnTo>
                  <a:pt x="415" y="465"/>
                </a:lnTo>
                <a:lnTo>
                  <a:pt x="424" y="392"/>
                </a:lnTo>
                <a:lnTo>
                  <a:pt x="376" y="363"/>
                </a:lnTo>
                <a:lnTo>
                  <a:pt x="376" y="336"/>
                </a:lnTo>
                <a:lnTo>
                  <a:pt x="52" y="244"/>
                </a:lnTo>
                <a:lnTo>
                  <a:pt x="34" y="210"/>
                </a:lnTo>
                <a:lnTo>
                  <a:pt x="0" y="192"/>
                </a:lnTo>
                <a:lnTo>
                  <a:pt x="0" y="192"/>
                </a:lnTo>
                <a:close/>
                <a:moveTo>
                  <a:pt x="1353" y="977"/>
                </a:moveTo>
                <a:lnTo>
                  <a:pt x="1330" y="938"/>
                </a:lnTo>
                <a:lnTo>
                  <a:pt x="1296" y="807"/>
                </a:lnTo>
                <a:lnTo>
                  <a:pt x="1252" y="754"/>
                </a:lnTo>
                <a:lnTo>
                  <a:pt x="1179" y="780"/>
                </a:lnTo>
                <a:lnTo>
                  <a:pt x="1134" y="841"/>
                </a:lnTo>
                <a:lnTo>
                  <a:pt x="1102" y="846"/>
                </a:lnTo>
                <a:lnTo>
                  <a:pt x="1089" y="825"/>
                </a:lnTo>
                <a:lnTo>
                  <a:pt x="1105" y="772"/>
                </a:lnTo>
                <a:lnTo>
                  <a:pt x="1145" y="738"/>
                </a:lnTo>
                <a:lnTo>
                  <a:pt x="1184" y="672"/>
                </a:lnTo>
                <a:lnTo>
                  <a:pt x="1152" y="539"/>
                </a:lnTo>
                <a:lnTo>
                  <a:pt x="1168" y="528"/>
                </a:lnTo>
                <a:lnTo>
                  <a:pt x="1003" y="404"/>
                </a:lnTo>
                <a:lnTo>
                  <a:pt x="895" y="392"/>
                </a:lnTo>
                <a:lnTo>
                  <a:pt x="873" y="426"/>
                </a:lnTo>
                <a:lnTo>
                  <a:pt x="895" y="460"/>
                </a:lnTo>
                <a:lnTo>
                  <a:pt x="828" y="489"/>
                </a:lnTo>
                <a:lnTo>
                  <a:pt x="821" y="557"/>
                </a:lnTo>
                <a:lnTo>
                  <a:pt x="794" y="580"/>
                </a:lnTo>
                <a:lnTo>
                  <a:pt x="776" y="517"/>
                </a:lnTo>
                <a:lnTo>
                  <a:pt x="692" y="620"/>
                </a:lnTo>
                <a:lnTo>
                  <a:pt x="652" y="846"/>
                </a:lnTo>
                <a:lnTo>
                  <a:pt x="697" y="938"/>
                </a:lnTo>
                <a:lnTo>
                  <a:pt x="704" y="972"/>
                </a:lnTo>
                <a:lnTo>
                  <a:pt x="697" y="1074"/>
                </a:lnTo>
                <a:lnTo>
                  <a:pt x="634" y="1245"/>
                </a:lnTo>
                <a:lnTo>
                  <a:pt x="589" y="1272"/>
                </a:lnTo>
                <a:lnTo>
                  <a:pt x="952" y="1272"/>
                </a:lnTo>
                <a:lnTo>
                  <a:pt x="958" y="1284"/>
                </a:lnTo>
                <a:lnTo>
                  <a:pt x="1191" y="1284"/>
                </a:lnTo>
                <a:lnTo>
                  <a:pt x="1242" y="1222"/>
                </a:lnTo>
                <a:lnTo>
                  <a:pt x="1242" y="1189"/>
                </a:lnTo>
                <a:lnTo>
                  <a:pt x="1279" y="1137"/>
                </a:lnTo>
                <a:lnTo>
                  <a:pt x="1283" y="1098"/>
                </a:lnTo>
                <a:lnTo>
                  <a:pt x="1335" y="1080"/>
                </a:lnTo>
                <a:lnTo>
                  <a:pt x="1353" y="977"/>
                </a:lnTo>
                <a:lnTo>
                  <a:pt x="1353" y="97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6032520" y="3368520"/>
            <a:ext cx="1181160" cy="508320"/>
          </a:xfrm>
          <a:custGeom>
            <a:avLst/>
            <a:gdLst/>
            <a:ahLst/>
            <a:rect l="l" t="t" r="r" b="b"/>
            <a:pathLst>
              <a:path w="1487" h="640">
                <a:moveTo>
                  <a:pt x="0" y="640"/>
                </a:moveTo>
                <a:lnTo>
                  <a:pt x="104" y="627"/>
                </a:lnTo>
                <a:lnTo>
                  <a:pt x="178" y="539"/>
                </a:lnTo>
                <a:lnTo>
                  <a:pt x="302" y="442"/>
                </a:lnTo>
                <a:lnTo>
                  <a:pt x="314" y="481"/>
                </a:lnTo>
                <a:lnTo>
                  <a:pt x="366" y="521"/>
                </a:lnTo>
                <a:lnTo>
                  <a:pt x="409" y="487"/>
                </a:lnTo>
                <a:lnTo>
                  <a:pt x="440" y="508"/>
                </a:lnTo>
                <a:lnTo>
                  <a:pt x="496" y="492"/>
                </a:lnTo>
                <a:lnTo>
                  <a:pt x="501" y="469"/>
                </a:lnTo>
                <a:lnTo>
                  <a:pt x="575" y="465"/>
                </a:lnTo>
                <a:lnTo>
                  <a:pt x="603" y="447"/>
                </a:lnTo>
                <a:lnTo>
                  <a:pt x="609" y="419"/>
                </a:lnTo>
                <a:lnTo>
                  <a:pt x="596" y="408"/>
                </a:lnTo>
                <a:lnTo>
                  <a:pt x="677" y="271"/>
                </a:lnTo>
                <a:lnTo>
                  <a:pt x="695" y="198"/>
                </a:lnTo>
                <a:lnTo>
                  <a:pt x="762" y="239"/>
                </a:lnTo>
                <a:lnTo>
                  <a:pt x="807" y="142"/>
                </a:lnTo>
                <a:lnTo>
                  <a:pt x="830" y="153"/>
                </a:lnTo>
                <a:lnTo>
                  <a:pt x="904" y="68"/>
                </a:lnTo>
                <a:lnTo>
                  <a:pt x="914" y="0"/>
                </a:lnTo>
                <a:lnTo>
                  <a:pt x="1011" y="74"/>
                </a:lnTo>
                <a:lnTo>
                  <a:pt x="1022" y="29"/>
                </a:lnTo>
                <a:lnTo>
                  <a:pt x="1072" y="52"/>
                </a:lnTo>
                <a:lnTo>
                  <a:pt x="1062" y="74"/>
                </a:lnTo>
                <a:lnTo>
                  <a:pt x="1080" y="92"/>
                </a:lnTo>
                <a:lnTo>
                  <a:pt x="1135" y="118"/>
                </a:lnTo>
                <a:lnTo>
                  <a:pt x="1153" y="147"/>
                </a:lnTo>
                <a:lnTo>
                  <a:pt x="1153" y="165"/>
                </a:lnTo>
                <a:lnTo>
                  <a:pt x="1119" y="226"/>
                </a:lnTo>
                <a:lnTo>
                  <a:pt x="1125" y="244"/>
                </a:lnTo>
                <a:lnTo>
                  <a:pt x="1311" y="352"/>
                </a:lnTo>
                <a:lnTo>
                  <a:pt x="1301" y="419"/>
                </a:lnTo>
                <a:lnTo>
                  <a:pt x="1335" y="487"/>
                </a:lnTo>
                <a:lnTo>
                  <a:pt x="1311" y="505"/>
                </a:lnTo>
                <a:lnTo>
                  <a:pt x="1340" y="548"/>
                </a:lnTo>
                <a:lnTo>
                  <a:pt x="1293" y="555"/>
                </a:lnTo>
                <a:lnTo>
                  <a:pt x="1293" y="571"/>
                </a:lnTo>
                <a:lnTo>
                  <a:pt x="1401" y="595"/>
                </a:lnTo>
                <a:lnTo>
                  <a:pt x="1414" y="640"/>
                </a:lnTo>
                <a:lnTo>
                  <a:pt x="0" y="640"/>
                </a:lnTo>
                <a:lnTo>
                  <a:pt x="0" y="640"/>
                </a:lnTo>
                <a:close/>
                <a:moveTo>
                  <a:pt x="1408" y="345"/>
                </a:moveTo>
                <a:lnTo>
                  <a:pt x="1425" y="345"/>
                </a:lnTo>
                <a:lnTo>
                  <a:pt x="1417" y="368"/>
                </a:lnTo>
                <a:lnTo>
                  <a:pt x="1374" y="458"/>
                </a:lnTo>
                <a:lnTo>
                  <a:pt x="1396" y="532"/>
                </a:lnTo>
                <a:lnTo>
                  <a:pt x="1430" y="505"/>
                </a:lnTo>
                <a:lnTo>
                  <a:pt x="1448" y="426"/>
                </a:lnTo>
                <a:lnTo>
                  <a:pt x="1487" y="322"/>
                </a:lnTo>
                <a:lnTo>
                  <a:pt x="1408" y="345"/>
                </a:lnTo>
                <a:lnTo>
                  <a:pt x="1408" y="34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4870440" y="1671480"/>
            <a:ext cx="2162160" cy="1336680"/>
          </a:xfrm>
          <a:custGeom>
            <a:avLst/>
            <a:gdLst/>
            <a:ahLst/>
            <a:rect l="l" t="t" r="r" b="b"/>
            <a:pathLst>
              <a:path w="2724" h="1683">
                <a:moveTo>
                  <a:pt x="374" y="223"/>
                </a:moveTo>
                <a:lnTo>
                  <a:pt x="442" y="197"/>
                </a:lnTo>
                <a:lnTo>
                  <a:pt x="511" y="90"/>
                </a:lnTo>
                <a:lnTo>
                  <a:pt x="584" y="45"/>
                </a:lnTo>
                <a:lnTo>
                  <a:pt x="584" y="118"/>
                </a:lnTo>
                <a:lnTo>
                  <a:pt x="624" y="68"/>
                </a:lnTo>
                <a:lnTo>
                  <a:pt x="642" y="0"/>
                </a:lnTo>
                <a:lnTo>
                  <a:pt x="744" y="34"/>
                </a:lnTo>
                <a:lnTo>
                  <a:pt x="805" y="154"/>
                </a:lnTo>
                <a:lnTo>
                  <a:pt x="800" y="45"/>
                </a:lnTo>
                <a:lnTo>
                  <a:pt x="902" y="63"/>
                </a:lnTo>
                <a:lnTo>
                  <a:pt x="987" y="210"/>
                </a:lnTo>
                <a:lnTo>
                  <a:pt x="1150" y="223"/>
                </a:lnTo>
                <a:lnTo>
                  <a:pt x="1140" y="296"/>
                </a:lnTo>
                <a:lnTo>
                  <a:pt x="1197" y="365"/>
                </a:lnTo>
                <a:lnTo>
                  <a:pt x="1197" y="444"/>
                </a:lnTo>
                <a:lnTo>
                  <a:pt x="1237" y="465"/>
                </a:lnTo>
                <a:lnTo>
                  <a:pt x="1231" y="551"/>
                </a:lnTo>
                <a:lnTo>
                  <a:pt x="1140" y="541"/>
                </a:lnTo>
                <a:lnTo>
                  <a:pt x="1129" y="490"/>
                </a:lnTo>
                <a:lnTo>
                  <a:pt x="965" y="512"/>
                </a:lnTo>
                <a:lnTo>
                  <a:pt x="874" y="564"/>
                </a:lnTo>
                <a:lnTo>
                  <a:pt x="771" y="557"/>
                </a:lnTo>
                <a:lnTo>
                  <a:pt x="663" y="465"/>
                </a:lnTo>
                <a:lnTo>
                  <a:pt x="579" y="490"/>
                </a:lnTo>
                <a:lnTo>
                  <a:pt x="579" y="449"/>
                </a:lnTo>
                <a:lnTo>
                  <a:pt x="681" y="336"/>
                </a:lnTo>
                <a:lnTo>
                  <a:pt x="584" y="365"/>
                </a:lnTo>
                <a:lnTo>
                  <a:pt x="442" y="465"/>
                </a:lnTo>
                <a:lnTo>
                  <a:pt x="268" y="528"/>
                </a:lnTo>
                <a:lnTo>
                  <a:pt x="200" y="533"/>
                </a:lnTo>
                <a:lnTo>
                  <a:pt x="200" y="472"/>
                </a:lnTo>
                <a:lnTo>
                  <a:pt x="74" y="517"/>
                </a:lnTo>
                <a:lnTo>
                  <a:pt x="18" y="523"/>
                </a:lnTo>
                <a:lnTo>
                  <a:pt x="0" y="507"/>
                </a:lnTo>
                <a:lnTo>
                  <a:pt x="132" y="392"/>
                </a:lnTo>
                <a:lnTo>
                  <a:pt x="374" y="223"/>
                </a:lnTo>
                <a:lnTo>
                  <a:pt x="374" y="223"/>
                </a:lnTo>
                <a:close/>
                <a:moveTo>
                  <a:pt x="705" y="1452"/>
                </a:moveTo>
                <a:lnTo>
                  <a:pt x="692" y="1279"/>
                </a:lnTo>
                <a:lnTo>
                  <a:pt x="721" y="1184"/>
                </a:lnTo>
                <a:lnTo>
                  <a:pt x="753" y="984"/>
                </a:lnTo>
                <a:lnTo>
                  <a:pt x="823" y="848"/>
                </a:lnTo>
                <a:lnTo>
                  <a:pt x="771" y="869"/>
                </a:lnTo>
                <a:lnTo>
                  <a:pt x="760" y="916"/>
                </a:lnTo>
                <a:lnTo>
                  <a:pt x="671" y="984"/>
                </a:lnTo>
                <a:lnTo>
                  <a:pt x="698" y="909"/>
                </a:lnTo>
                <a:lnTo>
                  <a:pt x="732" y="859"/>
                </a:lnTo>
                <a:lnTo>
                  <a:pt x="834" y="717"/>
                </a:lnTo>
                <a:lnTo>
                  <a:pt x="892" y="693"/>
                </a:lnTo>
                <a:lnTo>
                  <a:pt x="892" y="745"/>
                </a:lnTo>
                <a:lnTo>
                  <a:pt x="953" y="693"/>
                </a:lnTo>
                <a:lnTo>
                  <a:pt x="1095" y="648"/>
                </a:lnTo>
                <a:lnTo>
                  <a:pt x="1208" y="688"/>
                </a:lnTo>
                <a:lnTo>
                  <a:pt x="1220" y="654"/>
                </a:lnTo>
                <a:lnTo>
                  <a:pt x="1247" y="677"/>
                </a:lnTo>
                <a:lnTo>
                  <a:pt x="1321" y="666"/>
                </a:lnTo>
                <a:lnTo>
                  <a:pt x="1276" y="625"/>
                </a:lnTo>
                <a:lnTo>
                  <a:pt x="1255" y="551"/>
                </a:lnTo>
                <a:lnTo>
                  <a:pt x="1255" y="528"/>
                </a:lnTo>
                <a:lnTo>
                  <a:pt x="1298" y="598"/>
                </a:lnTo>
                <a:lnTo>
                  <a:pt x="1350" y="586"/>
                </a:lnTo>
                <a:lnTo>
                  <a:pt x="1470" y="625"/>
                </a:lnTo>
                <a:lnTo>
                  <a:pt x="1513" y="614"/>
                </a:lnTo>
                <a:lnTo>
                  <a:pt x="1709" y="641"/>
                </a:lnTo>
                <a:lnTo>
                  <a:pt x="1722" y="672"/>
                </a:lnTo>
                <a:lnTo>
                  <a:pt x="1873" y="693"/>
                </a:lnTo>
                <a:lnTo>
                  <a:pt x="1943" y="785"/>
                </a:lnTo>
                <a:lnTo>
                  <a:pt x="1980" y="801"/>
                </a:lnTo>
                <a:lnTo>
                  <a:pt x="1980" y="853"/>
                </a:lnTo>
                <a:lnTo>
                  <a:pt x="2051" y="922"/>
                </a:lnTo>
                <a:lnTo>
                  <a:pt x="1988" y="916"/>
                </a:lnTo>
                <a:lnTo>
                  <a:pt x="1993" y="984"/>
                </a:lnTo>
                <a:lnTo>
                  <a:pt x="1873" y="938"/>
                </a:lnTo>
                <a:lnTo>
                  <a:pt x="1846" y="966"/>
                </a:lnTo>
                <a:lnTo>
                  <a:pt x="1830" y="887"/>
                </a:lnTo>
                <a:lnTo>
                  <a:pt x="1799" y="904"/>
                </a:lnTo>
                <a:lnTo>
                  <a:pt x="1772" y="825"/>
                </a:lnTo>
                <a:lnTo>
                  <a:pt x="1716" y="825"/>
                </a:lnTo>
                <a:lnTo>
                  <a:pt x="1756" y="887"/>
                </a:lnTo>
                <a:lnTo>
                  <a:pt x="1772" y="938"/>
                </a:lnTo>
                <a:lnTo>
                  <a:pt x="1709" y="1076"/>
                </a:lnTo>
                <a:lnTo>
                  <a:pt x="1732" y="1200"/>
                </a:lnTo>
                <a:lnTo>
                  <a:pt x="1722" y="1252"/>
                </a:lnTo>
                <a:lnTo>
                  <a:pt x="1648" y="1313"/>
                </a:lnTo>
                <a:lnTo>
                  <a:pt x="1619" y="1313"/>
                </a:lnTo>
                <a:lnTo>
                  <a:pt x="1596" y="1274"/>
                </a:lnTo>
                <a:lnTo>
                  <a:pt x="1562" y="1143"/>
                </a:lnTo>
                <a:lnTo>
                  <a:pt x="1519" y="1092"/>
                </a:lnTo>
                <a:lnTo>
                  <a:pt x="1445" y="1116"/>
                </a:lnTo>
                <a:lnTo>
                  <a:pt x="1402" y="1177"/>
                </a:lnTo>
                <a:lnTo>
                  <a:pt x="1368" y="1184"/>
                </a:lnTo>
                <a:lnTo>
                  <a:pt x="1355" y="1161"/>
                </a:lnTo>
                <a:lnTo>
                  <a:pt x="1371" y="1110"/>
                </a:lnTo>
                <a:lnTo>
                  <a:pt x="1411" y="1076"/>
                </a:lnTo>
                <a:lnTo>
                  <a:pt x="1452" y="1008"/>
                </a:lnTo>
                <a:lnTo>
                  <a:pt x="1418" y="875"/>
                </a:lnTo>
                <a:lnTo>
                  <a:pt x="1436" y="864"/>
                </a:lnTo>
                <a:lnTo>
                  <a:pt x="1271" y="740"/>
                </a:lnTo>
                <a:lnTo>
                  <a:pt x="1163" y="728"/>
                </a:lnTo>
                <a:lnTo>
                  <a:pt x="1140" y="762"/>
                </a:lnTo>
                <a:lnTo>
                  <a:pt x="1163" y="796"/>
                </a:lnTo>
                <a:lnTo>
                  <a:pt x="1095" y="825"/>
                </a:lnTo>
                <a:lnTo>
                  <a:pt x="1089" y="893"/>
                </a:lnTo>
                <a:lnTo>
                  <a:pt x="1060" y="916"/>
                </a:lnTo>
                <a:lnTo>
                  <a:pt x="1043" y="853"/>
                </a:lnTo>
                <a:lnTo>
                  <a:pt x="960" y="956"/>
                </a:lnTo>
                <a:lnTo>
                  <a:pt x="919" y="1184"/>
                </a:lnTo>
                <a:lnTo>
                  <a:pt x="965" y="1274"/>
                </a:lnTo>
                <a:lnTo>
                  <a:pt x="971" y="1310"/>
                </a:lnTo>
                <a:lnTo>
                  <a:pt x="965" y="1410"/>
                </a:lnTo>
                <a:lnTo>
                  <a:pt x="902" y="1581"/>
                </a:lnTo>
                <a:lnTo>
                  <a:pt x="857" y="1610"/>
                </a:lnTo>
                <a:lnTo>
                  <a:pt x="818" y="1633"/>
                </a:lnTo>
                <a:lnTo>
                  <a:pt x="760" y="1620"/>
                </a:lnTo>
                <a:lnTo>
                  <a:pt x="710" y="1495"/>
                </a:lnTo>
                <a:lnTo>
                  <a:pt x="705" y="1452"/>
                </a:lnTo>
                <a:lnTo>
                  <a:pt x="705" y="1452"/>
                </a:lnTo>
                <a:close/>
                <a:moveTo>
                  <a:pt x="2232" y="1371"/>
                </a:moveTo>
                <a:lnTo>
                  <a:pt x="2162" y="1360"/>
                </a:lnTo>
                <a:lnTo>
                  <a:pt x="1993" y="1387"/>
                </a:lnTo>
                <a:lnTo>
                  <a:pt x="1946" y="1428"/>
                </a:lnTo>
                <a:lnTo>
                  <a:pt x="1846" y="1405"/>
                </a:lnTo>
                <a:lnTo>
                  <a:pt x="1777" y="1434"/>
                </a:lnTo>
                <a:lnTo>
                  <a:pt x="1738" y="1491"/>
                </a:lnTo>
                <a:lnTo>
                  <a:pt x="1691" y="1495"/>
                </a:lnTo>
                <a:lnTo>
                  <a:pt x="1630" y="1565"/>
                </a:lnTo>
                <a:lnTo>
                  <a:pt x="1510" y="1559"/>
                </a:lnTo>
                <a:lnTo>
                  <a:pt x="1458" y="1620"/>
                </a:lnTo>
                <a:lnTo>
                  <a:pt x="1643" y="1683"/>
                </a:lnTo>
                <a:lnTo>
                  <a:pt x="1749" y="1662"/>
                </a:lnTo>
                <a:lnTo>
                  <a:pt x="1851" y="1599"/>
                </a:lnTo>
                <a:lnTo>
                  <a:pt x="1959" y="1565"/>
                </a:lnTo>
                <a:lnTo>
                  <a:pt x="2077" y="1495"/>
                </a:lnTo>
                <a:lnTo>
                  <a:pt x="2232" y="1371"/>
                </a:lnTo>
                <a:lnTo>
                  <a:pt x="2232" y="1371"/>
                </a:lnTo>
                <a:close/>
                <a:moveTo>
                  <a:pt x="2724" y="961"/>
                </a:moveTo>
                <a:lnTo>
                  <a:pt x="2679" y="1024"/>
                </a:lnTo>
                <a:lnTo>
                  <a:pt x="2525" y="1085"/>
                </a:lnTo>
                <a:lnTo>
                  <a:pt x="2521" y="1069"/>
                </a:lnTo>
                <a:lnTo>
                  <a:pt x="2475" y="1076"/>
                </a:lnTo>
                <a:lnTo>
                  <a:pt x="2521" y="1126"/>
                </a:lnTo>
                <a:lnTo>
                  <a:pt x="2430" y="1116"/>
                </a:lnTo>
                <a:lnTo>
                  <a:pt x="2327" y="1110"/>
                </a:lnTo>
                <a:lnTo>
                  <a:pt x="2158" y="1161"/>
                </a:lnTo>
                <a:lnTo>
                  <a:pt x="2061" y="1268"/>
                </a:lnTo>
                <a:lnTo>
                  <a:pt x="2135" y="1292"/>
                </a:lnTo>
                <a:lnTo>
                  <a:pt x="2185" y="1274"/>
                </a:lnTo>
                <a:lnTo>
                  <a:pt x="2343" y="1240"/>
                </a:lnTo>
                <a:lnTo>
                  <a:pt x="2440" y="1274"/>
                </a:lnTo>
                <a:lnTo>
                  <a:pt x="2543" y="1263"/>
                </a:lnTo>
                <a:lnTo>
                  <a:pt x="2667" y="1205"/>
                </a:lnTo>
                <a:lnTo>
                  <a:pt x="2645" y="1132"/>
                </a:lnTo>
                <a:lnTo>
                  <a:pt x="2667" y="1110"/>
                </a:lnTo>
                <a:lnTo>
                  <a:pt x="2633" y="1081"/>
                </a:lnTo>
                <a:lnTo>
                  <a:pt x="2701" y="1029"/>
                </a:lnTo>
                <a:lnTo>
                  <a:pt x="2724" y="961"/>
                </a:lnTo>
                <a:lnTo>
                  <a:pt x="2724" y="961"/>
                </a:lnTo>
                <a:close/>
                <a:moveTo>
                  <a:pt x="1630" y="688"/>
                </a:moveTo>
                <a:lnTo>
                  <a:pt x="1463" y="688"/>
                </a:lnTo>
                <a:lnTo>
                  <a:pt x="1569" y="740"/>
                </a:lnTo>
                <a:lnTo>
                  <a:pt x="1675" y="762"/>
                </a:lnTo>
                <a:lnTo>
                  <a:pt x="1704" y="740"/>
                </a:lnTo>
                <a:lnTo>
                  <a:pt x="1709" y="693"/>
                </a:lnTo>
                <a:lnTo>
                  <a:pt x="1670" y="672"/>
                </a:lnTo>
                <a:lnTo>
                  <a:pt x="1630" y="688"/>
                </a:lnTo>
                <a:lnTo>
                  <a:pt x="1630" y="688"/>
                </a:lnTo>
                <a:close/>
                <a:moveTo>
                  <a:pt x="1546" y="1473"/>
                </a:moveTo>
                <a:lnTo>
                  <a:pt x="1585" y="1491"/>
                </a:lnTo>
                <a:lnTo>
                  <a:pt x="1619" y="1479"/>
                </a:lnTo>
                <a:lnTo>
                  <a:pt x="1625" y="1457"/>
                </a:lnTo>
                <a:lnTo>
                  <a:pt x="1601" y="1417"/>
                </a:lnTo>
                <a:lnTo>
                  <a:pt x="1551" y="1434"/>
                </a:lnTo>
                <a:lnTo>
                  <a:pt x="1546" y="1473"/>
                </a:lnTo>
                <a:lnTo>
                  <a:pt x="1546" y="1473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4500720" y="3733920"/>
            <a:ext cx="757080" cy="269640"/>
          </a:xfrm>
          <a:custGeom>
            <a:avLst/>
            <a:gdLst/>
            <a:ahLst/>
            <a:rect l="l" t="t" r="r" b="b"/>
            <a:pathLst>
              <a:path w="954" h="339">
                <a:moveTo>
                  <a:pt x="580" y="70"/>
                </a:moveTo>
                <a:lnTo>
                  <a:pt x="559" y="113"/>
                </a:lnTo>
                <a:lnTo>
                  <a:pt x="467" y="221"/>
                </a:lnTo>
                <a:lnTo>
                  <a:pt x="221" y="221"/>
                </a:lnTo>
                <a:lnTo>
                  <a:pt x="171" y="172"/>
                </a:lnTo>
                <a:lnTo>
                  <a:pt x="138" y="136"/>
                </a:lnTo>
                <a:lnTo>
                  <a:pt x="119" y="129"/>
                </a:lnTo>
                <a:lnTo>
                  <a:pt x="117" y="153"/>
                </a:lnTo>
                <a:lnTo>
                  <a:pt x="102" y="169"/>
                </a:lnTo>
                <a:lnTo>
                  <a:pt x="92" y="145"/>
                </a:lnTo>
                <a:lnTo>
                  <a:pt x="63" y="147"/>
                </a:lnTo>
                <a:lnTo>
                  <a:pt x="41" y="163"/>
                </a:lnTo>
                <a:lnTo>
                  <a:pt x="0" y="221"/>
                </a:lnTo>
                <a:lnTo>
                  <a:pt x="773" y="219"/>
                </a:lnTo>
                <a:lnTo>
                  <a:pt x="787" y="275"/>
                </a:lnTo>
                <a:lnTo>
                  <a:pt x="733" y="339"/>
                </a:lnTo>
                <a:lnTo>
                  <a:pt x="846" y="339"/>
                </a:lnTo>
                <a:lnTo>
                  <a:pt x="868" y="311"/>
                </a:lnTo>
                <a:lnTo>
                  <a:pt x="852" y="287"/>
                </a:lnTo>
                <a:lnTo>
                  <a:pt x="875" y="282"/>
                </a:lnTo>
                <a:lnTo>
                  <a:pt x="862" y="266"/>
                </a:lnTo>
                <a:lnTo>
                  <a:pt x="886" y="253"/>
                </a:lnTo>
                <a:lnTo>
                  <a:pt x="875" y="214"/>
                </a:lnTo>
                <a:lnTo>
                  <a:pt x="891" y="235"/>
                </a:lnTo>
                <a:lnTo>
                  <a:pt x="909" y="196"/>
                </a:lnTo>
                <a:lnTo>
                  <a:pt x="933" y="208"/>
                </a:lnTo>
                <a:lnTo>
                  <a:pt x="954" y="158"/>
                </a:lnTo>
                <a:lnTo>
                  <a:pt x="954" y="111"/>
                </a:lnTo>
                <a:lnTo>
                  <a:pt x="877" y="151"/>
                </a:lnTo>
                <a:lnTo>
                  <a:pt x="787" y="163"/>
                </a:lnTo>
                <a:lnTo>
                  <a:pt x="787" y="135"/>
                </a:lnTo>
                <a:lnTo>
                  <a:pt x="785" y="32"/>
                </a:lnTo>
                <a:lnTo>
                  <a:pt x="744" y="0"/>
                </a:lnTo>
                <a:lnTo>
                  <a:pt x="694" y="27"/>
                </a:lnTo>
                <a:lnTo>
                  <a:pt x="641" y="50"/>
                </a:lnTo>
                <a:lnTo>
                  <a:pt x="607" y="54"/>
                </a:lnTo>
                <a:lnTo>
                  <a:pt x="580" y="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680000" y="3157560"/>
            <a:ext cx="577800" cy="730080"/>
          </a:xfrm>
          <a:custGeom>
            <a:avLst/>
            <a:gdLst/>
            <a:ahLst/>
            <a:rect l="l" t="t" r="r" b="b"/>
            <a:pathLst>
              <a:path w="728" h="920">
                <a:moveTo>
                  <a:pt x="74" y="0"/>
                </a:moveTo>
                <a:lnTo>
                  <a:pt x="67" y="18"/>
                </a:lnTo>
                <a:lnTo>
                  <a:pt x="60" y="36"/>
                </a:lnTo>
                <a:lnTo>
                  <a:pt x="49" y="74"/>
                </a:lnTo>
                <a:lnTo>
                  <a:pt x="42" y="92"/>
                </a:lnTo>
                <a:lnTo>
                  <a:pt x="38" y="110"/>
                </a:lnTo>
                <a:lnTo>
                  <a:pt x="33" y="124"/>
                </a:lnTo>
                <a:lnTo>
                  <a:pt x="27" y="135"/>
                </a:lnTo>
                <a:lnTo>
                  <a:pt x="17" y="142"/>
                </a:lnTo>
                <a:lnTo>
                  <a:pt x="9" y="147"/>
                </a:lnTo>
                <a:lnTo>
                  <a:pt x="2" y="153"/>
                </a:lnTo>
                <a:lnTo>
                  <a:pt x="0" y="155"/>
                </a:lnTo>
                <a:lnTo>
                  <a:pt x="0" y="189"/>
                </a:lnTo>
                <a:lnTo>
                  <a:pt x="90" y="192"/>
                </a:lnTo>
                <a:lnTo>
                  <a:pt x="58" y="205"/>
                </a:lnTo>
                <a:lnTo>
                  <a:pt x="71" y="243"/>
                </a:lnTo>
                <a:lnTo>
                  <a:pt x="38" y="289"/>
                </a:lnTo>
                <a:lnTo>
                  <a:pt x="33" y="372"/>
                </a:lnTo>
                <a:lnTo>
                  <a:pt x="9" y="377"/>
                </a:lnTo>
                <a:lnTo>
                  <a:pt x="9" y="404"/>
                </a:lnTo>
                <a:lnTo>
                  <a:pt x="33" y="402"/>
                </a:lnTo>
                <a:lnTo>
                  <a:pt x="33" y="424"/>
                </a:lnTo>
                <a:lnTo>
                  <a:pt x="15" y="429"/>
                </a:lnTo>
                <a:lnTo>
                  <a:pt x="15" y="467"/>
                </a:lnTo>
                <a:lnTo>
                  <a:pt x="49" y="480"/>
                </a:lnTo>
                <a:lnTo>
                  <a:pt x="44" y="534"/>
                </a:lnTo>
                <a:lnTo>
                  <a:pt x="92" y="640"/>
                </a:lnTo>
                <a:lnTo>
                  <a:pt x="124" y="641"/>
                </a:lnTo>
                <a:lnTo>
                  <a:pt x="139" y="598"/>
                </a:lnTo>
                <a:lnTo>
                  <a:pt x="162" y="598"/>
                </a:lnTo>
                <a:lnTo>
                  <a:pt x="193" y="650"/>
                </a:lnTo>
                <a:lnTo>
                  <a:pt x="275" y="656"/>
                </a:lnTo>
                <a:lnTo>
                  <a:pt x="362" y="792"/>
                </a:lnTo>
                <a:lnTo>
                  <a:pt x="415" y="787"/>
                </a:lnTo>
                <a:lnTo>
                  <a:pt x="521" y="738"/>
                </a:lnTo>
                <a:lnTo>
                  <a:pt x="550" y="764"/>
                </a:lnTo>
                <a:lnTo>
                  <a:pt x="550" y="855"/>
                </a:lnTo>
                <a:lnTo>
                  <a:pt x="539" y="889"/>
                </a:lnTo>
                <a:lnTo>
                  <a:pt x="545" y="920"/>
                </a:lnTo>
                <a:lnTo>
                  <a:pt x="566" y="895"/>
                </a:lnTo>
                <a:lnTo>
                  <a:pt x="642" y="889"/>
                </a:lnTo>
                <a:lnTo>
                  <a:pt x="728" y="873"/>
                </a:lnTo>
                <a:lnTo>
                  <a:pt x="728" y="835"/>
                </a:lnTo>
                <a:lnTo>
                  <a:pt x="707" y="809"/>
                </a:lnTo>
                <a:lnTo>
                  <a:pt x="699" y="830"/>
                </a:lnTo>
                <a:lnTo>
                  <a:pt x="683" y="819"/>
                </a:lnTo>
                <a:lnTo>
                  <a:pt x="660" y="769"/>
                </a:lnTo>
                <a:lnTo>
                  <a:pt x="671" y="733"/>
                </a:lnTo>
                <a:lnTo>
                  <a:pt x="660" y="677"/>
                </a:lnTo>
                <a:lnTo>
                  <a:pt x="513" y="546"/>
                </a:lnTo>
                <a:lnTo>
                  <a:pt x="507" y="517"/>
                </a:lnTo>
                <a:lnTo>
                  <a:pt x="552" y="402"/>
                </a:lnTo>
                <a:lnTo>
                  <a:pt x="500" y="376"/>
                </a:lnTo>
                <a:lnTo>
                  <a:pt x="468" y="393"/>
                </a:lnTo>
                <a:lnTo>
                  <a:pt x="439" y="295"/>
                </a:lnTo>
                <a:lnTo>
                  <a:pt x="336" y="205"/>
                </a:lnTo>
                <a:lnTo>
                  <a:pt x="313" y="108"/>
                </a:lnTo>
                <a:lnTo>
                  <a:pt x="326" y="52"/>
                </a:lnTo>
                <a:lnTo>
                  <a:pt x="274" y="0"/>
                </a:lnTo>
                <a:lnTo>
                  <a:pt x="272" y="0"/>
                </a:lnTo>
                <a:lnTo>
                  <a:pt x="265" y="0"/>
                </a:lnTo>
                <a:lnTo>
                  <a:pt x="256" y="0"/>
                </a:lnTo>
                <a:lnTo>
                  <a:pt x="243" y="0"/>
                </a:lnTo>
                <a:lnTo>
                  <a:pt x="227" y="0"/>
                </a:lnTo>
                <a:lnTo>
                  <a:pt x="211" y="0"/>
                </a:lnTo>
                <a:lnTo>
                  <a:pt x="175" y="0"/>
                </a:lnTo>
                <a:lnTo>
                  <a:pt x="137" y="0"/>
                </a:lnTo>
                <a:lnTo>
                  <a:pt x="121" y="0"/>
                </a:lnTo>
                <a:lnTo>
                  <a:pt x="105" y="0"/>
                </a:lnTo>
                <a:lnTo>
                  <a:pt x="92" y="0"/>
                </a:lnTo>
                <a:lnTo>
                  <a:pt x="83" y="0"/>
                </a:lnTo>
                <a:lnTo>
                  <a:pt x="76" y="0"/>
                </a:lnTo>
                <a:lnTo>
                  <a:pt x="74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4478400" y="3908520"/>
            <a:ext cx="225360" cy="652320"/>
          </a:xfrm>
          <a:custGeom>
            <a:avLst/>
            <a:gdLst/>
            <a:ahLst/>
            <a:rect l="l" t="t" r="r" b="b"/>
            <a:pathLst>
              <a:path w="286" h="823">
                <a:moveTo>
                  <a:pt x="0" y="0"/>
                </a:moveTo>
                <a:lnTo>
                  <a:pt x="18" y="268"/>
                </a:lnTo>
                <a:lnTo>
                  <a:pt x="13" y="676"/>
                </a:lnTo>
                <a:lnTo>
                  <a:pt x="22" y="692"/>
                </a:lnTo>
                <a:lnTo>
                  <a:pt x="87" y="692"/>
                </a:lnTo>
                <a:lnTo>
                  <a:pt x="79" y="823"/>
                </a:lnTo>
                <a:lnTo>
                  <a:pt x="248" y="823"/>
                </a:lnTo>
                <a:lnTo>
                  <a:pt x="245" y="789"/>
                </a:lnTo>
                <a:lnTo>
                  <a:pt x="169" y="789"/>
                </a:lnTo>
                <a:lnTo>
                  <a:pt x="169" y="724"/>
                </a:lnTo>
                <a:lnTo>
                  <a:pt x="261" y="721"/>
                </a:lnTo>
                <a:lnTo>
                  <a:pt x="264" y="676"/>
                </a:lnTo>
                <a:lnTo>
                  <a:pt x="239" y="649"/>
                </a:lnTo>
                <a:lnTo>
                  <a:pt x="234" y="627"/>
                </a:lnTo>
                <a:lnTo>
                  <a:pt x="286" y="622"/>
                </a:lnTo>
                <a:lnTo>
                  <a:pt x="282" y="575"/>
                </a:lnTo>
                <a:lnTo>
                  <a:pt x="221" y="503"/>
                </a:lnTo>
                <a:lnTo>
                  <a:pt x="216" y="467"/>
                </a:lnTo>
                <a:lnTo>
                  <a:pt x="167" y="462"/>
                </a:lnTo>
                <a:lnTo>
                  <a:pt x="164" y="435"/>
                </a:lnTo>
                <a:lnTo>
                  <a:pt x="140" y="403"/>
                </a:lnTo>
                <a:lnTo>
                  <a:pt x="24" y="392"/>
                </a:lnTo>
                <a:lnTo>
                  <a:pt x="27" y="354"/>
                </a:lnTo>
                <a:lnTo>
                  <a:pt x="119" y="347"/>
                </a:lnTo>
                <a:lnTo>
                  <a:pt x="124" y="327"/>
                </a:lnTo>
                <a:lnTo>
                  <a:pt x="243" y="325"/>
                </a:lnTo>
                <a:lnTo>
                  <a:pt x="248" y="300"/>
                </a:lnTo>
                <a:lnTo>
                  <a:pt x="218" y="300"/>
                </a:lnTo>
                <a:lnTo>
                  <a:pt x="228" y="268"/>
                </a:lnTo>
                <a:lnTo>
                  <a:pt x="232" y="192"/>
                </a:lnTo>
                <a:lnTo>
                  <a:pt x="245" y="160"/>
                </a:lnTo>
                <a:lnTo>
                  <a:pt x="169" y="160"/>
                </a:lnTo>
                <a:lnTo>
                  <a:pt x="164" y="79"/>
                </a:lnTo>
                <a:lnTo>
                  <a:pt x="185" y="47"/>
                </a:lnTo>
                <a:lnTo>
                  <a:pt x="21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4540320" y="4560840"/>
            <a:ext cx="137880" cy="193680"/>
          </a:xfrm>
          <a:custGeom>
            <a:avLst/>
            <a:gdLst/>
            <a:ahLst/>
            <a:rect l="l" t="t" r="r" b="b"/>
            <a:pathLst>
              <a:path w="175" h="244">
                <a:moveTo>
                  <a:pt x="42" y="237"/>
                </a:moveTo>
                <a:lnTo>
                  <a:pt x="0" y="244"/>
                </a:lnTo>
                <a:lnTo>
                  <a:pt x="0" y="0"/>
                </a:lnTo>
                <a:lnTo>
                  <a:pt x="166" y="0"/>
                </a:lnTo>
                <a:lnTo>
                  <a:pt x="166" y="38"/>
                </a:lnTo>
                <a:lnTo>
                  <a:pt x="171" y="86"/>
                </a:lnTo>
                <a:lnTo>
                  <a:pt x="175" y="172"/>
                </a:lnTo>
                <a:lnTo>
                  <a:pt x="133" y="194"/>
                </a:lnTo>
                <a:lnTo>
                  <a:pt x="110" y="210"/>
                </a:lnTo>
                <a:lnTo>
                  <a:pt x="83" y="226"/>
                </a:lnTo>
                <a:lnTo>
                  <a:pt x="42" y="237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4145040" y="4384800"/>
            <a:ext cx="403200" cy="380880"/>
          </a:xfrm>
          <a:custGeom>
            <a:avLst/>
            <a:gdLst/>
            <a:ahLst/>
            <a:rect l="l" t="t" r="r" b="b"/>
            <a:pathLst>
              <a:path w="506" h="480">
                <a:moveTo>
                  <a:pt x="323" y="48"/>
                </a:moveTo>
                <a:lnTo>
                  <a:pt x="436" y="108"/>
                </a:lnTo>
                <a:lnTo>
                  <a:pt x="280" y="124"/>
                </a:lnTo>
                <a:lnTo>
                  <a:pt x="161" y="135"/>
                </a:lnTo>
                <a:lnTo>
                  <a:pt x="161" y="291"/>
                </a:lnTo>
                <a:lnTo>
                  <a:pt x="113" y="280"/>
                </a:lnTo>
                <a:lnTo>
                  <a:pt x="16" y="307"/>
                </a:lnTo>
                <a:lnTo>
                  <a:pt x="0" y="361"/>
                </a:lnTo>
                <a:lnTo>
                  <a:pt x="16" y="410"/>
                </a:lnTo>
                <a:lnTo>
                  <a:pt x="145" y="420"/>
                </a:lnTo>
                <a:lnTo>
                  <a:pt x="215" y="464"/>
                </a:lnTo>
                <a:lnTo>
                  <a:pt x="323" y="480"/>
                </a:lnTo>
                <a:lnTo>
                  <a:pt x="452" y="474"/>
                </a:lnTo>
                <a:lnTo>
                  <a:pt x="501" y="465"/>
                </a:lnTo>
                <a:lnTo>
                  <a:pt x="506" y="90"/>
                </a:lnTo>
                <a:lnTo>
                  <a:pt x="443" y="90"/>
                </a:lnTo>
                <a:lnTo>
                  <a:pt x="433" y="74"/>
                </a:lnTo>
                <a:lnTo>
                  <a:pt x="296" y="0"/>
                </a:lnTo>
                <a:lnTo>
                  <a:pt x="273" y="22"/>
                </a:lnTo>
                <a:lnTo>
                  <a:pt x="228" y="0"/>
                </a:lnTo>
                <a:lnTo>
                  <a:pt x="188" y="22"/>
                </a:lnTo>
                <a:lnTo>
                  <a:pt x="165" y="11"/>
                </a:lnTo>
                <a:lnTo>
                  <a:pt x="323" y="48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495680" y="4800600"/>
            <a:ext cx="228600" cy="380880"/>
          </a:xfrm>
          <a:custGeom>
            <a:avLst/>
            <a:gdLst/>
            <a:ahLst/>
            <a:rect l="l" t="t" r="r" b="b"/>
            <a:pathLst>
              <a:path w="723" h="647">
                <a:moveTo>
                  <a:pt x="653" y="0"/>
                </a:moveTo>
                <a:lnTo>
                  <a:pt x="566" y="22"/>
                </a:lnTo>
                <a:lnTo>
                  <a:pt x="432" y="43"/>
                </a:lnTo>
                <a:lnTo>
                  <a:pt x="318" y="33"/>
                </a:lnTo>
                <a:lnTo>
                  <a:pt x="211" y="17"/>
                </a:lnTo>
                <a:lnTo>
                  <a:pt x="108" y="11"/>
                </a:lnTo>
                <a:lnTo>
                  <a:pt x="81" y="54"/>
                </a:lnTo>
                <a:lnTo>
                  <a:pt x="33" y="81"/>
                </a:lnTo>
                <a:lnTo>
                  <a:pt x="6" y="140"/>
                </a:lnTo>
                <a:lnTo>
                  <a:pt x="0" y="340"/>
                </a:lnTo>
                <a:lnTo>
                  <a:pt x="33" y="426"/>
                </a:lnTo>
                <a:lnTo>
                  <a:pt x="232" y="550"/>
                </a:lnTo>
                <a:lnTo>
                  <a:pt x="275" y="593"/>
                </a:lnTo>
                <a:lnTo>
                  <a:pt x="315" y="591"/>
                </a:lnTo>
                <a:lnTo>
                  <a:pt x="228" y="647"/>
                </a:lnTo>
                <a:lnTo>
                  <a:pt x="343" y="602"/>
                </a:lnTo>
                <a:lnTo>
                  <a:pt x="412" y="534"/>
                </a:lnTo>
                <a:lnTo>
                  <a:pt x="444" y="460"/>
                </a:lnTo>
                <a:lnTo>
                  <a:pt x="462" y="324"/>
                </a:lnTo>
                <a:lnTo>
                  <a:pt x="485" y="399"/>
                </a:lnTo>
                <a:lnTo>
                  <a:pt x="593" y="342"/>
                </a:lnTo>
                <a:lnTo>
                  <a:pt x="654" y="335"/>
                </a:lnTo>
                <a:lnTo>
                  <a:pt x="638" y="308"/>
                </a:lnTo>
                <a:lnTo>
                  <a:pt x="678" y="250"/>
                </a:lnTo>
                <a:lnTo>
                  <a:pt x="678" y="131"/>
                </a:lnTo>
                <a:lnTo>
                  <a:pt x="723" y="20"/>
                </a:lnTo>
                <a:lnTo>
                  <a:pt x="674" y="22"/>
                </a:lnTo>
                <a:lnTo>
                  <a:pt x="653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437160" y="3032280"/>
            <a:ext cx="204840" cy="287280"/>
          </a:xfrm>
          <a:custGeom>
            <a:avLst/>
            <a:gdLst/>
            <a:ahLst/>
            <a:rect l="l" t="t" r="r" b="b"/>
            <a:pathLst>
              <a:path w="259" h="363">
                <a:moveTo>
                  <a:pt x="79" y="32"/>
                </a:moveTo>
                <a:lnTo>
                  <a:pt x="54" y="18"/>
                </a:lnTo>
                <a:lnTo>
                  <a:pt x="47" y="0"/>
                </a:lnTo>
                <a:lnTo>
                  <a:pt x="29" y="18"/>
                </a:lnTo>
                <a:lnTo>
                  <a:pt x="0" y="29"/>
                </a:lnTo>
                <a:lnTo>
                  <a:pt x="22" y="363"/>
                </a:lnTo>
                <a:lnTo>
                  <a:pt x="201" y="363"/>
                </a:lnTo>
                <a:lnTo>
                  <a:pt x="201" y="305"/>
                </a:lnTo>
                <a:lnTo>
                  <a:pt x="216" y="244"/>
                </a:lnTo>
                <a:lnTo>
                  <a:pt x="259" y="194"/>
                </a:lnTo>
                <a:lnTo>
                  <a:pt x="259" y="169"/>
                </a:lnTo>
                <a:lnTo>
                  <a:pt x="226" y="169"/>
                </a:lnTo>
                <a:lnTo>
                  <a:pt x="176" y="165"/>
                </a:lnTo>
                <a:lnTo>
                  <a:pt x="162" y="154"/>
                </a:lnTo>
                <a:lnTo>
                  <a:pt x="194" y="97"/>
                </a:lnTo>
                <a:lnTo>
                  <a:pt x="190" y="36"/>
                </a:lnTo>
                <a:lnTo>
                  <a:pt x="147" y="47"/>
                </a:lnTo>
                <a:lnTo>
                  <a:pt x="97" y="61"/>
                </a:lnTo>
                <a:lnTo>
                  <a:pt x="76" y="54"/>
                </a:lnTo>
                <a:lnTo>
                  <a:pt x="79" y="3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688080" y="3243240"/>
            <a:ext cx="243000" cy="79560"/>
          </a:xfrm>
          <a:custGeom>
            <a:avLst/>
            <a:gdLst/>
            <a:ahLst/>
            <a:rect l="l" t="t" r="r" b="b"/>
            <a:pathLst>
              <a:path w="306" h="100">
                <a:moveTo>
                  <a:pt x="184" y="0"/>
                </a:moveTo>
                <a:lnTo>
                  <a:pt x="144" y="14"/>
                </a:lnTo>
                <a:lnTo>
                  <a:pt x="90" y="47"/>
                </a:lnTo>
                <a:lnTo>
                  <a:pt x="36" y="61"/>
                </a:lnTo>
                <a:lnTo>
                  <a:pt x="33" y="82"/>
                </a:lnTo>
                <a:lnTo>
                  <a:pt x="0" y="100"/>
                </a:lnTo>
                <a:lnTo>
                  <a:pt x="277" y="100"/>
                </a:lnTo>
                <a:lnTo>
                  <a:pt x="284" y="72"/>
                </a:lnTo>
                <a:lnTo>
                  <a:pt x="306" y="47"/>
                </a:lnTo>
                <a:lnTo>
                  <a:pt x="281" y="29"/>
                </a:lnTo>
                <a:lnTo>
                  <a:pt x="255" y="36"/>
                </a:lnTo>
                <a:lnTo>
                  <a:pt x="230" y="25"/>
                </a:lnTo>
                <a:lnTo>
                  <a:pt x="205" y="7"/>
                </a:lnTo>
                <a:lnTo>
                  <a:pt x="184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597720" y="3321000"/>
            <a:ext cx="361800" cy="139680"/>
          </a:xfrm>
          <a:custGeom>
            <a:avLst/>
            <a:gdLst/>
            <a:ahLst/>
            <a:rect l="l" t="t" r="r" b="b"/>
            <a:pathLst>
              <a:path w="457" h="176">
                <a:moveTo>
                  <a:pt x="449" y="23"/>
                </a:moveTo>
                <a:lnTo>
                  <a:pt x="442" y="1"/>
                </a:lnTo>
                <a:lnTo>
                  <a:pt x="347" y="0"/>
                </a:lnTo>
                <a:lnTo>
                  <a:pt x="0" y="0"/>
                </a:lnTo>
                <a:lnTo>
                  <a:pt x="6" y="113"/>
                </a:lnTo>
                <a:lnTo>
                  <a:pt x="69" y="55"/>
                </a:lnTo>
                <a:lnTo>
                  <a:pt x="96" y="55"/>
                </a:lnTo>
                <a:lnTo>
                  <a:pt x="119" y="16"/>
                </a:lnTo>
                <a:lnTo>
                  <a:pt x="160" y="39"/>
                </a:lnTo>
                <a:lnTo>
                  <a:pt x="182" y="39"/>
                </a:lnTo>
                <a:lnTo>
                  <a:pt x="187" y="21"/>
                </a:lnTo>
                <a:lnTo>
                  <a:pt x="227" y="0"/>
                </a:lnTo>
                <a:lnTo>
                  <a:pt x="284" y="21"/>
                </a:lnTo>
                <a:lnTo>
                  <a:pt x="311" y="84"/>
                </a:lnTo>
                <a:lnTo>
                  <a:pt x="363" y="107"/>
                </a:lnTo>
                <a:lnTo>
                  <a:pt x="351" y="131"/>
                </a:lnTo>
                <a:lnTo>
                  <a:pt x="369" y="147"/>
                </a:lnTo>
                <a:lnTo>
                  <a:pt x="424" y="176"/>
                </a:lnTo>
                <a:lnTo>
                  <a:pt x="437" y="163"/>
                </a:lnTo>
                <a:lnTo>
                  <a:pt x="457" y="142"/>
                </a:lnTo>
                <a:lnTo>
                  <a:pt x="449" y="59"/>
                </a:lnTo>
                <a:lnTo>
                  <a:pt x="449" y="2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557680" y="2251080"/>
            <a:ext cx="598680" cy="708120"/>
          </a:xfrm>
          <a:custGeom>
            <a:avLst/>
            <a:gdLst/>
            <a:ahLst/>
            <a:rect l="l" t="t" r="r" b="b"/>
            <a:pathLst>
              <a:path w="755" h="893">
                <a:moveTo>
                  <a:pt x="0" y="882"/>
                </a:moveTo>
                <a:lnTo>
                  <a:pt x="356" y="882"/>
                </a:lnTo>
                <a:lnTo>
                  <a:pt x="360" y="893"/>
                </a:lnTo>
                <a:lnTo>
                  <a:pt x="597" y="893"/>
                </a:lnTo>
                <a:lnTo>
                  <a:pt x="645" y="829"/>
                </a:lnTo>
                <a:lnTo>
                  <a:pt x="645" y="796"/>
                </a:lnTo>
                <a:lnTo>
                  <a:pt x="680" y="744"/>
                </a:lnTo>
                <a:lnTo>
                  <a:pt x="685" y="706"/>
                </a:lnTo>
                <a:lnTo>
                  <a:pt x="739" y="688"/>
                </a:lnTo>
                <a:lnTo>
                  <a:pt x="755" y="586"/>
                </a:lnTo>
                <a:lnTo>
                  <a:pt x="728" y="545"/>
                </a:lnTo>
                <a:lnTo>
                  <a:pt x="696" y="419"/>
                </a:lnTo>
                <a:lnTo>
                  <a:pt x="656" y="361"/>
                </a:lnTo>
                <a:lnTo>
                  <a:pt x="583" y="387"/>
                </a:lnTo>
                <a:lnTo>
                  <a:pt x="538" y="448"/>
                </a:lnTo>
                <a:lnTo>
                  <a:pt x="518" y="451"/>
                </a:lnTo>
                <a:lnTo>
                  <a:pt x="500" y="457"/>
                </a:lnTo>
                <a:lnTo>
                  <a:pt x="495" y="435"/>
                </a:lnTo>
                <a:lnTo>
                  <a:pt x="511" y="381"/>
                </a:lnTo>
                <a:lnTo>
                  <a:pt x="545" y="349"/>
                </a:lnTo>
                <a:lnTo>
                  <a:pt x="586" y="275"/>
                </a:lnTo>
                <a:lnTo>
                  <a:pt x="556" y="144"/>
                </a:lnTo>
                <a:lnTo>
                  <a:pt x="570" y="133"/>
                </a:lnTo>
                <a:lnTo>
                  <a:pt x="403" y="9"/>
                </a:lnTo>
                <a:lnTo>
                  <a:pt x="371" y="9"/>
                </a:lnTo>
                <a:lnTo>
                  <a:pt x="301" y="0"/>
                </a:lnTo>
                <a:lnTo>
                  <a:pt x="275" y="31"/>
                </a:lnTo>
                <a:lnTo>
                  <a:pt x="295" y="69"/>
                </a:lnTo>
                <a:lnTo>
                  <a:pt x="230" y="101"/>
                </a:lnTo>
                <a:lnTo>
                  <a:pt x="225" y="167"/>
                </a:lnTo>
                <a:lnTo>
                  <a:pt x="194" y="187"/>
                </a:lnTo>
                <a:lnTo>
                  <a:pt x="182" y="128"/>
                </a:lnTo>
                <a:lnTo>
                  <a:pt x="92" y="225"/>
                </a:lnTo>
                <a:lnTo>
                  <a:pt x="58" y="457"/>
                </a:lnTo>
                <a:lnTo>
                  <a:pt x="103" y="550"/>
                </a:lnTo>
                <a:lnTo>
                  <a:pt x="103" y="608"/>
                </a:lnTo>
                <a:lnTo>
                  <a:pt x="101" y="683"/>
                </a:lnTo>
                <a:lnTo>
                  <a:pt x="36" y="857"/>
                </a:lnTo>
                <a:lnTo>
                  <a:pt x="0" y="882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6" name=""/>
          <p:cNvGrpSpPr/>
          <p:nvPr/>
        </p:nvGrpSpPr>
        <p:grpSpPr>
          <a:xfrm>
            <a:off x="7469280" y="2438280"/>
            <a:ext cx="303120" cy="173160"/>
            <a:chOff x="7469280" y="2438280"/>
            <a:chExt cx="303120" cy="173160"/>
          </a:xfrm>
        </p:grpSpPr>
        <p:sp>
          <p:nvSpPr>
            <p:cNvPr id="277" name=""/>
            <p:cNvSpPr/>
            <p:nvPr/>
          </p:nvSpPr>
          <p:spPr>
            <a:xfrm>
              <a:off x="7480440" y="2449440"/>
              <a:ext cx="288720" cy="1620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" name=""/>
            <p:cNvSpPr/>
            <p:nvPr/>
          </p:nvSpPr>
          <p:spPr>
            <a:xfrm>
              <a:off x="7469280" y="2438280"/>
              <a:ext cx="291960" cy="1620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" name=""/>
            <p:cNvSpPr/>
            <p:nvPr/>
          </p:nvSpPr>
          <p:spPr>
            <a:xfrm>
              <a:off x="7526160" y="246852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0" name=""/>
          <p:cNvGrpSpPr/>
          <p:nvPr/>
        </p:nvGrpSpPr>
        <p:grpSpPr>
          <a:xfrm>
            <a:off x="3594240" y="2373480"/>
            <a:ext cx="308520" cy="172800"/>
            <a:chOff x="3594240" y="2373480"/>
            <a:chExt cx="308520" cy="172800"/>
          </a:xfrm>
        </p:grpSpPr>
        <p:sp>
          <p:nvSpPr>
            <p:cNvPr id="281" name=""/>
            <p:cNvSpPr/>
            <p:nvPr/>
          </p:nvSpPr>
          <p:spPr>
            <a:xfrm>
              <a:off x="3603600" y="2384280"/>
              <a:ext cx="289080" cy="1620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3594240" y="2373480"/>
              <a:ext cx="290520" cy="1602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3646800" y="24033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4" name=""/>
          <p:cNvGrpSpPr/>
          <p:nvPr/>
        </p:nvGrpSpPr>
        <p:grpSpPr>
          <a:xfrm>
            <a:off x="4962600" y="3125880"/>
            <a:ext cx="303840" cy="172800"/>
            <a:chOff x="4962600" y="3125880"/>
            <a:chExt cx="303840" cy="172800"/>
          </a:xfrm>
        </p:grpSpPr>
        <p:sp>
          <p:nvSpPr>
            <p:cNvPr id="285" name=""/>
            <p:cNvSpPr/>
            <p:nvPr/>
          </p:nvSpPr>
          <p:spPr>
            <a:xfrm>
              <a:off x="4971960" y="3137040"/>
              <a:ext cx="290520" cy="1616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4962600" y="3125880"/>
              <a:ext cx="290520" cy="1620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>
              <a:off x="5020200" y="315612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8" name=""/>
          <p:cNvGrpSpPr/>
          <p:nvPr/>
        </p:nvGrpSpPr>
        <p:grpSpPr>
          <a:xfrm>
            <a:off x="5646600" y="4495680"/>
            <a:ext cx="300240" cy="171720"/>
            <a:chOff x="5646600" y="4495680"/>
            <a:chExt cx="300240" cy="171720"/>
          </a:xfrm>
        </p:grpSpPr>
        <p:sp>
          <p:nvSpPr>
            <p:cNvPr id="289" name=""/>
            <p:cNvSpPr/>
            <p:nvPr/>
          </p:nvSpPr>
          <p:spPr>
            <a:xfrm>
              <a:off x="5657760" y="4506840"/>
              <a:ext cx="289080" cy="16056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>
              <a:off x="5646600" y="4495680"/>
              <a:ext cx="292320" cy="16056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" name=""/>
            <p:cNvSpPr/>
            <p:nvPr/>
          </p:nvSpPr>
          <p:spPr>
            <a:xfrm>
              <a:off x="5707800" y="452592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2" name=""/>
          <p:cNvGrpSpPr/>
          <p:nvPr/>
        </p:nvGrpSpPr>
        <p:grpSpPr>
          <a:xfrm>
            <a:off x="5578560" y="3332160"/>
            <a:ext cx="305640" cy="171360"/>
            <a:chOff x="5578560" y="3332160"/>
            <a:chExt cx="305640" cy="171360"/>
          </a:xfrm>
        </p:grpSpPr>
        <p:sp>
          <p:nvSpPr>
            <p:cNvPr id="293" name=""/>
            <p:cNvSpPr/>
            <p:nvPr/>
          </p:nvSpPr>
          <p:spPr>
            <a:xfrm>
              <a:off x="5587920" y="3343320"/>
              <a:ext cx="290520" cy="1602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" name=""/>
            <p:cNvSpPr/>
            <p:nvPr/>
          </p:nvSpPr>
          <p:spPr>
            <a:xfrm>
              <a:off x="5578560" y="3332160"/>
              <a:ext cx="290520" cy="1602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" name=""/>
            <p:cNvSpPr/>
            <p:nvPr/>
          </p:nvSpPr>
          <p:spPr>
            <a:xfrm>
              <a:off x="5632920" y="336060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6" name=""/>
          <p:cNvGrpSpPr/>
          <p:nvPr/>
        </p:nvGrpSpPr>
        <p:grpSpPr>
          <a:xfrm>
            <a:off x="3867120" y="4700520"/>
            <a:ext cx="367200" cy="173160"/>
            <a:chOff x="3867120" y="4700520"/>
            <a:chExt cx="367200" cy="173160"/>
          </a:xfrm>
        </p:grpSpPr>
        <p:sp>
          <p:nvSpPr>
            <p:cNvPr id="297" name=""/>
            <p:cNvSpPr/>
            <p:nvPr/>
          </p:nvSpPr>
          <p:spPr>
            <a:xfrm>
              <a:off x="3878280" y="4711680"/>
              <a:ext cx="345960" cy="1620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3867120" y="4700520"/>
              <a:ext cx="345960" cy="1620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919320" y="473076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" name=""/>
          <p:cNvGrpSpPr/>
          <p:nvPr/>
        </p:nvGrpSpPr>
        <p:grpSpPr>
          <a:xfrm>
            <a:off x="4309920" y="3362400"/>
            <a:ext cx="243000" cy="172800"/>
            <a:chOff x="4309920" y="3362400"/>
            <a:chExt cx="243000" cy="172800"/>
          </a:xfrm>
        </p:grpSpPr>
        <p:sp>
          <p:nvSpPr>
            <p:cNvPr id="301" name=""/>
            <p:cNvSpPr/>
            <p:nvPr/>
          </p:nvSpPr>
          <p:spPr>
            <a:xfrm>
              <a:off x="4319640" y="3375000"/>
              <a:ext cx="233280" cy="1602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4309920" y="3362400"/>
              <a:ext cx="235080" cy="1620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4376160" y="339264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4" name=""/>
          <p:cNvSpPr/>
          <p:nvPr/>
        </p:nvSpPr>
        <p:spPr>
          <a:xfrm>
            <a:off x="6032520" y="3368520"/>
            <a:ext cx="1181160" cy="508320"/>
          </a:xfrm>
          <a:custGeom>
            <a:avLst/>
            <a:gdLst/>
            <a:ahLst/>
            <a:rect l="l" t="t" r="r" b="b"/>
            <a:pathLst>
              <a:path w="1487" h="640">
                <a:moveTo>
                  <a:pt x="0" y="640"/>
                </a:moveTo>
                <a:lnTo>
                  <a:pt x="104" y="627"/>
                </a:lnTo>
                <a:lnTo>
                  <a:pt x="178" y="539"/>
                </a:lnTo>
                <a:lnTo>
                  <a:pt x="302" y="442"/>
                </a:lnTo>
                <a:lnTo>
                  <a:pt x="314" y="481"/>
                </a:lnTo>
                <a:lnTo>
                  <a:pt x="366" y="521"/>
                </a:lnTo>
                <a:lnTo>
                  <a:pt x="409" y="487"/>
                </a:lnTo>
                <a:lnTo>
                  <a:pt x="440" y="508"/>
                </a:lnTo>
                <a:lnTo>
                  <a:pt x="496" y="492"/>
                </a:lnTo>
                <a:lnTo>
                  <a:pt x="501" y="469"/>
                </a:lnTo>
                <a:lnTo>
                  <a:pt x="575" y="465"/>
                </a:lnTo>
                <a:lnTo>
                  <a:pt x="603" y="447"/>
                </a:lnTo>
                <a:lnTo>
                  <a:pt x="609" y="419"/>
                </a:lnTo>
                <a:lnTo>
                  <a:pt x="596" y="408"/>
                </a:lnTo>
                <a:lnTo>
                  <a:pt x="677" y="271"/>
                </a:lnTo>
                <a:lnTo>
                  <a:pt x="695" y="198"/>
                </a:lnTo>
                <a:lnTo>
                  <a:pt x="762" y="239"/>
                </a:lnTo>
                <a:lnTo>
                  <a:pt x="807" y="142"/>
                </a:lnTo>
                <a:lnTo>
                  <a:pt x="830" y="153"/>
                </a:lnTo>
                <a:lnTo>
                  <a:pt x="904" y="68"/>
                </a:lnTo>
                <a:lnTo>
                  <a:pt x="914" y="0"/>
                </a:lnTo>
                <a:lnTo>
                  <a:pt x="1011" y="74"/>
                </a:lnTo>
                <a:lnTo>
                  <a:pt x="1022" y="29"/>
                </a:lnTo>
                <a:lnTo>
                  <a:pt x="1072" y="52"/>
                </a:lnTo>
                <a:lnTo>
                  <a:pt x="1062" y="74"/>
                </a:lnTo>
                <a:lnTo>
                  <a:pt x="1080" y="92"/>
                </a:lnTo>
                <a:lnTo>
                  <a:pt x="1135" y="118"/>
                </a:lnTo>
                <a:lnTo>
                  <a:pt x="1153" y="147"/>
                </a:lnTo>
                <a:lnTo>
                  <a:pt x="1153" y="165"/>
                </a:lnTo>
                <a:lnTo>
                  <a:pt x="1119" y="226"/>
                </a:lnTo>
                <a:lnTo>
                  <a:pt x="1125" y="244"/>
                </a:lnTo>
                <a:lnTo>
                  <a:pt x="1311" y="352"/>
                </a:lnTo>
                <a:lnTo>
                  <a:pt x="1301" y="419"/>
                </a:lnTo>
                <a:lnTo>
                  <a:pt x="1335" y="487"/>
                </a:lnTo>
                <a:lnTo>
                  <a:pt x="1311" y="505"/>
                </a:lnTo>
                <a:lnTo>
                  <a:pt x="1340" y="548"/>
                </a:lnTo>
                <a:lnTo>
                  <a:pt x="1293" y="555"/>
                </a:lnTo>
                <a:lnTo>
                  <a:pt x="1293" y="571"/>
                </a:lnTo>
                <a:lnTo>
                  <a:pt x="1401" y="595"/>
                </a:lnTo>
                <a:lnTo>
                  <a:pt x="1414" y="640"/>
                </a:lnTo>
                <a:lnTo>
                  <a:pt x="0" y="640"/>
                </a:lnTo>
                <a:lnTo>
                  <a:pt x="0" y="640"/>
                </a:lnTo>
                <a:close/>
                <a:moveTo>
                  <a:pt x="1408" y="345"/>
                </a:moveTo>
                <a:lnTo>
                  <a:pt x="1425" y="345"/>
                </a:lnTo>
                <a:lnTo>
                  <a:pt x="1417" y="368"/>
                </a:lnTo>
                <a:lnTo>
                  <a:pt x="1374" y="458"/>
                </a:lnTo>
                <a:lnTo>
                  <a:pt x="1396" y="532"/>
                </a:lnTo>
                <a:lnTo>
                  <a:pt x="1430" y="505"/>
                </a:lnTo>
                <a:lnTo>
                  <a:pt x="1448" y="426"/>
                </a:lnTo>
                <a:lnTo>
                  <a:pt x="1487" y="322"/>
                </a:lnTo>
                <a:lnTo>
                  <a:pt x="1408" y="345"/>
                </a:lnTo>
                <a:lnTo>
                  <a:pt x="1408" y="34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037200" y="3367080"/>
            <a:ext cx="1116000" cy="509760"/>
          </a:xfrm>
          <a:custGeom>
            <a:avLst/>
            <a:gdLst/>
            <a:ahLst/>
            <a:rect l="l" t="t" r="r" b="b"/>
            <a:pathLst>
              <a:path w="1407" h="642">
                <a:moveTo>
                  <a:pt x="1407" y="642"/>
                </a:moveTo>
                <a:lnTo>
                  <a:pt x="1400" y="598"/>
                </a:lnTo>
                <a:lnTo>
                  <a:pt x="1288" y="575"/>
                </a:lnTo>
                <a:lnTo>
                  <a:pt x="1288" y="555"/>
                </a:lnTo>
                <a:lnTo>
                  <a:pt x="1332" y="550"/>
                </a:lnTo>
                <a:lnTo>
                  <a:pt x="1308" y="507"/>
                </a:lnTo>
                <a:lnTo>
                  <a:pt x="1330" y="489"/>
                </a:lnTo>
                <a:lnTo>
                  <a:pt x="1297" y="424"/>
                </a:lnTo>
                <a:lnTo>
                  <a:pt x="1305" y="354"/>
                </a:lnTo>
                <a:lnTo>
                  <a:pt x="1121" y="252"/>
                </a:lnTo>
                <a:lnTo>
                  <a:pt x="1116" y="227"/>
                </a:lnTo>
                <a:lnTo>
                  <a:pt x="1146" y="171"/>
                </a:lnTo>
                <a:lnTo>
                  <a:pt x="1146" y="144"/>
                </a:lnTo>
                <a:lnTo>
                  <a:pt x="1127" y="122"/>
                </a:lnTo>
                <a:lnTo>
                  <a:pt x="1073" y="90"/>
                </a:lnTo>
                <a:lnTo>
                  <a:pt x="1062" y="74"/>
                </a:lnTo>
                <a:lnTo>
                  <a:pt x="1067" y="52"/>
                </a:lnTo>
                <a:lnTo>
                  <a:pt x="1017" y="32"/>
                </a:lnTo>
                <a:lnTo>
                  <a:pt x="1012" y="79"/>
                </a:lnTo>
                <a:lnTo>
                  <a:pt x="909" y="0"/>
                </a:lnTo>
                <a:lnTo>
                  <a:pt x="900" y="68"/>
                </a:lnTo>
                <a:lnTo>
                  <a:pt x="823" y="156"/>
                </a:lnTo>
                <a:lnTo>
                  <a:pt x="803" y="144"/>
                </a:lnTo>
                <a:lnTo>
                  <a:pt x="758" y="243"/>
                </a:lnTo>
                <a:lnTo>
                  <a:pt x="694" y="200"/>
                </a:lnTo>
                <a:lnTo>
                  <a:pt x="674" y="275"/>
                </a:lnTo>
                <a:lnTo>
                  <a:pt x="593" y="410"/>
                </a:lnTo>
                <a:lnTo>
                  <a:pt x="604" y="424"/>
                </a:lnTo>
                <a:lnTo>
                  <a:pt x="598" y="453"/>
                </a:lnTo>
                <a:lnTo>
                  <a:pt x="554" y="473"/>
                </a:lnTo>
                <a:lnTo>
                  <a:pt x="494" y="473"/>
                </a:lnTo>
                <a:lnTo>
                  <a:pt x="489" y="494"/>
                </a:lnTo>
                <a:lnTo>
                  <a:pt x="435" y="516"/>
                </a:lnTo>
                <a:lnTo>
                  <a:pt x="404" y="489"/>
                </a:lnTo>
                <a:lnTo>
                  <a:pt x="360" y="527"/>
                </a:lnTo>
                <a:lnTo>
                  <a:pt x="311" y="485"/>
                </a:lnTo>
                <a:lnTo>
                  <a:pt x="300" y="442"/>
                </a:lnTo>
                <a:lnTo>
                  <a:pt x="173" y="543"/>
                </a:lnTo>
                <a:lnTo>
                  <a:pt x="103" y="631"/>
                </a:lnTo>
                <a:lnTo>
                  <a:pt x="0" y="642"/>
                </a:lnTo>
                <a:lnTo>
                  <a:pt x="1407" y="64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6037200" y="3600360"/>
            <a:ext cx="712800" cy="276480"/>
          </a:xfrm>
          <a:custGeom>
            <a:avLst/>
            <a:gdLst/>
            <a:ahLst/>
            <a:rect l="l" t="t" r="r" b="b"/>
            <a:pathLst>
              <a:path w="899" h="347">
                <a:moveTo>
                  <a:pt x="845" y="347"/>
                </a:moveTo>
                <a:lnTo>
                  <a:pt x="828" y="329"/>
                </a:lnTo>
                <a:lnTo>
                  <a:pt x="782" y="320"/>
                </a:lnTo>
                <a:lnTo>
                  <a:pt x="764" y="302"/>
                </a:lnTo>
                <a:lnTo>
                  <a:pt x="776" y="287"/>
                </a:lnTo>
                <a:lnTo>
                  <a:pt x="764" y="259"/>
                </a:lnTo>
                <a:lnTo>
                  <a:pt x="760" y="237"/>
                </a:lnTo>
                <a:lnTo>
                  <a:pt x="771" y="205"/>
                </a:lnTo>
                <a:lnTo>
                  <a:pt x="780" y="183"/>
                </a:lnTo>
                <a:lnTo>
                  <a:pt x="814" y="196"/>
                </a:lnTo>
                <a:lnTo>
                  <a:pt x="836" y="188"/>
                </a:lnTo>
                <a:lnTo>
                  <a:pt x="850" y="156"/>
                </a:lnTo>
                <a:lnTo>
                  <a:pt x="823" y="135"/>
                </a:lnTo>
                <a:lnTo>
                  <a:pt x="809" y="97"/>
                </a:lnTo>
                <a:lnTo>
                  <a:pt x="825" y="64"/>
                </a:lnTo>
                <a:lnTo>
                  <a:pt x="866" y="50"/>
                </a:lnTo>
                <a:lnTo>
                  <a:pt x="888" y="61"/>
                </a:lnTo>
                <a:lnTo>
                  <a:pt x="899" y="43"/>
                </a:lnTo>
                <a:lnTo>
                  <a:pt x="884" y="7"/>
                </a:lnTo>
                <a:lnTo>
                  <a:pt x="863" y="0"/>
                </a:lnTo>
                <a:lnTo>
                  <a:pt x="855" y="32"/>
                </a:lnTo>
                <a:lnTo>
                  <a:pt x="803" y="48"/>
                </a:lnTo>
                <a:lnTo>
                  <a:pt x="796" y="66"/>
                </a:lnTo>
                <a:lnTo>
                  <a:pt x="721" y="108"/>
                </a:lnTo>
                <a:lnTo>
                  <a:pt x="669" y="93"/>
                </a:lnTo>
                <a:lnTo>
                  <a:pt x="618" y="131"/>
                </a:lnTo>
                <a:lnTo>
                  <a:pt x="598" y="190"/>
                </a:lnTo>
                <a:lnTo>
                  <a:pt x="575" y="196"/>
                </a:lnTo>
                <a:lnTo>
                  <a:pt x="554" y="178"/>
                </a:lnTo>
                <a:lnTo>
                  <a:pt x="494" y="178"/>
                </a:lnTo>
                <a:lnTo>
                  <a:pt x="489" y="199"/>
                </a:lnTo>
                <a:lnTo>
                  <a:pt x="435" y="221"/>
                </a:lnTo>
                <a:lnTo>
                  <a:pt x="404" y="194"/>
                </a:lnTo>
                <a:lnTo>
                  <a:pt x="360" y="232"/>
                </a:lnTo>
                <a:lnTo>
                  <a:pt x="311" y="190"/>
                </a:lnTo>
                <a:lnTo>
                  <a:pt x="300" y="147"/>
                </a:lnTo>
                <a:lnTo>
                  <a:pt x="173" y="248"/>
                </a:lnTo>
                <a:lnTo>
                  <a:pt x="103" y="336"/>
                </a:lnTo>
                <a:lnTo>
                  <a:pt x="0" y="347"/>
                </a:lnTo>
                <a:lnTo>
                  <a:pt x="845" y="347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627960" y="2909880"/>
            <a:ext cx="239400" cy="147600"/>
          </a:xfrm>
          <a:custGeom>
            <a:avLst/>
            <a:gdLst/>
            <a:ahLst/>
            <a:rect l="l" t="t" r="r" b="b"/>
            <a:pathLst>
              <a:path w="302" h="187">
                <a:moveTo>
                  <a:pt x="108" y="4"/>
                </a:moveTo>
                <a:lnTo>
                  <a:pt x="86" y="51"/>
                </a:lnTo>
                <a:lnTo>
                  <a:pt x="11" y="51"/>
                </a:lnTo>
                <a:lnTo>
                  <a:pt x="3" y="79"/>
                </a:lnTo>
                <a:lnTo>
                  <a:pt x="0" y="112"/>
                </a:lnTo>
                <a:lnTo>
                  <a:pt x="25" y="115"/>
                </a:lnTo>
                <a:lnTo>
                  <a:pt x="43" y="151"/>
                </a:lnTo>
                <a:lnTo>
                  <a:pt x="43" y="187"/>
                </a:lnTo>
                <a:lnTo>
                  <a:pt x="64" y="187"/>
                </a:lnTo>
                <a:lnTo>
                  <a:pt x="61" y="155"/>
                </a:lnTo>
                <a:lnTo>
                  <a:pt x="129" y="158"/>
                </a:lnTo>
                <a:lnTo>
                  <a:pt x="147" y="144"/>
                </a:lnTo>
                <a:lnTo>
                  <a:pt x="144" y="105"/>
                </a:lnTo>
                <a:lnTo>
                  <a:pt x="187" y="97"/>
                </a:lnTo>
                <a:lnTo>
                  <a:pt x="208" y="101"/>
                </a:lnTo>
                <a:lnTo>
                  <a:pt x="219" y="123"/>
                </a:lnTo>
                <a:lnTo>
                  <a:pt x="244" y="141"/>
                </a:lnTo>
                <a:lnTo>
                  <a:pt x="273" y="166"/>
                </a:lnTo>
                <a:lnTo>
                  <a:pt x="294" y="162"/>
                </a:lnTo>
                <a:lnTo>
                  <a:pt x="302" y="90"/>
                </a:lnTo>
                <a:lnTo>
                  <a:pt x="284" y="72"/>
                </a:lnTo>
                <a:lnTo>
                  <a:pt x="233" y="72"/>
                </a:lnTo>
                <a:lnTo>
                  <a:pt x="158" y="61"/>
                </a:lnTo>
                <a:lnTo>
                  <a:pt x="154" y="22"/>
                </a:lnTo>
                <a:lnTo>
                  <a:pt x="133" y="0"/>
                </a:lnTo>
                <a:lnTo>
                  <a:pt x="108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6711840" y="3035160"/>
            <a:ext cx="130320" cy="76320"/>
          </a:xfrm>
          <a:custGeom>
            <a:avLst/>
            <a:gdLst/>
            <a:ahLst/>
            <a:rect l="l" t="t" r="r" b="b"/>
            <a:pathLst>
              <a:path w="165" h="98">
                <a:moveTo>
                  <a:pt x="47" y="0"/>
                </a:moveTo>
                <a:lnTo>
                  <a:pt x="32" y="22"/>
                </a:lnTo>
                <a:lnTo>
                  <a:pt x="32" y="47"/>
                </a:lnTo>
                <a:lnTo>
                  <a:pt x="18" y="69"/>
                </a:lnTo>
                <a:lnTo>
                  <a:pt x="0" y="80"/>
                </a:lnTo>
                <a:lnTo>
                  <a:pt x="36" y="94"/>
                </a:lnTo>
                <a:lnTo>
                  <a:pt x="93" y="98"/>
                </a:lnTo>
                <a:lnTo>
                  <a:pt x="133" y="83"/>
                </a:lnTo>
                <a:lnTo>
                  <a:pt x="165" y="47"/>
                </a:lnTo>
                <a:lnTo>
                  <a:pt x="119" y="40"/>
                </a:lnTo>
                <a:lnTo>
                  <a:pt x="72" y="0"/>
                </a:lnTo>
                <a:lnTo>
                  <a:pt x="47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9" name=""/>
          <p:cNvGrpSpPr/>
          <p:nvPr/>
        </p:nvGrpSpPr>
        <p:grpSpPr>
          <a:xfrm>
            <a:off x="1266840" y="3125880"/>
            <a:ext cx="313200" cy="172800"/>
            <a:chOff x="1266840" y="3125880"/>
            <a:chExt cx="313200" cy="172800"/>
          </a:xfrm>
        </p:grpSpPr>
        <p:sp>
          <p:nvSpPr>
            <p:cNvPr id="310" name=""/>
            <p:cNvSpPr/>
            <p:nvPr/>
          </p:nvSpPr>
          <p:spPr>
            <a:xfrm>
              <a:off x="1276200" y="3137040"/>
              <a:ext cx="289080" cy="1616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1266840" y="3125880"/>
              <a:ext cx="290520" cy="1620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1314000" y="315612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3" name=""/>
          <p:cNvGrpSpPr/>
          <p:nvPr/>
        </p:nvGrpSpPr>
        <p:grpSpPr>
          <a:xfrm>
            <a:off x="6810480" y="2921040"/>
            <a:ext cx="321120" cy="173160"/>
            <a:chOff x="6810480" y="2921040"/>
            <a:chExt cx="321120" cy="173160"/>
          </a:xfrm>
        </p:grpSpPr>
        <p:sp>
          <p:nvSpPr>
            <p:cNvPr id="314" name=""/>
            <p:cNvSpPr/>
            <p:nvPr/>
          </p:nvSpPr>
          <p:spPr>
            <a:xfrm>
              <a:off x="6821640" y="2932200"/>
              <a:ext cx="288720" cy="1620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6810480" y="2921040"/>
              <a:ext cx="291960" cy="16020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6855840" y="295128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7" name=""/>
          <p:cNvGrpSpPr/>
          <p:nvPr/>
        </p:nvGrpSpPr>
        <p:grpSpPr>
          <a:xfrm>
            <a:off x="1403280" y="5043600"/>
            <a:ext cx="1165320" cy="1095120"/>
            <a:chOff x="1403280" y="5043600"/>
            <a:chExt cx="1165320" cy="1095120"/>
          </a:xfrm>
        </p:grpSpPr>
        <p:sp>
          <p:nvSpPr>
            <p:cNvPr id="318" name=""/>
            <p:cNvSpPr/>
            <p:nvPr/>
          </p:nvSpPr>
          <p:spPr>
            <a:xfrm>
              <a:off x="1403280" y="5043600"/>
              <a:ext cx="1165320" cy="109512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1403280" y="5043600"/>
              <a:ext cx="1165320" cy="220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1659240" y="5089680"/>
              <a:ext cx="6994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Reliant/Enron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21" name=""/>
            <p:cNvGrpSpPr/>
            <p:nvPr/>
          </p:nvGrpSpPr>
          <p:grpSpPr>
            <a:xfrm>
              <a:off x="1557360" y="5383080"/>
              <a:ext cx="73080" cy="619200"/>
              <a:chOff x="1557360" y="5383080"/>
              <a:chExt cx="73080" cy="619200"/>
            </a:xfrm>
          </p:grpSpPr>
          <p:grpSp>
            <p:nvGrpSpPr>
              <p:cNvPr id="322" name=""/>
              <p:cNvGrpSpPr/>
              <p:nvPr/>
            </p:nvGrpSpPr>
            <p:grpSpPr>
              <a:xfrm>
                <a:off x="1557360" y="5383080"/>
                <a:ext cx="73080" cy="71640"/>
                <a:chOff x="1557360" y="5383080"/>
                <a:chExt cx="73080" cy="71640"/>
              </a:xfrm>
            </p:grpSpPr>
            <p:sp>
              <p:nvSpPr>
                <p:cNvPr id="323" name=""/>
                <p:cNvSpPr/>
                <p:nvPr/>
              </p:nvSpPr>
              <p:spPr>
                <a:xfrm>
                  <a:off x="1590840" y="5383080"/>
                  <a:ext cx="2880" cy="3240"/>
                </a:xfrm>
                <a:custGeom>
                  <a:avLst/>
                  <a:gdLst/>
                  <a:ahLst/>
                  <a:rect l="l" t="t" r="r" b="b"/>
                  <a:pathLst>
                    <a:path w="3" h="3">
                      <a:moveTo>
                        <a:pt x="3" y="3"/>
                      </a:moveTo>
                      <a:lnTo>
                        <a:pt x="3" y="1"/>
                      </a:lnTo>
                      <a:lnTo>
                        <a:pt x="1" y="0"/>
                      </a:ln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3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4" name=""/>
                <p:cNvSpPr/>
                <p:nvPr/>
              </p:nvSpPr>
              <p:spPr>
                <a:xfrm>
                  <a:off x="1585800" y="538308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4" h="3">
                      <a:moveTo>
                        <a:pt x="4" y="3"/>
                      </a:moveTo>
                      <a:lnTo>
                        <a:pt x="4" y="1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  <a:lnTo>
                        <a:pt x="4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5" name=""/>
                <p:cNvSpPr/>
                <p:nvPr/>
              </p:nvSpPr>
              <p:spPr>
                <a:xfrm>
                  <a:off x="1579680" y="5384880"/>
                  <a:ext cx="2880" cy="324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6" name=""/>
                <p:cNvSpPr/>
                <p:nvPr/>
              </p:nvSpPr>
              <p:spPr>
                <a:xfrm>
                  <a:off x="1574640" y="5388120"/>
                  <a:ext cx="3240" cy="28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2" y="4"/>
                      </a:move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920" bIns="-43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7" name=""/>
                <p:cNvSpPr/>
                <p:nvPr/>
              </p:nvSpPr>
              <p:spPr>
                <a:xfrm>
                  <a:off x="1569960" y="539280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3" h="4">
                      <a:moveTo>
                        <a:pt x="3" y="4"/>
                      </a:moveTo>
                      <a:lnTo>
                        <a:pt x="3" y="2"/>
                      </a:lnTo>
                      <a:lnTo>
                        <a:pt x="3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3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8" name=""/>
                <p:cNvSpPr/>
                <p:nvPr/>
              </p:nvSpPr>
              <p:spPr>
                <a:xfrm>
                  <a:off x="1565280" y="5396040"/>
                  <a:ext cx="3240" cy="144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4"/>
                      </a:move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4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9" name=""/>
                <p:cNvSpPr/>
                <p:nvPr/>
              </p:nvSpPr>
              <p:spPr>
                <a:xfrm>
                  <a:off x="1562040" y="539892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3" h="4">
                      <a:moveTo>
                        <a:pt x="3" y="4"/>
                      </a:moveTo>
                      <a:lnTo>
                        <a:pt x="3" y="2"/>
                      </a:lnTo>
                      <a:lnTo>
                        <a:pt x="3" y="0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3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0" name=""/>
                <p:cNvSpPr/>
                <p:nvPr/>
              </p:nvSpPr>
              <p:spPr>
                <a:xfrm>
                  <a:off x="1560600" y="5405400"/>
                  <a:ext cx="1440" cy="3240"/>
                </a:xfrm>
                <a:custGeom>
                  <a:avLst/>
                  <a:gdLst/>
                  <a:ahLst/>
                  <a:rect l="l" t="t" r="r" b="b"/>
                  <a:pathLst>
                    <a:path w="4" h="3">
                      <a:moveTo>
                        <a:pt x="4" y="1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4" y="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1" name=""/>
                <p:cNvSpPr/>
                <p:nvPr/>
              </p:nvSpPr>
              <p:spPr>
                <a:xfrm>
                  <a:off x="1558800" y="5410080"/>
                  <a:ext cx="1800" cy="3240"/>
                </a:xfrm>
                <a:custGeom>
                  <a:avLst/>
                  <a:gdLst/>
                  <a:ahLst/>
                  <a:rect l="l" t="t" r="r" b="b"/>
                  <a:pathLst>
                    <a:path w="4" h="3">
                      <a:moveTo>
                        <a:pt x="4" y="2"/>
                      </a:move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4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2" name=""/>
                <p:cNvSpPr/>
                <p:nvPr/>
              </p:nvSpPr>
              <p:spPr>
                <a:xfrm>
                  <a:off x="1557360" y="541656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3" h="4">
                      <a:moveTo>
                        <a:pt x="3" y="2"/>
                      </a:move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1" y="4"/>
                      </a:lnTo>
                      <a:lnTo>
                        <a:pt x="3" y="4"/>
                      </a:lnTo>
                      <a:lnTo>
                        <a:pt x="3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3" name=""/>
                <p:cNvSpPr/>
                <p:nvPr/>
              </p:nvSpPr>
              <p:spPr>
                <a:xfrm>
                  <a:off x="1557360" y="5423040"/>
                  <a:ext cx="3240" cy="1440"/>
                </a:xfrm>
                <a:custGeom>
                  <a:avLst/>
                  <a:gdLst/>
                  <a:ahLst/>
                  <a:rect l="l" t="t" r="r" b="b"/>
                  <a:pathLst>
                    <a:path w="3" h="4">
                      <a:moveTo>
                        <a:pt x="3" y="2"/>
                      </a:move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1" y="4"/>
                      </a:lnTo>
                      <a:lnTo>
                        <a:pt x="3" y="4"/>
                      </a:lnTo>
                      <a:lnTo>
                        <a:pt x="3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4" name=""/>
                <p:cNvSpPr/>
                <p:nvPr/>
              </p:nvSpPr>
              <p:spPr>
                <a:xfrm>
                  <a:off x="1558800" y="5425920"/>
                  <a:ext cx="1800" cy="3240"/>
                </a:xfrm>
                <a:custGeom>
                  <a:avLst/>
                  <a:gdLst/>
                  <a:ahLst/>
                  <a:rect l="l" t="t" r="r" b="b"/>
                  <a:pathLst>
                    <a:path w="4" h="3">
                      <a:moveTo>
                        <a:pt x="4" y="1"/>
                      </a:move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0" y="1"/>
                      </a:lnTo>
                      <a:lnTo>
                        <a:pt x="2" y="3"/>
                      </a:lnTo>
                      <a:lnTo>
                        <a:pt x="4" y="3"/>
                      </a:lnTo>
                      <a:lnTo>
                        <a:pt x="4" y="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5" name=""/>
                <p:cNvSpPr/>
                <p:nvPr/>
              </p:nvSpPr>
              <p:spPr>
                <a:xfrm>
                  <a:off x="1560600" y="543240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4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3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4" y="2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6" name=""/>
                <p:cNvSpPr/>
                <p:nvPr/>
              </p:nvSpPr>
              <p:spPr>
                <a:xfrm>
                  <a:off x="1563840" y="5437080"/>
                  <a:ext cx="2880" cy="1800"/>
                </a:xfrm>
                <a:custGeom>
                  <a:avLst/>
                  <a:gdLst/>
                  <a:ahLst/>
                  <a:rect l="l" t="t" r="r" b="b"/>
                  <a:pathLst>
                    <a:path w="3" h="4">
                      <a:moveTo>
                        <a:pt x="1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1" y="4"/>
                      </a:lnTo>
                      <a:lnTo>
                        <a:pt x="3" y="2"/>
                      </a:ln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7" name=""/>
                <p:cNvSpPr/>
                <p:nvPr/>
              </p:nvSpPr>
              <p:spPr>
                <a:xfrm>
                  <a:off x="1566720" y="5442120"/>
                  <a:ext cx="3240" cy="28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4" y="2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920" bIns="-43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8" name=""/>
                <p:cNvSpPr/>
                <p:nvPr/>
              </p:nvSpPr>
              <p:spPr>
                <a:xfrm>
                  <a:off x="1571760" y="5445000"/>
                  <a:ext cx="2880" cy="3240"/>
                </a:xfrm>
                <a:custGeom>
                  <a:avLst/>
                  <a:gdLst/>
                  <a:ahLst/>
                  <a:rect l="l" t="t" r="r" b="b"/>
                  <a:pathLst>
                    <a:path w="3" h="4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1" y="4"/>
                      </a:lnTo>
                      <a:lnTo>
                        <a:pt x="1" y="4"/>
                      </a:lnTo>
                      <a:lnTo>
                        <a:pt x="3" y="4"/>
                      </a:lnTo>
                      <a:lnTo>
                        <a:pt x="3" y="2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9" name=""/>
                <p:cNvSpPr/>
                <p:nvPr/>
              </p:nvSpPr>
              <p:spPr>
                <a:xfrm>
                  <a:off x="1576440" y="544824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3" h="3">
                      <a:moveTo>
                        <a:pt x="2" y="0"/>
                      </a:move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3" y="1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0" name=""/>
                <p:cNvSpPr/>
                <p:nvPr/>
              </p:nvSpPr>
              <p:spPr>
                <a:xfrm>
                  <a:off x="1581120" y="5451480"/>
                  <a:ext cx="3240" cy="144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4" y="2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1" name=""/>
                <p:cNvSpPr/>
                <p:nvPr/>
              </p:nvSpPr>
              <p:spPr>
                <a:xfrm>
                  <a:off x="1587600" y="5451480"/>
                  <a:ext cx="1440" cy="3240"/>
                </a:xfrm>
                <a:custGeom>
                  <a:avLst/>
                  <a:gdLst/>
                  <a:ahLst/>
                  <a:rect l="l" t="t" r="r" b="b"/>
                  <a:pathLst>
                    <a:path w="4" h="3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4" y="3"/>
                      </a:lnTo>
                      <a:lnTo>
                        <a:pt x="4" y="2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2" name=""/>
                <p:cNvSpPr/>
                <p:nvPr/>
              </p:nvSpPr>
              <p:spPr>
                <a:xfrm>
                  <a:off x="1592280" y="545148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4" h="3">
                      <a:moveTo>
                        <a:pt x="4" y="0"/>
                      </a:move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4" y="3"/>
                      </a:lnTo>
                      <a:lnTo>
                        <a:pt x="4" y="2"/>
                      </a:lnTo>
                      <a:lnTo>
                        <a:pt x="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3" name=""/>
                <p:cNvSpPr/>
                <p:nvPr/>
              </p:nvSpPr>
              <p:spPr>
                <a:xfrm>
                  <a:off x="1598760" y="5451480"/>
                  <a:ext cx="2880" cy="3240"/>
                </a:xfrm>
                <a:custGeom>
                  <a:avLst/>
                  <a:gdLst/>
                  <a:ahLst/>
                  <a:rect l="l" t="t" r="r" b="b"/>
                  <a:pathLst>
                    <a:path w="3" h="3">
                      <a:moveTo>
                        <a:pt x="3" y="0"/>
                      </a:moveTo>
                      <a:lnTo>
                        <a:pt x="1" y="0"/>
                      </a:lnTo>
                      <a:lnTo>
                        <a:pt x="0" y="2"/>
                      </a:lnTo>
                      <a:lnTo>
                        <a:pt x="1" y="3"/>
                      </a:lnTo>
                      <a:lnTo>
                        <a:pt x="1" y="3"/>
                      </a:ln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3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4" name=""/>
                <p:cNvSpPr/>
                <p:nvPr/>
              </p:nvSpPr>
              <p:spPr>
                <a:xfrm>
                  <a:off x="1603440" y="5450040"/>
                  <a:ext cx="3240" cy="1440"/>
                </a:xfrm>
                <a:custGeom>
                  <a:avLst/>
                  <a:gdLst/>
                  <a:ahLst/>
                  <a:rect l="l" t="t" r="r" b="b"/>
                  <a:pathLst>
                    <a:path w="3" h="4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5" name=""/>
                <p:cNvSpPr/>
                <p:nvPr/>
              </p:nvSpPr>
              <p:spPr>
                <a:xfrm>
                  <a:off x="1608120" y="544680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4" h="3">
                      <a:moveTo>
                        <a:pt x="2" y="0"/>
                      </a:moveTo>
                      <a:lnTo>
                        <a:pt x="0" y="2"/>
                      </a:lnTo>
                      <a:lnTo>
                        <a:pt x="2" y="3"/>
                      </a:lnTo>
                      <a:lnTo>
                        <a:pt x="4" y="3"/>
                      </a:lnTo>
                      <a:lnTo>
                        <a:pt x="4" y="3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6" name=""/>
                <p:cNvSpPr/>
                <p:nvPr/>
              </p:nvSpPr>
              <p:spPr>
                <a:xfrm>
                  <a:off x="1614600" y="544356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7" name=""/>
                <p:cNvSpPr/>
                <p:nvPr/>
              </p:nvSpPr>
              <p:spPr>
                <a:xfrm>
                  <a:off x="1617840" y="5440320"/>
                  <a:ext cx="2880" cy="3240"/>
                </a:xfrm>
                <a:custGeom>
                  <a:avLst/>
                  <a:gdLst/>
                  <a:ahLst/>
                  <a:rect l="l" t="t" r="r" b="b"/>
                  <a:pathLst>
                    <a:path w="3" h="3">
                      <a:moveTo>
                        <a:pt x="0" y="0"/>
                      </a:move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2" y="3"/>
                      </a:lnTo>
                      <a:lnTo>
                        <a:pt x="2" y="3"/>
                      </a:lnTo>
                      <a:lnTo>
                        <a:pt x="3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8" name=""/>
                <p:cNvSpPr/>
                <p:nvPr/>
              </p:nvSpPr>
              <p:spPr>
                <a:xfrm>
                  <a:off x="1620720" y="5435640"/>
                  <a:ext cx="3240" cy="144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0"/>
                      </a:moveTo>
                      <a:lnTo>
                        <a:pt x="0" y="2"/>
                      </a:lnTo>
                      <a:lnTo>
                        <a:pt x="0" y="4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9" name=""/>
                <p:cNvSpPr/>
                <p:nvPr/>
              </p:nvSpPr>
              <p:spPr>
                <a:xfrm>
                  <a:off x="1623960" y="5430960"/>
                  <a:ext cx="3240" cy="28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2"/>
                      </a:moveTo>
                      <a:lnTo>
                        <a:pt x="2" y="4"/>
                      </a:lnTo>
                      <a:lnTo>
                        <a:pt x="4" y="4"/>
                      </a:lnTo>
                      <a:lnTo>
                        <a:pt x="4" y="2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920" bIns="-43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0" name=""/>
                <p:cNvSpPr/>
                <p:nvPr/>
              </p:nvSpPr>
              <p:spPr>
                <a:xfrm>
                  <a:off x="1625760" y="5424480"/>
                  <a:ext cx="2880" cy="3240"/>
                </a:xfrm>
                <a:custGeom>
                  <a:avLst/>
                  <a:gdLst/>
                  <a:ahLst/>
                  <a:rect l="l" t="t" r="r" b="b"/>
                  <a:pathLst>
                    <a:path w="3" h="3">
                      <a:moveTo>
                        <a:pt x="0" y="2"/>
                      </a:moveTo>
                      <a:lnTo>
                        <a:pt x="2" y="3"/>
                      </a:lnTo>
                      <a:lnTo>
                        <a:pt x="3" y="3"/>
                      </a:lnTo>
                      <a:lnTo>
                        <a:pt x="3" y="2"/>
                      </a:lnTo>
                      <a:lnTo>
                        <a:pt x="3" y="2"/>
                      </a:lnTo>
                      <a:lnTo>
                        <a:pt x="3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1" name=""/>
                <p:cNvSpPr/>
                <p:nvPr/>
              </p:nvSpPr>
              <p:spPr>
                <a:xfrm>
                  <a:off x="1627200" y="541980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3" h="3">
                      <a:moveTo>
                        <a:pt x="0" y="1"/>
                      </a:moveTo>
                      <a:lnTo>
                        <a:pt x="0" y="3"/>
                      </a:lnTo>
                      <a:lnTo>
                        <a:pt x="1" y="3"/>
                      </a:lnTo>
                      <a:lnTo>
                        <a:pt x="3" y="1"/>
                      </a:lnTo>
                      <a:lnTo>
                        <a:pt x="3" y="1"/>
                      </a:ln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2" name=""/>
                <p:cNvSpPr/>
                <p:nvPr/>
              </p:nvSpPr>
              <p:spPr>
                <a:xfrm>
                  <a:off x="1627200" y="541332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3" h="4">
                      <a:moveTo>
                        <a:pt x="0" y="2"/>
                      </a:moveTo>
                      <a:lnTo>
                        <a:pt x="0" y="4"/>
                      </a:lnTo>
                      <a:lnTo>
                        <a:pt x="1" y="4"/>
                      </a:lnTo>
                      <a:lnTo>
                        <a:pt x="3" y="2"/>
                      </a:lnTo>
                      <a:lnTo>
                        <a:pt x="3" y="2"/>
                      </a:lnTo>
                      <a:lnTo>
                        <a:pt x="1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3" name=""/>
                <p:cNvSpPr/>
                <p:nvPr/>
              </p:nvSpPr>
              <p:spPr>
                <a:xfrm>
                  <a:off x="1625760" y="5408640"/>
                  <a:ext cx="2880" cy="1440"/>
                </a:xfrm>
                <a:custGeom>
                  <a:avLst/>
                  <a:gdLst/>
                  <a:ahLst/>
                  <a:rect l="l" t="t" r="r" b="b"/>
                  <a:pathLst>
                    <a:path w="3" h="4">
                      <a:moveTo>
                        <a:pt x="0" y="2"/>
                      </a:moveTo>
                      <a:lnTo>
                        <a:pt x="0" y="4"/>
                      </a:lnTo>
                      <a:lnTo>
                        <a:pt x="2" y="4"/>
                      </a:lnTo>
                      <a:lnTo>
                        <a:pt x="3" y="2"/>
                      </a:lnTo>
                      <a:lnTo>
                        <a:pt x="3" y="2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360" bIns="-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4" name=""/>
                <p:cNvSpPr/>
                <p:nvPr/>
              </p:nvSpPr>
              <p:spPr>
                <a:xfrm>
                  <a:off x="1622520" y="540396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4" h="3">
                      <a:moveTo>
                        <a:pt x="2" y="3"/>
                      </a:moveTo>
                      <a:lnTo>
                        <a:pt x="4" y="3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5" name=""/>
                <p:cNvSpPr/>
                <p:nvPr/>
              </p:nvSpPr>
              <p:spPr>
                <a:xfrm>
                  <a:off x="1619280" y="539748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3" h="3">
                      <a:moveTo>
                        <a:pt x="1" y="3"/>
                      </a:moveTo>
                      <a:lnTo>
                        <a:pt x="3" y="3"/>
                      </a:lnTo>
                      <a:lnTo>
                        <a:pt x="3" y="1"/>
                      </a:lnTo>
                      <a:lnTo>
                        <a:pt x="3" y="0"/>
                      </a:lnTo>
                      <a:lnTo>
                        <a:pt x="3" y="0"/>
                      </a:lnTo>
                      <a:lnTo>
                        <a:pt x="1" y="0"/>
                      </a:lnTo>
                      <a:lnTo>
                        <a:pt x="0" y="1"/>
                      </a:lnTo>
                      <a:lnTo>
                        <a:pt x="1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6" name=""/>
                <p:cNvSpPr/>
                <p:nvPr/>
              </p:nvSpPr>
              <p:spPr>
                <a:xfrm>
                  <a:off x="1617840" y="5394240"/>
                  <a:ext cx="1440" cy="180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0" y="4"/>
                      </a:moveTo>
                      <a:lnTo>
                        <a:pt x="2" y="4"/>
                      </a:lnTo>
                      <a:lnTo>
                        <a:pt x="4" y="2"/>
                      </a:lnTo>
                      <a:lnTo>
                        <a:pt x="2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5000" bIns="-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7" name=""/>
                <p:cNvSpPr/>
                <p:nvPr/>
              </p:nvSpPr>
              <p:spPr>
                <a:xfrm>
                  <a:off x="1611360" y="539100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3" h="3">
                      <a:moveTo>
                        <a:pt x="2" y="3"/>
                      </a:moveTo>
                      <a:lnTo>
                        <a:pt x="3" y="3"/>
                      </a:lnTo>
                      <a:lnTo>
                        <a:pt x="3" y="1"/>
                      </a:lnTo>
                      <a:lnTo>
                        <a:pt x="3" y="0"/>
                      </a:lnTo>
                      <a:lnTo>
                        <a:pt x="3" y="0"/>
                      </a:lnTo>
                      <a:lnTo>
                        <a:pt x="2" y="0"/>
                      </a:lnTo>
                      <a:lnTo>
                        <a:pt x="0" y="1"/>
                      </a:lnTo>
                      <a:lnTo>
                        <a:pt x="2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8" name=""/>
                <p:cNvSpPr/>
                <p:nvPr/>
              </p:nvSpPr>
              <p:spPr>
                <a:xfrm>
                  <a:off x="1606680" y="5388120"/>
                  <a:ext cx="2880" cy="288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2" y="4"/>
                      </a:moveTo>
                      <a:lnTo>
                        <a:pt x="4" y="4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920" bIns="-439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59" name=""/>
                <p:cNvSpPr/>
                <p:nvPr/>
              </p:nvSpPr>
              <p:spPr>
                <a:xfrm>
                  <a:off x="1601640" y="5384880"/>
                  <a:ext cx="1800" cy="3240"/>
                </a:xfrm>
                <a:custGeom>
                  <a:avLst/>
                  <a:gdLst/>
                  <a:ahLst/>
                  <a:rect l="l" t="t" r="r" b="b"/>
                  <a:pathLst>
                    <a:path w="4" h="4">
                      <a:moveTo>
                        <a:pt x="2" y="4"/>
                      </a:moveTo>
                      <a:lnTo>
                        <a:pt x="4" y="4"/>
                      </a:lnTo>
                      <a:lnTo>
                        <a:pt x="4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2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60" name=""/>
                <p:cNvSpPr/>
                <p:nvPr/>
              </p:nvSpPr>
              <p:spPr>
                <a:xfrm>
                  <a:off x="1596960" y="5383080"/>
                  <a:ext cx="3240" cy="3240"/>
                </a:xfrm>
                <a:custGeom>
                  <a:avLst/>
                  <a:gdLst/>
                  <a:ahLst/>
                  <a:rect l="l" t="t" r="r" b="b"/>
                  <a:pathLst>
                    <a:path w="3" h="3">
                      <a:moveTo>
                        <a:pt x="2" y="3"/>
                      </a:moveTo>
                      <a:lnTo>
                        <a:pt x="3" y="1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1"/>
                      </a:lnTo>
                      <a:lnTo>
                        <a:pt x="0" y="3"/>
                      </a:lnTo>
                      <a:lnTo>
                        <a:pt x="2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560" bIns="-43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361" name=""/>
              <p:cNvSpPr/>
              <p:nvPr/>
            </p:nvSpPr>
            <p:spPr>
              <a:xfrm>
                <a:off x="1558800" y="5521320"/>
                <a:ext cx="71640" cy="69840"/>
              </a:xfrm>
              <a:prstGeom prst="ellipse">
                <a:avLst/>
              </a:prstGeom>
              <a:solidFill>
                <a:srgbClr val="00ff00"/>
              </a:solidFill>
              <a:ln w="3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" bIns="2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1558800" y="5796000"/>
                <a:ext cx="71640" cy="69840"/>
              </a:xfrm>
              <a:prstGeom prst="ellipse">
                <a:avLst/>
              </a:prstGeom>
              <a:solidFill>
                <a:srgbClr val="3333cc"/>
              </a:solidFill>
              <a:ln w="3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" bIns="2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3" name=""/>
              <p:cNvSpPr/>
              <p:nvPr/>
            </p:nvSpPr>
            <p:spPr>
              <a:xfrm>
                <a:off x="1558800" y="5659560"/>
                <a:ext cx="71640" cy="69840"/>
              </a:xfrm>
              <a:prstGeom prst="ellipse">
                <a:avLst/>
              </a:prstGeom>
              <a:solidFill>
                <a:srgbClr val="ff0066"/>
              </a:solidFill>
              <a:ln w="3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" bIns="2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4" name=""/>
              <p:cNvSpPr/>
              <p:nvPr/>
            </p:nvSpPr>
            <p:spPr>
              <a:xfrm>
                <a:off x="1558800" y="5932440"/>
                <a:ext cx="71640" cy="69840"/>
              </a:xfrm>
              <a:prstGeom prst="ellipse">
                <a:avLst/>
              </a:prstGeom>
              <a:solidFill>
                <a:srgbClr val="808080"/>
              </a:solidFill>
              <a:ln w="324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80" bIns="2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5" name=""/>
            <p:cNvGrpSpPr/>
            <p:nvPr/>
          </p:nvGrpSpPr>
          <p:grpSpPr>
            <a:xfrm>
              <a:off x="1728720" y="5316480"/>
              <a:ext cx="701640" cy="723960"/>
              <a:chOff x="1728720" y="5316480"/>
              <a:chExt cx="701640" cy="723960"/>
            </a:xfrm>
          </p:grpSpPr>
          <p:sp>
            <p:nvSpPr>
              <p:cNvPr id="366" name=""/>
              <p:cNvSpPr/>
              <p:nvPr/>
            </p:nvSpPr>
            <p:spPr>
              <a:xfrm>
                <a:off x="1728720" y="5316480"/>
                <a:ext cx="701640" cy="166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7" name=""/>
              <p:cNvSpPr/>
              <p:nvPr/>
            </p:nvSpPr>
            <p:spPr>
              <a:xfrm>
                <a:off x="1841760" y="5361120"/>
                <a:ext cx="5785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City (Capacity, MW)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1728720" y="5452920"/>
                <a:ext cx="465120" cy="166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69" name=""/>
              <p:cNvSpPr/>
              <p:nvPr/>
            </p:nvSpPr>
            <p:spPr>
              <a:xfrm>
                <a:off x="1818720" y="5499000"/>
                <a:ext cx="35820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In Operation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0" name=""/>
              <p:cNvSpPr/>
              <p:nvPr/>
            </p:nvSpPr>
            <p:spPr>
              <a:xfrm>
                <a:off x="1728720" y="5734080"/>
                <a:ext cx="468360" cy="3063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1818000" y="5772240"/>
                <a:ext cx="3596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Development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2" name=""/>
              <p:cNvSpPr/>
              <p:nvPr/>
            </p:nvSpPr>
            <p:spPr>
              <a:xfrm>
                <a:off x="1814400" y="5921280"/>
                <a:ext cx="304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Purchased 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3" name=""/>
              <p:cNvSpPr/>
              <p:nvPr/>
            </p:nvSpPr>
            <p:spPr>
              <a:xfrm>
                <a:off x="1728720" y="5591160"/>
                <a:ext cx="674640" cy="166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1833840" y="5635800"/>
                <a:ext cx="5500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Under Construction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75" name=""/>
              <p:cNvSpPr/>
              <p:nvPr/>
            </p:nvSpPr>
            <p:spPr>
              <a:xfrm>
                <a:off x="1760400" y="5864400"/>
                <a:ext cx="79560" cy="166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76" name=""/>
          <p:cNvSpPr/>
          <p:nvPr/>
        </p:nvSpPr>
        <p:spPr>
          <a:xfrm>
            <a:off x="6469200" y="5384880"/>
            <a:ext cx="69840" cy="69840"/>
          </a:xfrm>
          <a:prstGeom prst="ellipse">
            <a:avLst/>
          </a:prstGeom>
          <a:solidFill>
            <a:srgbClr val="00cc99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6262560" y="5424480"/>
            <a:ext cx="52236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6301440" y="5470560"/>
            <a:ext cx="4114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Titusville (619)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719280" y="4152960"/>
            <a:ext cx="6984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12640" y="4016520"/>
            <a:ext cx="45576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378720" y="4114800"/>
            <a:ext cx="3474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Ellwood (53)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787320" y="4221000"/>
            <a:ext cx="6984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307800" y="4289400"/>
            <a:ext cx="54612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346320" y="4335480"/>
            <a:ext cx="432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Mandalay (560)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855720" y="4221000"/>
            <a:ext cx="6984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12640" y="4700520"/>
            <a:ext cx="73044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50800" y="4745160"/>
            <a:ext cx="6213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Ormond Beach (1,500)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8" name=""/>
          <p:cNvGrpSpPr/>
          <p:nvPr/>
        </p:nvGrpSpPr>
        <p:grpSpPr>
          <a:xfrm>
            <a:off x="895320" y="4289400"/>
            <a:ext cx="58680" cy="411120"/>
            <a:chOff x="895320" y="4289400"/>
            <a:chExt cx="58680" cy="411120"/>
          </a:xfrm>
        </p:grpSpPr>
        <p:sp>
          <p:nvSpPr>
            <p:cNvPr id="389" name=""/>
            <p:cNvSpPr/>
            <p:nvPr/>
          </p:nvSpPr>
          <p:spPr>
            <a:xfrm flipV="1">
              <a:off x="923760" y="4375080"/>
              <a:ext cx="1800" cy="325440"/>
            </a:xfrm>
            <a:prstGeom prst="line">
              <a:avLst/>
            </a:prstGeom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895320" y="4289400"/>
              <a:ext cx="58680" cy="88920"/>
            </a:xfrm>
            <a:custGeom>
              <a:avLst/>
              <a:gdLst/>
              <a:ahLst/>
              <a:rect l="l" t="t" r="r" b="b"/>
              <a:pathLst>
                <a:path w="74" h="111">
                  <a:moveTo>
                    <a:pt x="74" y="111"/>
                  </a:moveTo>
                  <a:lnTo>
                    <a:pt x="36" y="0"/>
                  </a:lnTo>
                  <a:lnTo>
                    <a:pt x="0" y="111"/>
                  </a:lnTo>
                  <a:lnTo>
                    <a:pt x="74" y="1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1" name=""/>
          <p:cNvSpPr/>
          <p:nvPr/>
        </p:nvSpPr>
        <p:spPr>
          <a:xfrm>
            <a:off x="1266840" y="4152960"/>
            <a:ext cx="6984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1060560" y="4192560"/>
            <a:ext cx="55404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1099440" y="4237200"/>
            <a:ext cx="439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Coolwater (658)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1951200" y="4427640"/>
            <a:ext cx="69840" cy="698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1676520" y="4452840"/>
            <a:ext cx="579240" cy="24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1828080" y="4497480"/>
            <a:ext cx="3474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Desert Basin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1776600" y="4579920"/>
            <a:ext cx="464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Generating (560)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1515960" y="3987720"/>
            <a:ext cx="69840" cy="698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992160" y="3948120"/>
            <a:ext cx="55260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1089720" y="3992400"/>
            <a:ext cx="4381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Dorado (246)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1403280" y="3468600"/>
            <a:ext cx="6984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128600" y="3537000"/>
            <a:ext cx="52092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1224720" y="3581280"/>
            <a:ext cx="4078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JDA (700, 250)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2019240" y="4267080"/>
            <a:ext cx="6984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2160360" y="4267080"/>
            <a:ext cx="279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JDA (530)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5257800" y="2819520"/>
            <a:ext cx="6984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105520" y="2666880"/>
            <a:ext cx="53028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103720" y="2743200"/>
            <a:ext cx="4183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McHenry (500)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5237280" y="3468600"/>
            <a:ext cx="6984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4619520" y="3508200"/>
            <a:ext cx="684360" cy="1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4727160" y="3552840"/>
            <a:ext cx="5590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Shelby County (340)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349960" y="3097080"/>
            <a:ext cx="69840" cy="698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5456160" y="3057480"/>
            <a:ext cx="46692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5546160" y="3102120"/>
            <a:ext cx="357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Aurora (924)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608960" y="2892600"/>
            <a:ext cx="69840" cy="698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7707240" y="2852640"/>
            <a:ext cx="40644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7794000" y="2897280"/>
            <a:ext cx="3013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Hope (500)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400800" y="5316480"/>
            <a:ext cx="6984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6194520" y="5180040"/>
            <a:ext cx="47628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6234120" y="5224320"/>
            <a:ext cx="3686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Osceola (460)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7191360" y="3673440"/>
            <a:ext cx="961920" cy="181296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7153200" y="3673440"/>
            <a:ext cx="1233720" cy="17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7238880" y="3733920"/>
            <a:ext cx="917640" cy="174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Details for plants in PJM area: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Shawville, Pa (603)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Portland, Pa (570)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Gilbert Project, NJ (538)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Sayreville, NJ (453)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Conemaugh, Pa (291)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Keystone, Pa (291)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Titus, Pa (274)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Werner, NJ (212)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Seward, Pa (196)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Glen Gardner, NJ (160)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Warren, Pa (139)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Hunterstown, Pa (60)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Wayne, Pa (56)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Mountain, Pa (40)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Tolna, Pa (40)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Piney, Pa (27)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Hamilton, Pa (20)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Orrtana, Pa (20)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Shawnee, Pa (20)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Deep Creek, Md (18)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 MWs = 4,028 MW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7235280" y="4051440"/>
            <a:ext cx="219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6262560" y="3400560"/>
            <a:ext cx="56052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6" name=""/>
          <p:cNvGrpSpPr/>
          <p:nvPr/>
        </p:nvGrpSpPr>
        <p:grpSpPr>
          <a:xfrm>
            <a:off x="7153200" y="3193920"/>
            <a:ext cx="479160" cy="479160"/>
            <a:chOff x="7153200" y="3193920"/>
            <a:chExt cx="479160" cy="479160"/>
          </a:xfrm>
        </p:grpSpPr>
        <p:sp>
          <p:nvSpPr>
            <p:cNvPr id="427" name=""/>
            <p:cNvSpPr/>
            <p:nvPr/>
          </p:nvSpPr>
          <p:spPr>
            <a:xfrm flipH="1" flipV="1">
              <a:off x="7216560" y="3258720"/>
              <a:ext cx="415800" cy="41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7153200" y="3193920"/>
              <a:ext cx="101520" cy="101880"/>
            </a:xfrm>
            <a:custGeom>
              <a:avLst/>
              <a:gdLst/>
              <a:ahLst/>
              <a:rect l="l" t="t" r="r" b="b"/>
              <a:pathLst>
                <a:path w="128" h="127">
                  <a:moveTo>
                    <a:pt x="128" y="41"/>
                  </a:moveTo>
                  <a:lnTo>
                    <a:pt x="0" y="0"/>
                  </a:lnTo>
                  <a:lnTo>
                    <a:pt x="43" y="127"/>
                  </a:lnTo>
                  <a:lnTo>
                    <a:pt x="128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9" name=""/>
          <p:cNvSpPr/>
          <p:nvPr/>
        </p:nvSpPr>
        <p:spPr>
          <a:xfrm>
            <a:off x="4619520" y="5143680"/>
            <a:ext cx="866880" cy="1028520"/>
          </a:xfrm>
          <a:prstGeom prst="rect">
            <a:avLst/>
          </a:prstGeom>
          <a:solidFill>
            <a:srgbClr val="ffff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4619520" y="5111640"/>
            <a:ext cx="1235160" cy="11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4648320" y="5156280"/>
            <a:ext cx="914400" cy="98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Details for plants for HL&amp;P: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W.A. Parish (3,654)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Cedar Bayou (2,260)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P.H. Robinson (2,213)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Limestone (1,532)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T.H. Wharton (1,254)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S.R. Bertron (844)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Greens Bayou (760)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Webster (387)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Deepwater (178)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San Jacinto (162)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H.O. Clarke (78)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Total MWs = 13,322 MW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4073400" y="5452920"/>
            <a:ext cx="6984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3456000" y="5384880"/>
            <a:ext cx="61128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3557160" y="5430960"/>
            <a:ext cx="4914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Texas (770)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4414680" y="5151600"/>
            <a:ext cx="6984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4278240" y="5151600"/>
            <a:ext cx="69840" cy="698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3662280" y="5043600"/>
            <a:ext cx="63036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3700800" y="5087880"/>
            <a:ext cx="510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Channelview (780)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4414680" y="5014800"/>
            <a:ext cx="41436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500360" y="5059440"/>
            <a:ext cx="3085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Sabine (50)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882720" y="3827520"/>
            <a:ext cx="6984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844560" y="3673440"/>
            <a:ext cx="49212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883440" y="3718080"/>
            <a:ext cx="383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1335240" y="3741840"/>
            <a:ext cx="54900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1374120" y="3787920"/>
            <a:ext cx="4345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1471680" y="3879720"/>
            <a:ext cx="6984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5305320" y="3924360"/>
            <a:ext cx="69840" cy="698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5373720" y="3876840"/>
            <a:ext cx="48420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5412960" y="3921120"/>
            <a:ext cx="3758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5167440" y="4062240"/>
            <a:ext cx="69840" cy="7020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40" bIns="3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5237280" y="4016520"/>
            <a:ext cx="59364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339880" y="4060800"/>
            <a:ext cx="4788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5251320" y="4238640"/>
            <a:ext cx="6984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5321160" y="4189320"/>
            <a:ext cx="609840" cy="1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5423040" y="4235400"/>
            <a:ext cx="4914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5305320" y="4375080"/>
            <a:ext cx="6984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5373720" y="4327560"/>
            <a:ext cx="54612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5470920" y="4371840"/>
            <a:ext cx="432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5989680" y="4632480"/>
            <a:ext cx="69840" cy="698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5821200" y="4672080"/>
            <a:ext cx="41616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5908320" y="4716360"/>
            <a:ext cx="3117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6126120" y="2716200"/>
            <a:ext cx="69840" cy="698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5911920" y="2755800"/>
            <a:ext cx="44460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5950800" y="2800440"/>
            <a:ext cx="33660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5510160" y="2917800"/>
            <a:ext cx="617760" cy="1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5609160" y="2962440"/>
            <a:ext cx="461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5373720" y="2986200"/>
            <a:ext cx="69840" cy="698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5510160" y="3444840"/>
            <a:ext cx="69840" cy="698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486400" y="3508200"/>
            <a:ext cx="573120" cy="1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524560" y="3552840"/>
            <a:ext cx="457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914400" y="1066680"/>
            <a:ext cx="6629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Combined Enron/Reliant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914400" y="4114800"/>
            <a:ext cx="69840" cy="698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80" bIns="2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301680" y="3886200"/>
            <a:ext cx="466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Etiwanda (1,046)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685800" y="3962520"/>
            <a:ext cx="22860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5365800" y="2878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5484240" y="2819520"/>
            <a:ext cx="3794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 flipH="1">
            <a:off x="4267080" y="5029200"/>
            <a:ext cx="5040" cy="22860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4267080" y="52578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4267080" y="50292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4495680" y="50292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 flipH="1" flipV="1">
            <a:off x="4458960" y="5334120"/>
            <a:ext cx="15228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ED32CF1-B26C-4464-A4CC-821E2AA5070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"/>
          <p:cNvSpPr/>
          <p:nvPr/>
        </p:nvSpPr>
        <p:spPr>
          <a:xfrm>
            <a:off x="914400" y="993600"/>
            <a:ext cx="51814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Comparisons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5" name="" descr=""/>
          <p:cNvPicPr/>
          <p:nvPr/>
        </p:nvPicPr>
        <p:blipFill>
          <a:blip r:embed="rId1"/>
          <a:stretch/>
        </p:blipFill>
        <p:spPr>
          <a:xfrm>
            <a:off x="1219320" y="1676520"/>
            <a:ext cx="6705360" cy="449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035E266-772F-43E4-8BED-046C0D724FA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 Performance Comparisons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(As of April 25, 2000)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7" name=""/>
          <p:cNvGrpSpPr/>
          <p:nvPr/>
        </p:nvGrpSpPr>
        <p:grpSpPr>
          <a:xfrm>
            <a:off x="1030320" y="1432080"/>
            <a:ext cx="6581880" cy="4827600"/>
            <a:chOff x="1030320" y="1432080"/>
            <a:chExt cx="6581880" cy="4827600"/>
          </a:xfrm>
        </p:grpSpPr>
        <p:grpSp>
          <p:nvGrpSpPr>
            <p:cNvPr id="488" name=""/>
            <p:cNvGrpSpPr/>
            <p:nvPr/>
          </p:nvGrpSpPr>
          <p:grpSpPr>
            <a:xfrm>
              <a:off x="1444680" y="1487520"/>
              <a:ext cx="6154560" cy="4182840"/>
              <a:chOff x="1444680" y="1487520"/>
              <a:chExt cx="6154560" cy="4182840"/>
            </a:xfrm>
          </p:grpSpPr>
          <p:sp>
            <p:nvSpPr>
              <p:cNvPr id="489" name=""/>
              <p:cNvSpPr/>
              <p:nvPr/>
            </p:nvSpPr>
            <p:spPr>
              <a:xfrm>
                <a:off x="1477800" y="504828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0" name=""/>
              <p:cNvSpPr/>
              <p:nvPr/>
            </p:nvSpPr>
            <p:spPr>
              <a:xfrm>
                <a:off x="1477800" y="445464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1" name=""/>
              <p:cNvSpPr/>
              <p:nvPr/>
            </p:nvSpPr>
            <p:spPr>
              <a:xfrm>
                <a:off x="1477800" y="386568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2" name=""/>
              <p:cNvSpPr/>
              <p:nvPr/>
            </p:nvSpPr>
            <p:spPr>
              <a:xfrm>
                <a:off x="1477800" y="326556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3" name=""/>
              <p:cNvSpPr/>
              <p:nvPr/>
            </p:nvSpPr>
            <p:spPr>
              <a:xfrm>
                <a:off x="1477800" y="267660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4" name=""/>
              <p:cNvSpPr/>
              <p:nvPr/>
            </p:nvSpPr>
            <p:spPr>
              <a:xfrm>
                <a:off x="1477800" y="2081160"/>
                <a:ext cx="6121440" cy="180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5" name=""/>
              <p:cNvSpPr/>
              <p:nvPr/>
            </p:nvSpPr>
            <p:spPr>
              <a:xfrm>
                <a:off x="1477800" y="148752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  <a:prstDash val="sysDot"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6" name=""/>
              <p:cNvSpPr/>
              <p:nvPr/>
            </p:nvSpPr>
            <p:spPr>
              <a:xfrm>
                <a:off x="1477800" y="1487520"/>
                <a:ext cx="1800" cy="414972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7" name=""/>
              <p:cNvSpPr/>
              <p:nvPr/>
            </p:nvSpPr>
            <p:spPr>
              <a:xfrm>
                <a:off x="1444680" y="563724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8" name=""/>
              <p:cNvSpPr/>
              <p:nvPr/>
            </p:nvSpPr>
            <p:spPr>
              <a:xfrm>
                <a:off x="1444680" y="504828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99" name=""/>
              <p:cNvSpPr/>
              <p:nvPr/>
            </p:nvSpPr>
            <p:spPr>
              <a:xfrm>
                <a:off x="1444680" y="445464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0" name=""/>
              <p:cNvSpPr/>
              <p:nvPr/>
            </p:nvSpPr>
            <p:spPr>
              <a:xfrm>
                <a:off x="1444680" y="386568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1" name=""/>
              <p:cNvSpPr/>
              <p:nvPr/>
            </p:nvSpPr>
            <p:spPr>
              <a:xfrm>
                <a:off x="1444680" y="326556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2" name=""/>
              <p:cNvSpPr/>
              <p:nvPr/>
            </p:nvSpPr>
            <p:spPr>
              <a:xfrm>
                <a:off x="1444680" y="267660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3" name=""/>
              <p:cNvSpPr/>
              <p:nvPr/>
            </p:nvSpPr>
            <p:spPr>
              <a:xfrm>
                <a:off x="1444680" y="2081160"/>
                <a:ext cx="3312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4" name=""/>
              <p:cNvSpPr/>
              <p:nvPr/>
            </p:nvSpPr>
            <p:spPr>
              <a:xfrm>
                <a:off x="1444680" y="1487520"/>
                <a:ext cx="3312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5" name=""/>
              <p:cNvSpPr/>
              <p:nvPr/>
            </p:nvSpPr>
            <p:spPr>
              <a:xfrm>
                <a:off x="1477800" y="5637240"/>
                <a:ext cx="612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6" name=""/>
              <p:cNvSpPr/>
              <p:nvPr/>
            </p:nvSpPr>
            <p:spPr>
              <a:xfrm flipV="1">
                <a:off x="147780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7" name=""/>
              <p:cNvSpPr/>
              <p:nvPr/>
            </p:nvSpPr>
            <p:spPr>
              <a:xfrm flipV="1">
                <a:off x="195732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8" name=""/>
              <p:cNvSpPr/>
              <p:nvPr/>
            </p:nvSpPr>
            <p:spPr>
              <a:xfrm flipV="1">
                <a:off x="245736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09" name=""/>
              <p:cNvSpPr/>
              <p:nvPr/>
            </p:nvSpPr>
            <p:spPr>
              <a:xfrm flipV="1">
                <a:off x="293040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0" name=""/>
              <p:cNvSpPr/>
              <p:nvPr/>
            </p:nvSpPr>
            <p:spPr>
              <a:xfrm flipV="1">
                <a:off x="343692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1" name=""/>
              <p:cNvSpPr/>
              <p:nvPr/>
            </p:nvSpPr>
            <p:spPr>
              <a:xfrm flipV="1">
                <a:off x="392436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2" name=""/>
              <p:cNvSpPr/>
              <p:nvPr/>
            </p:nvSpPr>
            <p:spPr>
              <a:xfrm flipV="1">
                <a:off x="440388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3" name=""/>
              <p:cNvSpPr/>
              <p:nvPr/>
            </p:nvSpPr>
            <p:spPr>
              <a:xfrm flipV="1">
                <a:off x="490392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4" name=""/>
              <p:cNvSpPr/>
              <p:nvPr/>
            </p:nvSpPr>
            <p:spPr>
              <a:xfrm flipV="1">
                <a:off x="538308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5" name=""/>
              <p:cNvSpPr/>
              <p:nvPr/>
            </p:nvSpPr>
            <p:spPr>
              <a:xfrm flipV="1">
                <a:off x="586908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6" name=""/>
              <p:cNvSpPr/>
              <p:nvPr/>
            </p:nvSpPr>
            <p:spPr>
              <a:xfrm flipV="1">
                <a:off x="6377040" y="5636880"/>
                <a:ext cx="144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7" name=""/>
              <p:cNvSpPr/>
              <p:nvPr/>
            </p:nvSpPr>
            <p:spPr>
              <a:xfrm flipV="1">
                <a:off x="683568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8" name=""/>
              <p:cNvSpPr/>
              <p:nvPr/>
            </p:nvSpPr>
            <p:spPr>
              <a:xfrm flipV="1">
                <a:off x="7335720" y="5636880"/>
                <a:ext cx="1800" cy="334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19" name=""/>
              <p:cNvSpPr/>
              <p:nvPr/>
            </p:nvSpPr>
            <p:spPr>
              <a:xfrm>
                <a:off x="1492200" y="4211640"/>
                <a:ext cx="6100920" cy="858960"/>
              </a:xfrm>
              <a:custGeom>
                <a:avLst/>
                <a:gdLst/>
                <a:ahLst/>
                <a:rect l="l" t="t" r="r" b="b"/>
                <a:pathLst>
                  <a:path w="903" h="156">
                    <a:moveTo>
                      <a:pt x="0" y="152"/>
                    </a:moveTo>
                    <a:lnTo>
                      <a:pt x="6" y="156"/>
                    </a:lnTo>
                    <a:lnTo>
                      <a:pt x="8" y="148"/>
                    </a:lnTo>
                    <a:lnTo>
                      <a:pt x="11" y="147"/>
                    </a:lnTo>
                    <a:lnTo>
                      <a:pt x="14" y="143"/>
                    </a:lnTo>
                    <a:lnTo>
                      <a:pt x="16" y="143"/>
                    </a:lnTo>
                    <a:lnTo>
                      <a:pt x="23" y="145"/>
                    </a:lnTo>
                    <a:lnTo>
                      <a:pt x="25" y="147"/>
                    </a:lnTo>
                    <a:lnTo>
                      <a:pt x="28" y="147"/>
                    </a:lnTo>
                    <a:lnTo>
                      <a:pt x="30" y="144"/>
                    </a:lnTo>
                    <a:lnTo>
                      <a:pt x="33" y="143"/>
                    </a:lnTo>
                    <a:lnTo>
                      <a:pt x="39" y="144"/>
                    </a:lnTo>
                    <a:lnTo>
                      <a:pt x="42" y="142"/>
                    </a:lnTo>
                    <a:lnTo>
                      <a:pt x="44" y="138"/>
                    </a:lnTo>
                    <a:lnTo>
                      <a:pt x="47" y="135"/>
                    </a:lnTo>
                    <a:lnTo>
                      <a:pt x="49" y="133"/>
                    </a:lnTo>
                    <a:lnTo>
                      <a:pt x="56" y="133"/>
                    </a:lnTo>
                    <a:lnTo>
                      <a:pt x="58" y="131"/>
                    </a:lnTo>
                    <a:lnTo>
                      <a:pt x="61" y="130"/>
                    </a:lnTo>
                    <a:lnTo>
                      <a:pt x="64" y="131"/>
                    </a:lnTo>
                    <a:lnTo>
                      <a:pt x="66" y="131"/>
                    </a:lnTo>
                    <a:lnTo>
                      <a:pt x="72" y="133"/>
                    </a:lnTo>
                    <a:lnTo>
                      <a:pt x="75" y="133"/>
                    </a:lnTo>
                    <a:lnTo>
                      <a:pt x="78" y="134"/>
                    </a:lnTo>
                    <a:lnTo>
                      <a:pt x="80" y="134"/>
                    </a:lnTo>
                    <a:lnTo>
                      <a:pt x="83" y="137"/>
                    </a:lnTo>
                    <a:lnTo>
                      <a:pt x="89" y="135"/>
                    </a:lnTo>
                    <a:lnTo>
                      <a:pt x="92" y="138"/>
                    </a:lnTo>
                    <a:lnTo>
                      <a:pt x="94" y="137"/>
                    </a:lnTo>
                    <a:lnTo>
                      <a:pt x="97" y="135"/>
                    </a:lnTo>
                    <a:lnTo>
                      <a:pt x="99" y="137"/>
                    </a:lnTo>
                    <a:lnTo>
                      <a:pt x="106" y="138"/>
                    </a:lnTo>
                    <a:lnTo>
                      <a:pt x="108" y="137"/>
                    </a:lnTo>
                    <a:lnTo>
                      <a:pt x="111" y="137"/>
                    </a:lnTo>
                    <a:lnTo>
                      <a:pt x="113" y="140"/>
                    </a:lnTo>
                    <a:lnTo>
                      <a:pt x="116" y="139"/>
                    </a:lnTo>
                    <a:lnTo>
                      <a:pt x="125" y="137"/>
                    </a:lnTo>
                    <a:lnTo>
                      <a:pt x="128" y="133"/>
                    </a:lnTo>
                    <a:lnTo>
                      <a:pt x="130" y="130"/>
                    </a:lnTo>
                    <a:lnTo>
                      <a:pt x="131" y="126"/>
                    </a:lnTo>
                    <a:lnTo>
                      <a:pt x="139" y="128"/>
                    </a:lnTo>
                    <a:lnTo>
                      <a:pt x="142" y="129"/>
                    </a:lnTo>
                    <a:lnTo>
                      <a:pt x="144" y="128"/>
                    </a:lnTo>
                    <a:lnTo>
                      <a:pt x="147" y="126"/>
                    </a:lnTo>
                    <a:lnTo>
                      <a:pt x="148" y="122"/>
                    </a:lnTo>
                    <a:lnTo>
                      <a:pt x="156" y="121"/>
                    </a:lnTo>
                    <a:lnTo>
                      <a:pt x="158" y="125"/>
                    </a:lnTo>
                    <a:lnTo>
                      <a:pt x="161" y="128"/>
                    </a:lnTo>
                    <a:lnTo>
                      <a:pt x="162" y="126"/>
                    </a:lnTo>
                    <a:lnTo>
                      <a:pt x="165" y="128"/>
                    </a:lnTo>
                    <a:lnTo>
                      <a:pt x="172" y="130"/>
                    </a:lnTo>
                    <a:lnTo>
                      <a:pt x="175" y="130"/>
                    </a:lnTo>
                    <a:lnTo>
                      <a:pt x="177" y="129"/>
                    </a:lnTo>
                    <a:lnTo>
                      <a:pt x="179" y="129"/>
                    </a:lnTo>
                    <a:lnTo>
                      <a:pt x="181" y="130"/>
                    </a:lnTo>
                    <a:lnTo>
                      <a:pt x="189" y="125"/>
                    </a:lnTo>
                    <a:lnTo>
                      <a:pt x="192" y="122"/>
                    </a:lnTo>
                    <a:lnTo>
                      <a:pt x="194" y="121"/>
                    </a:lnTo>
                    <a:lnTo>
                      <a:pt x="195" y="122"/>
                    </a:lnTo>
                    <a:lnTo>
                      <a:pt x="198" y="122"/>
                    </a:lnTo>
                    <a:lnTo>
                      <a:pt x="208" y="117"/>
                    </a:lnTo>
                    <a:lnTo>
                      <a:pt x="209" y="119"/>
                    </a:lnTo>
                    <a:lnTo>
                      <a:pt x="212" y="117"/>
                    </a:lnTo>
                    <a:lnTo>
                      <a:pt x="215" y="113"/>
                    </a:lnTo>
                    <a:lnTo>
                      <a:pt x="222" y="116"/>
                    </a:lnTo>
                    <a:lnTo>
                      <a:pt x="225" y="117"/>
                    </a:lnTo>
                    <a:lnTo>
                      <a:pt x="226" y="120"/>
                    </a:lnTo>
                    <a:lnTo>
                      <a:pt x="229" y="121"/>
                    </a:lnTo>
                    <a:lnTo>
                      <a:pt x="231" y="117"/>
                    </a:lnTo>
                    <a:lnTo>
                      <a:pt x="239" y="116"/>
                    </a:lnTo>
                    <a:lnTo>
                      <a:pt x="240" y="115"/>
                    </a:lnTo>
                    <a:lnTo>
                      <a:pt x="243" y="116"/>
                    </a:lnTo>
                    <a:lnTo>
                      <a:pt x="245" y="117"/>
                    </a:lnTo>
                    <a:lnTo>
                      <a:pt x="248" y="117"/>
                    </a:lnTo>
                    <a:lnTo>
                      <a:pt x="256" y="117"/>
                    </a:lnTo>
                    <a:lnTo>
                      <a:pt x="257" y="119"/>
                    </a:lnTo>
                    <a:lnTo>
                      <a:pt x="259" y="117"/>
                    </a:lnTo>
                    <a:lnTo>
                      <a:pt x="262" y="117"/>
                    </a:lnTo>
                    <a:lnTo>
                      <a:pt x="264" y="116"/>
                    </a:lnTo>
                    <a:lnTo>
                      <a:pt x="272" y="117"/>
                    </a:lnTo>
                    <a:lnTo>
                      <a:pt x="273" y="117"/>
                    </a:lnTo>
                    <a:lnTo>
                      <a:pt x="276" y="116"/>
                    </a:lnTo>
                    <a:lnTo>
                      <a:pt x="279" y="115"/>
                    </a:lnTo>
                    <a:lnTo>
                      <a:pt x="281" y="113"/>
                    </a:lnTo>
                    <a:lnTo>
                      <a:pt x="288" y="111"/>
                    </a:lnTo>
                    <a:lnTo>
                      <a:pt x="290" y="110"/>
                    </a:lnTo>
                    <a:lnTo>
                      <a:pt x="293" y="111"/>
                    </a:lnTo>
                    <a:lnTo>
                      <a:pt x="295" y="115"/>
                    </a:lnTo>
                    <a:lnTo>
                      <a:pt x="298" y="111"/>
                    </a:lnTo>
                    <a:lnTo>
                      <a:pt x="304" y="111"/>
                    </a:lnTo>
                    <a:lnTo>
                      <a:pt x="307" y="110"/>
                    </a:lnTo>
                    <a:lnTo>
                      <a:pt x="309" y="112"/>
                    </a:lnTo>
                    <a:lnTo>
                      <a:pt x="312" y="112"/>
                    </a:lnTo>
                    <a:lnTo>
                      <a:pt x="314" y="111"/>
                    </a:lnTo>
                    <a:lnTo>
                      <a:pt x="321" y="110"/>
                    </a:lnTo>
                    <a:lnTo>
                      <a:pt x="323" y="111"/>
                    </a:lnTo>
                    <a:lnTo>
                      <a:pt x="326" y="113"/>
                    </a:lnTo>
                    <a:lnTo>
                      <a:pt x="328" y="117"/>
                    </a:lnTo>
                    <a:lnTo>
                      <a:pt x="331" y="116"/>
                    </a:lnTo>
                    <a:lnTo>
                      <a:pt x="337" y="120"/>
                    </a:lnTo>
                    <a:lnTo>
                      <a:pt x="340" y="117"/>
                    </a:lnTo>
                    <a:lnTo>
                      <a:pt x="343" y="120"/>
                    </a:lnTo>
                    <a:lnTo>
                      <a:pt x="345" y="124"/>
                    </a:lnTo>
                    <a:lnTo>
                      <a:pt x="348" y="119"/>
                    </a:lnTo>
                    <a:lnTo>
                      <a:pt x="357" y="120"/>
                    </a:lnTo>
                    <a:lnTo>
                      <a:pt x="359" y="122"/>
                    </a:lnTo>
                    <a:lnTo>
                      <a:pt x="362" y="116"/>
                    </a:lnTo>
                    <a:lnTo>
                      <a:pt x="364" y="115"/>
                    </a:lnTo>
                    <a:lnTo>
                      <a:pt x="371" y="117"/>
                    </a:lnTo>
                    <a:lnTo>
                      <a:pt x="373" y="117"/>
                    </a:lnTo>
                    <a:lnTo>
                      <a:pt x="376" y="119"/>
                    </a:lnTo>
                    <a:lnTo>
                      <a:pt x="378" y="119"/>
                    </a:lnTo>
                    <a:lnTo>
                      <a:pt x="381" y="116"/>
                    </a:lnTo>
                    <a:lnTo>
                      <a:pt x="387" y="120"/>
                    </a:lnTo>
                    <a:lnTo>
                      <a:pt x="390" y="126"/>
                    </a:lnTo>
                    <a:lnTo>
                      <a:pt x="392" y="126"/>
                    </a:lnTo>
                    <a:lnTo>
                      <a:pt x="395" y="128"/>
                    </a:lnTo>
                    <a:lnTo>
                      <a:pt x="396" y="125"/>
                    </a:lnTo>
                    <a:lnTo>
                      <a:pt x="404" y="128"/>
                    </a:lnTo>
                    <a:lnTo>
                      <a:pt x="407" y="126"/>
                    </a:lnTo>
                    <a:lnTo>
                      <a:pt x="409" y="126"/>
                    </a:lnTo>
                    <a:lnTo>
                      <a:pt x="412" y="120"/>
                    </a:lnTo>
                    <a:lnTo>
                      <a:pt x="413" y="121"/>
                    </a:lnTo>
                    <a:lnTo>
                      <a:pt x="421" y="124"/>
                    </a:lnTo>
                    <a:lnTo>
                      <a:pt x="423" y="124"/>
                    </a:lnTo>
                    <a:lnTo>
                      <a:pt x="426" y="130"/>
                    </a:lnTo>
                    <a:lnTo>
                      <a:pt x="428" y="134"/>
                    </a:lnTo>
                    <a:lnTo>
                      <a:pt x="430" y="128"/>
                    </a:lnTo>
                    <a:lnTo>
                      <a:pt x="437" y="128"/>
                    </a:lnTo>
                    <a:lnTo>
                      <a:pt x="440" y="128"/>
                    </a:lnTo>
                    <a:lnTo>
                      <a:pt x="442" y="124"/>
                    </a:lnTo>
                    <a:lnTo>
                      <a:pt x="444" y="128"/>
                    </a:lnTo>
                    <a:lnTo>
                      <a:pt x="446" y="130"/>
                    </a:lnTo>
                    <a:lnTo>
                      <a:pt x="454" y="130"/>
                    </a:lnTo>
                    <a:lnTo>
                      <a:pt x="456" y="126"/>
                    </a:lnTo>
                    <a:lnTo>
                      <a:pt x="459" y="126"/>
                    </a:lnTo>
                    <a:lnTo>
                      <a:pt x="460" y="130"/>
                    </a:lnTo>
                    <a:lnTo>
                      <a:pt x="463" y="128"/>
                    </a:lnTo>
                    <a:lnTo>
                      <a:pt x="471" y="134"/>
                    </a:lnTo>
                    <a:lnTo>
                      <a:pt x="473" y="131"/>
                    </a:lnTo>
                    <a:lnTo>
                      <a:pt x="474" y="126"/>
                    </a:lnTo>
                    <a:lnTo>
                      <a:pt x="477" y="122"/>
                    </a:lnTo>
                    <a:lnTo>
                      <a:pt x="480" y="124"/>
                    </a:lnTo>
                    <a:lnTo>
                      <a:pt x="487" y="131"/>
                    </a:lnTo>
                    <a:lnTo>
                      <a:pt x="490" y="130"/>
                    </a:lnTo>
                    <a:lnTo>
                      <a:pt x="491" y="124"/>
                    </a:lnTo>
                    <a:lnTo>
                      <a:pt x="494" y="129"/>
                    </a:lnTo>
                    <a:lnTo>
                      <a:pt x="496" y="131"/>
                    </a:lnTo>
                    <a:lnTo>
                      <a:pt x="504" y="130"/>
                    </a:lnTo>
                    <a:lnTo>
                      <a:pt x="506" y="126"/>
                    </a:lnTo>
                    <a:lnTo>
                      <a:pt x="508" y="121"/>
                    </a:lnTo>
                    <a:lnTo>
                      <a:pt x="510" y="117"/>
                    </a:lnTo>
                    <a:lnTo>
                      <a:pt x="513" y="115"/>
                    </a:lnTo>
                    <a:lnTo>
                      <a:pt x="520" y="116"/>
                    </a:lnTo>
                    <a:lnTo>
                      <a:pt x="522" y="120"/>
                    </a:lnTo>
                    <a:lnTo>
                      <a:pt x="524" y="122"/>
                    </a:lnTo>
                    <a:lnTo>
                      <a:pt x="527" y="124"/>
                    </a:lnTo>
                    <a:lnTo>
                      <a:pt x="529" y="128"/>
                    </a:lnTo>
                    <a:lnTo>
                      <a:pt x="537" y="134"/>
                    </a:lnTo>
                    <a:lnTo>
                      <a:pt x="538" y="139"/>
                    </a:lnTo>
                    <a:lnTo>
                      <a:pt x="541" y="129"/>
                    </a:lnTo>
                    <a:lnTo>
                      <a:pt x="546" y="131"/>
                    </a:lnTo>
                    <a:lnTo>
                      <a:pt x="552" y="131"/>
                    </a:lnTo>
                    <a:lnTo>
                      <a:pt x="555" y="130"/>
                    </a:lnTo>
                    <a:lnTo>
                      <a:pt x="558" y="131"/>
                    </a:lnTo>
                    <a:lnTo>
                      <a:pt x="560" y="131"/>
                    </a:lnTo>
                    <a:lnTo>
                      <a:pt x="563" y="131"/>
                    </a:lnTo>
                    <a:lnTo>
                      <a:pt x="569" y="131"/>
                    </a:lnTo>
                    <a:lnTo>
                      <a:pt x="572" y="137"/>
                    </a:lnTo>
                    <a:lnTo>
                      <a:pt x="574" y="135"/>
                    </a:lnTo>
                    <a:lnTo>
                      <a:pt x="577" y="128"/>
                    </a:lnTo>
                    <a:lnTo>
                      <a:pt x="579" y="133"/>
                    </a:lnTo>
                    <a:lnTo>
                      <a:pt x="586" y="134"/>
                    </a:lnTo>
                    <a:lnTo>
                      <a:pt x="588" y="135"/>
                    </a:lnTo>
                    <a:lnTo>
                      <a:pt x="591" y="133"/>
                    </a:lnTo>
                    <a:lnTo>
                      <a:pt x="593" y="134"/>
                    </a:lnTo>
                    <a:lnTo>
                      <a:pt x="596" y="120"/>
                    </a:lnTo>
                    <a:lnTo>
                      <a:pt x="602" y="121"/>
                    </a:lnTo>
                    <a:lnTo>
                      <a:pt x="605" y="122"/>
                    </a:lnTo>
                    <a:lnTo>
                      <a:pt x="608" y="122"/>
                    </a:lnTo>
                    <a:lnTo>
                      <a:pt x="610" y="124"/>
                    </a:lnTo>
                    <a:lnTo>
                      <a:pt x="619" y="115"/>
                    </a:lnTo>
                    <a:lnTo>
                      <a:pt x="622" y="113"/>
                    </a:lnTo>
                    <a:lnTo>
                      <a:pt x="624" y="112"/>
                    </a:lnTo>
                    <a:lnTo>
                      <a:pt x="627" y="110"/>
                    </a:lnTo>
                    <a:lnTo>
                      <a:pt x="629" y="108"/>
                    </a:lnTo>
                    <a:lnTo>
                      <a:pt x="636" y="112"/>
                    </a:lnTo>
                    <a:lnTo>
                      <a:pt x="638" y="115"/>
                    </a:lnTo>
                    <a:lnTo>
                      <a:pt x="641" y="110"/>
                    </a:lnTo>
                    <a:lnTo>
                      <a:pt x="643" y="97"/>
                    </a:lnTo>
                    <a:lnTo>
                      <a:pt x="646" y="93"/>
                    </a:lnTo>
                    <a:lnTo>
                      <a:pt x="652" y="99"/>
                    </a:lnTo>
                    <a:lnTo>
                      <a:pt x="655" y="98"/>
                    </a:lnTo>
                    <a:lnTo>
                      <a:pt x="657" y="84"/>
                    </a:lnTo>
                    <a:lnTo>
                      <a:pt x="660" y="78"/>
                    </a:lnTo>
                    <a:lnTo>
                      <a:pt x="663" y="67"/>
                    </a:lnTo>
                    <a:lnTo>
                      <a:pt x="672" y="71"/>
                    </a:lnTo>
                    <a:lnTo>
                      <a:pt x="674" y="78"/>
                    </a:lnTo>
                    <a:lnTo>
                      <a:pt x="677" y="30"/>
                    </a:lnTo>
                    <a:lnTo>
                      <a:pt x="678" y="16"/>
                    </a:lnTo>
                    <a:lnTo>
                      <a:pt x="686" y="39"/>
                    </a:lnTo>
                    <a:lnTo>
                      <a:pt x="688" y="52"/>
                    </a:lnTo>
                    <a:lnTo>
                      <a:pt x="691" y="52"/>
                    </a:lnTo>
                    <a:lnTo>
                      <a:pt x="693" y="52"/>
                    </a:lnTo>
                    <a:lnTo>
                      <a:pt x="695" y="55"/>
                    </a:lnTo>
                    <a:lnTo>
                      <a:pt x="702" y="29"/>
                    </a:lnTo>
                    <a:lnTo>
                      <a:pt x="705" y="41"/>
                    </a:lnTo>
                    <a:lnTo>
                      <a:pt x="707" y="46"/>
                    </a:lnTo>
                    <a:lnTo>
                      <a:pt x="709" y="43"/>
                    </a:lnTo>
                    <a:lnTo>
                      <a:pt x="711" y="49"/>
                    </a:lnTo>
                    <a:lnTo>
                      <a:pt x="719" y="47"/>
                    </a:lnTo>
                    <a:lnTo>
                      <a:pt x="721" y="35"/>
                    </a:lnTo>
                    <a:lnTo>
                      <a:pt x="724" y="34"/>
                    </a:lnTo>
                    <a:lnTo>
                      <a:pt x="725" y="30"/>
                    </a:lnTo>
                    <a:lnTo>
                      <a:pt x="728" y="35"/>
                    </a:lnTo>
                    <a:lnTo>
                      <a:pt x="736" y="29"/>
                    </a:lnTo>
                    <a:lnTo>
                      <a:pt x="738" y="25"/>
                    </a:lnTo>
                    <a:lnTo>
                      <a:pt x="741" y="23"/>
                    </a:lnTo>
                    <a:lnTo>
                      <a:pt x="742" y="20"/>
                    </a:lnTo>
                    <a:lnTo>
                      <a:pt x="744" y="24"/>
                    </a:lnTo>
                    <a:lnTo>
                      <a:pt x="755" y="35"/>
                    </a:lnTo>
                    <a:lnTo>
                      <a:pt x="759" y="37"/>
                    </a:lnTo>
                    <a:lnTo>
                      <a:pt x="761" y="37"/>
                    </a:lnTo>
                    <a:lnTo>
                      <a:pt x="769" y="39"/>
                    </a:lnTo>
                    <a:lnTo>
                      <a:pt x="771" y="25"/>
                    </a:lnTo>
                    <a:lnTo>
                      <a:pt x="773" y="25"/>
                    </a:lnTo>
                    <a:lnTo>
                      <a:pt x="775" y="26"/>
                    </a:lnTo>
                    <a:lnTo>
                      <a:pt x="778" y="26"/>
                    </a:lnTo>
                    <a:lnTo>
                      <a:pt x="785" y="25"/>
                    </a:lnTo>
                    <a:lnTo>
                      <a:pt x="787" y="16"/>
                    </a:lnTo>
                    <a:lnTo>
                      <a:pt x="789" y="30"/>
                    </a:lnTo>
                    <a:lnTo>
                      <a:pt x="792" y="35"/>
                    </a:lnTo>
                    <a:lnTo>
                      <a:pt x="794" y="28"/>
                    </a:lnTo>
                    <a:lnTo>
                      <a:pt x="802" y="35"/>
                    </a:lnTo>
                    <a:lnTo>
                      <a:pt x="803" y="38"/>
                    </a:lnTo>
                    <a:lnTo>
                      <a:pt x="806" y="26"/>
                    </a:lnTo>
                    <a:lnTo>
                      <a:pt x="808" y="23"/>
                    </a:lnTo>
                    <a:lnTo>
                      <a:pt x="811" y="24"/>
                    </a:lnTo>
                    <a:lnTo>
                      <a:pt x="819" y="26"/>
                    </a:lnTo>
                    <a:lnTo>
                      <a:pt x="820" y="15"/>
                    </a:lnTo>
                    <a:lnTo>
                      <a:pt x="823" y="5"/>
                    </a:lnTo>
                    <a:lnTo>
                      <a:pt x="825" y="11"/>
                    </a:lnTo>
                    <a:lnTo>
                      <a:pt x="828" y="15"/>
                    </a:lnTo>
                    <a:lnTo>
                      <a:pt x="834" y="3"/>
                    </a:lnTo>
                    <a:lnTo>
                      <a:pt x="837" y="11"/>
                    </a:lnTo>
                    <a:lnTo>
                      <a:pt x="839" y="0"/>
                    </a:lnTo>
                    <a:lnTo>
                      <a:pt x="842" y="14"/>
                    </a:lnTo>
                    <a:lnTo>
                      <a:pt x="844" y="5"/>
                    </a:lnTo>
                    <a:lnTo>
                      <a:pt x="851" y="10"/>
                    </a:lnTo>
                    <a:lnTo>
                      <a:pt x="853" y="37"/>
                    </a:lnTo>
                    <a:lnTo>
                      <a:pt x="856" y="33"/>
                    </a:lnTo>
                    <a:lnTo>
                      <a:pt x="858" y="28"/>
                    </a:lnTo>
                    <a:lnTo>
                      <a:pt x="861" y="21"/>
                    </a:lnTo>
                    <a:lnTo>
                      <a:pt x="867" y="20"/>
                    </a:lnTo>
                    <a:lnTo>
                      <a:pt x="870" y="24"/>
                    </a:lnTo>
                    <a:lnTo>
                      <a:pt x="872" y="17"/>
                    </a:lnTo>
                    <a:lnTo>
                      <a:pt x="875" y="9"/>
                    </a:lnTo>
                    <a:lnTo>
                      <a:pt x="878" y="23"/>
                    </a:lnTo>
                    <a:lnTo>
                      <a:pt x="884" y="33"/>
                    </a:lnTo>
                    <a:lnTo>
                      <a:pt x="887" y="28"/>
                    </a:lnTo>
                    <a:lnTo>
                      <a:pt x="889" y="20"/>
                    </a:lnTo>
                    <a:lnTo>
                      <a:pt x="892" y="17"/>
                    </a:lnTo>
                    <a:lnTo>
                      <a:pt x="901" y="20"/>
                    </a:lnTo>
                    <a:lnTo>
                      <a:pt x="903" y="9"/>
                    </a:lnTo>
                  </a:path>
                </a:pathLst>
              </a:custGeom>
              <a:noFill/>
              <a:ln w="2700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0" name=""/>
              <p:cNvSpPr/>
              <p:nvPr/>
            </p:nvSpPr>
            <p:spPr>
              <a:xfrm>
                <a:off x="1492200" y="1685880"/>
                <a:ext cx="6100920" cy="3362400"/>
              </a:xfrm>
              <a:custGeom>
                <a:avLst/>
                <a:gdLst/>
                <a:ahLst/>
                <a:rect l="l" t="t" r="r" b="b"/>
                <a:pathLst>
                  <a:path w="903" h="611">
                    <a:moveTo>
                      <a:pt x="0" y="611"/>
                    </a:moveTo>
                    <a:lnTo>
                      <a:pt x="6" y="610"/>
                    </a:lnTo>
                    <a:lnTo>
                      <a:pt x="8" y="608"/>
                    </a:lnTo>
                    <a:lnTo>
                      <a:pt x="11" y="608"/>
                    </a:lnTo>
                    <a:lnTo>
                      <a:pt x="14" y="606"/>
                    </a:lnTo>
                    <a:lnTo>
                      <a:pt x="16" y="602"/>
                    </a:lnTo>
                    <a:lnTo>
                      <a:pt x="23" y="598"/>
                    </a:lnTo>
                    <a:lnTo>
                      <a:pt x="25" y="601"/>
                    </a:lnTo>
                    <a:lnTo>
                      <a:pt x="28" y="601"/>
                    </a:lnTo>
                    <a:lnTo>
                      <a:pt x="30" y="602"/>
                    </a:lnTo>
                    <a:lnTo>
                      <a:pt x="33" y="603"/>
                    </a:lnTo>
                    <a:lnTo>
                      <a:pt x="39" y="604"/>
                    </a:lnTo>
                    <a:lnTo>
                      <a:pt x="42" y="594"/>
                    </a:lnTo>
                    <a:lnTo>
                      <a:pt x="44" y="590"/>
                    </a:lnTo>
                    <a:lnTo>
                      <a:pt x="47" y="589"/>
                    </a:lnTo>
                    <a:lnTo>
                      <a:pt x="49" y="590"/>
                    </a:lnTo>
                    <a:lnTo>
                      <a:pt x="56" y="589"/>
                    </a:lnTo>
                    <a:lnTo>
                      <a:pt x="58" y="588"/>
                    </a:lnTo>
                    <a:lnTo>
                      <a:pt x="61" y="585"/>
                    </a:lnTo>
                    <a:lnTo>
                      <a:pt x="64" y="578"/>
                    </a:lnTo>
                    <a:lnTo>
                      <a:pt x="66" y="583"/>
                    </a:lnTo>
                    <a:lnTo>
                      <a:pt x="72" y="581"/>
                    </a:lnTo>
                    <a:lnTo>
                      <a:pt x="75" y="580"/>
                    </a:lnTo>
                    <a:lnTo>
                      <a:pt x="78" y="579"/>
                    </a:lnTo>
                    <a:lnTo>
                      <a:pt x="80" y="562"/>
                    </a:lnTo>
                    <a:lnTo>
                      <a:pt x="83" y="564"/>
                    </a:lnTo>
                    <a:lnTo>
                      <a:pt x="89" y="562"/>
                    </a:lnTo>
                    <a:lnTo>
                      <a:pt x="92" y="562"/>
                    </a:lnTo>
                    <a:lnTo>
                      <a:pt x="94" y="556"/>
                    </a:lnTo>
                    <a:lnTo>
                      <a:pt x="97" y="547"/>
                    </a:lnTo>
                    <a:lnTo>
                      <a:pt x="99" y="553"/>
                    </a:lnTo>
                    <a:lnTo>
                      <a:pt x="106" y="553"/>
                    </a:lnTo>
                    <a:lnTo>
                      <a:pt x="108" y="555"/>
                    </a:lnTo>
                    <a:lnTo>
                      <a:pt x="111" y="553"/>
                    </a:lnTo>
                    <a:lnTo>
                      <a:pt x="113" y="552"/>
                    </a:lnTo>
                    <a:lnTo>
                      <a:pt x="116" y="556"/>
                    </a:lnTo>
                    <a:lnTo>
                      <a:pt x="125" y="556"/>
                    </a:lnTo>
                    <a:lnTo>
                      <a:pt x="128" y="557"/>
                    </a:lnTo>
                    <a:lnTo>
                      <a:pt x="130" y="557"/>
                    </a:lnTo>
                    <a:lnTo>
                      <a:pt x="131" y="557"/>
                    </a:lnTo>
                    <a:lnTo>
                      <a:pt x="139" y="555"/>
                    </a:lnTo>
                    <a:lnTo>
                      <a:pt x="142" y="552"/>
                    </a:lnTo>
                    <a:lnTo>
                      <a:pt x="144" y="551"/>
                    </a:lnTo>
                    <a:lnTo>
                      <a:pt x="147" y="555"/>
                    </a:lnTo>
                    <a:lnTo>
                      <a:pt x="148" y="556"/>
                    </a:lnTo>
                    <a:lnTo>
                      <a:pt x="156" y="560"/>
                    </a:lnTo>
                    <a:lnTo>
                      <a:pt x="158" y="560"/>
                    </a:lnTo>
                    <a:lnTo>
                      <a:pt x="161" y="560"/>
                    </a:lnTo>
                    <a:lnTo>
                      <a:pt x="162" y="562"/>
                    </a:lnTo>
                    <a:lnTo>
                      <a:pt x="165" y="564"/>
                    </a:lnTo>
                    <a:lnTo>
                      <a:pt x="172" y="570"/>
                    </a:lnTo>
                    <a:lnTo>
                      <a:pt x="175" y="564"/>
                    </a:lnTo>
                    <a:lnTo>
                      <a:pt x="177" y="565"/>
                    </a:lnTo>
                    <a:lnTo>
                      <a:pt x="179" y="562"/>
                    </a:lnTo>
                    <a:lnTo>
                      <a:pt x="181" y="561"/>
                    </a:lnTo>
                    <a:lnTo>
                      <a:pt x="189" y="560"/>
                    </a:lnTo>
                    <a:lnTo>
                      <a:pt x="192" y="557"/>
                    </a:lnTo>
                    <a:lnTo>
                      <a:pt x="194" y="557"/>
                    </a:lnTo>
                    <a:lnTo>
                      <a:pt x="195" y="551"/>
                    </a:lnTo>
                    <a:lnTo>
                      <a:pt x="198" y="552"/>
                    </a:lnTo>
                    <a:lnTo>
                      <a:pt x="208" y="543"/>
                    </a:lnTo>
                    <a:lnTo>
                      <a:pt x="209" y="535"/>
                    </a:lnTo>
                    <a:lnTo>
                      <a:pt x="212" y="532"/>
                    </a:lnTo>
                    <a:lnTo>
                      <a:pt x="215" y="521"/>
                    </a:lnTo>
                    <a:lnTo>
                      <a:pt x="222" y="523"/>
                    </a:lnTo>
                    <a:lnTo>
                      <a:pt x="225" y="526"/>
                    </a:lnTo>
                    <a:lnTo>
                      <a:pt x="226" y="521"/>
                    </a:lnTo>
                    <a:lnTo>
                      <a:pt x="229" y="517"/>
                    </a:lnTo>
                    <a:lnTo>
                      <a:pt x="231" y="510"/>
                    </a:lnTo>
                    <a:lnTo>
                      <a:pt x="239" y="501"/>
                    </a:lnTo>
                    <a:lnTo>
                      <a:pt x="240" y="498"/>
                    </a:lnTo>
                    <a:lnTo>
                      <a:pt x="243" y="506"/>
                    </a:lnTo>
                    <a:lnTo>
                      <a:pt x="245" y="506"/>
                    </a:lnTo>
                    <a:lnTo>
                      <a:pt x="248" y="505"/>
                    </a:lnTo>
                    <a:lnTo>
                      <a:pt x="256" y="507"/>
                    </a:lnTo>
                    <a:lnTo>
                      <a:pt x="257" y="508"/>
                    </a:lnTo>
                    <a:lnTo>
                      <a:pt x="259" y="501"/>
                    </a:lnTo>
                    <a:lnTo>
                      <a:pt x="262" y="497"/>
                    </a:lnTo>
                    <a:lnTo>
                      <a:pt x="264" y="493"/>
                    </a:lnTo>
                    <a:lnTo>
                      <a:pt x="272" y="488"/>
                    </a:lnTo>
                    <a:lnTo>
                      <a:pt x="273" y="497"/>
                    </a:lnTo>
                    <a:lnTo>
                      <a:pt x="276" y="498"/>
                    </a:lnTo>
                    <a:lnTo>
                      <a:pt x="279" y="497"/>
                    </a:lnTo>
                    <a:lnTo>
                      <a:pt x="281" y="498"/>
                    </a:lnTo>
                    <a:lnTo>
                      <a:pt x="288" y="503"/>
                    </a:lnTo>
                    <a:lnTo>
                      <a:pt x="290" y="491"/>
                    </a:lnTo>
                    <a:lnTo>
                      <a:pt x="293" y="483"/>
                    </a:lnTo>
                    <a:lnTo>
                      <a:pt x="295" y="480"/>
                    </a:lnTo>
                    <a:lnTo>
                      <a:pt x="298" y="480"/>
                    </a:lnTo>
                    <a:lnTo>
                      <a:pt x="304" y="479"/>
                    </a:lnTo>
                    <a:lnTo>
                      <a:pt x="307" y="479"/>
                    </a:lnTo>
                    <a:lnTo>
                      <a:pt x="309" y="479"/>
                    </a:lnTo>
                    <a:lnTo>
                      <a:pt x="312" y="468"/>
                    </a:lnTo>
                    <a:lnTo>
                      <a:pt x="314" y="470"/>
                    </a:lnTo>
                    <a:lnTo>
                      <a:pt x="321" y="465"/>
                    </a:lnTo>
                    <a:lnTo>
                      <a:pt x="323" y="464"/>
                    </a:lnTo>
                    <a:lnTo>
                      <a:pt x="326" y="457"/>
                    </a:lnTo>
                    <a:lnTo>
                      <a:pt x="328" y="457"/>
                    </a:lnTo>
                    <a:lnTo>
                      <a:pt x="331" y="460"/>
                    </a:lnTo>
                    <a:lnTo>
                      <a:pt x="337" y="451"/>
                    </a:lnTo>
                    <a:lnTo>
                      <a:pt x="340" y="447"/>
                    </a:lnTo>
                    <a:lnTo>
                      <a:pt x="343" y="450"/>
                    </a:lnTo>
                    <a:lnTo>
                      <a:pt x="345" y="447"/>
                    </a:lnTo>
                    <a:lnTo>
                      <a:pt x="348" y="444"/>
                    </a:lnTo>
                    <a:lnTo>
                      <a:pt x="357" y="441"/>
                    </a:lnTo>
                    <a:lnTo>
                      <a:pt x="359" y="444"/>
                    </a:lnTo>
                    <a:lnTo>
                      <a:pt x="362" y="443"/>
                    </a:lnTo>
                    <a:lnTo>
                      <a:pt x="364" y="439"/>
                    </a:lnTo>
                    <a:lnTo>
                      <a:pt x="371" y="437"/>
                    </a:lnTo>
                    <a:lnTo>
                      <a:pt x="373" y="450"/>
                    </a:lnTo>
                    <a:lnTo>
                      <a:pt x="376" y="447"/>
                    </a:lnTo>
                    <a:lnTo>
                      <a:pt x="378" y="444"/>
                    </a:lnTo>
                    <a:lnTo>
                      <a:pt x="381" y="441"/>
                    </a:lnTo>
                    <a:lnTo>
                      <a:pt x="387" y="443"/>
                    </a:lnTo>
                    <a:lnTo>
                      <a:pt x="390" y="448"/>
                    </a:lnTo>
                    <a:lnTo>
                      <a:pt x="392" y="465"/>
                    </a:lnTo>
                    <a:lnTo>
                      <a:pt x="395" y="478"/>
                    </a:lnTo>
                    <a:lnTo>
                      <a:pt x="396" y="473"/>
                    </a:lnTo>
                    <a:lnTo>
                      <a:pt x="404" y="470"/>
                    </a:lnTo>
                    <a:lnTo>
                      <a:pt x="407" y="468"/>
                    </a:lnTo>
                    <a:lnTo>
                      <a:pt x="409" y="456"/>
                    </a:lnTo>
                    <a:lnTo>
                      <a:pt x="412" y="464"/>
                    </a:lnTo>
                    <a:lnTo>
                      <a:pt x="413" y="462"/>
                    </a:lnTo>
                    <a:lnTo>
                      <a:pt x="421" y="451"/>
                    </a:lnTo>
                    <a:lnTo>
                      <a:pt x="423" y="452"/>
                    </a:lnTo>
                    <a:lnTo>
                      <a:pt x="426" y="451"/>
                    </a:lnTo>
                    <a:lnTo>
                      <a:pt x="428" y="455"/>
                    </a:lnTo>
                    <a:lnTo>
                      <a:pt x="430" y="459"/>
                    </a:lnTo>
                    <a:lnTo>
                      <a:pt x="437" y="457"/>
                    </a:lnTo>
                    <a:lnTo>
                      <a:pt x="440" y="421"/>
                    </a:lnTo>
                    <a:lnTo>
                      <a:pt x="442" y="410"/>
                    </a:lnTo>
                    <a:lnTo>
                      <a:pt x="444" y="410"/>
                    </a:lnTo>
                    <a:lnTo>
                      <a:pt x="446" y="414"/>
                    </a:lnTo>
                    <a:lnTo>
                      <a:pt x="454" y="428"/>
                    </a:lnTo>
                    <a:lnTo>
                      <a:pt x="456" y="433"/>
                    </a:lnTo>
                    <a:lnTo>
                      <a:pt x="459" y="434"/>
                    </a:lnTo>
                    <a:lnTo>
                      <a:pt x="460" y="434"/>
                    </a:lnTo>
                    <a:lnTo>
                      <a:pt x="463" y="434"/>
                    </a:lnTo>
                    <a:lnTo>
                      <a:pt x="471" y="442"/>
                    </a:lnTo>
                    <a:lnTo>
                      <a:pt x="473" y="451"/>
                    </a:lnTo>
                    <a:lnTo>
                      <a:pt x="474" y="441"/>
                    </a:lnTo>
                    <a:lnTo>
                      <a:pt x="477" y="405"/>
                    </a:lnTo>
                    <a:lnTo>
                      <a:pt x="480" y="373"/>
                    </a:lnTo>
                    <a:lnTo>
                      <a:pt x="487" y="384"/>
                    </a:lnTo>
                    <a:lnTo>
                      <a:pt x="490" y="379"/>
                    </a:lnTo>
                    <a:lnTo>
                      <a:pt x="491" y="372"/>
                    </a:lnTo>
                    <a:lnTo>
                      <a:pt x="494" y="359"/>
                    </a:lnTo>
                    <a:lnTo>
                      <a:pt x="496" y="329"/>
                    </a:lnTo>
                    <a:lnTo>
                      <a:pt x="504" y="347"/>
                    </a:lnTo>
                    <a:lnTo>
                      <a:pt x="506" y="345"/>
                    </a:lnTo>
                    <a:lnTo>
                      <a:pt x="508" y="347"/>
                    </a:lnTo>
                    <a:lnTo>
                      <a:pt x="510" y="340"/>
                    </a:lnTo>
                    <a:lnTo>
                      <a:pt x="513" y="345"/>
                    </a:lnTo>
                    <a:lnTo>
                      <a:pt x="520" y="350"/>
                    </a:lnTo>
                    <a:lnTo>
                      <a:pt x="522" y="346"/>
                    </a:lnTo>
                    <a:lnTo>
                      <a:pt x="524" y="346"/>
                    </a:lnTo>
                    <a:lnTo>
                      <a:pt x="527" y="342"/>
                    </a:lnTo>
                    <a:lnTo>
                      <a:pt x="529" y="342"/>
                    </a:lnTo>
                    <a:lnTo>
                      <a:pt x="537" y="355"/>
                    </a:lnTo>
                    <a:lnTo>
                      <a:pt x="538" y="364"/>
                    </a:lnTo>
                    <a:lnTo>
                      <a:pt x="541" y="377"/>
                    </a:lnTo>
                    <a:lnTo>
                      <a:pt x="546" y="387"/>
                    </a:lnTo>
                    <a:lnTo>
                      <a:pt x="552" y="386"/>
                    </a:lnTo>
                    <a:lnTo>
                      <a:pt x="555" y="365"/>
                    </a:lnTo>
                    <a:lnTo>
                      <a:pt x="558" y="343"/>
                    </a:lnTo>
                    <a:lnTo>
                      <a:pt x="560" y="345"/>
                    </a:lnTo>
                    <a:lnTo>
                      <a:pt x="563" y="352"/>
                    </a:lnTo>
                    <a:lnTo>
                      <a:pt x="569" y="338"/>
                    </a:lnTo>
                    <a:lnTo>
                      <a:pt x="572" y="334"/>
                    </a:lnTo>
                    <a:lnTo>
                      <a:pt x="574" y="340"/>
                    </a:lnTo>
                    <a:lnTo>
                      <a:pt x="577" y="351"/>
                    </a:lnTo>
                    <a:lnTo>
                      <a:pt x="579" y="378"/>
                    </a:lnTo>
                    <a:lnTo>
                      <a:pt x="586" y="386"/>
                    </a:lnTo>
                    <a:lnTo>
                      <a:pt x="588" y="388"/>
                    </a:lnTo>
                    <a:lnTo>
                      <a:pt x="591" y="380"/>
                    </a:lnTo>
                    <a:lnTo>
                      <a:pt x="593" y="386"/>
                    </a:lnTo>
                    <a:lnTo>
                      <a:pt x="596" y="391"/>
                    </a:lnTo>
                    <a:lnTo>
                      <a:pt x="602" y="377"/>
                    </a:lnTo>
                    <a:lnTo>
                      <a:pt x="605" y="361"/>
                    </a:lnTo>
                    <a:lnTo>
                      <a:pt x="608" y="359"/>
                    </a:lnTo>
                    <a:lnTo>
                      <a:pt x="610" y="356"/>
                    </a:lnTo>
                    <a:lnTo>
                      <a:pt x="619" y="360"/>
                    </a:lnTo>
                    <a:lnTo>
                      <a:pt x="622" y="360"/>
                    </a:lnTo>
                    <a:lnTo>
                      <a:pt x="624" y="370"/>
                    </a:lnTo>
                    <a:lnTo>
                      <a:pt x="627" y="348"/>
                    </a:lnTo>
                    <a:lnTo>
                      <a:pt x="629" y="334"/>
                    </a:lnTo>
                    <a:lnTo>
                      <a:pt x="636" y="318"/>
                    </a:lnTo>
                    <a:lnTo>
                      <a:pt x="638" y="311"/>
                    </a:lnTo>
                    <a:lnTo>
                      <a:pt x="641" y="304"/>
                    </a:lnTo>
                    <a:lnTo>
                      <a:pt x="643" y="296"/>
                    </a:lnTo>
                    <a:lnTo>
                      <a:pt x="646" y="274"/>
                    </a:lnTo>
                    <a:lnTo>
                      <a:pt x="652" y="233"/>
                    </a:lnTo>
                    <a:lnTo>
                      <a:pt x="655" y="258"/>
                    </a:lnTo>
                    <a:lnTo>
                      <a:pt x="657" y="255"/>
                    </a:lnTo>
                    <a:lnTo>
                      <a:pt x="660" y="240"/>
                    </a:lnTo>
                    <a:lnTo>
                      <a:pt x="663" y="212"/>
                    </a:lnTo>
                    <a:lnTo>
                      <a:pt x="672" y="209"/>
                    </a:lnTo>
                    <a:lnTo>
                      <a:pt x="674" y="213"/>
                    </a:lnTo>
                    <a:lnTo>
                      <a:pt x="677" y="208"/>
                    </a:lnTo>
                    <a:lnTo>
                      <a:pt x="678" y="196"/>
                    </a:lnTo>
                    <a:lnTo>
                      <a:pt x="686" y="188"/>
                    </a:lnTo>
                    <a:lnTo>
                      <a:pt x="688" y="235"/>
                    </a:lnTo>
                    <a:lnTo>
                      <a:pt x="691" y="254"/>
                    </a:lnTo>
                    <a:lnTo>
                      <a:pt x="693" y="261"/>
                    </a:lnTo>
                    <a:lnTo>
                      <a:pt x="695" y="282"/>
                    </a:lnTo>
                    <a:lnTo>
                      <a:pt x="702" y="281"/>
                    </a:lnTo>
                    <a:lnTo>
                      <a:pt x="705" y="263"/>
                    </a:lnTo>
                    <a:lnTo>
                      <a:pt x="707" y="252"/>
                    </a:lnTo>
                    <a:lnTo>
                      <a:pt x="709" y="245"/>
                    </a:lnTo>
                    <a:lnTo>
                      <a:pt x="711" y="274"/>
                    </a:lnTo>
                    <a:lnTo>
                      <a:pt x="719" y="278"/>
                    </a:lnTo>
                    <a:lnTo>
                      <a:pt x="721" y="269"/>
                    </a:lnTo>
                    <a:lnTo>
                      <a:pt x="724" y="265"/>
                    </a:lnTo>
                    <a:lnTo>
                      <a:pt x="725" y="241"/>
                    </a:lnTo>
                    <a:lnTo>
                      <a:pt x="728" y="255"/>
                    </a:lnTo>
                    <a:lnTo>
                      <a:pt x="736" y="258"/>
                    </a:lnTo>
                    <a:lnTo>
                      <a:pt x="738" y="214"/>
                    </a:lnTo>
                    <a:lnTo>
                      <a:pt x="741" y="219"/>
                    </a:lnTo>
                    <a:lnTo>
                      <a:pt x="742" y="206"/>
                    </a:lnTo>
                    <a:lnTo>
                      <a:pt x="744" y="195"/>
                    </a:lnTo>
                    <a:lnTo>
                      <a:pt x="755" y="195"/>
                    </a:lnTo>
                    <a:lnTo>
                      <a:pt x="759" y="187"/>
                    </a:lnTo>
                    <a:lnTo>
                      <a:pt x="761" y="178"/>
                    </a:lnTo>
                    <a:lnTo>
                      <a:pt x="769" y="163"/>
                    </a:lnTo>
                    <a:lnTo>
                      <a:pt x="771" y="171"/>
                    </a:lnTo>
                    <a:lnTo>
                      <a:pt x="773" y="162"/>
                    </a:lnTo>
                    <a:lnTo>
                      <a:pt x="775" y="155"/>
                    </a:lnTo>
                    <a:lnTo>
                      <a:pt x="778" y="146"/>
                    </a:lnTo>
                    <a:lnTo>
                      <a:pt x="785" y="124"/>
                    </a:lnTo>
                    <a:lnTo>
                      <a:pt x="787" y="103"/>
                    </a:lnTo>
                    <a:lnTo>
                      <a:pt x="789" y="87"/>
                    </a:lnTo>
                    <a:lnTo>
                      <a:pt x="792" y="71"/>
                    </a:lnTo>
                    <a:lnTo>
                      <a:pt x="794" y="53"/>
                    </a:lnTo>
                    <a:lnTo>
                      <a:pt x="802" y="89"/>
                    </a:lnTo>
                    <a:lnTo>
                      <a:pt x="803" y="121"/>
                    </a:lnTo>
                    <a:lnTo>
                      <a:pt x="806" y="105"/>
                    </a:lnTo>
                    <a:lnTo>
                      <a:pt x="808" y="98"/>
                    </a:lnTo>
                    <a:lnTo>
                      <a:pt x="811" y="78"/>
                    </a:lnTo>
                    <a:lnTo>
                      <a:pt x="819" y="41"/>
                    </a:lnTo>
                    <a:lnTo>
                      <a:pt x="820" y="0"/>
                    </a:lnTo>
                    <a:lnTo>
                      <a:pt x="823" y="60"/>
                    </a:lnTo>
                    <a:lnTo>
                      <a:pt x="825" y="68"/>
                    </a:lnTo>
                    <a:lnTo>
                      <a:pt x="828" y="181"/>
                    </a:lnTo>
                    <a:lnTo>
                      <a:pt x="834" y="233"/>
                    </a:lnTo>
                    <a:lnTo>
                      <a:pt x="837" y="209"/>
                    </a:lnTo>
                    <a:lnTo>
                      <a:pt x="839" y="167"/>
                    </a:lnTo>
                    <a:lnTo>
                      <a:pt x="842" y="124"/>
                    </a:lnTo>
                    <a:lnTo>
                      <a:pt x="844" y="155"/>
                    </a:lnTo>
                    <a:lnTo>
                      <a:pt x="851" y="195"/>
                    </a:lnTo>
                    <a:lnTo>
                      <a:pt x="853" y="224"/>
                    </a:lnTo>
                    <a:lnTo>
                      <a:pt x="856" y="228"/>
                    </a:lnTo>
                    <a:lnTo>
                      <a:pt x="858" y="209"/>
                    </a:lnTo>
                    <a:lnTo>
                      <a:pt x="861" y="215"/>
                    </a:lnTo>
                    <a:lnTo>
                      <a:pt x="867" y="203"/>
                    </a:lnTo>
                    <a:lnTo>
                      <a:pt x="870" y="212"/>
                    </a:lnTo>
                    <a:lnTo>
                      <a:pt x="872" y="263"/>
                    </a:lnTo>
                    <a:lnTo>
                      <a:pt x="875" y="240"/>
                    </a:lnTo>
                    <a:lnTo>
                      <a:pt x="878" y="269"/>
                    </a:lnTo>
                    <a:lnTo>
                      <a:pt x="884" y="265"/>
                    </a:lnTo>
                    <a:lnTo>
                      <a:pt x="887" y="246"/>
                    </a:lnTo>
                    <a:lnTo>
                      <a:pt x="889" y="235"/>
                    </a:lnTo>
                    <a:lnTo>
                      <a:pt x="892" y="206"/>
                    </a:lnTo>
                    <a:lnTo>
                      <a:pt x="901" y="212"/>
                    </a:lnTo>
                    <a:lnTo>
                      <a:pt x="903" y="212"/>
                    </a:lnTo>
                  </a:path>
                </a:pathLst>
              </a:custGeom>
              <a:noFill/>
              <a:ln w="27000">
                <a:solidFill>
                  <a:srgbClr val="ff00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1" name=""/>
              <p:cNvSpPr/>
              <p:nvPr/>
            </p:nvSpPr>
            <p:spPr>
              <a:xfrm>
                <a:off x="1492200" y="4443480"/>
                <a:ext cx="6100920" cy="604800"/>
              </a:xfrm>
              <a:custGeom>
                <a:avLst/>
                <a:gdLst/>
                <a:ahLst/>
                <a:rect l="l" t="t" r="r" b="b"/>
                <a:pathLst>
                  <a:path w="903" h="110">
                    <a:moveTo>
                      <a:pt x="0" y="110"/>
                    </a:moveTo>
                    <a:lnTo>
                      <a:pt x="6" y="102"/>
                    </a:lnTo>
                    <a:lnTo>
                      <a:pt x="8" y="105"/>
                    </a:lnTo>
                    <a:lnTo>
                      <a:pt x="11" y="100"/>
                    </a:lnTo>
                    <a:lnTo>
                      <a:pt x="14" y="100"/>
                    </a:lnTo>
                    <a:lnTo>
                      <a:pt x="16" y="93"/>
                    </a:lnTo>
                    <a:lnTo>
                      <a:pt x="23" y="92"/>
                    </a:lnTo>
                    <a:lnTo>
                      <a:pt x="25" y="92"/>
                    </a:lnTo>
                    <a:lnTo>
                      <a:pt x="28" y="97"/>
                    </a:lnTo>
                    <a:lnTo>
                      <a:pt x="30" y="100"/>
                    </a:lnTo>
                    <a:lnTo>
                      <a:pt x="33" y="98"/>
                    </a:lnTo>
                    <a:lnTo>
                      <a:pt x="39" y="95"/>
                    </a:lnTo>
                    <a:lnTo>
                      <a:pt x="42" y="92"/>
                    </a:lnTo>
                    <a:lnTo>
                      <a:pt x="44" y="95"/>
                    </a:lnTo>
                    <a:lnTo>
                      <a:pt x="47" y="92"/>
                    </a:lnTo>
                    <a:lnTo>
                      <a:pt x="49" y="95"/>
                    </a:lnTo>
                    <a:lnTo>
                      <a:pt x="56" y="92"/>
                    </a:lnTo>
                    <a:lnTo>
                      <a:pt x="58" y="93"/>
                    </a:lnTo>
                    <a:lnTo>
                      <a:pt x="61" y="92"/>
                    </a:lnTo>
                    <a:lnTo>
                      <a:pt x="64" y="92"/>
                    </a:lnTo>
                    <a:lnTo>
                      <a:pt x="66" y="93"/>
                    </a:lnTo>
                    <a:lnTo>
                      <a:pt x="72" y="91"/>
                    </a:lnTo>
                    <a:lnTo>
                      <a:pt x="75" y="89"/>
                    </a:lnTo>
                    <a:lnTo>
                      <a:pt x="78" y="89"/>
                    </a:lnTo>
                    <a:lnTo>
                      <a:pt x="80" y="89"/>
                    </a:lnTo>
                    <a:lnTo>
                      <a:pt x="83" y="95"/>
                    </a:lnTo>
                    <a:lnTo>
                      <a:pt x="89" y="93"/>
                    </a:lnTo>
                    <a:lnTo>
                      <a:pt x="92" y="92"/>
                    </a:lnTo>
                    <a:lnTo>
                      <a:pt x="94" y="88"/>
                    </a:lnTo>
                    <a:lnTo>
                      <a:pt x="97" y="87"/>
                    </a:lnTo>
                    <a:lnTo>
                      <a:pt x="99" y="87"/>
                    </a:lnTo>
                    <a:lnTo>
                      <a:pt x="106" y="87"/>
                    </a:lnTo>
                    <a:lnTo>
                      <a:pt x="108" y="91"/>
                    </a:lnTo>
                    <a:lnTo>
                      <a:pt x="111" y="88"/>
                    </a:lnTo>
                    <a:lnTo>
                      <a:pt x="113" y="95"/>
                    </a:lnTo>
                    <a:lnTo>
                      <a:pt x="116" y="95"/>
                    </a:lnTo>
                    <a:lnTo>
                      <a:pt x="125" y="95"/>
                    </a:lnTo>
                    <a:lnTo>
                      <a:pt x="128" y="95"/>
                    </a:lnTo>
                    <a:lnTo>
                      <a:pt x="130" y="97"/>
                    </a:lnTo>
                    <a:lnTo>
                      <a:pt x="131" y="95"/>
                    </a:lnTo>
                    <a:lnTo>
                      <a:pt x="139" y="95"/>
                    </a:lnTo>
                    <a:lnTo>
                      <a:pt x="142" y="95"/>
                    </a:lnTo>
                    <a:lnTo>
                      <a:pt x="144" y="91"/>
                    </a:lnTo>
                    <a:lnTo>
                      <a:pt x="147" y="93"/>
                    </a:lnTo>
                    <a:lnTo>
                      <a:pt x="148" y="92"/>
                    </a:lnTo>
                    <a:lnTo>
                      <a:pt x="156" y="92"/>
                    </a:lnTo>
                    <a:lnTo>
                      <a:pt x="158" y="92"/>
                    </a:lnTo>
                    <a:lnTo>
                      <a:pt x="161" y="88"/>
                    </a:lnTo>
                    <a:lnTo>
                      <a:pt x="162" y="84"/>
                    </a:lnTo>
                    <a:lnTo>
                      <a:pt x="165" y="80"/>
                    </a:lnTo>
                    <a:lnTo>
                      <a:pt x="172" y="79"/>
                    </a:lnTo>
                    <a:lnTo>
                      <a:pt x="175" y="79"/>
                    </a:lnTo>
                    <a:lnTo>
                      <a:pt x="177" y="71"/>
                    </a:lnTo>
                    <a:lnTo>
                      <a:pt x="179" y="73"/>
                    </a:lnTo>
                    <a:lnTo>
                      <a:pt x="181" y="75"/>
                    </a:lnTo>
                    <a:lnTo>
                      <a:pt x="189" y="74"/>
                    </a:lnTo>
                    <a:lnTo>
                      <a:pt x="192" y="73"/>
                    </a:lnTo>
                    <a:lnTo>
                      <a:pt x="194" y="74"/>
                    </a:lnTo>
                    <a:lnTo>
                      <a:pt x="195" y="77"/>
                    </a:lnTo>
                    <a:lnTo>
                      <a:pt x="198" y="77"/>
                    </a:lnTo>
                    <a:lnTo>
                      <a:pt x="208" y="74"/>
                    </a:lnTo>
                    <a:lnTo>
                      <a:pt x="209" y="71"/>
                    </a:lnTo>
                    <a:lnTo>
                      <a:pt x="212" y="71"/>
                    </a:lnTo>
                    <a:lnTo>
                      <a:pt x="215" y="71"/>
                    </a:lnTo>
                    <a:lnTo>
                      <a:pt x="222" y="73"/>
                    </a:lnTo>
                    <a:lnTo>
                      <a:pt x="225" y="77"/>
                    </a:lnTo>
                    <a:lnTo>
                      <a:pt x="226" y="74"/>
                    </a:lnTo>
                    <a:lnTo>
                      <a:pt x="229" y="78"/>
                    </a:lnTo>
                    <a:lnTo>
                      <a:pt x="231" y="77"/>
                    </a:lnTo>
                    <a:lnTo>
                      <a:pt x="239" y="77"/>
                    </a:lnTo>
                    <a:lnTo>
                      <a:pt x="240" y="78"/>
                    </a:lnTo>
                    <a:lnTo>
                      <a:pt x="243" y="80"/>
                    </a:lnTo>
                    <a:lnTo>
                      <a:pt x="245" y="83"/>
                    </a:lnTo>
                    <a:lnTo>
                      <a:pt x="248" y="77"/>
                    </a:lnTo>
                    <a:lnTo>
                      <a:pt x="256" y="77"/>
                    </a:lnTo>
                    <a:lnTo>
                      <a:pt x="257" y="71"/>
                    </a:lnTo>
                    <a:lnTo>
                      <a:pt x="259" y="66"/>
                    </a:lnTo>
                    <a:lnTo>
                      <a:pt x="262" y="68"/>
                    </a:lnTo>
                    <a:lnTo>
                      <a:pt x="264" y="69"/>
                    </a:lnTo>
                    <a:lnTo>
                      <a:pt x="272" y="70"/>
                    </a:lnTo>
                    <a:lnTo>
                      <a:pt x="273" y="70"/>
                    </a:lnTo>
                    <a:lnTo>
                      <a:pt x="276" y="74"/>
                    </a:lnTo>
                    <a:lnTo>
                      <a:pt x="279" y="79"/>
                    </a:lnTo>
                    <a:lnTo>
                      <a:pt x="281" y="79"/>
                    </a:lnTo>
                    <a:lnTo>
                      <a:pt x="288" y="82"/>
                    </a:lnTo>
                    <a:lnTo>
                      <a:pt x="290" y="83"/>
                    </a:lnTo>
                    <a:lnTo>
                      <a:pt x="293" y="82"/>
                    </a:lnTo>
                    <a:lnTo>
                      <a:pt x="295" y="82"/>
                    </a:lnTo>
                    <a:lnTo>
                      <a:pt x="298" y="82"/>
                    </a:lnTo>
                    <a:lnTo>
                      <a:pt x="304" y="84"/>
                    </a:lnTo>
                    <a:lnTo>
                      <a:pt x="307" y="82"/>
                    </a:lnTo>
                    <a:lnTo>
                      <a:pt x="309" y="75"/>
                    </a:lnTo>
                    <a:lnTo>
                      <a:pt x="312" y="61"/>
                    </a:lnTo>
                    <a:lnTo>
                      <a:pt x="314" y="63"/>
                    </a:lnTo>
                    <a:lnTo>
                      <a:pt x="321" y="59"/>
                    </a:lnTo>
                    <a:lnTo>
                      <a:pt x="323" y="60"/>
                    </a:lnTo>
                    <a:lnTo>
                      <a:pt x="326" y="63"/>
                    </a:lnTo>
                    <a:lnTo>
                      <a:pt x="328" y="65"/>
                    </a:lnTo>
                    <a:lnTo>
                      <a:pt x="331" y="65"/>
                    </a:lnTo>
                    <a:lnTo>
                      <a:pt x="337" y="68"/>
                    </a:lnTo>
                    <a:lnTo>
                      <a:pt x="340" y="68"/>
                    </a:lnTo>
                    <a:lnTo>
                      <a:pt x="343" y="66"/>
                    </a:lnTo>
                    <a:lnTo>
                      <a:pt x="345" y="71"/>
                    </a:lnTo>
                    <a:lnTo>
                      <a:pt x="348" y="65"/>
                    </a:lnTo>
                    <a:lnTo>
                      <a:pt x="357" y="59"/>
                    </a:lnTo>
                    <a:lnTo>
                      <a:pt x="359" y="57"/>
                    </a:lnTo>
                    <a:lnTo>
                      <a:pt x="362" y="57"/>
                    </a:lnTo>
                    <a:lnTo>
                      <a:pt x="364" y="54"/>
                    </a:lnTo>
                    <a:lnTo>
                      <a:pt x="371" y="56"/>
                    </a:lnTo>
                    <a:lnTo>
                      <a:pt x="373" y="56"/>
                    </a:lnTo>
                    <a:lnTo>
                      <a:pt x="376" y="59"/>
                    </a:lnTo>
                    <a:lnTo>
                      <a:pt x="378" y="57"/>
                    </a:lnTo>
                    <a:lnTo>
                      <a:pt x="381" y="57"/>
                    </a:lnTo>
                    <a:lnTo>
                      <a:pt x="387" y="60"/>
                    </a:lnTo>
                    <a:lnTo>
                      <a:pt x="390" y="59"/>
                    </a:lnTo>
                    <a:lnTo>
                      <a:pt x="392" y="56"/>
                    </a:lnTo>
                    <a:lnTo>
                      <a:pt x="395" y="56"/>
                    </a:lnTo>
                    <a:lnTo>
                      <a:pt x="396" y="60"/>
                    </a:lnTo>
                    <a:lnTo>
                      <a:pt x="404" y="61"/>
                    </a:lnTo>
                    <a:lnTo>
                      <a:pt x="407" y="68"/>
                    </a:lnTo>
                    <a:lnTo>
                      <a:pt x="409" y="70"/>
                    </a:lnTo>
                    <a:lnTo>
                      <a:pt x="412" y="71"/>
                    </a:lnTo>
                    <a:lnTo>
                      <a:pt x="413" y="74"/>
                    </a:lnTo>
                    <a:lnTo>
                      <a:pt x="421" y="73"/>
                    </a:lnTo>
                    <a:lnTo>
                      <a:pt x="423" y="74"/>
                    </a:lnTo>
                    <a:lnTo>
                      <a:pt x="426" y="74"/>
                    </a:lnTo>
                    <a:lnTo>
                      <a:pt x="428" y="77"/>
                    </a:lnTo>
                    <a:lnTo>
                      <a:pt x="430" y="79"/>
                    </a:lnTo>
                    <a:lnTo>
                      <a:pt x="437" y="79"/>
                    </a:lnTo>
                    <a:lnTo>
                      <a:pt x="440" y="83"/>
                    </a:lnTo>
                    <a:lnTo>
                      <a:pt x="442" y="86"/>
                    </a:lnTo>
                    <a:lnTo>
                      <a:pt x="444" y="87"/>
                    </a:lnTo>
                    <a:lnTo>
                      <a:pt x="446" y="91"/>
                    </a:lnTo>
                    <a:lnTo>
                      <a:pt x="454" y="91"/>
                    </a:lnTo>
                    <a:lnTo>
                      <a:pt x="456" y="87"/>
                    </a:lnTo>
                    <a:lnTo>
                      <a:pt x="459" y="83"/>
                    </a:lnTo>
                    <a:lnTo>
                      <a:pt x="460" y="82"/>
                    </a:lnTo>
                    <a:lnTo>
                      <a:pt x="463" y="80"/>
                    </a:lnTo>
                    <a:lnTo>
                      <a:pt x="471" y="82"/>
                    </a:lnTo>
                    <a:lnTo>
                      <a:pt x="473" y="83"/>
                    </a:lnTo>
                    <a:lnTo>
                      <a:pt x="474" y="80"/>
                    </a:lnTo>
                    <a:lnTo>
                      <a:pt x="477" y="80"/>
                    </a:lnTo>
                    <a:lnTo>
                      <a:pt x="480" y="78"/>
                    </a:lnTo>
                    <a:lnTo>
                      <a:pt x="487" y="78"/>
                    </a:lnTo>
                    <a:lnTo>
                      <a:pt x="490" y="75"/>
                    </a:lnTo>
                    <a:lnTo>
                      <a:pt x="491" y="79"/>
                    </a:lnTo>
                    <a:lnTo>
                      <a:pt x="494" y="79"/>
                    </a:lnTo>
                    <a:lnTo>
                      <a:pt x="496" y="77"/>
                    </a:lnTo>
                    <a:lnTo>
                      <a:pt x="504" y="78"/>
                    </a:lnTo>
                    <a:lnTo>
                      <a:pt x="506" y="78"/>
                    </a:lnTo>
                    <a:lnTo>
                      <a:pt x="508" y="75"/>
                    </a:lnTo>
                    <a:lnTo>
                      <a:pt x="510" y="74"/>
                    </a:lnTo>
                    <a:lnTo>
                      <a:pt x="513" y="73"/>
                    </a:lnTo>
                    <a:lnTo>
                      <a:pt x="520" y="70"/>
                    </a:lnTo>
                    <a:lnTo>
                      <a:pt x="522" y="66"/>
                    </a:lnTo>
                    <a:lnTo>
                      <a:pt x="524" y="69"/>
                    </a:lnTo>
                    <a:lnTo>
                      <a:pt x="527" y="66"/>
                    </a:lnTo>
                    <a:lnTo>
                      <a:pt x="529" y="66"/>
                    </a:lnTo>
                    <a:lnTo>
                      <a:pt x="537" y="69"/>
                    </a:lnTo>
                    <a:lnTo>
                      <a:pt x="538" y="73"/>
                    </a:lnTo>
                    <a:lnTo>
                      <a:pt x="541" y="78"/>
                    </a:lnTo>
                    <a:lnTo>
                      <a:pt x="546" y="77"/>
                    </a:lnTo>
                    <a:lnTo>
                      <a:pt x="552" y="78"/>
                    </a:lnTo>
                    <a:lnTo>
                      <a:pt x="555" y="74"/>
                    </a:lnTo>
                    <a:lnTo>
                      <a:pt x="558" y="74"/>
                    </a:lnTo>
                    <a:lnTo>
                      <a:pt x="560" y="73"/>
                    </a:lnTo>
                    <a:lnTo>
                      <a:pt x="563" y="71"/>
                    </a:lnTo>
                    <a:lnTo>
                      <a:pt x="569" y="73"/>
                    </a:lnTo>
                    <a:lnTo>
                      <a:pt x="572" y="68"/>
                    </a:lnTo>
                    <a:lnTo>
                      <a:pt x="574" y="65"/>
                    </a:lnTo>
                    <a:lnTo>
                      <a:pt x="577" y="60"/>
                    </a:lnTo>
                    <a:lnTo>
                      <a:pt x="579" y="65"/>
                    </a:lnTo>
                    <a:lnTo>
                      <a:pt x="586" y="65"/>
                    </a:lnTo>
                    <a:lnTo>
                      <a:pt x="588" y="65"/>
                    </a:lnTo>
                    <a:lnTo>
                      <a:pt x="591" y="63"/>
                    </a:lnTo>
                    <a:lnTo>
                      <a:pt x="593" y="66"/>
                    </a:lnTo>
                    <a:lnTo>
                      <a:pt x="596" y="57"/>
                    </a:lnTo>
                    <a:lnTo>
                      <a:pt x="602" y="51"/>
                    </a:lnTo>
                    <a:lnTo>
                      <a:pt x="605" y="43"/>
                    </a:lnTo>
                    <a:lnTo>
                      <a:pt x="608" y="48"/>
                    </a:lnTo>
                    <a:lnTo>
                      <a:pt x="610" y="50"/>
                    </a:lnTo>
                    <a:lnTo>
                      <a:pt x="619" y="42"/>
                    </a:lnTo>
                    <a:lnTo>
                      <a:pt x="622" y="42"/>
                    </a:lnTo>
                    <a:lnTo>
                      <a:pt x="624" y="41"/>
                    </a:lnTo>
                    <a:lnTo>
                      <a:pt x="627" y="39"/>
                    </a:lnTo>
                    <a:lnTo>
                      <a:pt x="629" y="33"/>
                    </a:lnTo>
                    <a:lnTo>
                      <a:pt x="636" y="38"/>
                    </a:lnTo>
                    <a:lnTo>
                      <a:pt x="638" y="46"/>
                    </a:lnTo>
                    <a:lnTo>
                      <a:pt x="641" y="43"/>
                    </a:lnTo>
                    <a:lnTo>
                      <a:pt x="643" y="42"/>
                    </a:lnTo>
                    <a:lnTo>
                      <a:pt x="646" y="39"/>
                    </a:lnTo>
                    <a:lnTo>
                      <a:pt x="652" y="31"/>
                    </a:lnTo>
                    <a:lnTo>
                      <a:pt x="655" y="31"/>
                    </a:lnTo>
                    <a:lnTo>
                      <a:pt x="657" y="27"/>
                    </a:lnTo>
                    <a:lnTo>
                      <a:pt x="660" y="23"/>
                    </a:lnTo>
                    <a:lnTo>
                      <a:pt x="663" y="11"/>
                    </a:lnTo>
                    <a:lnTo>
                      <a:pt x="672" y="25"/>
                    </a:lnTo>
                    <a:lnTo>
                      <a:pt x="674" y="24"/>
                    </a:lnTo>
                    <a:lnTo>
                      <a:pt x="677" y="25"/>
                    </a:lnTo>
                    <a:lnTo>
                      <a:pt x="678" y="20"/>
                    </a:lnTo>
                    <a:lnTo>
                      <a:pt x="686" y="20"/>
                    </a:lnTo>
                    <a:lnTo>
                      <a:pt x="688" y="29"/>
                    </a:lnTo>
                    <a:lnTo>
                      <a:pt x="691" y="38"/>
                    </a:lnTo>
                    <a:lnTo>
                      <a:pt x="693" y="31"/>
                    </a:lnTo>
                    <a:lnTo>
                      <a:pt x="695" y="29"/>
                    </a:lnTo>
                    <a:lnTo>
                      <a:pt x="702" y="19"/>
                    </a:lnTo>
                    <a:lnTo>
                      <a:pt x="705" y="18"/>
                    </a:lnTo>
                    <a:lnTo>
                      <a:pt x="707" y="22"/>
                    </a:lnTo>
                    <a:lnTo>
                      <a:pt x="709" y="19"/>
                    </a:lnTo>
                    <a:lnTo>
                      <a:pt x="711" y="32"/>
                    </a:lnTo>
                    <a:lnTo>
                      <a:pt x="719" y="20"/>
                    </a:lnTo>
                    <a:lnTo>
                      <a:pt x="721" y="9"/>
                    </a:lnTo>
                    <a:lnTo>
                      <a:pt x="724" y="5"/>
                    </a:lnTo>
                    <a:lnTo>
                      <a:pt x="725" y="13"/>
                    </a:lnTo>
                    <a:lnTo>
                      <a:pt x="728" y="15"/>
                    </a:lnTo>
                    <a:lnTo>
                      <a:pt x="736" y="6"/>
                    </a:lnTo>
                    <a:lnTo>
                      <a:pt x="738" y="4"/>
                    </a:lnTo>
                    <a:lnTo>
                      <a:pt x="741" y="0"/>
                    </a:lnTo>
                    <a:lnTo>
                      <a:pt x="742" y="0"/>
                    </a:lnTo>
                    <a:lnTo>
                      <a:pt x="744" y="0"/>
                    </a:lnTo>
                    <a:lnTo>
                      <a:pt x="755" y="5"/>
                    </a:lnTo>
                    <a:lnTo>
                      <a:pt x="759" y="7"/>
                    </a:lnTo>
                    <a:lnTo>
                      <a:pt x="761" y="9"/>
                    </a:lnTo>
                    <a:lnTo>
                      <a:pt x="769" y="5"/>
                    </a:lnTo>
                    <a:lnTo>
                      <a:pt x="771" y="10"/>
                    </a:lnTo>
                    <a:lnTo>
                      <a:pt x="773" y="15"/>
                    </a:lnTo>
                    <a:lnTo>
                      <a:pt x="775" y="2"/>
                    </a:lnTo>
                    <a:lnTo>
                      <a:pt x="778" y="2"/>
                    </a:lnTo>
                    <a:lnTo>
                      <a:pt x="785" y="16"/>
                    </a:lnTo>
                    <a:lnTo>
                      <a:pt x="787" y="20"/>
                    </a:lnTo>
                    <a:lnTo>
                      <a:pt x="789" y="24"/>
                    </a:lnTo>
                    <a:lnTo>
                      <a:pt x="792" y="31"/>
                    </a:lnTo>
                    <a:lnTo>
                      <a:pt x="794" y="37"/>
                    </a:lnTo>
                    <a:lnTo>
                      <a:pt x="802" y="37"/>
                    </a:lnTo>
                    <a:lnTo>
                      <a:pt x="803" y="39"/>
                    </a:lnTo>
                    <a:lnTo>
                      <a:pt x="806" y="34"/>
                    </a:lnTo>
                    <a:lnTo>
                      <a:pt x="808" y="19"/>
                    </a:lnTo>
                    <a:lnTo>
                      <a:pt x="811" y="25"/>
                    </a:lnTo>
                    <a:lnTo>
                      <a:pt x="819" y="28"/>
                    </a:lnTo>
                    <a:lnTo>
                      <a:pt x="820" y="33"/>
                    </a:lnTo>
                    <a:lnTo>
                      <a:pt x="823" y="39"/>
                    </a:lnTo>
                    <a:lnTo>
                      <a:pt x="825" y="36"/>
                    </a:lnTo>
                    <a:lnTo>
                      <a:pt x="828" y="31"/>
                    </a:lnTo>
                    <a:lnTo>
                      <a:pt x="834" y="34"/>
                    </a:lnTo>
                    <a:lnTo>
                      <a:pt x="837" y="38"/>
                    </a:lnTo>
                    <a:lnTo>
                      <a:pt x="839" y="32"/>
                    </a:lnTo>
                    <a:lnTo>
                      <a:pt x="842" y="20"/>
                    </a:lnTo>
                    <a:lnTo>
                      <a:pt x="844" y="23"/>
                    </a:lnTo>
                    <a:lnTo>
                      <a:pt x="851" y="25"/>
                    </a:lnTo>
                    <a:lnTo>
                      <a:pt x="853" y="34"/>
                    </a:lnTo>
                    <a:lnTo>
                      <a:pt x="856" y="31"/>
                    </a:lnTo>
                    <a:lnTo>
                      <a:pt x="858" y="31"/>
                    </a:lnTo>
                    <a:lnTo>
                      <a:pt x="861" y="27"/>
                    </a:lnTo>
                    <a:lnTo>
                      <a:pt x="867" y="22"/>
                    </a:lnTo>
                    <a:lnTo>
                      <a:pt x="870" y="25"/>
                    </a:lnTo>
                    <a:lnTo>
                      <a:pt x="872" y="28"/>
                    </a:lnTo>
                    <a:lnTo>
                      <a:pt x="875" y="29"/>
                    </a:lnTo>
                    <a:lnTo>
                      <a:pt x="878" y="36"/>
                    </a:lnTo>
                    <a:lnTo>
                      <a:pt x="884" y="34"/>
                    </a:lnTo>
                    <a:lnTo>
                      <a:pt x="887" y="27"/>
                    </a:lnTo>
                    <a:lnTo>
                      <a:pt x="889" y="22"/>
                    </a:lnTo>
                    <a:lnTo>
                      <a:pt x="892" y="5"/>
                    </a:lnTo>
                    <a:lnTo>
                      <a:pt x="901" y="10"/>
                    </a:lnTo>
                    <a:lnTo>
                      <a:pt x="903" y="13"/>
                    </a:lnTo>
                  </a:path>
                </a:pathLst>
              </a:custGeom>
              <a:noFill/>
              <a:ln w="27000">
                <a:solidFill>
                  <a:srgbClr val="00ff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2" name=""/>
              <p:cNvSpPr/>
              <p:nvPr/>
            </p:nvSpPr>
            <p:spPr>
              <a:xfrm>
                <a:off x="1492200" y="4921200"/>
                <a:ext cx="6100920" cy="247680"/>
              </a:xfrm>
              <a:custGeom>
                <a:avLst/>
                <a:gdLst/>
                <a:ahLst/>
                <a:rect l="l" t="t" r="r" b="b"/>
                <a:pathLst>
                  <a:path w="903" h="45">
                    <a:moveTo>
                      <a:pt x="0" y="23"/>
                    </a:moveTo>
                    <a:lnTo>
                      <a:pt x="6" y="22"/>
                    </a:lnTo>
                    <a:lnTo>
                      <a:pt x="8" y="24"/>
                    </a:lnTo>
                    <a:lnTo>
                      <a:pt x="11" y="27"/>
                    </a:lnTo>
                    <a:lnTo>
                      <a:pt x="14" y="27"/>
                    </a:lnTo>
                    <a:lnTo>
                      <a:pt x="16" y="24"/>
                    </a:lnTo>
                    <a:lnTo>
                      <a:pt x="23" y="22"/>
                    </a:lnTo>
                    <a:lnTo>
                      <a:pt x="25" y="18"/>
                    </a:lnTo>
                    <a:lnTo>
                      <a:pt x="28" y="18"/>
                    </a:lnTo>
                    <a:lnTo>
                      <a:pt x="30" y="20"/>
                    </a:lnTo>
                    <a:lnTo>
                      <a:pt x="33" y="22"/>
                    </a:lnTo>
                    <a:lnTo>
                      <a:pt x="39" y="20"/>
                    </a:lnTo>
                    <a:lnTo>
                      <a:pt x="42" y="20"/>
                    </a:lnTo>
                    <a:lnTo>
                      <a:pt x="44" y="18"/>
                    </a:lnTo>
                    <a:lnTo>
                      <a:pt x="47" y="15"/>
                    </a:lnTo>
                    <a:lnTo>
                      <a:pt x="49" y="15"/>
                    </a:lnTo>
                    <a:lnTo>
                      <a:pt x="56" y="15"/>
                    </a:lnTo>
                    <a:lnTo>
                      <a:pt x="58" y="15"/>
                    </a:lnTo>
                    <a:lnTo>
                      <a:pt x="61" y="11"/>
                    </a:lnTo>
                    <a:lnTo>
                      <a:pt x="64" y="14"/>
                    </a:lnTo>
                    <a:lnTo>
                      <a:pt x="66" y="14"/>
                    </a:lnTo>
                    <a:lnTo>
                      <a:pt x="72" y="14"/>
                    </a:lnTo>
                    <a:lnTo>
                      <a:pt x="75" y="13"/>
                    </a:lnTo>
                    <a:lnTo>
                      <a:pt x="78" y="11"/>
                    </a:lnTo>
                    <a:lnTo>
                      <a:pt x="80" y="6"/>
                    </a:lnTo>
                    <a:lnTo>
                      <a:pt x="83" y="8"/>
                    </a:lnTo>
                    <a:lnTo>
                      <a:pt x="89" y="6"/>
                    </a:lnTo>
                    <a:lnTo>
                      <a:pt x="92" y="6"/>
                    </a:lnTo>
                    <a:lnTo>
                      <a:pt x="94" y="5"/>
                    </a:lnTo>
                    <a:lnTo>
                      <a:pt x="97" y="6"/>
                    </a:lnTo>
                    <a:lnTo>
                      <a:pt x="99" y="4"/>
                    </a:lnTo>
                    <a:lnTo>
                      <a:pt x="106" y="0"/>
                    </a:lnTo>
                    <a:lnTo>
                      <a:pt x="108" y="0"/>
                    </a:lnTo>
                    <a:lnTo>
                      <a:pt x="111" y="2"/>
                    </a:lnTo>
                    <a:lnTo>
                      <a:pt x="113" y="6"/>
                    </a:lnTo>
                    <a:lnTo>
                      <a:pt x="116" y="5"/>
                    </a:lnTo>
                    <a:lnTo>
                      <a:pt x="125" y="10"/>
                    </a:lnTo>
                    <a:lnTo>
                      <a:pt x="128" y="9"/>
                    </a:lnTo>
                    <a:lnTo>
                      <a:pt x="130" y="9"/>
                    </a:lnTo>
                    <a:lnTo>
                      <a:pt x="131" y="8"/>
                    </a:lnTo>
                    <a:lnTo>
                      <a:pt x="139" y="9"/>
                    </a:lnTo>
                    <a:lnTo>
                      <a:pt x="142" y="9"/>
                    </a:lnTo>
                    <a:lnTo>
                      <a:pt x="144" y="9"/>
                    </a:lnTo>
                    <a:lnTo>
                      <a:pt x="147" y="13"/>
                    </a:lnTo>
                    <a:lnTo>
                      <a:pt x="148" y="13"/>
                    </a:lnTo>
                    <a:lnTo>
                      <a:pt x="156" y="13"/>
                    </a:lnTo>
                    <a:lnTo>
                      <a:pt x="158" y="11"/>
                    </a:lnTo>
                    <a:lnTo>
                      <a:pt x="161" y="10"/>
                    </a:lnTo>
                    <a:lnTo>
                      <a:pt x="162" y="10"/>
                    </a:lnTo>
                    <a:lnTo>
                      <a:pt x="165" y="13"/>
                    </a:lnTo>
                    <a:lnTo>
                      <a:pt x="172" y="15"/>
                    </a:lnTo>
                    <a:lnTo>
                      <a:pt x="175" y="14"/>
                    </a:lnTo>
                    <a:lnTo>
                      <a:pt x="177" y="14"/>
                    </a:lnTo>
                    <a:lnTo>
                      <a:pt x="179" y="15"/>
                    </a:lnTo>
                    <a:lnTo>
                      <a:pt x="181" y="15"/>
                    </a:lnTo>
                    <a:lnTo>
                      <a:pt x="189" y="14"/>
                    </a:lnTo>
                    <a:lnTo>
                      <a:pt x="192" y="14"/>
                    </a:lnTo>
                    <a:lnTo>
                      <a:pt x="194" y="16"/>
                    </a:lnTo>
                    <a:lnTo>
                      <a:pt x="195" y="16"/>
                    </a:lnTo>
                    <a:lnTo>
                      <a:pt x="198" y="15"/>
                    </a:lnTo>
                    <a:lnTo>
                      <a:pt x="208" y="18"/>
                    </a:lnTo>
                    <a:lnTo>
                      <a:pt x="209" y="18"/>
                    </a:lnTo>
                    <a:lnTo>
                      <a:pt x="212" y="19"/>
                    </a:lnTo>
                    <a:lnTo>
                      <a:pt x="215" y="18"/>
                    </a:lnTo>
                    <a:lnTo>
                      <a:pt x="222" y="19"/>
                    </a:lnTo>
                    <a:lnTo>
                      <a:pt x="225" y="19"/>
                    </a:lnTo>
                    <a:lnTo>
                      <a:pt x="226" y="16"/>
                    </a:lnTo>
                    <a:lnTo>
                      <a:pt x="229" y="16"/>
                    </a:lnTo>
                    <a:lnTo>
                      <a:pt x="231" y="18"/>
                    </a:lnTo>
                    <a:lnTo>
                      <a:pt x="239" y="19"/>
                    </a:lnTo>
                    <a:lnTo>
                      <a:pt x="240" y="18"/>
                    </a:lnTo>
                    <a:lnTo>
                      <a:pt x="243" y="15"/>
                    </a:lnTo>
                    <a:lnTo>
                      <a:pt x="245" y="14"/>
                    </a:lnTo>
                    <a:lnTo>
                      <a:pt x="248" y="14"/>
                    </a:lnTo>
                    <a:lnTo>
                      <a:pt x="256" y="14"/>
                    </a:lnTo>
                    <a:lnTo>
                      <a:pt x="257" y="14"/>
                    </a:lnTo>
                    <a:lnTo>
                      <a:pt x="259" y="15"/>
                    </a:lnTo>
                    <a:lnTo>
                      <a:pt x="262" y="18"/>
                    </a:lnTo>
                    <a:lnTo>
                      <a:pt x="264" y="18"/>
                    </a:lnTo>
                    <a:lnTo>
                      <a:pt x="272" y="16"/>
                    </a:lnTo>
                    <a:lnTo>
                      <a:pt x="273" y="16"/>
                    </a:lnTo>
                    <a:lnTo>
                      <a:pt x="276" y="16"/>
                    </a:lnTo>
                    <a:lnTo>
                      <a:pt x="279" y="18"/>
                    </a:lnTo>
                    <a:lnTo>
                      <a:pt x="281" y="16"/>
                    </a:lnTo>
                    <a:lnTo>
                      <a:pt x="288" y="16"/>
                    </a:lnTo>
                    <a:lnTo>
                      <a:pt x="290" y="19"/>
                    </a:lnTo>
                    <a:lnTo>
                      <a:pt x="293" y="19"/>
                    </a:lnTo>
                    <a:lnTo>
                      <a:pt x="295" y="20"/>
                    </a:lnTo>
                    <a:lnTo>
                      <a:pt x="298" y="19"/>
                    </a:lnTo>
                    <a:lnTo>
                      <a:pt x="304" y="19"/>
                    </a:lnTo>
                    <a:lnTo>
                      <a:pt x="307" y="19"/>
                    </a:lnTo>
                    <a:lnTo>
                      <a:pt x="309" y="19"/>
                    </a:lnTo>
                    <a:lnTo>
                      <a:pt x="312" y="19"/>
                    </a:lnTo>
                    <a:lnTo>
                      <a:pt x="314" y="16"/>
                    </a:lnTo>
                    <a:lnTo>
                      <a:pt x="321" y="16"/>
                    </a:lnTo>
                    <a:lnTo>
                      <a:pt x="323" y="15"/>
                    </a:lnTo>
                    <a:lnTo>
                      <a:pt x="326" y="14"/>
                    </a:lnTo>
                    <a:lnTo>
                      <a:pt x="328" y="15"/>
                    </a:lnTo>
                    <a:lnTo>
                      <a:pt x="331" y="15"/>
                    </a:lnTo>
                    <a:lnTo>
                      <a:pt x="337" y="15"/>
                    </a:lnTo>
                    <a:lnTo>
                      <a:pt x="340" y="15"/>
                    </a:lnTo>
                    <a:lnTo>
                      <a:pt x="343" y="15"/>
                    </a:lnTo>
                    <a:lnTo>
                      <a:pt x="345" y="13"/>
                    </a:lnTo>
                    <a:lnTo>
                      <a:pt x="348" y="11"/>
                    </a:lnTo>
                    <a:lnTo>
                      <a:pt x="357" y="14"/>
                    </a:lnTo>
                    <a:lnTo>
                      <a:pt x="359" y="14"/>
                    </a:lnTo>
                    <a:lnTo>
                      <a:pt x="362" y="13"/>
                    </a:lnTo>
                    <a:lnTo>
                      <a:pt x="364" y="13"/>
                    </a:lnTo>
                    <a:lnTo>
                      <a:pt x="371" y="11"/>
                    </a:lnTo>
                    <a:lnTo>
                      <a:pt x="373" y="13"/>
                    </a:lnTo>
                    <a:lnTo>
                      <a:pt x="376" y="14"/>
                    </a:lnTo>
                    <a:lnTo>
                      <a:pt x="378" y="14"/>
                    </a:lnTo>
                    <a:lnTo>
                      <a:pt x="381" y="13"/>
                    </a:lnTo>
                    <a:lnTo>
                      <a:pt x="387" y="14"/>
                    </a:lnTo>
                    <a:lnTo>
                      <a:pt x="390" y="16"/>
                    </a:lnTo>
                    <a:lnTo>
                      <a:pt x="392" y="14"/>
                    </a:lnTo>
                    <a:lnTo>
                      <a:pt x="395" y="16"/>
                    </a:lnTo>
                    <a:lnTo>
                      <a:pt x="396" y="18"/>
                    </a:lnTo>
                    <a:lnTo>
                      <a:pt x="404" y="19"/>
                    </a:lnTo>
                    <a:lnTo>
                      <a:pt x="407" y="20"/>
                    </a:lnTo>
                    <a:lnTo>
                      <a:pt x="409" y="19"/>
                    </a:lnTo>
                    <a:lnTo>
                      <a:pt x="412" y="18"/>
                    </a:lnTo>
                    <a:lnTo>
                      <a:pt x="413" y="15"/>
                    </a:lnTo>
                    <a:lnTo>
                      <a:pt x="421" y="11"/>
                    </a:lnTo>
                    <a:lnTo>
                      <a:pt x="423" y="14"/>
                    </a:lnTo>
                    <a:lnTo>
                      <a:pt x="426" y="14"/>
                    </a:lnTo>
                    <a:lnTo>
                      <a:pt x="428" y="18"/>
                    </a:lnTo>
                    <a:lnTo>
                      <a:pt x="430" y="16"/>
                    </a:lnTo>
                    <a:lnTo>
                      <a:pt x="437" y="19"/>
                    </a:lnTo>
                    <a:lnTo>
                      <a:pt x="440" y="19"/>
                    </a:lnTo>
                    <a:lnTo>
                      <a:pt x="442" y="19"/>
                    </a:lnTo>
                    <a:lnTo>
                      <a:pt x="444" y="18"/>
                    </a:lnTo>
                    <a:lnTo>
                      <a:pt x="446" y="20"/>
                    </a:lnTo>
                    <a:lnTo>
                      <a:pt x="454" y="19"/>
                    </a:lnTo>
                    <a:lnTo>
                      <a:pt x="456" y="22"/>
                    </a:lnTo>
                    <a:lnTo>
                      <a:pt x="459" y="20"/>
                    </a:lnTo>
                    <a:lnTo>
                      <a:pt x="460" y="22"/>
                    </a:lnTo>
                    <a:lnTo>
                      <a:pt x="463" y="22"/>
                    </a:lnTo>
                    <a:lnTo>
                      <a:pt x="471" y="22"/>
                    </a:lnTo>
                    <a:lnTo>
                      <a:pt x="473" y="22"/>
                    </a:lnTo>
                    <a:lnTo>
                      <a:pt x="474" y="19"/>
                    </a:lnTo>
                    <a:lnTo>
                      <a:pt x="477" y="16"/>
                    </a:lnTo>
                    <a:lnTo>
                      <a:pt x="480" y="16"/>
                    </a:lnTo>
                    <a:lnTo>
                      <a:pt x="487" y="16"/>
                    </a:lnTo>
                    <a:lnTo>
                      <a:pt x="490" y="16"/>
                    </a:lnTo>
                    <a:lnTo>
                      <a:pt x="491" y="15"/>
                    </a:lnTo>
                    <a:lnTo>
                      <a:pt x="494" y="16"/>
                    </a:lnTo>
                    <a:lnTo>
                      <a:pt x="496" y="14"/>
                    </a:lnTo>
                    <a:lnTo>
                      <a:pt x="504" y="14"/>
                    </a:lnTo>
                    <a:lnTo>
                      <a:pt x="506" y="18"/>
                    </a:lnTo>
                    <a:lnTo>
                      <a:pt x="508" y="19"/>
                    </a:lnTo>
                    <a:lnTo>
                      <a:pt x="510" y="20"/>
                    </a:lnTo>
                    <a:lnTo>
                      <a:pt x="513" y="19"/>
                    </a:lnTo>
                    <a:lnTo>
                      <a:pt x="520" y="22"/>
                    </a:lnTo>
                    <a:lnTo>
                      <a:pt x="522" y="20"/>
                    </a:lnTo>
                    <a:lnTo>
                      <a:pt x="524" y="20"/>
                    </a:lnTo>
                    <a:lnTo>
                      <a:pt x="527" y="20"/>
                    </a:lnTo>
                    <a:lnTo>
                      <a:pt x="529" y="22"/>
                    </a:lnTo>
                    <a:lnTo>
                      <a:pt x="537" y="25"/>
                    </a:lnTo>
                    <a:lnTo>
                      <a:pt x="538" y="27"/>
                    </a:lnTo>
                    <a:lnTo>
                      <a:pt x="541" y="25"/>
                    </a:lnTo>
                    <a:lnTo>
                      <a:pt x="546" y="28"/>
                    </a:lnTo>
                    <a:lnTo>
                      <a:pt x="552" y="29"/>
                    </a:lnTo>
                    <a:lnTo>
                      <a:pt x="555" y="25"/>
                    </a:lnTo>
                    <a:lnTo>
                      <a:pt x="558" y="25"/>
                    </a:lnTo>
                    <a:lnTo>
                      <a:pt x="560" y="25"/>
                    </a:lnTo>
                    <a:lnTo>
                      <a:pt x="563" y="27"/>
                    </a:lnTo>
                    <a:lnTo>
                      <a:pt x="569" y="29"/>
                    </a:lnTo>
                    <a:lnTo>
                      <a:pt x="572" y="31"/>
                    </a:lnTo>
                    <a:lnTo>
                      <a:pt x="574" y="32"/>
                    </a:lnTo>
                    <a:lnTo>
                      <a:pt x="577" y="33"/>
                    </a:lnTo>
                    <a:lnTo>
                      <a:pt x="579" y="32"/>
                    </a:lnTo>
                    <a:lnTo>
                      <a:pt x="586" y="33"/>
                    </a:lnTo>
                    <a:lnTo>
                      <a:pt x="588" y="33"/>
                    </a:lnTo>
                    <a:lnTo>
                      <a:pt x="591" y="31"/>
                    </a:lnTo>
                    <a:lnTo>
                      <a:pt x="593" y="32"/>
                    </a:lnTo>
                    <a:lnTo>
                      <a:pt x="596" y="32"/>
                    </a:lnTo>
                    <a:lnTo>
                      <a:pt x="602" y="32"/>
                    </a:lnTo>
                    <a:lnTo>
                      <a:pt x="605" y="32"/>
                    </a:lnTo>
                    <a:lnTo>
                      <a:pt x="608" y="32"/>
                    </a:lnTo>
                    <a:lnTo>
                      <a:pt x="610" y="32"/>
                    </a:lnTo>
                    <a:lnTo>
                      <a:pt x="619" y="32"/>
                    </a:lnTo>
                    <a:lnTo>
                      <a:pt x="622" y="33"/>
                    </a:lnTo>
                    <a:lnTo>
                      <a:pt x="624" y="33"/>
                    </a:lnTo>
                    <a:lnTo>
                      <a:pt x="627" y="33"/>
                    </a:lnTo>
                    <a:lnTo>
                      <a:pt x="629" y="33"/>
                    </a:lnTo>
                    <a:lnTo>
                      <a:pt x="636" y="37"/>
                    </a:lnTo>
                    <a:lnTo>
                      <a:pt x="638" y="36"/>
                    </a:lnTo>
                    <a:lnTo>
                      <a:pt x="641" y="32"/>
                    </a:lnTo>
                    <a:lnTo>
                      <a:pt x="643" y="31"/>
                    </a:lnTo>
                    <a:lnTo>
                      <a:pt x="646" y="29"/>
                    </a:lnTo>
                    <a:lnTo>
                      <a:pt x="652" y="31"/>
                    </a:lnTo>
                    <a:lnTo>
                      <a:pt x="655" y="32"/>
                    </a:lnTo>
                    <a:lnTo>
                      <a:pt x="657" y="29"/>
                    </a:lnTo>
                    <a:lnTo>
                      <a:pt x="660" y="31"/>
                    </a:lnTo>
                    <a:lnTo>
                      <a:pt x="663" y="33"/>
                    </a:lnTo>
                    <a:lnTo>
                      <a:pt x="672" y="33"/>
                    </a:lnTo>
                    <a:lnTo>
                      <a:pt x="674" y="33"/>
                    </a:lnTo>
                    <a:lnTo>
                      <a:pt x="677" y="33"/>
                    </a:lnTo>
                    <a:lnTo>
                      <a:pt x="678" y="33"/>
                    </a:lnTo>
                    <a:lnTo>
                      <a:pt x="686" y="36"/>
                    </a:lnTo>
                    <a:lnTo>
                      <a:pt x="688" y="40"/>
                    </a:lnTo>
                    <a:lnTo>
                      <a:pt x="691" y="36"/>
                    </a:lnTo>
                    <a:lnTo>
                      <a:pt x="693" y="36"/>
                    </a:lnTo>
                    <a:lnTo>
                      <a:pt x="695" y="37"/>
                    </a:lnTo>
                    <a:lnTo>
                      <a:pt x="702" y="34"/>
                    </a:lnTo>
                    <a:lnTo>
                      <a:pt x="705" y="36"/>
                    </a:lnTo>
                    <a:lnTo>
                      <a:pt x="707" y="36"/>
                    </a:lnTo>
                    <a:lnTo>
                      <a:pt x="709" y="29"/>
                    </a:lnTo>
                    <a:lnTo>
                      <a:pt x="711" y="32"/>
                    </a:lnTo>
                    <a:lnTo>
                      <a:pt x="719" y="33"/>
                    </a:lnTo>
                    <a:lnTo>
                      <a:pt x="721" y="32"/>
                    </a:lnTo>
                    <a:lnTo>
                      <a:pt x="724" y="32"/>
                    </a:lnTo>
                    <a:lnTo>
                      <a:pt x="725" y="33"/>
                    </a:lnTo>
                    <a:lnTo>
                      <a:pt x="728" y="36"/>
                    </a:lnTo>
                    <a:lnTo>
                      <a:pt x="736" y="34"/>
                    </a:lnTo>
                    <a:lnTo>
                      <a:pt x="738" y="36"/>
                    </a:lnTo>
                    <a:lnTo>
                      <a:pt x="741" y="37"/>
                    </a:lnTo>
                    <a:lnTo>
                      <a:pt x="742" y="38"/>
                    </a:lnTo>
                    <a:lnTo>
                      <a:pt x="744" y="40"/>
                    </a:lnTo>
                    <a:lnTo>
                      <a:pt x="755" y="40"/>
                    </a:lnTo>
                    <a:lnTo>
                      <a:pt x="759" y="42"/>
                    </a:lnTo>
                    <a:lnTo>
                      <a:pt x="761" y="43"/>
                    </a:lnTo>
                    <a:lnTo>
                      <a:pt x="769" y="41"/>
                    </a:lnTo>
                    <a:lnTo>
                      <a:pt x="771" y="42"/>
                    </a:lnTo>
                    <a:lnTo>
                      <a:pt x="773" y="42"/>
                    </a:lnTo>
                    <a:lnTo>
                      <a:pt x="775" y="42"/>
                    </a:lnTo>
                    <a:lnTo>
                      <a:pt x="778" y="40"/>
                    </a:lnTo>
                    <a:lnTo>
                      <a:pt x="785" y="43"/>
                    </a:lnTo>
                    <a:lnTo>
                      <a:pt x="787" y="45"/>
                    </a:lnTo>
                    <a:lnTo>
                      <a:pt x="789" y="42"/>
                    </a:lnTo>
                    <a:lnTo>
                      <a:pt x="792" y="40"/>
                    </a:lnTo>
                    <a:lnTo>
                      <a:pt x="794" y="40"/>
                    </a:lnTo>
                    <a:lnTo>
                      <a:pt x="802" y="37"/>
                    </a:lnTo>
                    <a:lnTo>
                      <a:pt x="803" y="40"/>
                    </a:lnTo>
                    <a:lnTo>
                      <a:pt x="806" y="33"/>
                    </a:lnTo>
                    <a:lnTo>
                      <a:pt x="808" y="25"/>
                    </a:lnTo>
                    <a:lnTo>
                      <a:pt x="811" y="29"/>
                    </a:lnTo>
                    <a:lnTo>
                      <a:pt x="819" y="33"/>
                    </a:lnTo>
                    <a:lnTo>
                      <a:pt x="820" y="31"/>
                    </a:lnTo>
                    <a:lnTo>
                      <a:pt x="823" y="36"/>
                    </a:lnTo>
                    <a:lnTo>
                      <a:pt x="825" y="34"/>
                    </a:lnTo>
                    <a:lnTo>
                      <a:pt x="828" y="36"/>
                    </a:lnTo>
                    <a:lnTo>
                      <a:pt x="834" y="34"/>
                    </a:lnTo>
                    <a:lnTo>
                      <a:pt x="837" y="37"/>
                    </a:lnTo>
                    <a:lnTo>
                      <a:pt x="839" y="34"/>
                    </a:lnTo>
                    <a:lnTo>
                      <a:pt x="842" y="33"/>
                    </a:lnTo>
                    <a:lnTo>
                      <a:pt x="844" y="29"/>
                    </a:lnTo>
                    <a:lnTo>
                      <a:pt x="851" y="32"/>
                    </a:lnTo>
                    <a:lnTo>
                      <a:pt x="853" y="28"/>
                    </a:lnTo>
                    <a:lnTo>
                      <a:pt x="856" y="27"/>
                    </a:lnTo>
                    <a:lnTo>
                      <a:pt x="858" y="32"/>
                    </a:lnTo>
                    <a:lnTo>
                      <a:pt x="861" y="33"/>
                    </a:lnTo>
                    <a:lnTo>
                      <a:pt x="867" y="28"/>
                    </a:lnTo>
                    <a:lnTo>
                      <a:pt x="870" y="25"/>
                    </a:lnTo>
                    <a:lnTo>
                      <a:pt x="872" y="20"/>
                    </a:lnTo>
                    <a:lnTo>
                      <a:pt x="875" y="15"/>
                    </a:lnTo>
                    <a:lnTo>
                      <a:pt x="878" y="18"/>
                    </a:lnTo>
                    <a:lnTo>
                      <a:pt x="884" y="16"/>
                    </a:lnTo>
                    <a:lnTo>
                      <a:pt x="887" y="19"/>
                    </a:lnTo>
                    <a:lnTo>
                      <a:pt x="889" y="19"/>
                    </a:lnTo>
                    <a:lnTo>
                      <a:pt x="892" y="16"/>
                    </a:lnTo>
                    <a:lnTo>
                      <a:pt x="901" y="13"/>
                    </a:lnTo>
                    <a:lnTo>
                      <a:pt x="903" y="13"/>
                    </a:lnTo>
                  </a:path>
                </a:pathLst>
              </a:custGeom>
              <a:noFill/>
              <a:ln w="27000">
                <a:solidFill>
                  <a:srgbClr val="ff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3" name=""/>
              <p:cNvSpPr/>
              <p:nvPr/>
            </p:nvSpPr>
            <p:spPr>
              <a:xfrm>
                <a:off x="1492200" y="4971960"/>
                <a:ext cx="6100920" cy="131760"/>
              </a:xfrm>
              <a:custGeom>
                <a:avLst/>
                <a:gdLst/>
                <a:ahLst/>
                <a:rect l="l" t="t" r="r" b="b"/>
                <a:pathLst>
                  <a:path w="903" h="24">
                    <a:moveTo>
                      <a:pt x="0" y="14"/>
                    </a:moveTo>
                    <a:lnTo>
                      <a:pt x="6" y="13"/>
                    </a:lnTo>
                    <a:lnTo>
                      <a:pt x="8" y="13"/>
                    </a:lnTo>
                    <a:lnTo>
                      <a:pt x="11" y="15"/>
                    </a:lnTo>
                    <a:lnTo>
                      <a:pt x="14" y="15"/>
                    </a:lnTo>
                    <a:lnTo>
                      <a:pt x="16" y="14"/>
                    </a:lnTo>
                    <a:lnTo>
                      <a:pt x="23" y="13"/>
                    </a:lnTo>
                    <a:lnTo>
                      <a:pt x="25" y="11"/>
                    </a:lnTo>
                    <a:lnTo>
                      <a:pt x="28" y="11"/>
                    </a:lnTo>
                    <a:lnTo>
                      <a:pt x="30" y="11"/>
                    </a:lnTo>
                    <a:lnTo>
                      <a:pt x="33" y="11"/>
                    </a:lnTo>
                    <a:lnTo>
                      <a:pt x="39" y="11"/>
                    </a:lnTo>
                    <a:lnTo>
                      <a:pt x="42" y="10"/>
                    </a:lnTo>
                    <a:lnTo>
                      <a:pt x="44" y="10"/>
                    </a:lnTo>
                    <a:lnTo>
                      <a:pt x="47" y="9"/>
                    </a:lnTo>
                    <a:lnTo>
                      <a:pt x="49" y="9"/>
                    </a:lnTo>
                    <a:lnTo>
                      <a:pt x="56" y="6"/>
                    </a:lnTo>
                    <a:lnTo>
                      <a:pt x="58" y="7"/>
                    </a:lnTo>
                    <a:lnTo>
                      <a:pt x="61" y="7"/>
                    </a:lnTo>
                    <a:lnTo>
                      <a:pt x="64" y="7"/>
                    </a:lnTo>
                    <a:lnTo>
                      <a:pt x="66" y="6"/>
                    </a:lnTo>
                    <a:lnTo>
                      <a:pt x="72" y="7"/>
                    </a:lnTo>
                    <a:lnTo>
                      <a:pt x="75" y="7"/>
                    </a:lnTo>
                    <a:lnTo>
                      <a:pt x="78" y="6"/>
                    </a:lnTo>
                    <a:lnTo>
                      <a:pt x="80" y="5"/>
                    </a:lnTo>
                    <a:lnTo>
                      <a:pt x="83" y="6"/>
                    </a:lnTo>
                    <a:lnTo>
                      <a:pt x="89" y="5"/>
                    </a:lnTo>
                    <a:lnTo>
                      <a:pt x="92" y="5"/>
                    </a:lnTo>
                    <a:lnTo>
                      <a:pt x="94" y="4"/>
                    </a:lnTo>
                    <a:lnTo>
                      <a:pt x="97" y="4"/>
                    </a:lnTo>
                    <a:lnTo>
                      <a:pt x="99" y="4"/>
                    </a:lnTo>
                    <a:lnTo>
                      <a:pt x="106" y="2"/>
                    </a:lnTo>
                    <a:lnTo>
                      <a:pt x="108" y="2"/>
                    </a:lnTo>
                    <a:lnTo>
                      <a:pt x="111" y="1"/>
                    </a:lnTo>
                    <a:lnTo>
                      <a:pt x="113" y="2"/>
                    </a:lnTo>
                    <a:lnTo>
                      <a:pt x="116" y="2"/>
                    </a:lnTo>
                    <a:lnTo>
                      <a:pt x="125" y="4"/>
                    </a:lnTo>
                    <a:lnTo>
                      <a:pt x="128" y="4"/>
                    </a:lnTo>
                    <a:lnTo>
                      <a:pt x="130" y="2"/>
                    </a:lnTo>
                    <a:lnTo>
                      <a:pt x="131" y="1"/>
                    </a:lnTo>
                    <a:lnTo>
                      <a:pt x="139" y="0"/>
                    </a:lnTo>
                    <a:lnTo>
                      <a:pt x="142" y="1"/>
                    </a:lnTo>
                    <a:lnTo>
                      <a:pt x="144" y="1"/>
                    </a:lnTo>
                    <a:lnTo>
                      <a:pt x="147" y="2"/>
                    </a:lnTo>
                    <a:lnTo>
                      <a:pt x="148" y="2"/>
                    </a:lnTo>
                    <a:lnTo>
                      <a:pt x="156" y="1"/>
                    </a:lnTo>
                    <a:lnTo>
                      <a:pt x="158" y="1"/>
                    </a:lnTo>
                    <a:lnTo>
                      <a:pt x="161" y="0"/>
                    </a:lnTo>
                    <a:lnTo>
                      <a:pt x="162" y="0"/>
                    </a:lnTo>
                    <a:lnTo>
                      <a:pt x="165" y="1"/>
                    </a:lnTo>
                    <a:lnTo>
                      <a:pt x="172" y="2"/>
                    </a:lnTo>
                    <a:lnTo>
                      <a:pt x="175" y="2"/>
                    </a:lnTo>
                    <a:lnTo>
                      <a:pt x="177" y="2"/>
                    </a:lnTo>
                    <a:lnTo>
                      <a:pt x="179" y="4"/>
                    </a:lnTo>
                    <a:lnTo>
                      <a:pt x="181" y="5"/>
                    </a:lnTo>
                    <a:lnTo>
                      <a:pt x="189" y="4"/>
                    </a:lnTo>
                    <a:lnTo>
                      <a:pt x="192" y="4"/>
                    </a:lnTo>
                    <a:lnTo>
                      <a:pt x="194" y="6"/>
                    </a:lnTo>
                    <a:lnTo>
                      <a:pt x="195" y="6"/>
                    </a:lnTo>
                    <a:lnTo>
                      <a:pt x="198" y="5"/>
                    </a:lnTo>
                    <a:lnTo>
                      <a:pt x="208" y="5"/>
                    </a:lnTo>
                    <a:lnTo>
                      <a:pt x="209" y="5"/>
                    </a:lnTo>
                    <a:lnTo>
                      <a:pt x="212" y="5"/>
                    </a:lnTo>
                    <a:lnTo>
                      <a:pt x="215" y="5"/>
                    </a:lnTo>
                    <a:lnTo>
                      <a:pt x="222" y="5"/>
                    </a:lnTo>
                    <a:lnTo>
                      <a:pt x="225" y="5"/>
                    </a:lnTo>
                    <a:lnTo>
                      <a:pt x="226" y="5"/>
                    </a:lnTo>
                    <a:lnTo>
                      <a:pt x="229" y="5"/>
                    </a:lnTo>
                    <a:lnTo>
                      <a:pt x="231" y="5"/>
                    </a:lnTo>
                    <a:lnTo>
                      <a:pt x="239" y="5"/>
                    </a:lnTo>
                    <a:lnTo>
                      <a:pt x="240" y="5"/>
                    </a:lnTo>
                    <a:lnTo>
                      <a:pt x="243" y="5"/>
                    </a:lnTo>
                    <a:lnTo>
                      <a:pt x="245" y="5"/>
                    </a:lnTo>
                    <a:lnTo>
                      <a:pt x="248" y="5"/>
                    </a:lnTo>
                    <a:lnTo>
                      <a:pt x="256" y="5"/>
                    </a:lnTo>
                    <a:lnTo>
                      <a:pt x="257" y="5"/>
                    </a:lnTo>
                    <a:lnTo>
                      <a:pt x="259" y="6"/>
                    </a:lnTo>
                    <a:lnTo>
                      <a:pt x="262" y="7"/>
                    </a:lnTo>
                    <a:lnTo>
                      <a:pt x="264" y="7"/>
                    </a:lnTo>
                    <a:lnTo>
                      <a:pt x="272" y="6"/>
                    </a:lnTo>
                    <a:lnTo>
                      <a:pt x="273" y="6"/>
                    </a:lnTo>
                    <a:lnTo>
                      <a:pt x="276" y="6"/>
                    </a:lnTo>
                    <a:lnTo>
                      <a:pt x="279" y="6"/>
                    </a:lnTo>
                    <a:lnTo>
                      <a:pt x="281" y="6"/>
                    </a:lnTo>
                    <a:lnTo>
                      <a:pt x="288" y="5"/>
                    </a:lnTo>
                    <a:lnTo>
                      <a:pt x="290" y="6"/>
                    </a:lnTo>
                    <a:lnTo>
                      <a:pt x="293" y="6"/>
                    </a:lnTo>
                    <a:lnTo>
                      <a:pt x="295" y="7"/>
                    </a:lnTo>
                    <a:lnTo>
                      <a:pt x="298" y="7"/>
                    </a:lnTo>
                    <a:lnTo>
                      <a:pt x="304" y="7"/>
                    </a:lnTo>
                    <a:lnTo>
                      <a:pt x="307" y="7"/>
                    </a:lnTo>
                    <a:lnTo>
                      <a:pt x="309" y="9"/>
                    </a:lnTo>
                    <a:lnTo>
                      <a:pt x="312" y="7"/>
                    </a:lnTo>
                    <a:lnTo>
                      <a:pt x="314" y="5"/>
                    </a:lnTo>
                    <a:lnTo>
                      <a:pt x="321" y="5"/>
                    </a:lnTo>
                    <a:lnTo>
                      <a:pt x="323" y="5"/>
                    </a:lnTo>
                    <a:lnTo>
                      <a:pt x="326" y="4"/>
                    </a:lnTo>
                    <a:lnTo>
                      <a:pt x="328" y="5"/>
                    </a:lnTo>
                    <a:lnTo>
                      <a:pt x="331" y="5"/>
                    </a:lnTo>
                    <a:lnTo>
                      <a:pt x="337" y="6"/>
                    </a:lnTo>
                    <a:lnTo>
                      <a:pt x="340" y="6"/>
                    </a:lnTo>
                    <a:lnTo>
                      <a:pt x="343" y="6"/>
                    </a:lnTo>
                    <a:lnTo>
                      <a:pt x="345" y="7"/>
                    </a:lnTo>
                    <a:lnTo>
                      <a:pt x="348" y="5"/>
                    </a:lnTo>
                    <a:lnTo>
                      <a:pt x="357" y="7"/>
                    </a:lnTo>
                    <a:lnTo>
                      <a:pt x="359" y="7"/>
                    </a:lnTo>
                    <a:lnTo>
                      <a:pt x="362" y="7"/>
                    </a:lnTo>
                    <a:lnTo>
                      <a:pt x="364" y="6"/>
                    </a:lnTo>
                    <a:lnTo>
                      <a:pt x="371" y="7"/>
                    </a:lnTo>
                    <a:lnTo>
                      <a:pt x="373" y="9"/>
                    </a:lnTo>
                    <a:lnTo>
                      <a:pt x="376" y="9"/>
                    </a:lnTo>
                    <a:lnTo>
                      <a:pt x="378" y="9"/>
                    </a:lnTo>
                    <a:lnTo>
                      <a:pt x="381" y="9"/>
                    </a:lnTo>
                    <a:lnTo>
                      <a:pt x="387" y="9"/>
                    </a:lnTo>
                    <a:lnTo>
                      <a:pt x="390" y="11"/>
                    </a:lnTo>
                    <a:lnTo>
                      <a:pt x="392" y="13"/>
                    </a:lnTo>
                    <a:lnTo>
                      <a:pt x="395" y="14"/>
                    </a:lnTo>
                    <a:lnTo>
                      <a:pt x="396" y="14"/>
                    </a:lnTo>
                    <a:lnTo>
                      <a:pt x="404" y="15"/>
                    </a:lnTo>
                    <a:lnTo>
                      <a:pt x="407" y="15"/>
                    </a:lnTo>
                    <a:lnTo>
                      <a:pt x="409" y="14"/>
                    </a:lnTo>
                    <a:lnTo>
                      <a:pt x="412" y="13"/>
                    </a:lnTo>
                    <a:lnTo>
                      <a:pt x="413" y="11"/>
                    </a:lnTo>
                    <a:lnTo>
                      <a:pt x="421" y="10"/>
                    </a:lnTo>
                    <a:lnTo>
                      <a:pt x="423" y="11"/>
                    </a:lnTo>
                    <a:lnTo>
                      <a:pt x="426" y="11"/>
                    </a:lnTo>
                    <a:lnTo>
                      <a:pt x="428" y="13"/>
                    </a:lnTo>
                    <a:lnTo>
                      <a:pt x="430" y="13"/>
                    </a:lnTo>
                    <a:lnTo>
                      <a:pt x="437" y="14"/>
                    </a:lnTo>
                    <a:lnTo>
                      <a:pt x="440" y="14"/>
                    </a:lnTo>
                    <a:lnTo>
                      <a:pt x="442" y="14"/>
                    </a:lnTo>
                    <a:lnTo>
                      <a:pt x="444" y="13"/>
                    </a:lnTo>
                    <a:lnTo>
                      <a:pt x="446" y="14"/>
                    </a:lnTo>
                    <a:lnTo>
                      <a:pt x="454" y="13"/>
                    </a:lnTo>
                    <a:lnTo>
                      <a:pt x="456" y="14"/>
                    </a:lnTo>
                    <a:lnTo>
                      <a:pt x="459" y="14"/>
                    </a:lnTo>
                    <a:lnTo>
                      <a:pt x="460" y="15"/>
                    </a:lnTo>
                    <a:lnTo>
                      <a:pt x="463" y="14"/>
                    </a:lnTo>
                    <a:lnTo>
                      <a:pt x="471" y="14"/>
                    </a:lnTo>
                    <a:lnTo>
                      <a:pt x="473" y="14"/>
                    </a:lnTo>
                    <a:lnTo>
                      <a:pt x="474" y="11"/>
                    </a:lnTo>
                    <a:lnTo>
                      <a:pt x="477" y="10"/>
                    </a:lnTo>
                    <a:lnTo>
                      <a:pt x="480" y="10"/>
                    </a:lnTo>
                    <a:lnTo>
                      <a:pt x="487" y="10"/>
                    </a:lnTo>
                    <a:lnTo>
                      <a:pt x="490" y="10"/>
                    </a:lnTo>
                    <a:lnTo>
                      <a:pt x="491" y="10"/>
                    </a:lnTo>
                    <a:lnTo>
                      <a:pt x="494" y="11"/>
                    </a:lnTo>
                    <a:lnTo>
                      <a:pt x="496" y="11"/>
                    </a:lnTo>
                    <a:lnTo>
                      <a:pt x="504" y="11"/>
                    </a:lnTo>
                    <a:lnTo>
                      <a:pt x="506" y="13"/>
                    </a:lnTo>
                    <a:lnTo>
                      <a:pt x="508" y="14"/>
                    </a:lnTo>
                    <a:lnTo>
                      <a:pt x="510" y="13"/>
                    </a:lnTo>
                    <a:lnTo>
                      <a:pt x="513" y="13"/>
                    </a:lnTo>
                    <a:lnTo>
                      <a:pt x="520" y="13"/>
                    </a:lnTo>
                    <a:lnTo>
                      <a:pt x="522" y="13"/>
                    </a:lnTo>
                    <a:lnTo>
                      <a:pt x="524" y="14"/>
                    </a:lnTo>
                    <a:lnTo>
                      <a:pt x="527" y="15"/>
                    </a:lnTo>
                    <a:lnTo>
                      <a:pt x="529" y="15"/>
                    </a:lnTo>
                    <a:lnTo>
                      <a:pt x="537" y="18"/>
                    </a:lnTo>
                    <a:lnTo>
                      <a:pt x="538" y="19"/>
                    </a:lnTo>
                    <a:lnTo>
                      <a:pt x="541" y="19"/>
                    </a:lnTo>
                    <a:lnTo>
                      <a:pt x="546" y="19"/>
                    </a:lnTo>
                    <a:lnTo>
                      <a:pt x="552" y="20"/>
                    </a:lnTo>
                    <a:lnTo>
                      <a:pt x="555" y="19"/>
                    </a:lnTo>
                    <a:lnTo>
                      <a:pt x="558" y="20"/>
                    </a:lnTo>
                    <a:lnTo>
                      <a:pt x="560" y="19"/>
                    </a:lnTo>
                    <a:lnTo>
                      <a:pt x="563" y="19"/>
                    </a:lnTo>
                    <a:lnTo>
                      <a:pt x="569" y="19"/>
                    </a:lnTo>
                    <a:lnTo>
                      <a:pt x="572" y="22"/>
                    </a:lnTo>
                    <a:lnTo>
                      <a:pt x="574" y="22"/>
                    </a:lnTo>
                    <a:lnTo>
                      <a:pt x="577" y="22"/>
                    </a:lnTo>
                    <a:lnTo>
                      <a:pt x="579" y="22"/>
                    </a:lnTo>
                    <a:lnTo>
                      <a:pt x="586" y="23"/>
                    </a:lnTo>
                    <a:lnTo>
                      <a:pt x="588" y="24"/>
                    </a:lnTo>
                    <a:lnTo>
                      <a:pt x="591" y="23"/>
                    </a:lnTo>
                    <a:lnTo>
                      <a:pt x="593" y="23"/>
                    </a:lnTo>
                    <a:lnTo>
                      <a:pt x="596" y="22"/>
                    </a:lnTo>
                    <a:lnTo>
                      <a:pt x="602" y="22"/>
                    </a:lnTo>
                    <a:lnTo>
                      <a:pt x="605" y="20"/>
                    </a:lnTo>
                    <a:lnTo>
                      <a:pt x="608" y="20"/>
                    </a:lnTo>
                    <a:lnTo>
                      <a:pt x="610" y="19"/>
                    </a:lnTo>
                    <a:lnTo>
                      <a:pt x="619" y="19"/>
                    </a:lnTo>
                    <a:lnTo>
                      <a:pt x="622" y="19"/>
                    </a:lnTo>
                    <a:lnTo>
                      <a:pt x="624" y="19"/>
                    </a:lnTo>
                    <a:lnTo>
                      <a:pt x="627" y="18"/>
                    </a:lnTo>
                    <a:lnTo>
                      <a:pt x="629" y="19"/>
                    </a:lnTo>
                    <a:lnTo>
                      <a:pt x="636" y="20"/>
                    </a:lnTo>
                    <a:lnTo>
                      <a:pt x="638" y="20"/>
                    </a:lnTo>
                    <a:lnTo>
                      <a:pt x="641" y="16"/>
                    </a:lnTo>
                    <a:lnTo>
                      <a:pt x="643" y="15"/>
                    </a:lnTo>
                    <a:lnTo>
                      <a:pt x="646" y="13"/>
                    </a:lnTo>
                    <a:lnTo>
                      <a:pt x="652" y="14"/>
                    </a:lnTo>
                    <a:lnTo>
                      <a:pt x="655" y="14"/>
                    </a:lnTo>
                    <a:lnTo>
                      <a:pt x="657" y="13"/>
                    </a:lnTo>
                    <a:lnTo>
                      <a:pt x="660" y="13"/>
                    </a:lnTo>
                    <a:lnTo>
                      <a:pt x="663" y="11"/>
                    </a:lnTo>
                    <a:lnTo>
                      <a:pt x="672" y="13"/>
                    </a:lnTo>
                    <a:lnTo>
                      <a:pt x="674" y="11"/>
                    </a:lnTo>
                    <a:lnTo>
                      <a:pt x="677" y="9"/>
                    </a:lnTo>
                    <a:lnTo>
                      <a:pt x="678" y="7"/>
                    </a:lnTo>
                    <a:lnTo>
                      <a:pt x="686" y="7"/>
                    </a:lnTo>
                    <a:lnTo>
                      <a:pt x="688" y="10"/>
                    </a:lnTo>
                    <a:lnTo>
                      <a:pt x="691" y="9"/>
                    </a:lnTo>
                    <a:lnTo>
                      <a:pt x="693" y="9"/>
                    </a:lnTo>
                    <a:lnTo>
                      <a:pt x="695" y="10"/>
                    </a:lnTo>
                    <a:lnTo>
                      <a:pt x="702" y="7"/>
                    </a:lnTo>
                    <a:lnTo>
                      <a:pt x="705" y="7"/>
                    </a:lnTo>
                    <a:lnTo>
                      <a:pt x="707" y="9"/>
                    </a:lnTo>
                    <a:lnTo>
                      <a:pt x="709" y="6"/>
                    </a:lnTo>
                    <a:lnTo>
                      <a:pt x="711" y="9"/>
                    </a:lnTo>
                    <a:lnTo>
                      <a:pt x="719" y="10"/>
                    </a:lnTo>
                    <a:lnTo>
                      <a:pt x="721" y="9"/>
                    </a:lnTo>
                    <a:lnTo>
                      <a:pt x="724" y="9"/>
                    </a:lnTo>
                    <a:lnTo>
                      <a:pt x="725" y="10"/>
                    </a:lnTo>
                    <a:lnTo>
                      <a:pt x="728" y="10"/>
                    </a:lnTo>
                    <a:lnTo>
                      <a:pt x="736" y="10"/>
                    </a:lnTo>
                    <a:lnTo>
                      <a:pt x="738" y="10"/>
                    </a:lnTo>
                    <a:lnTo>
                      <a:pt x="741" y="10"/>
                    </a:lnTo>
                    <a:lnTo>
                      <a:pt x="742" y="11"/>
                    </a:lnTo>
                    <a:lnTo>
                      <a:pt x="744" y="13"/>
                    </a:lnTo>
                    <a:lnTo>
                      <a:pt x="755" y="14"/>
                    </a:lnTo>
                    <a:lnTo>
                      <a:pt x="759" y="18"/>
                    </a:lnTo>
                    <a:lnTo>
                      <a:pt x="761" y="19"/>
                    </a:lnTo>
                    <a:lnTo>
                      <a:pt x="769" y="16"/>
                    </a:lnTo>
                    <a:lnTo>
                      <a:pt x="771" y="16"/>
                    </a:lnTo>
                    <a:lnTo>
                      <a:pt x="773" y="16"/>
                    </a:lnTo>
                    <a:lnTo>
                      <a:pt x="775" y="16"/>
                    </a:lnTo>
                    <a:lnTo>
                      <a:pt x="778" y="16"/>
                    </a:lnTo>
                    <a:lnTo>
                      <a:pt x="785" y="19"/>
                    </a:lnTo>
                    <a:lnTo>
                      <a:pt x="787" y="19"/>
                    </a:lnTo>
                    <a:lnTo>
                      <a:pt x="789" y="20"/>
                    </a:lnTo>
                    <a:lnTo>
                      <a:pt x="792" y="22"/>
                    </a:lnTo>
                    <a:lnTo>
                      <a:pt x="794" y="20"/>
                    </a:lnTo>
                    <a:lnTo>
                      <a:pt x="802" y="20"/>
                    </a:lnTo>
                    <a:lnTo>
                      <a:pt x="803" y="22"/>
                    </a:lnTo>
                    <a:lnTo>
                      <a:pt x="806" y="18"/>
                    </a:lnTo>
                    <a:lnTo>
                      <a:pt x="808" y="14"/>
                    </a:lnTo>
                    <a:lnTo>
                      <a:pt x="811" y="16"/>
                    </a:lnTo>
                    <a:lnTo>
                      <a:pt x="819" y="16"/>
                    </a:lnTo>
                    <a:lnTo>
                      <a:pt x="820" y="16"/>
                    </a:lnTo>
                    <a:lnTo>
                      <a:pt x="823" y="18"/>
                    </a:lnTo>
                    <a:lnTo>
                      <a:pt x="825" y="16"/>
                    </a:lnTo>
                    <a:lnTo>
                      <a:pt x="828" y="16"/>
                    </a:lnTo>
                    <a:lnTo>
                      <a:pt x="834" y="15"/>
                    </a:lnTo>
                    <a:lnTo>
                      <a:pt x="837" y="18"/>
                    </a:lnTo>
                    <a:lnTo>
                      <a:pt x="839" y="15"/>
                    </a:lnTo>
                    <a:lnTo>
                      <a:pt x="842" y="16"/>
                    </a:lnTo>
                    <a:lnTo>
                      <a:pt x="844" y="15"/>
                    </a:lnTo>
                    <a:lnTo>
                      <a:pt x="851" y="15"/>
                    </a:lnTo>
                    <a:lnTo>
                      <a:pt x="853" y="15"/>
                    </a:lnTo>
                    <a:lnTo>
                      <a:pt x="856" y="14"/>
                    </a:lnTo>
                    <a:lnTo>
                      <a:pt x="858" y="15"/>
                    </a:lnTo>
                    <a:lnTo>
                      <a:pt x="861" y="15"/>
                    </a:lnTo>
                    <a:lnTo>
                      <a:pt x="867" y="13"/>
                    </a:lnTo>
                    <a:lnTo>
                      <a:pt x="870" y="13"/>
                    </a:lnTo>
                    <a:lnTo>
                      <a:pt x="872" y="10"/>
                    </a:lnTo>
                    <a:lnTo>
                      <a:pt x="875" y="7"/>
                    </a:lnTo>
                    <a:lnTo>
                      <a:pt x="878" y="11"/>
                    </a:lnTo>
                    <a:lnTo>
                      <a:pt x="884" y="10"/>
                    </a:lnTo>
                    <a:lnTo>
                      <a:pt x="887" y="11"/>
                    </a:lnTo>
                    <a:lnTo>
                      <a:pt x="889" y="10"/>
                    </a:lnTo>
                    <a:lnTo>
                      <a:pt x="892" y="9"/>
                    </a:lnTo>
                    <a:lnTo>
                      <a:pt x="901" y="6"/>
                    </a:lnTo>
                    <a:lnTo>
                      <a:pt x="903" y="4"/>
                    </a:lnTo>
                  </a:path>
                </a:pathLst>
              </a:custGeom>
              <a:noFill/>
              <a:ln w="27000">
                <a:solidFill>
                  <a:srgbClr val="00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4" name=""/>
              <p:cNvSpPr/>
              <p:nvPr/>
            </p:nvSpPr>
            <p:spPr>
              <a:xfrm>
                <a:off x="1471680" y="503244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5" name=""/>
              <p:cNvSpPr/>
              <p:nvPr/>
            </p:nvSpPr>
            <p:spPr>
              <a:xfrm>
                <a:off x="151128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6" name=""/>
              <p:cNvSpPr/>
              <p:nvPr/>
            </p:nvSpPr>
            <p:spPr>
              <a:xfrm>
                <a:off x="1531800" y="504360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7" name=""/>
              <p:cNvSpPr/>
              <p:nvPr/>
            </p:nvSpPr>
            <p:spPr>
              <a:xfrm>
                <a:off x="1546200" y="505476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2" y="0"/>
                    </a:moveTo>
                    <a:lnTo>
                      <a:pt x="25" y="10"/>
                    </a:lnTo>
                    <a:lnTo>
                      <a:pt x="12" y="17"/>
                    </a:lnTo>
                    <a:lnTo>
                      <a:pt x="0" y="10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8" name=""/>
              <p:cNvSpPr/>
              <p:nvPr/>
            </p:nvSpPr>
            <p:spPr>
              <a:xfrm>
                <a:off x="1565280" y="505476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29" name=""/>
              <p:cNvSpPr/>
              <p:nvPr/>
            </p:nvSpPr>
            <p:spPr>
              <a:xfrm>
                <a:off x="1585800" y="504360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0" name=""/>
              <p:cNvSpPr/>
              <p:nvPr/>
            </p:nvSpPr>
            <p:spPr>
              <a:xfrm>
                <a:off x="1627200" y="502596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1" name=""/>
              <p:cNvSpPr/>
              <p:nvPr/>
            </p:nvSpPr>
            <p:spPr>
              <a:xfrm>
                <a:off x="164772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2" name=""/>
              <p:cNvSpPr/>
              <p:nvPr/>
            </p:nvSpPr>
            <p:spPr>
              <a:xfrm>
                <a:off x="1660680" y="500364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3" name=""/>
              <p:cNvSpPr/>
              <p:nvPr/>
            </p:nvSpPr>
            <p:spPr>
              <a:xfrm>
                <a:off x="168120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4" name=""/>
              <p:cNvSpPr/>
              <p:nvPr/>
            </p:nvSpPr>
            <p:spPr>
              <a:xfrm>
                <a:off x="169380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5" name=""/>
              <p:cNvSpPr/>
              <p:nvPr/>
            </p:nvSpPr>
            <p:spPr>
              <a:xfrm>
                <a:off x="174132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6" name=""/>
              <p:cNvSpPr/>
              <p:nvPr/>
            </p:nvSpPr>
            <p:spPr>
              <a:xfrm>
                <a:off x="175572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7" name=""/>
              <p:cNvSpPr/>
              <p:nvPr/>
            </p:nvSpPr>
            <p:spPr>
              <a:xfrm>
                <a:off x="177480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8" name=""/>
              <p:cNvSpPr/>
              <p:nvPr/>
            </p:nvSpPr>
            <p:spPr>
              <a:xfrm>
                <a:off x="1789200" y="499284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39" name=""/>
              <p:cNvSpPr/>
              <p:nvPr/>
            </p:nvSpPr>
            <p:spPr>
              <a:xfrm>
                <a:off x="180972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0" name=""/>
              <p:cNvSpPr/>
              <p:nvPr/>
            </p:nvSpPr>
            <p:spPr>
              <a:xfrm>
                <a:off x="184932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1" name=""/>
              <p:cNvSpPr/>
              <p:nvPr/>
            </p:nvSpPr>
            <p:spPr>
              <a:xfrm>
                <a:off x="1870200" y="499284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2" name=""/>
              <p:cNvSpPr/>
              <p:nvPr/>
            </p:nvSpPr>
            <p:spPr>
              <a:xfrm>
                <a:off x="1882800" y="497196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6"/>
                    </a:lnTo>
                    <a:lnTo>
                      <a:pt x="13" y="17"/>
                    </a:lnTo>
                    <a:lnTo>
                      <a:pt x="0" y="6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3" name=""/>
              <p:cNvSpPr/>
              <p:nvPr/>
            </p:nvSpPr>
            <p:spPr>
              <a:xfrm>
                <a:off x="190332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4" name=""/>
              <p:cNvSpPr/>
              <p:nvPr/>
            </p:nvSpPr>
            <p:spPr>
              <a:xfrm>
                <a:off x="192420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5" name=""/>
              <p:cNvSpPr/>
              <p:nvPr/>
            </p:nvSpPr>
            <p:spPr>
              <a:xfrm>
                <a:off x="196524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6" name=""/>
              <p:cNvSpPr/>
              <p:nvPr/>
            </p:nvSpPr>
            <p:spPr>
              <a:xfrm>
                <a:off x="1978200" y="4976640"/>
                <a:ext cx="4104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7" name=""/>
              <p:cNvSpPr/>
              <p:nvPr/>
            </p:nvSpPr>
            <p:spPr>
              <a:xfrm>
                <a:off x="1998720" y="4971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6"/>
                    </a:lnTo>
                    <a:lnTo>
                      <a:pt x="13" y="17"/>
                    </a:lnTo>
                    <a:lnTo>
                      <a:pt x="0" y="6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8" name=""/>
              <p:cNvSpPr/>
              <p:nvPr/>
            </p:nvSpPr>
            <p:spPr>
              <a:xfrm>
                <a:off x="2019240" y="494352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9" name=""/>
              <p:cNvSpPr/>
              <p:nvPr/>
            </p:nvSpPr>
            <p:spPr>
              <a:xfrm>
                <a:off x="2031840" y="4950000"/>
                <a:ext cx="33480" cy="2664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0" name=""/>
              <p:cNvSpPr/>
              <p:nvPr/>
            </p:nvSpPr>
            <p:spPr>
              <a:xfrm>
                <a:off x="2079720" y="494352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1" name=""/>
              <p:cNvSpPr/>
              <p:nvPr/>
            </p:nvSpPr>
            <p:spPr>
              <a:xfrm>
                <a:off x="2092320" y="494352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2" name=""/>
              <p:cNvSpPr/>
              <p:nvPr/>
            </p:nvSpPr>
            <p:spPr>
              <a:xfrm>
                <a:off x="2112840" y="493236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9" y="0"/>
                    </a:moveTo>
                    <a:lnTo>
                      <a:pt x="21" y="11"/>
                    </a:lnTo>
                    <a:lnTo>
                      <a:pt x="9" y="21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3" name=""/>
              <p:cNvSpPr/>
              <p:nvPr/>
            </p:nvSpPr>
            <p:spPr>
              <a:xfrm>
                <a:off x="2127240" y="494352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7"/>
                    </a:lnTo>
                    <a:lnTo>
                      <a:pt x="12" y="18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4" name=""/>
              <p:cNvSpPr/>
              <p:nvPr/>
            </p:nvSpPr>
            <p:spPr>
              <a:xfrm>
                <a:off x="2146320" y="492768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10"/>
                    </a:lnTo>
                    <a:lnTo>
                      <a:pt x="9" y="17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5" name=""/>
              <p:cNvSpPr/>
              <p:nvPr/>
            </p:nvSpPr>
            <p:spPr>
              <a:xfrm>
                <a:off x="2187720" y="49053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6" name=""/>
              <p:cNvSpPr/>
              <p:nvPr/>
            </p:nvSpPr>
            <p:spPr>
              <a:xfrm>
                <a:off x="2208240" y="49053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10"/>
                    </a:lnTo>
                    <a:lnTo>
                      <a:pt x="8" y="17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7" name=""/>
              <p:cNvSpPr/>
              <p:nvPr/>
            </p:nvSpPr>
            <p:spPr>
              <a:xfrm>
                <a:off x="2220840" y="492120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8" name=""/>
              <p:cNvSpPr/>
              <p:nvPr/>
            </p:nvSpPr>
            <p:spPr>
              <a:xfrm>
                <a:off x="2241720" y="494352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9" name=""/>
              <p:cNvSpPr/>
              <p:nvPr/>
            </p:nvSpPr>
            <p:spPr>
              <a:xfrm>
                <a:off x="2255760" y="4932360"/>
                <a:ext cx="39600" cy="33480"/>
              </a:xfrm>
              <a:custGeom>
                <a:avLst/>
                <a:gdLst/>
                <a:ahLst/>
                <a:rect l="l" t="t" r="r" b="b"/>
                <a:pathLst>
                  <a:path w="25" h="21">
                    <a:moveTo>
                      <a:pt x="12" y="0"/>
                    </a:moveTo>
                    <a:lnTo>
                      <a:pt x="25" y="11"/>
                    </a:lnTo>
                    <a:lnTo>
                      <a:pt x="12" y="21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0" name=""/>
              <p:cNvSpPr/>
              <p:nvPr/>
            </p:nvSpPr>
            <p:spPr>
              <a:xfrm>
                <a:off x="2316240" y="496584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3" y="0"/>
                    </a:moveTo>
                    <a:lnTo>
                      <a:pt x="25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1" name=""/>
              <p:cNvSpPr/>
              <p:nvPr/>
            </p:nvSpPr>
            <p:spPr>
              <a:xfrm>
                <a:off x="2336760" y="49546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11"/>
                    </a:lnTo>
                    <a:lnTo>
                      <a:pt x="12" y="17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2" name=""/>
              <p:cNvSpPr/>
              <p:nvPr/>
            </p:nvSpPr>
            <p:spPr>
              <a:xfrm>
                <a:off x="2355840" y="495468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11"/>
                    </a:lnTo>
                    <a:lnTo>
                      <a:pt x="9" y="17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3" name=""/>
              <p:cNvSpPr/>
              <p:nvPr/>
            </p:nvSpPr>
            <p:spPr>
              <a:xfrm>
                <a:off x="2363760" y="4950000"/>
                <a:ext cx="33480" cy="2664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10"/>
                    </a:lnTo>
                    <a:lnTo>
                      <a:pt x="8" y="17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0160" bIns="-20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4" name=""/>
              <p:cNvSpPr/>
              <p:nvPr/>
            </p:nvSpPr>
            <p:spPr>
              <a:xfrm>
                <a:off x="2409840" y="495468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11"/>
                    </a:lnTo>
                    <a:lnTo>
                      <a:pt x="13" y="17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5" name=""/>
              <p:cNvSpPr/>
              <p:nvPr/>
            </p:nvSpPr>
            <p:spPr>
              <a:xfrm>
                <a:off x="2430360" y="49546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7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6" name=""/>
              <p:cNvSpPr/>
              <p:nvPr/>
            </p:nvSpPr>
            <p:spPr>
              <a:xfrm>
                <a:off x="2451240" y="495468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11"/>
                    </a:lnTo>
                    <a:lnTo>
                      <a:pt x="8" y="17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7" name=""/>
              <p:cNvSpPr/>
              <p:nvPr/>
            </p:nvSpPr>
            <p:spPr>
              <a:xfrm>
                <a:off x="2463840" y="497664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8" name=""/>
              <p:cNvSpPr/>
              <p:nvPr/>
            </p:nvSpPr>
            <p:spPr>
              <a:xfrm>
                <a:off x="2471760" y="497664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2" y="0"/>
                    </a:moveTo>
                    <a:lnTo>
                      <a:pt x="25" y="10"/>
                    </a:lnTo>
                    <a:lnTo>
                      <a:pt x="12" y="17"/>
                    </a:lnTo>
                    <a:lnTo>
                      <a:pt x="0" y="10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9" name=""/>
              <p:cNvSpPr/>
              <p:nvPr/>
            </p:nvSpPr>
            <p:spPr>
              <a:xfrm>
                <a:off x="2525760" y="497664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0" name=""/>
              <p:cNvSpPr/>
              <p:nvPr/>
            </p:nvSpPr>
            <p:spPr>
              <a:xfrm>
                <a:off x="2546280" y="4971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6"/>
                    </a:lnTo>
                    <a:lnTo>
                      <a:pt x="8" y="17"/>
                    </a:lnTo>
                    <a:lnTo>
                      <a:pt x="0" y="6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1" name=""/>
              <p:cNvSpPr/>
              <p:nvPr/>
            </p:nvSpPr>
            <p:spPr>
              <a:xfrm>
                <a:off x="2558880" y="496584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2" name=""/>
              <p:cNvSpPr/>
              <p:nvPr/>
            </p:nvSpPr>
            <p:spPr>
              <a:xfrm>
                <a:off x="2573280" y="496584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3" name=""/>
              <p:cNvSpPr/>
              <p:nvPr/>
            </p:nvSpPr>
            <p:spPr>
              <a:xfrm>
                <a:off x="2585880" y="497664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4" name=""/>
              <p:cNvSpPr/>
              <p:nvPr/>
            </p:nvSpPr>
            <p:spPr>
              <a:xfrm>
                <a:off x="263988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5" name=""/>
              <p:cNvSpPr/>
              <p:nvPr/>
            </p:nvSpPr>
            <p:spPr>
              <a:xfrm>
                <a:off x="265428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11"/>
                    </a:lnTo>
                    <a:lnTo>
                      <a:pt x="12" y="18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6" name=""/>
              <p:cNvSpPr/>
              <p:nvPr/>
            </p:nvSpPr>
            <p:spPr>
              <a:xfrm>
                <a:off x="267336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7" name=""/>
              <p:cNvSpPr/>
              <p:nvPr/>
            </p:nvSpPr>
            <p:spPr>
              <a:xfrm>
                <a:off x="268128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7"/>
                    </a:lnTo>
                    <a:lnTo>
                      <a:pt x="12" y="18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8" name=""/>
              <p:cNvSpPr/>
              <p:nvPr/>
            </p:nvSpPr>
            <p:spPr>
              <a:xfrm>
                <a:off x="2700360" y="499284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9" name=""/>
              <p:cNvSpPr/>
              <p:nvPr/>
            </p:nvSpPr>
            <p:spPr>
              <a:xfrm>
                <a:off x="2747880" y="4981680"/>
                <a:ext cx="41400" cy="2844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13" y="0"/>
                    </a:moveTo>
                    <a:lnTo>
                      <a:pt x="26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0" name=""/>
              <p:cNvSpPr/>
              <p:nvPr/>
            </p:nvSpPr>
            <p:spPr>
              <a:xfrm>
                <a:off x="276876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1" name=""/>
              <p:cNvSpPr/>
              <p:nvPr/>
            </p:nvSpPr>
            <p:spPr>
              <a:xfrm>
                <a:off x="278928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2" name=""/>
              <p:cNvSpPr/>
              <p:nvPr/>
            </p:nvSpPr>
            <p:spPr>
              <a:xfrm>
                <a:off x="279576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3" name=""/>
              <p:cNvSpPr/>
              <p:nvPr/>
            </p:nvSpPr>
            <p:spPr>
              <a:xfrm>
                <a:off x="2808360" y="499284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4" name=""/>
              <p:cNvSpPr/>
              <p:nvPr/>
            </p:nvSpPr>
            <p:spPr>
              <a:xfrm>
                <a:off x="288288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5" name=""/>
              <p:cNvSpPr/>
              <p:nvPr/>
            </p:nvSpPr>
            <p:spPr>
              <a:xfrm>
                <a:off x="289080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6" name=""/>
              <p:cNvSpPr/>
              <p:nvPr/>
            </p:nvSpPr>
            <p:spPr>
              <a:xfrm>
                <a:off x="2903400" y="5010120"/>
                <a:ext cx="41400" cy="33480"/>
              </a:xfrm>
              <a:custGeom>
                <a:avLst/>
                <a:gdLst/>
                <a:ahLst/>
                <a:rect l="l" t="t" r="r" b="b"/>
                <a:pathLst>
                  <a:path w="26" h="21">
                    <a:moveTo>
                      <a:pt x="13" y="0"/>
                    </a:moveTo>
                    <a:lnTo>
                      <a:pt x="26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7" name=""/>
              <p:cNvSpPr/>
              <p:nvPr/>
            </p:nvSpPr>
            <p:spPr>
              <a:xfrm>
                <a:off x="2924280" y="500364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8" name=""/>
              <p:cNvSpPr/>
              <p:nvPr/>
            </p:nvSpPr>
            <p:spPr>
              <a:xfrm>
                <a:off x="297828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9" name=""/>
              <p:cNvSpPr/>
              <p:nvPr/>
            </p:nvSpPr>
            <p:spPr>
              <a:xfrm>
                <a:off x="299088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13" y="0"/>
                    </a:moveTo>
                    <a:lnTo>
                      <a:pt x="22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0" name=""/>
              <p:cNvSpPr/>
              <p:nvPr/>
            </p:nvSpPr>
            <p:spPr>
              <a:xfrm>
                <a:off x="300528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1" name=""/>
              <p:cNvSpPr/>
              <p:nvPr/>
            </p:nvSpPr>
            <p:spPr>
              <a:xfrm>
                <a:off x="3017880" y="499896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2" name=""/>
              <p:cNvSpPr/>
              <p:nvPr/>
            </p:nvSpPr>
            <p:spPr>
              <a:xfrm>
                <a:off x="303840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3" name=""/>
              <p:cNvSpPr/>
              <p:nvPr/>
            </p:nvSpPr>
            <p:spPr>
              <a:xfrm>
                <a:off x="308628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4" name=""/>
              <p:cNvSpPr/>
              <p:nvPr/>
            </p:nvSpPr>
            <p:spPr>
              <a:xfrm>
                <a:off x="309888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5" name=""/>
              <p:cNvSpPr/>
              <p:nvPr/>
            </p:nvSpPr>
            <p:spPr>
              <a:xfrm>
                <a:off x="311292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6" name=""/>
              <p:cNvSpPr/>
              <p:nvPr/>
            </p:nvSpPr>
            <p:spPr>
              <a:xfrm>
                <a:off x="313380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7" name=""/>
              <p:cNvSpPr/>
              <p:nvPr/>
            </p:nvSpPr>
            <p:spPr>
              <a:xfrm>
                <a:off x="314640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8" name=""/>
              <p:cNvSpPr/>
              <p:nvPr/>
            </p:nvSpPr>
            <p:spPr>
              <a:xfrm>
                <a:off x="320040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9" name=""/>
              <p:cNvSpPr/>
              <p:nvPr/>
            </p:nvSpPr>
            <p:spPr>
              <a:xfrm>
                <a:off x="320832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11"/>
                    </a:lnTo>
                    <a:lnTo>
                      <a:pt x="12" y="18"/>
                    </a:lnTo>
                    <a:lnTo>
                      <a:pt x="0" y="11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0" name=""/>
              <p:cNvSpPr/>
              <p:nvPr/>
            </p:nvSpPr>
            <p:spPr>
              <a:xfrm>
                <a:off x="3227400" y="499284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1" name=""/>
              <p:cNvSpPr/>
              <p:nvPr/>
            </p:nvSpPr>
            <p:spPr>
              <a:xfrm>
                <a:off x="3241800" y="500364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2" name=""/>
              <p:cNvSpPr/>
              <p:nvPr/>
            </p:nvSpPr>
            <p:spPr>
              <a:xfrm>
                <a:off x="326232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3" name=""/>
              <p:cNvSpPr/>
              <p:nvPr/>
            </p:nvSpPr>
            <p:spPr>
              <a:xfrm>
                <a:off x="331632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4" name=""/>
              <p:cNvSpPr/>
              <p:nvPr/>
            </p:nvSpPr>
            <p:spPr>
              <a:xfrm>
                <a:off x="332280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5" name=""/>
              <p:cNvSpPr/>
              <p:nvPr/>
            </p:nvSpPr>
            <p:spPr>
              <a:xfrm>
                <a:off x="3335400" y="4998960"/>
                <a:ext cx="4104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6" name=""/>
              <p:cNvSpPr/>
              <p:nvPr/>
            </p:nvSpPr>
            <p:spPr>
              <a:xfrm>
                <a:off x="335592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7" name=""/>
              <p:cNvSpPr/>
              <p:nvPr/>
            </p:nvSpPr>
            <p:spPr>
              <a:xfrm>
                <a:off x="337644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8" name=""/>
              <p:cNvSpPr/>
              <p:nvPr/>
            </p:nvSpPr>
            <p:spPr>
              <a:xfrm>
                <a:off x="341784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9" name=""/>
              <p:cNvSpPr/>
              <p:nvPr/>
            </p:nvSpPr>
            <p:spPr>
              <a:xfrm>
                <a:off x="343692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9" y="0"/>
                    </a:moveTo>
                    <a:lnTo>
                      <a:pt x="22" y="10"/>
                    </a:lnTo>
                    <a:lnTo>
                      <a:pt x="9" y="21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0" name=""/>
              <p:cNvSpPr/>
              <p:nvPr/>
            </p:nvSpPr>
            <p:spPr>
              <a:xfrm>
                <a:off x="345132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1" name=""/>
              <p:cNvSpPr/>
              <p:nvPr/>
            </p:nvSpPr>
            <p:spPr>
              <a:xfrm>
                <a:off x="347184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2" name=""/>
              <p:cNvSpPr/>
              <p:nvPr/>
            </p:nvSpPr>
            <p:spPr>
              <a:xfrm>
                <a:off x="348444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3" name=""/>
              <p:cNvSpPr/>
              <p:nvPr/>
            </p:nvSpPr>
            <p:spPr>
              <a:xfrm>
                <a:off x="353232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4" name=""/>
              <p:cNvSpPr/>
              <p:nvPr/>
            </p:nvSpPr>
            <p:spPr>
              <a:xfrm>
                <a:off x="354492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13" y="0"/>
                    </a:moveTo>
                    <a:lnTo>
                      <a:pt x="22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5" name=""/>
              <p:cNvSpPr/>
              <p:nvPr/>
            </p:nvSpPr>
            <p:spPr>
              <a:xfrm>
                <a:off x="356544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9" y="0"/>
                    </a:moveTo>
                    <a:lnTo>
                      <a:pt x="21" y="10"/>
                    </a:lnTo>
                    <a:lnTo>
                      <a:pt x="9" y="21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6" name=""/>
              <p:cNvSpPr/>
              <p:nvPr/>
            </p:nvSpPr>
            <p:spPr>
              <a:xfrm>
                <a:off x="357984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2" y="0"/>
                    </a:moveTo>
                    <a:lnTo>
                      <a:pt x="21" y="10"/>
                    </a:lnTo>
                    <a:lnTo>
                      <a:pt x="12" y="21"/>
                    </a:lnTo>
                    <a:lnTo>
                      <a:pt x="0" y="10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7" name=""/>
              <p:cNvSpPr/>
              <p:nvPr/>
            </p:nvSpPr>
            <p:spPr>
              <a:xfrm>
                <a:off x="3598920" y="499896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8" name=""/>
              <p:cNvSpPr/>
              <p:nvPr/>
            </p:nvSpPr>
            <p:spPr>
              <a:xfrm>
                <a:off x="363996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9" name=""/>
              <p:cNvSpPr/>
              <p:nvPr/>
            </p:nvSpPr>
            <p:spPr>
              <a:xfrm>
                <a:off x="3660840" y="499284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0" name=""/>
              <p:cNvSpPr/>
              <p:nvPr/>
            </p:nvSpPr>
            <p:spPr>
              <a:xfrm>
                <a:off x="367344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1" name=""/>
              <p:cNvSpPr/>
              <p:nvPr/>
            </p:nvSpPr>
            <p:spPr>
              <a:xfrm>
                <a:off x="369396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7"/>
                    </a:lnTo>
                    <a:lnTo>
                      <a:pt x="8" y="18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2" name=""/>
              <p:cNvSpPr/>
              <p:nvPr/>
            </p:nvSpPr>
            <p:spPr>
              <a:xfrm>
                <a:off x="3706920" y="4992840"/>
                <a:ext cx="41040" cy="2844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13" y="0"/>
                    </a:moveTo>
                    <a:lnTo>
                      <a:pt x="26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3" name=""/>
              <p:cNvSpPr/>
              <p:nvPr/>
            </p:nvSpPr>
            <p:spPr>
              <a:xfrm>
                <a:off x="3754440" y="499284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7"/>
                    </a:lnTo>
                    <a:lnTo>
                      <a:pt x="9" y="18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4" name=""/>
              <p:cNvSpPr/>
              <p:nvPr/>
            </p:nvSpPr>
            <p:spPr>
              <a:xfrm>
                <a:off x="3768840" y="4992840"/>
                <a:ext cx="39600" cy="28440"/>
              </a:xfrm>
              <a:custGeom>
                <a:avLst/>
                <a:gdLst/>
                <a:ahLst/>
                <a:rect l="l" t="t" r="r" b="b"/>
                <a:pathLst>
                  <a:path w="25" h="18">
                    <a:moveTo>
                      <a:pt x="13" y="0"/>
                    </a:moveTo>
                    <a:lnTo>
                      <a:pt x="25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5" name=""/>
              <p:cNvSpPr/>
              <p:nvPr/>
            </p:nvSpPr>
            <p:spPr>
              <a:xfrm>
                <a:off x="3789360" y="499284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2" y="0"/>
                    </a:moveTo>
                    <a:lnTo>
                      <a:pt x="21" y="7"/>
                    </a:lnTo>
                    <a:lnTo>
                      <a:pt x="12" y="18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6" name=""/>
              <p:cNvSpPr/>
              <p:nvPr/>
            </p:nvSpPr>
            <p:spPr>
              <a:xfrm>
                <a:off x="3808440" y="497664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10"/>
                    </a:lnTo>
                    <a:lnTo>
                      <a:pt x="9" y="17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7" name=""/>
              <p:cNvSpPr/>
              <p:nvPr/>
            </p:nvSpPr>
            <p:spPr>
              <a:xfrm>
                <a:off x="3822840" y="4971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6"/>
                    </a:lnTo>
                    <a:lnTo>
                      <a:pt x="13" y="17"/>
                    </a:lnTo>
                    <a:lnTo>
                      <a:pt x="0" y="6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8" name=""/>
              <p:cNvSpPr/>
              <p:nvPr/>
            </p:nvSpPr>
            <p:spPr>
              <a:xfrm>
                <a:off x="388296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9" name=""/>
              <p:cNvSpPr/>
              <p:nvPr/>
            </p:nvSpPr>
            <p:spPr>
              <a:xfrm>
                <a:off x="390384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0" name=""/>
              <p:cNvSpPr/>
              <p:nvPr/>
            </p:nvSpPr>
            <p:spPr>
              <a:xfrm>
                <a:off x="3916440" y="497664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1" name=""/>
              <p:cNvSpPr/>
              <p:nvPr/>
            </p:nvSpPr>
            <p:spPr>
              <a:xfrm>
                <a:off x="3936960" y="497664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10"/>
                    </a:lnTo>
                    <a:lnTo>
                      <a:pt x="9" y="17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2" name=""/>
              <p:cNvSpPr/>
              <p:nvPr/>
            </p:nvSpPr>
            <p:spPr>
              <a:xfrm>
                <a:off x="3978360" y="4971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6"/>
                    </a:lnTo>
                    <a:lnTo>
                      <a:pt x="12" y="17"/>
                    </a:lnTo>
                    <a:lnTo>
                      <a:pt x="0" y="6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3" name=""/>
              <p:cNvSpPr/>
              <p:nvPr/>
            </p:nvSpPr>
            <p:spPr>
              <a:xfrm>
                <a:off x="3997440" y="497664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10"/>
                    </a:lnTo>
                    <a:lnTo>
                      <a:pt x="9" y="17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401148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5" name=""/>
              <p:cNvSpPr/>
              <p:nvPr/>
            </p:nvSpPr>
            <p:spPr>
              <a:xfrm>
                <a:off x="403236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6" name=""/>
              <p:cNvSpPr/>
              <p:nvPr/>
            </p:nvSpPr>
            <p:spPr>
              <a:xfrm>
                <a:off x="4044960" y="497664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10"/>
                    </a:lnTo>
                    <a:lnTo>
                      <a:pt x="13" y="17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7" name=""/>
              <p:cNvSpPr/>
              <p:nvPr/>
            </p:nvSpPr>
            <p:spPr>
              <a:xfrm>
                <a:off x="409248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8" name=""/>
              <p:cNvSpPr/>
              <p:nvPr/>
            </p:nvSpPr>
            <p:spPr>
              <a:xfrm>
                <a:off x="410688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9" name=""/>
              <p:cNvSpPr/>
              <p:nvPr/>
            </p:nvSpPr>
            <p:spPr>
              <a:xfrm>
                <a:off x="412596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0" name=""/>
              <p:cNvSpPr/>
              <p:nvPr/>
            </p:nvSpPr>
            <p:spPr>
              <a:xfrm>
                <a:off x="4140360" y="499896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3" y="0"/>
                    </a:moveTo>
                    <a:lnTo>
                      <a:pt x="25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1" name=""/>
              <p:cNvSpPr/>
              <p:nvPr/>
            </p:nvSpPr>
            <p:spPr>
              <a:xfrm>
                <a:off x="415296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2" name=""/>
              <p:cNvSpPr/>
              <p:nvPr/>
            </p:nvSpPr>
            <p:spPr>
              <a:xfrm>
                <a:off x="4200480" y="5010120"/>
                <a:ext cx="41400" cy="33480"/>
              </a:xfrm>
              <a:custGeom>
                <a:avLst/>
                <a:gdLst/>
                <a:ahLst/>
                <a:rect l="l" t="t" r="r" b="b"/>
                <a:pathLst>
                  <a:path w="26" h="21">
                    <a:moveTo>
                      <a:pt x="13" y="0"/>
                    </a:moveTo>
                    <a:lnTo>
                      <a:pt x="26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3" name=""/>
              <p:cNvSpPr/>
              <p:nvPr/>
            </p:nvSpPr>
            <p:spPr>
              <a:xfrm>
                <a:off x="422100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4" name=""/>
              <p:cNvSpPr/>
              <p:nvPr/>
            </p:nvSpPr>
            <p:spPr>
              <a:xfrm>
                <a:off x="424188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5" name=""/>
              <p:cNvSpPr/>
              <p:nvPr/>
            </p:nvSpPr>
            <p:spPr>
              <a:xfrm>
                <a:off x="425448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6" name=""/>
              <p:cNvSpPr/>
              <p:nvPr/>
            </p:nvSpPr>
            <p:spPr>
              <a:xfrm>
                <a:off x="4260960" y="4992840"/>
                <a:ext cx="41040" cy="2844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13" y="0"/>
                    </a:moveTo>
                    <a:lnTo>
                      <a:pt x="26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7" name=""/>
              <p:cNvSpPr/>
              <p:nvPr/>
            </p:nvSpPr>
            <p:spPr>
              <a:xfrm>
                <a:off x="4316400" y="4971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6"/>
                    </a:lnTo>
                    <a:lnTo>
                      <a:pt x="12" y="17"/>
                    </a:lnTo>
                    <a:lnTo>
                      <a:pt x="0" y="6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8" name=""/>
              <p:cNvSpPr/>
              <p:nvPr/>
            </p:nvSpPr>
            <p:spPr>
              <a:xfrm>
                <a:off x="4335480" y="4981680"/>
                <a:ext cx="34920" cy="2844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9" name=""/>
              <p:cNvSpPr/>
              <p:nvPr/>
            </p:nvSpPr>
            <p:spPr>
              <a:xfrm>
                <a:off x="434988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0" name=""/>
              <p:cNvSpPr/>
              <p:nvPr/>
            </p:nvSpPr>
            <p:spPr>
              <a:xfrm>
                <a:off x="437040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1" name=""/>
              <p:cNvSpPr/>
              <p:nvPr/>
            </p:nvSpPr>
            <p:spPr>
              <a:xfrm>
                <a:off x="437688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2" name=""/>
              <p:cNvSpPr/>
              <p:nvPr/>
            </p:nvSpPr>
            <p:spPr>
              <a:xfrm>
                <a:off x="443088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3" name=""/>
              <p:cNvSpPr/>
              <p:nvPr/>
            </p:nvSpPr>
            <p:spPr>
              <a:xfrm>
                <a:off x="444348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13" y="0"/>
                    </a:moveTo>
                    <a:lnTo>
                      <a:pt x="22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4" name=""/>
              <p:cNvSpPr/>
              <p:nvPr/>
            </p:nvSpPr>
            <p:spPr>
              <a:xfrm>
                <a:off x="446400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9" y="0"/>
                    </a:moveTo>
                    <a:lnTo>
                      <a:pt x="21" y="10"/>
                    </a:lnTo>
                    <a:lnTo>
                      <a:pt x="9" y="21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5" name=""/>
              <p:cNvSpPr/>
              <p:nvPr/>
            </p:nvSpPr>
            <p:spPr>
              <a:xfrm>
                <a:off x="4470480" y="500364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6" name=""/>
              <p:cNvSpPr/>
              <p:nvPr/>
            </p:nvSpPr>
            <p:spPr>
              <a:xfrm>
                <a:off x="449100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7" name=""/>
              <p:cNvSpPr/>
              <p:nvPr/>
            </p:nvSpPr>
            <p:spPr>
              <a:xfrm>
                <a:off x="453852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8" name=""/>
              <p:cNvSpPr/>
              <p:nvPr/>
            </p:nvSpPr>
            <p:spPr>
              <a:xfrm>
                <a:off x="4559400" y="502596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9" name=""/>
              <p:cNvSpPr/>
              <p:nvPr/>
            </p:nvSpPr>
            <p:spPr>
              <a:xfrm>
                <a:off x="4572000" y="502128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0" name=""/>
              <p:cNvSpPr/>
              <p:nvPr/>
            </p:nvSpPr>
            <p:spPr>
              <a:xfrm>
                <a:off x="4586400" y="5025960"/>
                <a:ext cx="3312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1" name=""/>
              <p:cNvSpPr/>
              <p:nvPr/>
            </p:nvSpPr>
            <p:spPr>
              <a:xfrm>
                <a:off x="459900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2" name=""/>
              <p:cNvSpPr/>
              <p:nvPr/>
            </p:nvSpPr>
            <p:spPr>
              <a:xfrm>
                <a:off x="465300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13" y="0"/>
                    </a:moveTo>
                    <a:lnTo>
                      <a:pt x="22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3" name=""/>
              <p:cNvSpPr/>
              <p:nvPr/>
            </p:nvSpPr>
            <p:spPr>
              <a:xfrm>
                <a:off x="4673520" y="502596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4" name=""/>
              <p:cNvSpPr/>
              <p:nvPr/>
            </p:nvSpPr>
            <p:spPr>
              <a:xfrm>
                <a:off x="4680000" y="5010120"/>
                <a:ext cx="34920" cy="33480"/>
              </a:xfrm>
              <a:custGeom>
                <a:avLst/>
                <a:gdLst/>
                <a:ahLst/>
                <a:rect l="l" t="t" r="r" b="b"/>
                <a:pathLst>
                  <a:path w="22" h="21">
                    <a:moveTo>
                      <a:pt x="9" y="0"/>
                    </a:moveTo>
                    <a:lnTo>
                      <a:pt x="22" y="10"/>
                    </a:lnTo>
                    <a:lnTo>
                      <a:pt x="9" y="21"/>
                    </a:lnTo>
                    <a:lnTo>
                      <a:pt x="0" y="10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5" name=""/>
              <p:cNvSpPr/>
              <p:nvPr/>
            </p:nvSpPr>
            <p:spPr>
              <a:xfrm>
                <a:off x="4694400" y="499896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3" y="0"/>
                    </a:moveTo>
                    <a:lnTo>
                      <a:pt x="25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6" name=""/>
              <p:cNvSpPr/>
              <p:nvPr/>
            </p:nvSpPr>
            <p:spPr>
              <a:xfrm>
                <a:off x="471492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7" name=""/>
              <p:cNvSpPr/>
              <p:nvPr/>
            </p:nvSpPr>
            <p:spPr>
              <a:xfrm>
                <a:off x="4768920" y="49989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8" name=""/>
              <p:cNvSpPr/>
              <p:nvPr/>
            </p:nvSpPr>
            <p:spPr>
              <a:xfrm>
                <a:off x="478152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69" name=""/>
              <p:cNvSpPr/>
              <p:nvPr/>
            </p:nvSpPr>
            <p:spPr>
              <a:xfrm>
                <a:off x="4788000" y="4992840"/>
                <a:ext cx="41040" cy="28440"/>
              </a:xfrm>
              <a:custGeom>
                <a:avLst/>
                <a:gdLst/>
                <a:ahLst/>
                <a:rect l="l" t="t" r="r" b="b"/>
                <a:pathLst>
                  <a:path w="26" h="18">
                    <a:moveTo>
                      <a:pt x="13" y="0"/>
                    </a:moveTo>
                    <a:lnTo>
                      <a:pt x="26" y="7"/>
                    </a:lnTo>
                    <a:lnTo>
                      <a:pt x="13" y="18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0" name=""/>
              <p:cNvSpPr/>
              <p:nvPr/>
            </p:nvSpPr>
            <p:spPr>
              <a:xfrm>
                <a:off x="4808520" y="499896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3" y="0"/>
                    </a:moveTo>
                    <a:lnTo>
                      <a:pt x="21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1" name=""/>
              <p:cNvSpPr/>
              <p:nvPr/>
            </p:nvSpPr>
            <p:spPr>
              <a:xfrm>
                <a:off x="4829040" y="4981680"/>
                <a:ext cx="3348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2" name=""/>
              <p:cNvSpPr/>
              <p:nvPr/>
            </p:nvSpPr>
            <p:spPr>
              <a:xfrm>
                <a:off x="4876920" y="4981680"/>
                <a:ext cx="33120" cy="2844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13" y="0"/>
                    </a:moveTo>
                    <a:lnTo>
                      <a:pt x="21" y="11"/>
                    </a:lnTo>
                    <a:lnTo>
                      <a:pt x="13" y="18"/>
                    </a:lnTo>
                    <a:lnTo>
                      <a:pt x="0" y="11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360" bIns="-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3" name=""/>
              <p:cNvSpPr/>
              <p:nvPr/>
            </p:nvSpPr>
            <p:spPr>
              <a:xfrm>
                <a:off x="4897440" y="500364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8" y="0"/>
                    </a:moveTo>
                    <a:lnTo>
                      <a:pt x="21" y="11"/>
                    </a:lnTo>
                    <a:lnTo>
                      <a:pt x="8" y="18"/>
                    </a:lnTo>
                    <a:lnTo>
                      <a:pt x="0" y="11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4" name=""/>
              <p:cNvSpPr/>
              <p:nvPr/>
            </p:nvSpPr>
            <p:spPr>
              <a:xfrm>
                <a:off x="4903920" y="5010120"/>
                <a:ext cx="3312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5" name=""/>
              <p:cNvSpPr/>
              <p:nvPr/>
            </p:nvSpPr>
            <p:spPr>
              <a:xfrm>
                <a:off x="492444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7"/>
                    </a:lnTo>
                    <a:lnTo>
                      <a:pt x="8" y="17"/>
                    </a:lnTo>
                    <a:lnTo>
                      <a:pt x="0" y="7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6" name=""/>
              <p:cNvSpPr/>
              <p:nvPr/>
            </p:nvSpPr>
            <p:spPr>
              <a:xfrm>
                <a:off x="4937040" y="5010120"/>
                <a:ext cx="33480" cy="3348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13" y="0"/>
                    </a:moveTo>
                    <a:lnTo>
                      <a:pt x="21" y="10"/>
                    </a:lnTo>
                    <a:lnTo>
                      <a:pt x="13" y="21"/>
                    </a:lnTo>
                    <a:lnTo>
                      <a:pt x="0" y="10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320" bIns="-13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7" name=""/>
              <p:cNvSpPr/>
              <p:nvPr/>
            </p:nvSpPr>
            <p:spPr>
              <a:xfrm>
                <a:off x="4991040" y="5025960"/>
                <a:ext cx="33480" cy="28800"/>
              </a:xfrm>
              <a:custGeom>
                <a:avLst/>
                <a:gdLst/>
                <a:ahLst/>
                <a:rect l="l" t="t" r="r" b="b"/>
                <a:pathLst>
                  <a:path w="21" h="18">
                    <a:moveTo>
                      <a:pt x="9" y="0"/>
                    </a:moveTo>
                    <a:lnTo>
                      <a:pt x="21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8" name=""/>
              <p:cNvSpPr/>
              <p:nvPr/>
            </p:nvSpPr>
            <p:spPr>
              <a:xfrm>
                <a:off x="4997520" y="502128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13" y="0"/>
                    </a:moveTo>
                    <a:lnTo>
                      <a:pt x="22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9" name=""/>
              <p:cNvSpPr/>
              <p:nvPr/>
            </p:nvSpPr>
            <p:spPr>
              <a:xfrm>
                <a:off x="5018040" y="5021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9" y="0"/>
                    </a:moveTo>
                    <a:lnTo>
                      <a:pt x="21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0" name=""/>
              <p:cNvSpPr/>
              <p:nvPr/>
            </p:nvSpPr>
            <p:spPr>
              <a:xfrm>
                <a:off x="5032440" y="502128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1" name=""/>
              <p:cNvSpPr/>
              <p:nvPr/>
            </p:nvSpPr>
            <p:spPr>
              <a:xfrm>
                <a:off x="5051520" y="5025960"/>
                <a:ext cx="34920" cy="28800"/>
              </a:xfrm>
              <a:custGeom>
                <a:avLst/>
                <a:gdLst/>
                <a:ahLst/>
                <a:rect l="l" t="t" r="r" b="b"/>
                <a:pathLst>
                  <a:path w="22" h="18">
                    <a:moveTo>
                      <a:pt x="9" y="0"/>
                    </a:moveTo>
                    <a:lnTo>
                      <a:pt x="22" y="11"/>
                    </a:lnTo>
                    <a:lnTo>
                      <a:pt x="9" y="18"/>
                    </a:lnTo>
                    <a:lnTo>
                      <a:pt x="0" y="11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8000" bIns="-18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2" name=""/>
              <p:cNvSpPr/>
              <p:nvPr/>
            </p:nvSpPr>
            <p:spPr>
              <a:xfrm>
                <a:off x="5105520" y="504828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3" name=""/>
              <p:cNvSpPr/>
              <p:nvPr/>
            </p:nvSpPr>
            <p:spPr>
              <a:xfrm>
                <a:off x="5113440" y="5054760"/>
                <a:ext cx="3312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8" y="0"/>
                    </a:moveTo>
                    <a:lnTo>
                      <a:pt x="21" y="10"/>
                    </a:lnTo>
                    <a:lnTo>
                      <a:pt x="8" y="17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4" name=""/>
              <p:cNvSpPr/>
              <p:nvPr/>
            </p:nvSpPr>
            <p:spPr>
              <a:xfrm>
                <a:off x="5126040" y="5048280"/>
                <a:ext cx="41400" cy="27000"/>
              </a:xfrm>
              <a:custGeom>
                <a:avLst/>
                <a:gdLst/>
                <a:ahLst/>
                <a:rect l="l" t="t" r="r" b="b"/>
                <a:pathLst>
                  <a:path w="26" h="17">
                    <a:moveTo>
                      <a:pt x="13" y="0"/>
                    </a:moveTo>
                    <a:lnTo>
                      <a:pt x="26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5" name=""/>
              <p:cNvSpPr/>
              <p:nvPr/>
            </p:nvSpPr>
            <p:spPr>
              <a:xfrm>
                <a:off x="5167440" y="5059440"/>
                <a:ext cx="33120" cy="33120"/>
              </a:xfrm>
              <a:custGeom>
                <a:avLst/>
                <a:gdLst/>
                <a:ahLst/>
                <a:rect l="l" t="t" r="r" b="b"/>
                <a:pathLst>
                  <a:path w="21" h="21">
                    <a:moveTo>
                      <a:pt x="8" y="0"/>
                    </a:moveTo>
                    <a:lnTo>
                      <a:pt x="21" y="10"/>
                    </a:lnTo>
                    <a:lnTo>
                      <a:pt x="8" y="21"/>
                    </a:lnTo>
                    <a:lnTo>
                      <a:pt x="0" y="1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3680" bIns="-13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6" name=""/>
              <p:cNvSpPr/>
              <p:nvPr/>
            </p:nvSpPr>
            <p:spPr>
              <a:xfrm>
                <a:off x="5207040" y="5070600"/>
                <a:ext cx="34920" cy="27000"/>
              </a:xfrm>
              <a:custGeom>
                <a:avLst/>
                <a:gdLst/>
                <a:ahLst/>
                <a:rect l="l" t="t" r="r" b="b"/>
                <a:pathLst>
                  <a:path w="22" h="17">
                    <a:moveTo>
                      <a:pt x="9" y="0"/>
                    </a:moveTo>
                    <a:lnTo>
                      <a:pt x="22" y="7"/>
                    </a:lnTo>
                    <a:lnTo>
                      <a:pt x="9" y="17"/>
                    </a:lnTo>
                    <a:lnTo>
                      <a:pt x="0" y="7"/>
                    </a:lnTo>
                    <a:lnTo>
                      <a:pt x="9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7" name=""/>
              <p:cNvSpPr/>
              <p:nvPr/>
            </p:nvSpPr>
            <p:spPr>
              <a:xfrm>
                <a:off x="5221440" y="5048280"/>
                <a:ext cx="39600" cy="27000"/>
              </a:xfrm>
              <a:custGeom>
                <a:avLst/>
                <a:gdLst/>
                <a:ahLst/>
                <a:rect l="l" t="t" r="r" b="b"/>
                <a:pathLst>
                  <a:path w="25" h="17">
                    <a:moveTo>
                      <a:pt x="13" y="0"/>
                    </a:moveTo>
                    <a:lnTo>
                      <a:pt x="25" y="7"/>
                    </a:lnTo>
                    <a:lnTo>
                      <a:pt x="13" y="17"/>
                    </a:lnTo>
                    <a:lnTo>
                      <a:pt x="0" y="7"/>
                    </a:lnTo>
                    <a:lnTo>
                      <a:pt x="13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88" name=""/>
              <p:cNvSpPr/>
              <p:nvPr/>
            </p:nvSpPr>
            <p:spPr>
              <a:xfrm>
                <a:off x="5241960" y="5048280"/>
                <a:ext cx="33480" cy="27000"/>
              </a:xfrm>
              <a:custGeom>
                <a:avLst/>
                <a:gdLst/>
                <a:ahLst/>
                <a:rect l="l" t="t" r="r" b="b"/>
                <a:pathLst>
                  <a:path w="21" h="17">
                    <a:moveTo>
                      <a:pt x="12" y="0"/>
                    </a:moveTo>
                    <a:lnTo>
                      <a:pt x="21" y="7"/>
                    </a:lnTo>
                    <a:lnTo>
                      <a:pt x="12" y="17"/>
                    </a:lnTo>
                    <a:lnTo>
                      <a:pt x="0" y="7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800" bIns="-19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89" name=""/>
            <p:cNvSpPr/>
            <p:nvPr/>
          </p:nvSpPr>
          <p:spPr>
            <a:xfrm>
              <a:off x="5261040" y="504828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5275440" y="50547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5322960" y="507060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5335560" y="507528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13" y="0"/>
                  </a:moveTo>
                  <a:lnTo>
                    <a:pt x="21" y="11"/>
                  </a:lnTo>
                  <a:lnTo>
                    <a:pt x="13" y="18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535608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536904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538956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543096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545004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5464080" y="507528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13" y="0"/>
                  </a:moveTo>
                  <a:lnTo>
                    <a:pt x="21" y="11"/>
                  </a:lnTo>
                  <a:lnTo>
                    <a:pt x="13" y="18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5484960" y="5081760"/>
              <a:ext cx="3312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5497560" y="5081760"/>
              <a:ext cx="41400" cy="2664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554508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2" name=""/>
            <p:cNvSpPr/>
            <p:nvPr/>
          </p:nvSpPr>
          <p:spPr>
            <a:xfrm>
              <a:off x="5559480" y="5081760"/>
              <a:ext cx="39600" cy="2664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12" y="0"/>
                  </a:moveTo>
                  <a:lnTo>
                    <a:pt x="25" y="10"/>
                  </a:lnTo>
                  <a:lnTo>
                    <a:pt x="12" y="17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3" name=""/>
            <p:cNvSpPr/>
            <p:nvPr/>
          </p:nvSpPr>
          <p:spPr>
            <a:xfrm>
              <a:off x="5578560" y="5081760"/>
              <a:ext cx="34920" cy="2664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559908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5" name=""/>
            <p:cNvSpPr/>
            <p:nvPr/>
          </p:nvSpPr>
          <p:spPr>
            <a:xfrm>
              <a:off x="5653080" y="5081760"/>
              <a:ext cx="41400" cy="2664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6" name=""/>
            <p:cNvSpPr/>
            <p:nvPr/>
          </p:nvSpPr>
          <p:spPr>
            <a:xfrm>
              <a:off x="567360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569448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570708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572760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5767560" y="5108400"/>
              <a:ext cx="34920" cy="3348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3" y="0"/>
                  </a:moveTo>
                  <a:lnTo>
                    <a:pt x="22" y="11"/>
                  </a:lnTo>
                  <a:lnTo>
                    <a:pt x="13" y="21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5788080" y="510372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5802480" y="5081760"/>
              <a:ext cx="3312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5823000" y="5075280"/>
              <a:ext cx="3312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11"/>
                  </a:lnTo>
                  <a:lnTo>
                    <a:pt x="8" y="18"/>
                  </a:lnTo>
                  <a:lnTo>
                    <a:pt x="0" y="11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5835600" y="5070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5883120" y="507528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11"/>
                  </a:lnTo>
                  <a:lnTo>
                    <a:pt x="8" y="18"/>
                  </a:lnTo>
                  <a:lnTo>
                    <a:pt x="0" y="11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5896080" y="5081760"/>
              <a:ext cx="34920" cy="2664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5916600" y="5070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5931000" y="5075280"/>
              <a:ext cx="39600" cy="2844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12" y="0"/>
                  </a:moveTo>
                  <a:lnTo>
                    <a:pt x="25" y="11"/>
                  </a:lnTo>
                  <a:lnTo>
                    <a:pt x="12" y="18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595008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601200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603108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604512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605160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6105600" y="510372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6126120" y="5126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6140520" y="510372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10"/>
                  </a:lnTo>
                  <a:lnTo>
                    <a:pt x="12" y="17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6159600" y="510372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6167520" y="5108400"/>
              <a:ext cx="3312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2" y="0"/>
                  </a:moveTo>
                  <a:lnTo>
                    <a:pt x="21" y="11"/>
                  </a:lnTo>
                  <a:lnTo>
                    <a:pt x="12" y="21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6221520" y="5097600"/>
              <a:ext cx="3312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7"/>
                  </a:lnTo>
                  <a:lnTo>
                    <a:pt x="8" y="18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6234120" y="510372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6254640" y="510372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6261120" y="5070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6281640" y="5081760"/>
              <a:ext cx="3348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632952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6348240" y="5081760"/>
              <a:ext cx="34920" cy="2664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6362640" y="5081760"/>
              <a:ext cx="41400" cy="2664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637704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6389640" y="510372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6443640" y="509760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13" y="0"/>
                  </a:moveTo>
                  <a:lnTo>
                    <a:pt x="21" y="7"/>
                  </a:lnTo>
                  <a:lnTo>
                    <a:pt x="13" y="18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6464160" y="510372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6477120" y="5108400"/>
              <a:ext cx="34920" cy="3348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3" y="0"/>
                  </a:moveTo>
                  <a:lnTo>
                    <a:pt x="22" y="11"/>
                  </a:lnTo>
                  <a:lnTo>
                    <a:pt x="13" y="21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6485040" y="5119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6504120" y="512604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6572160" y="5126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6599160" y="51418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6620040" y="5146560"/>
              <a:ext cx="33120" cy="2880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7"/>
                  </a:lnTo>
                  <a:lnTo>
                    <a:pt x="8" y="18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6667560" y="513072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10"/>
                  </a:lnTo>
                  <a:lnTo>
                    <a:pt x="12" y="17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6686640" y="514188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6694560" y="514188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7"/>
                  </a:lnTo>
                  <a:lnTo>
                    <a:pt x="12" y="17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6713640" y="514188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6727680" y="5126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6781680" y="5146560"/>
              <a:ext cx="33480" cy="2880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7"/>
                  </a:lnTo>
                  <a:lnTo>
                    <a:pt x="8" y="18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6788160" y="5153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6808680" y="51418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6821640" y="512604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6842160" y="51260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6896160" y="5108400"/>
              <a:ext cx="3312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9" y="0"/>
                  </a:moveTo>
                  <a:lnTo>
                    <a:pt x="21" y="11"/>
                  </a:lnTo>
                  <a:lnTo>
                    <a:pt x="9" y="21"/>
                  </a:lnTo>
                  <a:lnTo>
                    <a:pt x="0" y="11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6902280" y="512604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9" y="0"/>
                  </a:moveTo>
                  <a:lnTo>
                    <a:pt x="22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6916680" y="5092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6937200" y="50482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6950160" y="5070600"/>
              <a:ext cx="41040" cy="2700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7004160" y="509256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7012080" y="5075280"/>
              <a:ext cx="39600" cy="2844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12" y="0"/>
                  </a:moveTo>
                  <a:lnTo>
                    <a:pt x="25" y="11"/>
                  </a:lnTo>
                  <a:lnTo>
                    <a:pt x="12" y="18"/>
                  </a:lnTo>
                  <a:lnTo>
                    <a:pt x="0" y="11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7031160" y="510372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7051680" y="5097600"/>
              <a:ext cx="3348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9" y="0"/>
                  </a:moveTo>
                  <a:lnTo>
                    <a:pt x="21" y="7"/>
                  </a:lnTo>
                  <a:lnTo>
                    <a:pt x="9" y="18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7066080" y="510372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2" y="0"/>
                  </a:moveTo>
                  <a:lnTo>
                    <a:pt x="21" y="10"/>
                  </a:lnTo>
                  <a:lnTo>
                    <a:pt x="12" y="17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7112160" y="5097600"/>
              <a:ext cx="34920" cy="28440"/>
            </a:xfrm>
            <a:custGeom>
              <a:avLst/>
              <a:gdLst/>
              <a:ahLst/>
              <a:rect l="l" t="t" r="r" b="b"/>
              <a:pathLst>
                <a:path w="22" h="18">
                  <a:moveTo>
                    <a:pt x="9" y="0"/>
                  </a:moveTo>
                  <a:lnTo>
                    <a:pt x="22" y="7"/>
                  </a:lnTo>
                  <a:lnTo>
                    <a:pt x="9" y="18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7126200" y="5108400"/>
              <a:ext cx="3348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3" y="0"/>
                  </a:moveTo>
                  <a:lnTo>
                    <a:pt x="21" y="11"/>
                  </a:lnTo>
                  <a:lnTo>
                    <a:pt x="13" y="21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7147080" y="5097600"/>
              <a:ext cx="33120" cy="28440"/>
            </a:xfrm>
            <a:custGeom>
              <a:avLst/>
              <a:gdLst/>
              <a:ahLst/>
              <a:rect l="l" t="t" r="r" b="b"/>
              <a:pathLst>
                <a:path w="21" h="18">
                  <a:moveTo>
                    <a:pt x="8" y="0"/>
                  </a:moveTo>
                  <a:lnTo>
                    <a:pt x="21" y="7"/>
                  </a:lnTo>
                  <a:lnTo>
                    <a:pt x="8" y="18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7159680" y="5092560"/>
              <a:ext cx="3312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7180200" y="507060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7"/>
                  </a:lnTo>
                  <a:lnTo>
                    <a:pt x="8" y="17"/>
                  </a:lnTo>
                  <a:lnTo>
                    <a:pt x="0" y="7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7219800" y="5081760"/>
              <a:ext cx="34920" cy="2664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7240680" y="5059440"/>
              <a:ext cx="34920" cy="3312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9" y="0"/>
                  </a:moveTo>
                  <a:lnTo>
                    <a:pt x="22" y="10"/>
                  </a:lnTo>
                  <a:lnTo>
                    <a:pt x="9" y="21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7254720" y="50547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7275600" y="5081760"/>
              <a:ext cx="33120" cy="2664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8" y="0"/>
                  </a:moveTo>
                  <a:lnTo>
                    <a:pt x="21" y="10"/>
                  </a:lnTo>
                  <a:lnTo>
                    <a:pt x="8" y="17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7288200" y="5092560"/>
              <a:ext cx="41400" cy="27000"/>
            </a:xfrm>
            <a:custGeom>
              <a:avLst/>
              <a:gdLst/>
              <a:ahLst/>
              <a:rect l="l" t="t" r="r" b="b"/>
              <a:pathLst>
                <a:path w="26" h="17">
                  <a:moveTo>
                    <a:pt x="13" y="0"/>
                  </a:moveTo>
                  <a:lnTo>
                    <a:pt x="26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7335720" y="5059440"/>
              <a:ext cx="33480" cy="3312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8" y="0"/>
                  </a:moveTo>
                  <a:lnTo>
                    <a:pt x="21" y="10"/>
                  </a:lnTo>
                  <a:lnTo>
                    <a:pt x="8" y="21"/>
                  </a:lnTo>
                  <a:lnTo>
                    <a:pt x="0" y="1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7348680" y="504828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7369200" y="502128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7"/>
                  </a:lnTo>
                  <a:lnTo>
                    <a:pt x="9" y="17"/>
                  </a:lnTo>
                  <a:lnTo>
                    <a:pt x="0" y="7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7383600" y="4992840"/>
              <a:ext cx="39600" cy="28440"/>
            </a:xfrm>
            <a:custGeom>
              <a:avLst/>
              <a:gdLst/>
              <a:ahLst/>
              <a:rect l="l" t="t" r="r" b="b"/>
              <a:pathLst>
                <a:path w="25" h="18">
                  <a:moveTo>
                    <a:pt x="12" y="0"/>
                  </a:moveTo>
                  <a:lnTo>
                    <a:pt x="25" y="7"/>
                  </a:lnTo>
                  <a:lnTo>
                    <a:pt x="12" y="18"/>
                  </a:lnTo>
                  <a:lnTo>
                    <a:pt x="0" y="7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360" bIns="-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7402680" y="5003640"/>
              <a:ext cx="34920" cy="28800"/>
            </a:xfrm>
            <a:custGeom>
              <a:avLst/>
              <a:gdLst/>
              <a:ahLst/>
              <a:rect l="l" t="t" r="r" b="b"/>
              <a:pathLst>
                <a:path w="22" h="18">
                  <a:moveTo>
                    <a:pt x="13" y="0"/>
                  </a:moveTo>
                  <a:lnTo>
                    <a:pt x="22" y="11"/>
                  </a:lnTo>
                  <a:lnTo>
                    <a:pt x="13" y="18"/>
                  </a:lnTo>
                  <a:lnTo>
                    <a:pt x="0" y="11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0" bIns="-18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7443720" y="4998960"/>
              <a:ext cx="39600" cy="2700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13" y="0"/>
                  </a:moveTo>
                  <a:lnTo>
                    <a:pt x="25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7464600" y="5010120"/>
              <a:ext cx="33120" cy="334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12" y="0"/>
                  </a:moveTo>
                  <a:lnTo>
                    <a:pt x="21" y="10"/>
                  </a:lnTo>
                  <a:lnTo>
                    <a:pt x="12" y="21"/>
                  </a:lnTo>
                  <a:lnTo>
                    <a:pt x="0" y="10"/>
                  </a:lnTo>
                  <a:lnTo>
                    <a:pt x="12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7483320" y="5010120"/>
              <a:ext cx="34920" cy="3348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9" y="0"/>
                  </a:moveTo>
                  <a:lnTo>
                    <a:pt x="22" y="10"/>
                  </a:lnTo>
                  <a:lnTo>
                    <a:pt x="9" y="21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7497720" y="49989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7558200" y="4976640"/>
              <a:ext cx="34920" cy="27000"/>
            </a:xfrm>
            <a:custGeom>
              <a:avLst/>
              <a:gdLst/>
              <a:ahLst/>
              <a:rect l="l" t="t" r="r" b="b"/>
              <a:pathLst>
                <a:path w="22" h="17">
                  <a:moveTo>
                    <a:pt x="13" y="0"/>
                  </a:moveTo>
                  <a:lnTo>
                    <a:pt x="22" y="10"/>
                  </a:lnTo>
                  <a:lnTo>
                    <a:pt x="13" y="17"/>
                  </a:lnTo>
                  <a:lnTo>
                    <a:pt x="0" y="10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7578720" y="497664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9" y="0"/>
                  </a:moveTo>
                  <a:lnTo>
                    <a:pt x="21" y="10"/>
                  </a:lnTo>
                  <a:lnTo>
                    <a:pt x="9" y="17"/>
                  </a:lnTo>
                  <a:lnTo>
                    <a:pt x="0" y="10"/>
                  </a:lnTo>
                  <a:lnTo>
                    <a:pt x="9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1357560" y="5581800"/>
              <a:ext cx="50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1255320" y="499284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1255320" y="439884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1255320" y="380988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1255320" y="320976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1255320" y="261612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1255320" y="202716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1255320" y="1432080"/>
              <a:ext cx="1483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700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1381320" y="5715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Apr-99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7" name=""/>
            <p:cNvSpPr/>
            <p:nvPr/>
          </p:nvSpPr>
          <p:spPr>
            <a:xfrm>
              <a:off x="1853280" y="5715000"/>
              <a:ext cx="2955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May-99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2348640" y="5715000"/>
              <a:ext cx="2710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Jun-99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2840760" y="5715000"/>
              <a:ext cx="2415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Jul-99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3321720" y="5715000"/>
              <a:ext cx="285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Aug-99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3818520" y="5715000"/>
              <a:ext cx="285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Sep-99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4303800" y="5715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Oct-99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4798080" y="5715000"/>
              <a:ext cx="285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Nov-99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5271120" y="5715000"/>
              <a:ext cx="2858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Dec-99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5763600" y="5715000"/>
              <a:ext cx="2710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Jan-00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6276960" y="5715000"/>
              <a:ext cx="2808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Feb-00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6732720" y="5715000"/>
              <a:ext cx="2808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Mar-00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7232760" y="5715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Apr-00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 rot="16200000">
              <a:off x="113040" y="3236400"/>
              <a:ext cx="1941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Relative Performance (Base 100, April 9, 1999)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2882880" y="6099120"/>
              <a:ext cx="3033720" cy="16056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2924280" y="6165720"/>
              <a:ext cx="236520" cy="1800"/>
            </a:xfrm>
            <a:prstGeom prst="line">
              <a:avLst/>
            </a:prstGeom>
            <a:ln w="2700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3224880" y="611676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3517920" y="6165720"/>
              <a:ext cx="236520" cy="1800"/>
            </a:xfrm>
            <a:prstGeom prst="line">
              <a:avLst/>
            </a:prstGeom>
            <a:ln w="27000">
              <a:solidFill>
                <a:srgbClr val="ff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3780360" y="6116760"/>
              <a:ext cx="3006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Calpine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4200480" y="6165720"/>
              <a:ext cx="236520" cy="1800"/>
            </a:xfrm>
            <a:prstGeom prst="line">
              <a:avLst/>
            </a:prstGeom>
            <a:ln w="27000">
              <a:solidFill>
                <a:srgbClr val="00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4510080" y="6116760"/>
              <a:ext cx="1774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AES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4714920" y="6165720"/>
              <a:ext cx="236520" cy="1800"/>
            </a:xfrm>
            <a:prstGeom prst="line">
              <a:avLst/>
            </a:prstGeom>
            <a:ln w="270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4808520" y="6154560"/>
              <a:ext cx="33480" cy="27000"/>
            </a:xfrm>
            <a:custGeom>
              <a:avLst/>
              <a:gdLst/>
              <a:ahLst/>
              <a:rect l="l" t="t" r="r" b="b"/>
              <a:pathLst>
                <a:path w="21" h="17">
                  <a:moveTo>
                    <a:pt x="13" y="0"/>
                  </a:moveTo>
                  <a:lnTo>
                    <a:pt x="21" y="7"/>
                  </a:lnTo>
                  <a:lnTo>
                    <a:pt x="13" y="17"/>
                  </a:lnTo>
                  <a:lnTo>
                    <a:pt x="0" y="7"/>
                  </a:lnTo>
                  <a:lnTo>
                    <a:pt x="13" y="0"/>
                  </a:lnTo>
                  <a:close/>
                </a:path>
              </a:pathLst>
            </a:cu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5004360" y="6116760"/>
              <a:ext cx="147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REI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5200560" y="6165720"/>
              <a:ext cx="230400" cy="1800"/>
            </a:xfrm>
            <a:prstGeom prst="line">
              <a:avLst/>
            </a:prstGeom>
            <a:ln w="27000">
              <a:solidFill>
                <a:srgbClr val="00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5512680" y="6116760"/>
              <a:ext cx="3492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DJ Utility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2" name=""/>
          <p:cNvSpPr/>
          <p:nvPr/>
        </p:nvSpPr>
        <p:spPr>
          <a:xfrm>
            <a:off x="1046160" y="5316480"/>
            <a:ext cx="2327400" cy="22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914040" y="5943600"/>
            <a:ext cx="1985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April 25, 2000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1682640" y="1677960"/>
            <a:ext cx="3657600" cy="1446120"/>
          </a:xfrm>
          <a:prstGeom prst="rect">
            <a:avLst/>
          </a:prstGeom>
          <a:solidFill>
            <a:srgbClr val="ffffff"/>
          </a:solidFill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5" name=""/>
          <p:cNvSpPr/>
          <p:nvPr/>
        </p:nvSpPr>
        <p:spPr>
          <a:xfrm>
            <a:off x="1752480" y="1752480"/>
            <a:ext cx="350532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51.60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36.70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44.25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28.28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59.00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52.60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REI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13.07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11.63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8411C2-7417-4A8F-AEE5-4FB6AA89B01A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"/>
          <p:cNvSpPr/>
          <p:nvPr/>
        </p:nvSpPr>
        <p:spPr>
          <a:xfrm>
            <a:off x="1523880" y="1600200"/>
            <a:ext cx="6172200" cy="1905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1676520" y="1676520"/>
            <a:ext cx="6172200" cy="17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1999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Brownsville,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492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       Caledonia,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498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           New Albany, Mississippi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391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tabLst>
                <a:tab algn="l" pos="0"/>
                <a:tab algn="l" pos="1198440"/>
                <a:tab algn="l" pos="2286000"/>
                <a:tab algn="l" pos="2681280"/>
                <a:tab algn="l" pos="2684520"/>
                <a:tab algn="l" pos="3772080"/>
                <a:tab algn="l" pos="4748040"/>
                <a:tab algn="l" pos="4749840"/>
                <a:tab algn="l" pos="5541840"/>
                <a:tab algn="l" pos="617688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2000 Projects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                                              Manhattan, Illinois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650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              Gleason, Tennessee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533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 Wheatland, Indiana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503 MW ISO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ECAR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 Summer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914400" y="1066680"/>
            <a:ext cx="67816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and 2000 Merchant Peaker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1295280" y="3657600"/>
            <a:ext cx="6553440" cy="263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3,067 MWs positioned in multiple high value energy markets: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TVA-SERC, CINergy-ECAR, ComEd-MAIN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55% of total US electricity 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80% of Eastern Interconnect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37"/>
              </a:spcBef>
              <a:spcAft>
                <a:spcPts val="437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Proximity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Multiple major interstate gas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 electric transmission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38360" indent="-281160">
              <a:lnSpc>
                <a:spcPct val="100000"/>
              </a:lnSpc>
              <a:spcBef>
                <a:spcPts val="374"/>
              </a:spcBef>
              <a:spcAft>
                <a:spcPts val="374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Several power trading hubs, including: TVA-CBOT, CINergy-Nymex, ComEd-CBOT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54C23CD-8492-4C66-B0CC-130D6CD5407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8229600" cy="381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have in excess of 3,000 MWs of gas-fired, peaking electrical power in the Southeast and Midwest power markets by the Summer of 2000: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- 1,153 MWs in merchant capacity in Illinois and Indiana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Southeast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- 1,914 MWs in merchant capacity in Mississippi and Tennessee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- 340 MWs (170 net) in Georgia under L-T toll with a third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has additional opportunities in operation and in advanced stages of development throughout the US and near the Canadian border: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Western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- 750 MW combined cycle for ‘03 COD in Bakersfield, California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- 50 MW qualified facility with merchant peaker expansion of 220 MW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for early ‘02 COD in Las Vegas, Nevada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751"/>
              </a:spcBef>
              <a:spcAft>
                <a:spcPts val="751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 Region: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- 240 MW (120 net) peaker for Summer ‘01 COD near Chicago, Illinois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- 320 MW peaker for Summer ‘01 COD near Sarnia, Ontario (Port Huron, MI)</a:t>
            </a:r>
            <a:br>
              <a:rPr sz="12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914400" y="1066680"/>
            <a:ext cx="42670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F8F919A-6C05-481C-9942-E21A3995395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clau</cp:lastModifiedBy>
  <cp:lastPrinted>2000-04-26T13:32:12Z</cp:lastPrinted>
  <dcterms:modified xsi:type="dcterms:W3CDTF">2000-04-26T13:57:38Z</dcterms:modified>
  <cp:revision>305</cp:revision>
  <dc:subject/>
  <dc:title>No Slide Title</dc:title>
</cp:coreProperties>
</file>