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61C7C0-AE27-4C7B-B144-F45696780DF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87B4AA-E6FC-4447-8C66-08DE421A9DA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BF882CF-CD2C-453A-9368-FA67FA543C9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6212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Relationship Between Installed Capacity and Energy Markets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2666520"/>
            <a:ext cx="640080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24,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Younger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Slater Consulting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Market Impact if ICAP Eliminated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ICAP is eliminated then Energy price caps must also be eliminated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prices must be able to rise sufficiently to induce new entry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requires prices of ~$700/MWh for 175 hours/year or ~$42,000/MWh for 2.4 hours/year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energy prices would rise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0E1205-A188-4E01-87B2-4512F700EF80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Monitoring Impact If ICAP Eliminated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incentive is provided by including substantial shortage value in the energy market.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Generators would need flexibility to modify bids over time to capture shortage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longer valid to mitigate generators based upon deviation from past bidding behavior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Fast action mitigation would most likely have to be eliminated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0C517D-E603-4A0F-92A1-9F75AC8F596F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 of  Installed Capacity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Purpose of Installed Capacity is to assure that there is sufficient generation capacity to reliably serve load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accepted standard for Installed Capacity is an expectation of no more than one day in ten years of failure to serve load due to insufficient generating capacity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E0826C-DBFF-4218-ACB0-0E85AD201F7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 of Energy Market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purpose of the energy market is to schedule and dispatch sufficient resources to meet the daily/hourly/minute by minute demand for electricity.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447B46-1549-4121-B361-BCA7523C1D8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ICAP Assures Reliability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ICAP requirement determines how much capacity must be available to assure reliability (additionally in NY there are locational ICAP requirements)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 incented to maintain availability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pure reliability resource is cheap to build with no consideration of running costs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Deficiency charges are therefore based upon a multiple of the levelized cost of building a GT.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467797-8B2C-4E42-AA3F-48EF36CBA6F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Do Resource Planners Traditionally Determine Which Resources to Add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724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 that you will add GTs to assure reliability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Choose to add baseload resources if the efficiency gains from the baseload resource are “paid” for by avoiding more expensive energy sources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Deregulated markets effectively produce the same result when potential entrants compare their costs to expected energy and capacity revenues.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C6D79A-8239-440C-901D-9643D89E84F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Replacements for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ICAP Market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Make ICAP payments only to new providers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with GTs to assure reliability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Eliminate ICAP Altogether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D6A499-D4A8-4F4C-91A0-92E6EC1E6F9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Problems With Only Paying New Suppliers 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suppliers are not the only resources that add to reliability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not a market mechanism - It is a command and control mechanism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a new resource - do all potentially mobile resources leave if they are not paid continuously.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Prices will rise as existing resources have to recover more fixed costs in the energy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FAB7B0-17F8-4100-8EAA-11E8C2C760A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Problems With Contracting With GTs To Assure Reliability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GTs get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 time there will be less baseload resources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prices will rise due to both the baseload/peaking resource mix distortion and because generators without contracts will need to recover fixed costs through their energy payments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DF9610-DB0B-485D-AD1A-BCC33EE5FB3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Problems With Eliminating ICAP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Generators must recover all their fixed costs through energy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markets do not provide a stable indicator of the need for capacity because demand is strongly influenced by random factor such as weather.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risk will result in higher energy costs than energy plus capacity in an ICAP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28EC8B-09C7-44A4-AED4-DE67726A97E2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2001-09-21T15:09:36Z</dcterms:created>
  <dc:creator>Mark Younger</dc:creator>
  <dc:description/>
  <dc:language>en-US</dc:language>
  <cp:lastModifiedBy>Mark Younger</cp:lastModifiedBy>
  <dcterms:modified xsi:type="dcterms:W3CDTF">2001-09-21T16:36:37Z</dcterms:modified>
  <cp:revision>5</cp:revision>
  <dc:subject/>
  <dc:title>Relationship Between Installed Capacity and Energy Markets</dc:title>
</cp:coreProperties>
</file>