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90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59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27.xml" ContentType="application/vnd.openxmlformats-officedocument.presentationml.slide+xml"/>
  <Override PartName="/ppt/slides/slide64.xml" ContentType="application/vnd.openxmlformats-officedocument.presentationml.slide+xml"/>
  <Override PartName="/ppt/slides/slide28.xml" ContentType="application/vnd.openxmlformats-officedocument.presentationml.slide+xml"/>
  <Override PartName="/ppt/slides/slide70.xml" ContentType="application/vnd.openxmlformats-officedocument.presentationml.slide+xml"/>
  <Override PartName="/ppt/slides/slide65.xml" ContentType="application/vnd.openxmlformats-officedocument.presentationml.slide+xml"/>
  <Override PartName="/ppt/slides/slide29.xml" ContentType="application/vnd.openxmlformats-officedocument.presentationml.slide+xml"/>
  <Override PartName="/ppt/slides/_rels/slide84.xml.rels" ContentType="application/vnd.openxmlformats-package.relationships+xml"/>
  <Override PartName="/ppt/slides/_rels/slide19.xml.rels" ContentType="application/vnd.openxmlformats-package.relationships+xml"/>
  <Override PartName="/ppt/slides/_rels/slide5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83.xml.rels" ContentType="application/vnd.openxmlformats-package.relationships+xml"/>
  <Override PartName="/ppt/slides/_rels/slide18.xml.rels" ContentType="application/vnd.openxmlformats-package.relationships+xml"/>
  <Override PartName="/ppt/slides/_rels/slide48.xml.rels" ContentType="application/vnd.openxmlformats-package.relationships+xml"/>
  <Override PartName="/ppt/slides/_rels/slide11.xml.rels" ContentType="application/vnd.openxmlformats-package.relationships+xml"/>
  <Override PartName="/ppt/slides/_rels/slide57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82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2.xml.rels" ContentType="application/vnd.openxmlformats-package.relationships+xml"/>
  <Override PartName="/ppt/slides/_rels/slide8.xml.rels" ContentType="application/vnd.openxmlformats-package.relationships+xml"/>
  <Override PartName="/ppt/slides/_rels/slide16.xml.rels" ContentType="application/vnd.openxmlformats-package.relationships+xml"/>
  <Override PartName="/ppt/slides/_rels/slide81.xml.rels" ContentType="application/vnd.openxmlformats-package.relationships+xml"/>
  <Override PartName="/ppt/slides/_rels/slide46.xml.rels" ContentType="application/vnd.openxmlformats-package.relationships+xml"/>
  <Override PartName="/ppt/slides/_rels/slide1.xml.rels" ContentType="application/vnd.openxmlformats-package.relationships+xml"/>
  <Override PartName="/ppt/slides/_rels/slide29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80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91.xml.rels" ContentType="application/vnd.openxmlformats-package.relationships+xml"/>
  <Override PartName="/ppt/slides/_rels/slide72.xml.rels" ContentType="application/vnd.openxmlformats-package.relationships+xml"/>
  <Override PartName="/ppt/slides/_rels/slide22.xml.rels" ContentType="application/vnd.openxmlformats-package.relationships+xml"/>
  <Override PartName="/ppt/slides/_rels/slide59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30.xml.rels" ContentType="application/vnd.openxmlformats-package.relationships+xml"/>
  <Override PartName="/ppt/slides/_rels/slide67.xml.rels" ContentType="application/vnd.openxmlformats-package.relationships+xml"/>
  <Override PartName="/ppt/slides/_rels/slide31.xml.rels" ContentType="application/vnd.openxmlformats-package.relationships+xml"/>
  <Override PartName="/ppt/slides/_rels/slide68.xml.rels" ContentType="application/vnd.openxmlformats-package.relationships+xml"/>
  <Override PartName="/ppt/slides/_rels/slide32.xml.rels" ContentType="application/vnd.openxmlformats-package.relationships+xml"/>
  <Override PartName="/ppt/slides/_rels/slide69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6.xml.rels" ContentType="application/vnd.openxmlformats-package.relationships+xml"/>
  <Override PartName="/ppt/slides/_rels/slide37.xml.rels" ContentType="application/vnd.openxmlformats-package.relationships+xml"/>
  <Override PartName="/ppt/slides/_rels/slide56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43.xml.rels" ContentType="application/vnd.openxmlformats-package.relationships+xml"/>
  <Override PartName="/ppt/slides/_rels/slide54.xml.rels" ContentType="application/vnd.openxmlformats-package.relationships+xml"/>
  <Override PartName="/ppt/slides/_rels/slide42.xml.rels" ContentType="application/vnd.openxmlformats-package.relationships+xml"/>
  <Override PartName="/ppt/slides/_rels/slide79.xml.rels" ContentType="application/vnd.openxmlformats-package.relationships+xml"/>
  <Override PartName="/ppt/slides/_rels/slide25.xml.rels" ContentType="application/vnd.openxmlformats-package.relationships+xml"/>
  <Override PartName="/ppt/slides/_rels/slide90.xml.rels" ContentType="application/vnd.openxmlformats-package.relationships+xml"/>
  <Override PartName="/ppt/slides/_rels/slide53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78.xml.rels" ContentType="application/vnd.openxmlformats-package.relationships+xml"/>
  <Override PartName="/ppt/slides/_rels/slide52.xml.rels" ContentType="application/vnd.openxmlformats-package.relationships+xml"/>
  <Override PartName="/ppt/slides/_rels/slide89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77.xml.rels" ContentType="application/vnd.openxmlformats-package.relationships+xml"/>
  <Override PartName="/ppt/slides/_rels/slide51.xml.rels" ContentType="application/vnd.openxmlformats-package.relationships+xml"/>
  <Override PartName="/ppt/slides/_rels/slide88.xml.rels" ContentType="application/vnd.openxmlformats-package.relationships+xml"/>
  <Override PartName="/ppt/slides/_rels/slide50.xml.rels" ContentType="application/vnd.openxmlformats-package.relationships+xml"/>
  <Override PartName="/ppt/slides/_rels/slide87.xml.rels" ContentType="application/vnd.openxmlformats-package.relationships+xml"/>
  <Override PartName="/ppt/slides/_rels/slide45.xml.rels" ContentType="application/vnd.openxmlformats-package.relationships+xml"/>
  <Override PartName="/ppt/slides/_rels/slide13.xml.rels" ContentType="application/vnd.openxmlformats-package.relationships+xml"/>
  <Override PartName="/ppt/slides/_rels/slide60.xml.rels" ContentType="application/vnd.openxmlformats-package.relationships+xml"/>
  <Override PartName="/ppt/slides/_rels/slide61.xml.rels" ContentType="application/vnd.openxmlformats-package.relationships+xml"/>
  <Override PartName="/ppt/slides/_rels/slide62.xml.rels" ContentType="application/vnd.openxmlformats-package.relationships+xml"/>
  <Override PartName="/ppt/slides/_rels/slide63.xml.rels" ContentType="application/vnd.openxmlformats-package.relationships+xml"/>
  <Override PartName="/ppt/slides/_rels/slide27.xml.rels" ContentType="application/vnd.openxmlformats-package.relationships+xml"/>
  <Override PartName="/ppt/slides/_rels/slide64.xml.rels" ContentType="application/vnd.openxmlformats-package.relationships+xml"/>
  <Override PartName="/ppt/slides/_rels/slide28.xml.rels" ContentType="application/vnd.openxmlformats-package.relationships+xml"/>
  <Override PartName="/ppt/slides/_rels/slide70.xml.rels" ContentType="application/vnd.openxmlformats-package.relationships+xml"/>
  <Override PartName="/ppt/slides/_rels/slide65.xml.rels" ContentType="application/vnd.openxmlformats-package.relationships+xml"/>
  <Override PartName="/ppt/slides/_rels/slide71.xml.rels" ContentType="application/vnd.openxmlformats-package.relationships+xml"/>
  <Override PartName="/ppt/slides/_rels/slide66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76.xml.rels" ContentType="application/vnd.openxmlformats-package.relationships+xml"/>
  <Override PartName="/ppt/slides/_rels/slide75.xml.rels" ContentType="application/vnd.openxmlformats-package.relationships+xml"/>
  <Override PartName="/ppt/slides/_rels/slide86.xml.rels" ContentType="application/vnd.openxmlformats-package.relationships+xml"/>
  <Override PartName="/ppt/slides/_rels/slide74.xml.rels" ContentType="application/vnd.openxmlformats-package.relationships+xml"/>
  <Override PartName="/ppt/slides/_rels/slide85.xml.rels" ContentType="application/vnd.openxmlformats-package.relationships+xml"/>
  <Override PartName="/ppt/slides/_rels/slide73.xml.rels" ContentType="application/vnd.openxmlformats-package.relationships+xml"/>
  <Override PartName="/ppt/slides/slide71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8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76.xml" ContentType="application/vnd.openxmlformats-officedocument.presentationml.slide+xml"/>
  <Override PartName="/ppt/slides/slide8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74.xml" ContentType="application/vnd.openxmlformats-officedocument.presentationml.slide+xml"/>
  <Override PartName="/ppt/slides/slide85.xml" ContentType="application/vnd.openxmlformats-officedocument.presentationml.slide+xml"/>
  <Override PartName="/ppt/slides/slide73.xml" ContentType="application/vnd.openxmlformats-officedocument.presentationml.slide+xml"/>
  <Override PartName="/ppt/slides/slide79.xml" ContentType="application/vnd.openxmlformats-officedocument.presentationml.slide+xml"/>
  <Override PartName="/ppt/slides/slide78.xml" ContentType="application/vnd.openxmlformats-officedocument.presentationml.slide+xml"/>
  <Override PartName="/ppt/slides/slide72.xml" ContentType="application/vnd.openxmlformats-officedocument.presentationml.slide+xml"/>
  <Override PartName="/ppt/slides/slide91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80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8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82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18.xml" ContentType="application/vnd.openxmlformats-officedocument.presentationml.slide+xml"/>
  <Override PartName="/ppt/slides/slide83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19.xml" ContentType="application/vnd.openxmlformats-officedocument.presentationml.slide+xml"/>
  <Override PartName="/ppt/slides/slide84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slide" Target="slides/slide76.xml"/><Relationship Id="rId79" Type="http://schemas.openxmlformats.org/officeDocument/2006/relationships/slide" Target="slides/slide77.xml"/><Relationship Id="rId80" Type="http://schemas.openxmlformats.org/officeDocument/2006/relationships/slide" Target="slides/slide78.xml"/><Relationship Id="rId81" Type="http://schemas.openxmlformats.org/officeDocument/2006/relationships/slide" Target="slides/slide79.xml"/><Relationship Id="rId82" Type="http://schemas.openxmlformats.org/officeDocument/2006/relationships/slide" Target="slides/slide80.xml"/><Relationship Id="rId83" Type="http://schemas.openxmlformats.org/officeDocument/2006/relationships/slide" Target="slides/slide81.xml"/><Relationship Id="rId84" Type="http://schemas.openxmlformats.org/officeDocument/2006/relationships/slide" Target="slides/slide82.xml"/><Relationship Id="rId85" Type="http://schemas.openxmlformats.org/officeDocument/2006/relationships/slide" Target="slides/slide83.xml"/><Relationship Id="rId86" Type="http://schemas.openxmlformats.org/officeDocument/2006/relationships/slide" Target="slides/slide84.xml"/><Relationship Id="rId87" Type="http://schemas.openxmlformats.org/officeDocument/2006/relationships/slide" Target="slides/slide85.xml"/><Relationship Id="rId88" Type="http://schemas.openxmlformats.org/officeDocument/2006/relationships/slide" Target="slides/slide86.xml"/><Relationship Id="rId89" Type="http://schemas.openxmlformats.org/officeDocument/2006/relationships/slide" Target="slides/slide87.xml"/><Relationship Id="rId90" Type="http://schemas.openxmlformats.org/officeDocument/2006/relationships/slide" Target="slides/slide88.xml"/><Relationship Id="rId91" Type="http://schemas.openxmlformats.org/officeDocument/2006/relationships/slide" Target="slides/slide89.xml"/><Relationship Id="rId92" Type="http://schemas.openxmlformats.org/officeDocument/2006/relationships/slide" Target="slides/slide90.xml"/><Relationship Id="rId93" Type="http://schemas.openxmlformats.org/officeDocument/2006/relationships/slide" Target="slides/slide91.xml"/><Relationship Id="rId9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5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dt" idx="1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ftr" idx="2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sldNum" idx="3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5EB8F0A-72AD-4B64-987E-D8E43903A1A5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1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11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11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dt" idx="4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ftr" idx="5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sldNum" idx="6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90B582E-2DEB-4555-82F2-A7661AB548B5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217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18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6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17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 type="dt" idx="7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3"/>
          <p:cNvSpPr>
            <a:spLocks noGrp="1"/>
          </p:cNvSpPr>
          <p:nvPr>
            <p:ph type="ftr" idx="8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PlaceHolder 4"/>
          <p:cNvSpPr>
            <a:spLocks noGrp="1"/>
          </p:cNvSpPr>
          <p:nvPr>
            <p:ph type="sldNum" idx="9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1A464B3-E614-4ADE-B83E-DF0007049D08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"/>
          <p:cNvGrpSpPr/>
          <p:nvPr/>
        </p:nvGrpSpPr>
        <p:grpSpPr>
          <a:xfrm>
            <a:off x="0" y="68400"/>
            <a:ext cx="8678880" cy="6713280"/>
            <a:chOff x="0" y="68400"/>
            <a:chExt cx="8678880" cy="6713280"/>
          </a:xfrm>
        </p:grpSpPr>
        <p:sp>
          <p:nvSpPr>
            <p:cNvPr id="323" name=""/>
            <p:cNvSpPr/>
            <p:nvPr/>
          </p:nvSpPr>
          <p:spPr>
            <a:xfrm>
              <a:off x="1098720" y="784080"/>
              <a:ext cx="7580160" cy="1486080"/>
            </a:xfrm>
            <a:prstGeom prst="rect">
              <a:avLst/>
            </a:prstGeom>
            <a:solidFill>
              <a:srgbClr val="cc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24" name=""/>
            <p:cNvGrpSpPr/>
            <p:nvPr/>
          </p:nvGrpSpPr>
          <p:grpSpPr>
            <a:xfrm>
              <a:off x="0" y="68400"/>
              <a:ext cx="990720" cy="6713280"/>
              <a:chOff x="0" y="68400"/>
              <a:chExt cx="990720" cy="6713280"/>
            </a:xfrm>
          </p:grpSpPr>
          <p:sp>
            <p:nvSpPr>
              <p:cNvPr id="325" name=""/>
              <p:cNvSpPr/>
              <p:nvPr/>
            </p:nvSpPr>
            <p:spPr>
              <a:xfrm>
                <a:off x="0" y="6672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0" y="672948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0" y="6781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0" y="652932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0" y="6453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0" y="660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0" y="58197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0" y="57769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0" y="63817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0" y="6181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0" y="6053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0" y="6348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0" y="5853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0" y="59389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0" y="6253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0" y="6219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0" y="55720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0" y="56293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0" y="5681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0" y="54291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0" y="53532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0" y="5500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0" y="47196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0" y="4676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0" y="52815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0" y="508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0" y="49528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0" y="52484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0" y="47530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0" y="4838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0" y="515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0" y="51195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0" y="449424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0" y="43657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0" y="4251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0" y="4565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0" y="45324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0" y="4054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0" y="4111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0" y="41641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0" y="391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0" y="3835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0" y="398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0" y="3763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>
                <a:off x="0" y="35640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>
                <a:off x="0" y="37306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0" y="36352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>
                <a:off x="0" y="36021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>
                <a:off x="0" y="3381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>
                <a:off x="0" y="3438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>
                <a:off x="0" y="3490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6" name=""/>
              <p:cNvSpPr/>
              <p:nvPr/>
            </p:nvSpPr>
            <p:spPr>
              <a:xfrm>
                <a:off x="0" y="3238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>
                <a:off x="0" y="3162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>
                <a:off x="0" y="3309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" name=""/>
              <p:cNvSpPr/>
              <p:nvPr/>
            </p:nvSpPr>
            <p:spPr>
              <a:xfrm>
                <a:off x="0" y="25290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>
                <a:off x="0" y="24861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>
                <a:off x="0" y="309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>
                <a:off x="0" y="2890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>
                <a:off x="0" y="2762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>
                <a:off x="0" y="3057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>
                <a:off x="0" y="25621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0" y="26478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" name=""/>
              <p:cNvSpPr/>
              <p:nvPr/>
            </p:nvSpPr>
            <p:spPr>
              <a:xfrm>
                <a:off x="0" y="29624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0" y="29289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>
                <a:off x="0" y="2281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>
                <a:off x="0" y="2338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>
                <a:off x="0" y="23907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0" y="21384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>
                <a:off x="0" y="22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>
                <a:off x="0" y="16128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0" y="1569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>
                <a:off x="0" y="19749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>
                <a:off x="0" y="1846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0" y="1646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>
                <a:off x="0" y="17319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0" y="20462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0" y="2013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>
                <a:off x="0" y="1365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0" y="1422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0" y="1474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>
                <a:off x="0" y="12222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0" y="1293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0" y="1139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>
                <a:off x="0" y="10256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0" y="828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0" y="885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>
                <a:off x="0" y="9381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" name=""/>
              <p:cNvSpPr/>
              <p:nvPr/>
            </p:nvSpPr>
            <p:spPr>
              <a:xfrm>
                <a:off x="0" y="685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>
                <a:off x="0" y="6094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>
                <a:off x="0" y="7570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>
                <a:off x="0" y="538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>
                <a:off x="0" y="504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>
                <a:off x="0" y="4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>
                <a:off x="0" y="111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0" y="6840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0" y="144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>
                <a:off x="0" y="230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" name=""/>
              <p:cNvSpPr/>
              <p:nvPr/>
            </p:nvSpPr>
            <p:spPr>
              <a:xfrm>
                <a:off x="0" y="320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23" name="PlaceHolder 1"/>
          <p:cNvSpPr>
            <a:spLocks noGrp="1"/>
          </p:cNvSpPr>
          <p:nvPr>
            <p:ph type="dt" idx="10"/>
          </p:nvPr>
        </p:nvSpPr>
        <p:spPr>
          <a:xfrm>
            <a:off x="1387440" y="63579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 type="ftr" idx="11"/>
          </p:nvPr>
        </p:nvSpPr>
        <p:spPr>
          <a:xfrm>
            <a:off x="3722760" y="6357960"/>
            <a:ext cx="22716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PlaceHolder 3"/>
          <p:cNvSpPr>
            <a:spLocks noGrp="1"/>
          </p:cNvSpPr>
          <p:nvPr>
            <p:ph type="sldNum" idx="12"/>
          </p:nvPr>
        </p:nvSpPr>
        <p:spPr>
          <a:xfrm>
            <a:off x="6464160" y="6361200"/>
            <a:ext cx="19065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DEF17DF-6BAE-40FE-AB26-27831F3F0A3A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PlaceHolder 4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3017880" y="2120760"/>
            <a:ext cx="5662440" cy="7776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1098720" y="861840"/>
            <a:ext cx="5662440" cy="7812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320" bIns="313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857160" algn="ctr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200240" algn="ctr">
              <a:spcBef>
                <a:spcPts val="4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542960" algn="ctr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" Target="slide12.xml"/><Relationship Id="rId2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" Target="slide12.xml"/><Relationship Id="rId2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" Target="slide12.xml"/><Relationship Id="rId2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3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0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71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72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_rels/slide7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5.xml.rels><?xml version="1.0" encoding="UTF-8"?>
<Relationships xmlns="http://schemas.openxmlformats.org/package/2006/relationships"><Relationship Id="rId1" Type="http://schemas.openxmlformats.org/officeDocument/2006/relationships/slide" Target="slide10.xml"/><Relationship Id="rId2" Type="http://schemas.openxmlformats.org/officeDocument/2006/relationships/slideLayout" Target="../slideLayouts/slideLayout3.xml"/>
</Relationships>
</file>

<file path=ppt/slides/_rels/slide7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Regulatory Overview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Andy Rodriquez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E-Tag 1.7 – Why?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Several issues brought up to be addressed by several groups: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Losses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PSE Adjustments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Stacking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POR/POD and Source/Sink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Results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Major re-write of entire E-tag specification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Financial and Physical Paths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Paths are more hierarchically arranged to reflect the business model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Identifies Sources, Sinks, PORs, and PODs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2743200" y="624852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Financial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3" name=""/>
          <p:cNvGrpSpPr/>
          <p:nvPr/>
        </p:nvGrpSpPr>
        <p:grpSpPr>
          <a:xfrm>
            <a:off x="2286000" y="3809880"/>
            <a:ext cx="4495680" cy="2285640"/>
            <a:chOff x="2286000" y="3809880"/>
            <a:chExt cx="4495680" cy="2285640"/>
          </a:xfrm>
        </p:grpSpPr>
        <p:sp>
          <p:nvSpPr>
            <p:cNvPr id="454" name=""/>
            <p:cNvSpPr/>
            <p:nvPr/>
          </p:nvSpPr>
          <p:spPr>
            <a:xfrm>
              <a:off x="2286000" y="3809880"/>
              <a:ext cx="2057400" cy="107532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Merchant</a:t>
              </a: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2286000" y="5020200"/>
              <a:ext cx="2057400" cy="1075320"/>
            </a:xfrm>
            <a:prstGeom prst="rect">
              <a:avLst/>
            </a:prstGeom>
            <a:solidFill>
              <a:srgbClr val="ff7c8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Load Server</a:t>
              </a: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4724280" y="3809880"/>
              <a:ext cx="2057400" cy="47016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Source Gen</a:t>
              </a: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4724280" y="5625360"/>
              <a:ext cx="2057400" cy="470160"/>
            </a:xfrm>
            <a:prstGeom prst="rect">
              <a:avLst/>
            </a:prstGeom>
            <a:solidFill>
              <a:srgbClr val="ff7c8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Sink Load</a:t>
              </a: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4724280" y="5020200"/>
              <a:ext cx="2057400" cy="470160"/>
            </a:xfrm>
            <a:prstGeom prst="rect">
              <a:avLst/>
            </a:prstGeom>
            <a:solidFill>
              <a:srgbClr val="ffcccc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Import Wheel</a:t>
              </a: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4724280" y="4415040"/>
              <a:ext cx="2057400" cy="470160"/>
            </a:xfrm>
            <a:prstGeom prst="rect">
              <a:avLst/>
            </a:prstGeom>
            <a:solidFill>
              <a:srgbClr val="ccffcc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Export Wheel</a:t>
              </a: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460" name=""/>
            <p:cNvCxnSpPr>
              <a:stCxn id="456" idx="1"/>
              <a:endCxn id="454" idx="3"/>
            </p:cNvCxnSpPr>
            <p:nvPr/>
          </p:nvCxnSpPr>
          <p:spPr>
            <a:xfrm flipH="1">
              <a:off x="4343040" y="4044960"/>
              <a:ext cx="381600" cy="303120"/>
            </a:xfrm>
            <a:prstGeom prst="straightConnector1">
              <a:avLst/>
            </a:prstGeom>
            <a:ln w="9360">
              <a:solidFill>
                <a:srgbClr val="003366"/>
              </a:solidFill>
              <a:miter/>
              <a:tailEnd len="med" type="triangle" w="med"/>
            </a:ln>
          </p:spPr>
        </p:cxnSp>
        <p:cxnSp>
          <p:nvCxnSpPr>
            <p:cNvPr id="461" name=""/>
            <p:cNvCxnSpPr>
              <a:stCxn id="459" idx="1"/>
              <a:endCxn id="454" idx="3"/>
            </p:cNvCxnSpPr>
            <p:nvPr/>
          </p:nvCxnSpPr>
          <p:spPr>
            <a:xfrm flipH="1" flipV="1">
              <a:off x="4343040" y="4347000"/>
              <a:ext cx="381600" cy="303120"/>
            </a:xfrm>
            <a:prstGeom prst="straightConnector1">
              <a:avLst/>
            </a:prstGeom>
            <a:ln w="9360">
              <a:solidFill>
                <a:srgbClr val="003366"/>
              </a:solidFill>
              <a:miter/>
              <a:tailEnd len="med" type="triangle" w="med"/>
            </a:ln>
          </p:spPr>
        </p:cxnSp>
        <p:cxnSp>
          <p:nvCxnSpPr>
            <p:cNvPr id="462" name=""/>
            <p:cNvCxnSpPr>
              <a:stCxn id="458" idx="1"/>
              <a:endCxn id="455" idx="3"/>
            </p:cNvCxnSpPr>
            <p:nvPr/>
          </p:nvCxnSpPr>
          <p:spPr>
            <a:xfrm flipH="1">
              <a:off x="4343040" y="5255640"/>
              <a:ext cx="381600" cy="303120"/>
            </a:xfrm>
            <a:prstGeom prst="straightConnector1">
              <a:avLst/>
            </a:prstGeom>
            <a:ln w="9360">
              <a:solidFill>
                <a:srgbClr val="003366"/>
              </a:solidFill>
              <a:miter/>
              <a:tailEnd len="med" type="triangle" w="med"/>
            </a:ln>
          </p:spPr>
        </p:cxnSp>
        <p:cxnSp>
          <p:nvCxnSpPr>
            <p:cNvPr id="463" name=""/>
            <p:cNvCxnSpPr>
              <a:stCxn id="457" idx="1"/>
              <a:endCxn id="455" idx="3"/>
            </p:cNvCxnSpPr>
            <p:nvPr/>
          </p:nvCxnSpPr>
          <p:spPr>
            <a:xfrm flipH="1" flipV="1">
              <a:off x="4343040" y="5557680"/>
              <a:ext cx="381600" cy="303120"/>
            </a:xfrm>
            <a:prstGeom prst="straightConnector1">
              <a:avLst/>
            </a:prstGeom>
            <a:ln w="9360">
              <a:solidFill>
                <a:srgbClr val="003366"/>
              </a:solidFill>
              <a:miter/>
              <a:tailEnd len="med" type="triangle" w="med"/>
            </a:ln>
          </p:spPr>
        </p:cxnSp>
      </p:grpSp>
      <p:sp>
        <p:nvSpPr>
          <p:cNvPr id="464" name=""/>
          <p:cNvSpPr/>
          <p:nvPr/>
        </p:nvSpPr>
        <p:spPr>
          <a:xfrm>
            <a:off x="5105520" y="624852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Physical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Profiles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All profiles are more complex – but also more flexible.  Complexity only comes into play when flexibility is used.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PSE issued Adjustments allowed now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All adjustments go through an approval/ confirmation process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7" name=""/>
          <p:cNvGraphicFramePr/>
          <p:nvPr/>
        </p:nvGraphicFramePr>
        <p:xfrm>
          <a:off x="0" y="2057400"/>
          <a:ext cx="9090000" cy="4105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057400"/>
                    <a:ext cx="9090000" cy="410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9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Normal Transaction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0" name=""/>
          <p:cNvGraphicFramePr/>
          <p:nvPr/>
        </p:nvGraphicFramePr>
        <p:xfrm>
          <a:off x="0" y="2057400"/>
          <a:ext cx="9090000" cy="4105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057400"/>
                    <a:ext cx="9090000" cy="410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Curtailment, PSE </a:t>
            </a:r>
            <a:br>
              <a:rPr sz="4400"/>
            </a:b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Adjustment and Reload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Stacking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Both Vertical and Horizontal stacking is supported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This should allow more diverse use of transmission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Stacking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2286000" y="21621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pic>
        <p:nvPicPr>
          <p:cNvPr id="477" name="Slide2" descr=""/>
          <p:cNvPicPr/>
          <p:nvPr/>
        </p:nvPicPr>
        <p:blipFill>
          <a:blip r:embed="rId1"/>
          <a:stretch/>
        </p:blipFill>
        <p:spPr>
          <a:xfrm>
            <a:off x="914400" y="1752480"/>
            <a:ext cx="8001000" cy="4729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Stacking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2286000" y="21621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pic>
        <p:nvPicPr>
          <p:cNvPr id="480" name="Slide1" descr=""/>
          <p:cNvPicPr/>
          <p:nvPr/>
        </p:nvPicPr>
        <p:blipFill>
          <a:blip r:embed="rId1"/>
          <a:stretch/>
        </p:blipFill>
        <p:spPr>
          <a:xfrm>
            <a:off x="762120" y="1730520"/>
            <a:ext cx="8153280" cy="451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Corrections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Allow for changes to tags during the approval process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Cannot completely change tag (i.e., should have same path, etc…)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 Types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Several different defined schedule types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NORMAL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DYNAMIC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EMERGENCY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MRD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LOSS SUPPLY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CAPACITY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Basic Agenda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Review of NERC activities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Review of FERC activities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Open forum discussion on the needs of West Desk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GPE/LSE Approval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Merchant Generator and LSE approve energy production/consumption is accurate and valid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Recovery functions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Several new recovery functions to aid during unforeseen computer problems.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Registration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Developing new Registry with standard POR/POD names, Sources, and Sinks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PSEs will register their sources and sinks, to be approved by host CAs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TPs will register PORs and PODs, based on their tariffs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Technical Landscape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E-Tag 1.7 Impacts to Enron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Training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Most “standard” features will look and act the same as they do today, but the more advanced features will need to be taught to our users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Technology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OATI will be providing this system – unless we elect to write our own or purchase from a different vendor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>
            <a:hlinkClick r:id="rId1" action="ppaction://hlinksldjump"/>
          </p:cNvPr>
          <p:cNvSpPr/>
          <p:nvPr/>
        </p:nvSpPr>
        <p:spPr>
          <a:xfrm>
            <a:off x="0" y="6019920"/>
            <a:ext cx="9144000" cy="8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Technical Landscape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Timing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Current schedule is for November 13 implementation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May be delayed until March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Registration system is still being developed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System testing and training still incomplete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Some TPs and CAs are arguing that they will not be able to modify their back-end systems in time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>
            <a:hlinkClick r:id="rId1" action="ppaction://hlinksldjump"/>
          </p:cNvPr>
          <p:cNvSpPr/>
          <p:nvPr/>
        </p:nvSpPr>
        <p:spPr>
          <a:xfrm>
            <a:off x="0" y="6019920"/>
            <a:ext cx="9144000" cy="8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Technical Landscape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Training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Two training sessions planned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October 3-4 Phoenix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October 10-11 Atlanta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Training will be a four hour session, to be offered at four different times (Wed AM, Wed PM, Thurs AM, Thurs PM)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Vendors will offer demos and training throughout day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>
            <a:hlinkClick r:id="rId1" action="ppaction://hlinksldjump"/>
          </p:cNvPr>
          <p:cNvSpPr/>
          <p:nvPr/>
        </p:nvSpPr>
        <p:spPr>
          <a:xfrm>
            <a:off x="0" y="6019920"/>
            <a:ext cx="9144000" cy="8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FERC ESC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Electronic Scheduling Collaborative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Goal is to eliminate seams through FERC-Approved Business Practices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Facilitate development of standard OASIS, to include the Electronic Scheduling interface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Currently 29 practices described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Guiding the OASIS Standards Collaborative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WSCC feels they have not been represented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Product Timing granularity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must be sold in 15 minute blocks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This does not preclude larger increments, but at a minimum, the TP must allow someone to reserve a 15-minute piece of transmission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OASIS Timing Requirements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Basically identical to 638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NERC Policy 3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NERC Interchange Subcommittee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3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Transfer of Scheduling Rights to Transmission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Attempts to facilitate secondary market for TX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TCs can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Transfer scheduling rights (PSE to PSE transaction)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Reassign transmission (PSE to TP to PSE transaction)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4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Source to Sink Reservation Requirements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that Transmission Requests should be granted based on analysis of Source-to-sink flows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no S/S specified, TP to assume it is POR/POD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5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Releasing unscheduled Firm as NF Capacity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TPs can resell unscheduled Firm as NF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Holders of Firm still have rights, and will displace NF holders if they exercise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6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Decrementing ATC: Available vs. Committed vs. Scheduled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Debate centers on what ATC should be based on: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TTC minus Reservations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TTC minus Pending Schedules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TTC minus Approved Schedules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7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Shifting Transmission Products across time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Allows for TCs to move reservation forward or back up to one hour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8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Stacking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Allows for TCs to use several different reservations to schedule their transaction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9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Source to Sink Evaluation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Allows for use of non-S/S transmission to support S/S transaction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S/S match, approve schedule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S/S do not match but no constraint, approve schedule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S/S do not match but constraint, deny schedule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Flow based systems work on FG coverage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10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Energy Product Timing Granularity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Energy product must be sold in 15 minute blocks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This does not preclude larger increments, but at a minimum, the merchant/LSE must allow someone to schedule a 15-minute piece of supply/demand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11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Transaction Types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Dynamic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Emergency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Loss Supply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MRD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Normal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 few others, but they probably need to be removed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12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Generator Ramping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10 minute straddle ramping with block accounting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Lager ramps must be accomplished through multiple ramps (i.e., multiple inflection points)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Policy 3 Implementation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Charles Yeung (Chair of NERC IS) has been working with WSCC OC and ISAS to get WSCC up to speed on tagging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WSCC is currently non-compliant with Policy 3, and is asking for waivers/ exemptions from requirements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13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Request Submission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Interday – 20  minutes with passive approval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Undefined for other scenarios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14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Interchange Authority Evaluations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Missing information can “hold” a schedule, with passive denial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15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 Dissemination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 must be sent to host BAs, SAs, RTOs, and TSPs, as well as PSEs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16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Communication Failures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course of actions when systems fail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BA operation during loss of system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17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Approval Rights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who has rights to approve a transaction at what points in time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PSEs, TSPs, BAs, SAs, RTOs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18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Approval Timing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How quickly approvers must respond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10 minutes on inter-day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Undefined for other scenarios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19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Approval Criteria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What entities may use to approve/deny a schedule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20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Proxy Approval rights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that an entity may transfer their approval rights to another entity (such as an RTO, or other 3</a:t>
            </a:r>
            <a:r>
              <a:rPr b="0" lang="en-US" sz="2800" strike="noStrike" u="none" baseline="30000">
                <a:solidFill>
                  <a:srgbClr val="003366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party)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21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Approval Overrides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that Interchange Authority may override approvals/denials to mitigate communications failures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22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 Status Updating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who receives schedule status changes (all)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Policy 3 Implementation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Issues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 WSCC-wide implementation of real-time tagging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Several entities seem to be stonewalling on this issue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WSCC seems to recognize this as a problem, but feels they cannot pursue aggressively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WSCC does not want to tag all P3-mandated transactions (specifically, they want to be exempt from tagging inadvertent payback and dynamic schedules)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WSCC has several other P3/tagging rules that conflict with NERC rules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23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 Status Timing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when schedule status changes are sent out (ASAP)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24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Real Time Checkout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process for checking out schedules prior to start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25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After the Fact Time Checkout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process for checking out schedules following completion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26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Curtailments and Reloads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Defines terms and rules associated with C &amp; R.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27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One Stop Shopping Coordination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Purchase of source to sink path via one request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28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One Stop Shopping Buy at Market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Purchase of transmission service at time of scheduling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Practice 29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Loss Accounting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Will focus on using EI market for losses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In-Kind within the schedule will not be supported (i.e., 108-106-104-102-100)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Int and Ext can be implemented, but system will not support directly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Summary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Several of these BPs conflict with the way business is done today, both in the East and the West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ESC has agreed that to “fix” the industry, we need to greatly change the way things are done today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we end up with 5 RTOs, these may not really matter (assuming practices will be consistent within the RTO, then seams agreements may solve)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FERC OSC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Fragmented Scheduling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OASIS Phase II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Technical Landscape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815328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Scheduling - OASIS Phase II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Radical changes to electronic scheduling process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Goal is to remove seams through technology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Much more comprehensive process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Not just “Transmission Service”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Will likely incorporate postings, market interface portals, scheduling portals, and congestion management portals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Will likely be several different systems working together, similar to E-Tag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Policy 3 Implementation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Actions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IS has sent chastising letter to WSCC OC, telling them their non-compliance is unacceptable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IS has rejected WSCC variance requests for exemptions for IA, Dynamic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WSCC will likely appeal to the NERC OC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System Architecture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Market Systems (energy markets, auctions, etc…)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Energy Transaction Manager (trading system)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and Ancillary Service Transaction Manager (OASIS)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Scheduling System (new tool, position manager)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 Assembler (new tool, Tag Agent)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Interchange Authority (Tag Authority)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BA Approval (Tag Approval)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Reliability Assessment System (IDC, USF, etc…)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"/>
          <p:cNvSpPr/>
          <p:nvPr/>
        </p:nvSpPr>
        <p:spPr>
          <a:xfrm>
            <a:off x="838080" y="1219320"/>
            <a:ext cx="1905120" cy="685800"/>
          </a:xfrm>
          <a:prstGeom prst="rect">
            <a:avLst/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Transmission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and Ancillary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Service Manager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533520" y="228600"/>
            <a:ext cx="914400" cy="533520"/>
          </a:xfrm>
          <a:prstGeom prst="rect">
            <a:avLst/>
          </a:prstGeom>
          <a:solidFill>
            <a:srgbClr val="00ff0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Market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2133720" y="228600"/>
            <a:ext cx="914400" cy="533520"/>
          </a:xfrm>
          <a:prstGeom prst="rect">
            <a:avLst/>
          </a:prstGeom>
          <a:solidFill>
            <a:srgbClr val="00cc0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FGR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5867280" y="152280"/>
            <a:ext cx="1371600" cy="762120"/>
          </a:xfrm>
          <a:prstGeom prst="rect">
            <a:avLst/>
          </a:prstGeom>
          <a:solidFill>
            <a:srgbClr val="66ff66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Energy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Transaction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System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4495680" y="1219320"/>
            <a:ext cx="1219320" cy="685800"/>
          </a:xfrm>
          <a:prstGeom prst="rect">
            <a:avLst/>
          </a:prstGeom>
          <a:solidFill>
            <a:srgbClr val="ffcc0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Scheduling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System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4343400" y="3352680"/>
            <a:ext cx="1523880" cy="609840"/>
          </a:xfrm>
          <a:prstGeom prst="rect">
            <a:avLst/>
          </a:prstGeom>
          <a:solidFill>
            <a:srgbClr val="cccc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Assembler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6934320" y="2209680"/>
            <a:ext cx="1523880" cy="609840"/>
          </a:xfrm>
          <a:prstGeom prst="ellipse">
            <a:avLst/>
          </a:prstGeom>
          <a:solidFill>
            <a:srgbClr val="ffff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Book Outs</a:t>
            </a:r>
            <a:endParaRPr b="0" lang="en-US" sz="1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4343400" y="2209680"/>
            <a:ext cx="1523880" cy="838440"/>
          </a:xfrm>
          <a:prstGeom prst="ellipse">
            <a:avLst/>
          </a:prstGeom>
          <a:solidFill>
            <a:srgbClr val="ffff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Physical</a:t>
            </a:r>
            <a:endParaRPr b="0" lang="en-US" sz="1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Schedule</a:t>
            </a:r>
            <a:endParaRPr b="0" lang="en-US" sz="1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Fragments</a:t>
            </a:r>
            <a:endParaRPr b="0" lang="en-US" sz="1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78" name=""/>
          <p:cNvCxnSpPr>
            <a:stCxn id="571" idx="2"/>
            <a:endCxn id="570" idx="0"/>
          </p:cNvCxnSpPr>
          <p:nvPr/>
        </p:nvCxnSpPr>
        <p:spPr>
          <a:xfrm>
            <a:off x="990720" y="762120"/>
            <a:ext cx="800640" cy="45792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79" name=""/>
          <p:cNvCxnSpPr>
            <a:stCxn id="572" idx="2"/>
            <a:endCxn id="570" idx="0"/>
          </p:cNvCxnSpPr>
          <p:nvPr/>
        </p:nvCxnSpPr>
        <p:spPr>
          <a:xfrm flipH="1">
            <a:off x="1789920" y="762120"/>
            <a:ext cx="801000" cy="45792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80" name=""/>
          <p:cNvCxnSpPr>
            <a:stCxn id="570" idx="3"/>
            <a:endCxn id="574" idx="1"/>
          </p:cNvCxnSpPr>
          <p:nvPr/>
        </p:nvCxnSpPr>
        <p:spPr>
          <a:xfrm>
            <a:off x="2743200" y="1561680"/>
            <a:ext cx="1753200" cy="108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81" name=""/>
          <p:cNvCxnSpPr>
            <a:stCxn id="573" idx="1"/>
            <a:endCxn id="574" idx="0"/>
          </p:cNvCxnSpPr>
          <p:nvPr/>
        </p:nvCxnSpPr>
        <p:spPr>
          <a:xfrm flipH="1">
            <a:off x="5105160" y="533160"/>
            <a:ext cx="762480" cy="68652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82" name=""/>
          <p:cNvCxnSpPr>
            <a:stCxn id="574" idx="2"/>
            <a:endCxn id="577" idx="0"/>
          </p:cNvCxnSpPr>
          <p:nvPr/>
        </p:nvCxnSpPr>
        <p:spPr>
          <a:xfrm>
            <a:off x="5105160" y="1905120"/>
            <a:ext cx="108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83" name=""/>
          <p:cNvCxnSpPr>
            <a:stCxn id="574" idx="3"/>
            <a:endCxn id="576" idx="1"/>
          </p:cNvCxnSpPr>
          <p:nvPr/>
        </p:nvCxnSpPr>
        <p:spPr>
          <a:xfrm>
            <a:off x="5715000" y="1562040"/>
            <a:ext cx="1443600" cy="737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84" name=""/>
          <p:cNvCxnSpPr>
            <a:stCxn id="577" idx="4"/>
            <a:endCxn id="575" idx="0"/>
          </p:cNvCxnSpPr>
          <p:nvPr/>
        </p:nvCxnSpPr>
        <p:spPr>
          <a:xfrm>
            <a:off x="5105160" y="3048120"/>
            <a:ext cx="108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sp>
        <p:nvSpPr>
          <p:cNvPr id="585" name=""/>
          <p:cNvSpPr/>
          <p:nvPr/>
        </p:nvSpPr>
        <p:spPr>
          <a:xfrm>
            <a:off x="2286000" y="3352680"/>
            <a:ext cx="1523880" cy="609840"/>
          </a:xfrm>
          <a:prstGeom prst="rect">
            <a:avLst/>
          </a:prstGeom>
          <a:solidFill>
            <a:srgbClr val="cccc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Assembler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6400800" y="3352680"/>
            <a:ext cx="1523880" cy="609840"/>
          </a:xfrm>
          <a:prstGeom prst="rect">
            <a:avLst/>
          </a:prstGeom>
          <a:solidFill>
            <a:srgbClr val="cccc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Assembler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87" name=""/>
          <p:cNvCxnSpPr>
            <a:stCxn id="586" idx="1"/>
            <a:endCxn id="575" idx="3"/>
          </p:cNvCxnSpPr>
          <p:nvPr/>
        </p:nvCxnSpPr>
        <p:spPr>
          <a:xfrm flipH="1">
            <a:off x="5866920" y="3657240"/>
            <a:ext cx="534240" cy="1080"/>
          </a:xfrm>
          <a:prstGeom prst="straightConnector1">
            <a:avLst/>
          </a:prstGeom>
          <a:ln w="93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588" name=""/>
          <p:cNvCxnSpPr>
            <a:stCxn id="585" idx="3"/>
            <a:endCxn id="575" idx="1"/>
          </p:cNvCxnSpPr>
          <p:nvPr/>
        </p:nvCxnSpPr>
        <p:spPr>
          <a:xfrm>
            <a:off x="3809880" y="3657240"/>
            <a:ext cx="534240" cy="1080"/>
          </a:xfrm>
          <a:prstGeom prst="straightConnector1">
            <a:avLst/>
          </a:prstGeom>
          <a:ln w="93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589" name=""/>
          <p:cNvSpPr/>
          <p:nvPr/>
        </p:nvSpPr>
        <p:spPr>
          <a:xfrm>
            <a:off x="2286000" y="5181480"/>
            <a:ext cx="1523880" cy="609840"/>
          </a:xfrm>
          <a:prstGeom prst="rect">
            <a:avLst/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Interchange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Authority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228600" y="6095880"/>
            <a:ext cx="1523880" cy="609840"/>
          </a:xfrm>
          <a:prstGeom prst="rect">
            <a:avLst/>
          </a:prstGeom>
          <a:solidFill>
            <a:srgbClr val="ff660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BA Approvals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2286000" y="6095880"/>
            <a:ext cx="1523880" cy="609840"/>
          </a:xfrm>
          <a:prstGeom prst="rect">
            <a:avLst/>
          </a:prstGeom>
          <a:solidFill>
            <a:srgbClr val="ff660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TSP Approvals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4419720" y="6095880"/>
            <a:ext cx="1523880" cy="609840"/>
          </a:xfrm>
          <a:prstGeom prst="rect">
            <a:avLst/>
          </a:prstGeom>
          <a:solidFill>
            <a:srgbClr val="ff660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RAS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93" name=""/>
          <p:cNvCxnSpPr>
            <a:stCxn id="585" idx="2"/>
            <a:endCxn id="594" idx="0"/>
          </p:cNvCxnSpPr>
          <p:nvPr/>
        </p:nvCxnSpPr>
        <p:spPr>
          <a:xfrm>
            <a:off x="3047760" y="3962520"/>
            <a:ext cx="108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cxnSp>
        <p:nvCxnSpPr>
          <p:cNvPr id="595" name=""/>
          <p:cNvCxnSpPr>
            <a:stCxn id="589" idx="2"/>
            <a:endCxn id="590" idx="0"/>
          </p:cNvCxnSpPr>
          <p:nvPr/>
        </p:nvCxnSpPr>
        <p:spPr>
          <a:xfrm flipH="1">
            <a:off x="990360" y="5791320"/>
            <a:ext cx="205776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596" name=""/>
          <p:cNvCxnSpPr>
            <a:stCxn id="589" idx="2"/>
            <a:endCxn id="591" idx="0"/>
          </p:cNvCxnSpPr>
          <p:nvPr/>
        </p:nvCxnSpPr>
        <p:spPr>
          <a:xfrm>
            <a:off x="3047760" y="5791320"/>
            <a:ext cx="108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597" name=""/>
          <p:cNvCxnSpPr>
            <a:stCxn id="589" idx="2"/>
            <a:endCxn id="592" idx="0"/>
          </p:cNvCxnSpPr>
          <p:nvPr/>
        </p:nvCxnSpPr>
        <p:spPr>
          <a:xfrm>
            <a:off x="3048120" y="5791320"/>
            <a:ext cx="213408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594" name=""/>
          <p:cNvSpPr/>
          <p:nvPr/>
        </p:nvSpPr>
        <p:spPr>
          <a:xfrm>
            <a:off x="2286000" y="4267080"/>
            <a:ext cx="1523880" cy="609840"/>
          </a:xfrm>
          <a:prstGeom prst="ellipse">
            <a:avLst/>
          </a:prstGeom>
          <a:solidFill>
            <a:srgbClr val="ffff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Schedule</a:t>
            </a:r>
            <a:endParaRPr b="0" lang="en-US" sz="1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98" name=""/>
          <p:cNvCxnSpPr>
            <a:stCxn id="594" idx="4"/>
            <a:endCxn id="589" idx="0"/>
          </p:cNvCxnSpPr>
          <p:nvPr/>
        </p:nvCxnSpPr>
        <p:spPr>
          <a:xfrm>
            <a:off x="3047760" y="4876920"/>
            <a:ext cx="1080" cy="305280"/>
          </a:xfrm>
          <a:prstGeom prst="straightConnector1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</p:cxnSp>
      <p:sp>
        <p:nvSpPr>
          <p:cNvPr id="599" name=""/>
          <p:cNvSpPr/>
          <p:nvPr/>
        </p:nvSpPr>
        <p:spPr>
          <a:xfrm>
            <a:off x="6248520" y="4876920"/>
            <a:ext cx="2743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Fragmented  Scheduling Basic System Interactions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OASIS Phase II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Traditional functions will still exist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New functionality (AS markets, FGR Auctions, etc…) likely to be handled through “plug in” modules that interface with other components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Scheduling will be accomplished automatically as a function of balancing physical positions across the market (i.e., Frag Scheduling)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Premises of Frag Scheduling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Traders want a commodity, not a specialized product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Should be able to aggregate/disaggregate positions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Should be able to move efficiently between physical and financial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Premises of Frag Scheduling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Operators want a specialized product, not a commodity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Should be able to analyze security impacts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Should be able to unwind efficiently if necessary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Goal for Frag Scheduling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Develop a system that acts as a commodity trading framework that can derive physical schedules from trades (and vice versa) as necessary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Speculative positions should be convertible to physical schedules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Physical schedules should be convertible back to financial positions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8" name="bd05502_" descr=""/>
          <p:cNvPicPr/>
          <p:nvPr/>
        </p:nvPicPr>
        <p:blipFill>
          <a:blip r:embed="rId1"/>
          <a:stretch/>
        </p:blipFill>
        <p:spPr>
          <a:xfrm>
            <a:off x="457200" y="2322360"/>
            <a:ext cx="1905120" cy="17161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09" name=""/>
          <p:cNvGrpSpPr/>
          <p:nvPr/>
        </p:nvGrpSpPr>
        <p:grpSpPr>
          <a:xfrm>
            <a:off x="6020280" y="2322360"/>
            <a:ext cx="2666520" cy="1707840"/>
            <a:chOff x="6020280" y="2322360"/>
            <a:chExt cx="2666520" cy="1707840"/>
          </a:xfrm>
        </p:grpSpPr>
        <p:sp>
          <p:nvSpPr>
            <p:cNvPr id="610" name=""/>
            <p:cNvSpPr/>
            <p:nvPr/>
          </p:nvSpPr>
          <p:spPr>
            <a:xfrm flipH="1">
              <a:off x="6170400" y="2406240"/>
              <a:ext cx="2375280" cy="1530720"/>
            </a:xfrm>
            <a:custGeom>
              <a:avLst/>
              <a:gdLst/>
              <a:ahLst/>
              <a:rect l="l" t="t" r="r" b="b"/>
              <a:pathLst>
                <a:path w="5083" h="3273">
                  <a:moveTo>
                    <a:pt x="0" y="2994"/>
                  </a:moveTo>
                  <a:lnTo>
                    <a:pt x="40" y="348"/>
                  </a:lnTo>
                  <a:lnTo>
                    <a:pt x="3467" y="0"/>
                  </a:lnTo>
                  <a:lnTo>
                    <a:pt x="5083" y="3273"/>
                  </a:lnTo>
                  <a:lnTo>
                    <a:pt x="0" y="2994"/>
                  </a:lnTo>
                  <a:lnTo>
                    <a:pt x="0" y="2994"/>
                  </a:lnTo>
                  <a:close/>
                </a:path>
              </a:pathLst>
            </a:custGeom>
            <a:solidFill>
              <a:srgbClr val="d4f5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 flipH="1">
              <a:off x="7969680" y="2707200"/>
              <a:ext cx="703800" cy="912600"/>
            </a:xfrm>
            <a:custGeom>
              <a:avLst/>
              <a:gdLst/>
              <a:ahLst/>
              <a:rect l="l" t="t" r="r" b="b"/>
              <a:pathLst>
                <a:path w="1506" h="1953">
                  <a:moveTo>
                    <a:pt x="878" y="0"/>
                  </a:moveTo>
                  <a:lnTo>
                    <a:pt x="882" y="6"/>
                  </a:lnTo>
                  <a:lnTo>
                    <a:pt x="886" y="15"/>
                  </a:lnTo>
                  <a:lnTo>
                    <a:pt x="894" y="29"/>
                  </a:lnTo>
                  <a:lnTo>
                    <a:pt x="899" y="42"/>
                  </a:lnTo>
                  <a:lnTo>
                    <a:pt x="911" y="59"/>
                  </a:lnTo>
                  <a:lnTo>
                    <a:pt x="920" y="76"/>
                  </a:lnTo>
                  <a:lnTo>
                    <a:pt x="934" y="99"/>
                  </a:lnTo>
                  <a:lnTo>
                    <a:pt x="945" y="120"/>
                  </a:lnTo>
                  <a:lnTo>
                    <a:pt x="958" y="143"/>
                  </a:lnTo>
                  <a:lnTo>
                    <a:pt x="972" y="164"/>
                  </a:lnTo>
                  <a:lnTo>
                    <a:pt x="987" y="187"/>
                  </a:lnTo>
                  <a:lnTo>
                    <a:pt x="1000" y="207"/>
                  </a:lnTo>
                  <a:lnTo>
                    <a:pt x="1013" y="230"/>
                  </a:lnTo>
                  <a:lnTo>
                    <a:pt x="1027" y="249"/>
                  </a:lnTo>
                  <a:lnTo>
                    <a:pt x="1042" y="268"/>
                  </a:lnTo>
                  <a:lnTo>
                    <a:pt x="1053" y="282"/>
                  </a:lnTo>
                  <a:lnTo>
                    <a:pt x="1065" y="295"/>
                  </a:lnTo>
                  <a:lnTo>
                    <a:pt x="1074" y="304"/>
                  </a:lnTo>
                  <a:lnTo>
                    <a:pt x="1086" y="312"/>
                  </a:lnTo>
                  <a:lnTo>
                    <a:pt x="1101" y="321"/>
                  </a:lnTo>
                  <a:lnTo>
                    <a:pt x="1116" y="327"/>
                  </a:lnTo>
                  <a:lnTo>
                    <a:pt x="1126" y="325"/>
                  </a:lnTo>
                  <a:lnTo>
                    <a:pt x="1133" y="323"/>
                  </a:lnTo>
                  <a:lnTo>
                    <a:pt x="1139" y="321"/>
                  </a:lnTo>
                  <a:lnTo>
                    <a:pt x="1141" y="321"/>
                  </a:lnTo>
                  <a:lnTo>
                    <a:pt x="1196" y="287"/>
                  </a:lnTo>
                  <a:lnTo>
                    <a:pt x="1238" y="373"/>
                  </a:lnTo>
                  <a:lnTo>
                    <a:pt x="1238" y="451"/>
                  </a:lnTo>
                  <a:lnTo>
                    <a:pt x="1240" y="453"/>
                  </a:lnTo>
                  <a:lnTo>
                    <a:pt x="1251" y="468"/>
                  </a:lnTo>
                  <a:lnTo>
                    <a:pt x="1257" y="477"/>
                  </a:lnTo>
                  <a:lnTo>
                    <a:pt x="1266" y="494"/>
                  </a:lnTo>
                  <a:lnTo>
                    <a:pt x="1272" y="504"/>
                  </a:lnTo>
                  <a:lnTo>
                    <a:pt x="1278" y="515"/>
                  </a:lnTo>
                  <a:lnTo>
                    <a:pt x="1283" y="527"/>
                  </a:lnTo>
                  <a:lnTo>
                    <a:pt x="1289" y="542"/>
                  </a:lnTo>
                  <a:lnTo>
                    <a:pt x="1295" y="553"/>
                  </a:lnTo>
                  <a:lnTo>
                    <a:pt x="1300" y="571"/>
                  </a:lnTo>
                  <a:lnTo>
                    <a:pt x="1306" y="586"/>
                  </a:lnTo>
                  <a:lnTo>
                    <a:pt x="1312" y="603"/>
                  </a:lnTo>
                  <a:lnTo>
                    <a:pt x="1318" y="618"/>
                  </a:lnTo>
                  <a:lnTo>
                    <a:pt x="1323" y="635"/>
                  </a:lnTo>
                  <a:lnTo>
                    <a:pt x="1329" y="652"/>
                  </a:lnTo>
                  <a:lnTo>
                    <a:pt x="1337" y="669"/>
                  </a:lnTo>
                  <a:lnTo>
                    <a:pt x="1340" y="683"/>
                  </a:lnTo>
                  <a:lnTo>
                    <a:pt x="1344" y="698"/>
                  </a:lnTo>
                  <a:lnTo>
                    <a:pt x="1348" y="709"/>
                  </a:lnTo>
                  <a:lnTo>
                    <a:pt x="1354" y="721"/>
                  </a:lnTo>
                  <a:lnTo>
                    <a:pt x="1357" y="736"/>
                  </a:lnTo>
                  <a:lnTo>
                    <a:pt x="1361" y="744"/>
                  </a:lnTo>
                  <a:lnTo>
                    <a:pt x="1361" y="747"/>
                  </a:lnTo>
                  <a:lnTo>
                    <a:pt x="1361" y="759"/>
                  </a:lnTo>
                  <a:lnTo>
                    <a:pt x="1363" y="776"/>
                  </a:lnTo>
                  <a:lnTo>
                    <a:pt x="1365" y="802"/>
                  </a:lnTo>
                  <a:lnTo>
                    <a:pt x="1367" y="831"/>
                  </a:lnTo>
                  <a:lnTo>
                    <a:pt x="1371" y="867"/>
                  </a:lnTo>
                  <a:lnTo>
                    <a:pt x="1373" y="907"/>
                  </a:lnTo>
                  <a:lnTo>
                    <a:pt x="1376" y="951"/>
                  </a:lnTo>
                  <a:lnTo>
                    <a:pt x="1378" y="994"/>
                  </a:lnTo>
                  <a:lnTo>
                    <a:pt x="1382" y="1042"/>
                  </a:lnTo>
                  <a:lnTo>
                    <a:pt x="1386" y="1088"/>
                  </a:lnTo>
                  <a:lnTo>
                    <a:pt x="1390" y="1135"/>
                  </a:lnTo>
                  <a:lnTo>
                    <a:pt x="1392" y="1179"/>
                  </a:lnTo>
                  <a:lnTo>
                    <a:pt x="1395" y="1225"/>
                  </a:lnTo>
                  <a:lnTo>
                    <a:pt x="1397" y="1266"/>
                  </a:lnTo>
                  <a:lnTo>
                    <a:pt x="1401" y="1306"/>
                  </a:lnTo>
                  <a:lnTo>
                    <a:pt x="1401" y="1339"/>
                  </a:lnTo>
                  <a:lnTo>
                    <a:pt x="1401" y="1369"/>
                  </a:lnTo>
                  <a:lnTo>
                    <a:pt x="1401" y="1398"/>
                  </a:lnTo>
                  <a:lnTo>
                    <a:pt x="1403" y="1422"/>
                  </a:lnTo>
                  <a:lnTo>
                    <a:pt x="1401" y="1441"/>
                  </a:lnTo>
                  <a:lnTo>
                    <a:pt x="1401" y="1460"/>
                  </a:lnTo>
                  <a:lnTo>
                    <a:pt x="1401" y="1475"/>
                  </a:lnTo>
                  <a:lnTo>
                    <a:pt x="1401" y="1489"/>
                  </a:lnTo>
                  <a:lnTo>
                    <a:pt x="1399" y="1498"/>
                  </a:lnTo>
                  <a:lnTo>
                    <a:pt x="1399" y="1508"/>
                  </a:lnTo>
                  <a:lnTo>
                    <a:pt x="1399" y="1515"/>
                  </a:lnTo>
                  <a:lnTo>
                    <a:pt x="1399" y="1523"/>
                  </a:lnTo>
                  <a:lnTo>
                    <a:pt x="1399" y="1533"/>
                  </a:lnTo>
                  <a:lnTo>
                    <a:pt x="1401" y="1542"/>
                  </a:lnTo>
                  <a:lnTo>
                    <a:pt x="1405" y="1555"/>
                  </a:lnTo>
                  <a:lnTo>
                    <a:pt x="1415" y="1569"/>
                  </a:lnTo>
                  <a:lnTo>
                    <a:pt x="1422" y="1576"/>
                  </a:lnTo>
                  <a:lnTo>
                    <a:pt x="1426" y="1580"/>
                  </a:lnTo>
                  <a:lnTo>
                    <a:pt x="1475" y="1593"/>
                  </a:lnTo>
                  <a:lnTo>
                    <a:pt x="1506" y="1751"/>
                  </a:lnTo>
                  <a:lnTo>
                    <a:pt x="1378" y="1884"/>
                  </a:lnTo>
                  <a:lnTo>
                    <a:pt x="1061" y="1821"/>
                  </a:lnTo>
                  <a:lnTo>
                    <a:pt x="991" y="1736"/>
                  </a:lnTo>
                  <a:lnTo>
                    <a:pt x="987" y="1736"/>
                  </a:lnTo>
                  <a:lnTo>
                    <a:pt x="981" y="1738"/>
                  </a:lnTo>
                  <a:lnTo>
                    <a:pt x="970" y="1742"/>
                  </a:lnTo>
                  <a:lnTo>
                    <a:pt x="958" y="1747"/>
                  </a:lnTo>
                  <a:lnTo>
                    <a:pt x="941" y="1753"/>
                  </a:lnTo>
                  <a:lnTo>
                    <a:pt x="922" y="1759"/>
                  </a:lnTo>
                  <a:lnTo>
                    <a:pt x="899" y="1766"/>
                  </a:lnTo>
                  <a:lnTo>
                    <a:pt x="877" y="1778"/>
                  </a:lnTo>
                  <a:lnTo>
                    <a:pt x="848" y="1785"/>
                  </a:lnTo>
                  <a:lnTo>
                    <a:pt x="820" y="1797"/>
                  </a:lnTo>
                  <a:lnTo>
                    <a:pt x="787" y="1806"/>
                  </a:lnTo>
                  <a:lnTo>
                    <a:pt x="755" y="1818"/>
                  </a:lnTo>
                  <a:lnTo>
                    <a:pt x="717" y="1827"/>
                  </a:lnTo>
                  <a:lnTo>
                    <a:pt x="681" y="1839"/>
                  </a:lnTo>
                  <a:lnTo>
                    <a:pt x="643" y="1850"/>
                  </a:lnTo>
                  <a:lnTo>
                    <a:pt x="605" y="1861"/>
                  </a:lnTo>
                  <a:lnTo>
                    <a:pt x="561" y="1869"/>
                  </a:lnTo>
                  <a:lnTo>
                    <a:pt x="521" y="1879"/>
                  </a:lnTo>
                  <a:lnTo>
                    <a:pt x="477" y="1888"/>
                  </a:lnTo>
                  <a:lnTo>
                    <a:pt x="437" y="1898"/>
                  </a:lnTo>
                  <a:lnTo>
                    <a:pt x="396" y="1905"/>
                  </a:lnTo>
                  <a:lnTo>
                    <a:pt x="358" y="1913"/>
                  </a:lnTo>
                  <a:lnTo>
                    <a:pt x="320" y="1918"/>
                  </a:lnTo>
                  <a:lnTo>
                    <a:pt x="285" y="1926"/>
                  </a:lnTo>
                  <a:lnTo>
                    <a:pt x="251" y="1930"/>
                  </a:lnTo>
                  <a:lnTo>
                    <a:pt x="221" y="1936"/>
                  </a:lnTo>
                  <a:lnTo>
                    <a:pt x="194" y="1939"/>
                  </a:lnTo>
                  <a:lnTo>
                    <a:pt x="173" y="1945"/>
                  </a:lnTo>
                  <a:lnTo>
                    <a:pt x="152" y="1947"/>
                  </a:lnTo>
                  <a:lnTo>
                    <a:pt x="139" y="1949"/>
                  </a:lnTo>
                  <a:lnTo>
                    <a:pt x="131" y="1951"/>
                  </a:lnTo>
                  <a:lnTo>
                    <a:pt x="130" y="1953"/>
                  </a:lnTo>
                  <a:lnTo>
                    <a:pt x="130" y="1949"/>
                  </a:lnTo>
                  <a:lnTo>
                    <a:pt x="131" y="1943"/>
                  </a:lnTo>
                  <a:lnTo>
                    <a:pt x="135" y="1934"/>
                  </a:lnTo>
                  <a:lnTo>
                    <a:pt x="139" y="1924"/>
                  </a:lnTo>
                  <a:lnTo>
                    <a:pt x="139" y="1909"/>
                  </a:lnTo>
                  <a:lnTo>
                    <a:pt x="139" y="1896"/>
                  </a:lnTo>
                  <a:lnTo>
                    <a:pt x="135" y="1880"/>
                  </a:lnTo>
                  <a:lnTo>
                    <a:pt x="130" y="1867"/>
                  </a:lnTo>
                  <a:lnTo>
                    <a:pt x="114" y="1850"/>
                  </a:lnTo>
                  <a:lnTo>
                    <a:pt x="97" y="1835"/>
                  </a:lnTo>
                  <a:lnTo>
                    <a:pt x="78" y="1818"/>
                  </a:lnTo>
                  <a:lnTo>
                    <a:pt x="59" y="1801"/>
                  </a:lnTo>
                  <a:lnTo>
                    <a:pt x="48" y="1789"/>
                  </a:lnTo>
                  <a:lnTo>
                    <a:pt x="38" y="1778"/>
                  </a:lnTo>
                  <a:lnTo>
                    <a:pt x="29" y="1766"/>
                  </a:lnTo>
                  <a:lnTo>
                    <a:pt x="23" y="1755"/>
                  </a:lnTo>
                  <a:lnTo>
                    <a:pt x="16" y="1740"/>
                  </a:lnTo>
                  <a:lnTo>
                    <a:pt x="10" y="1725"/>
                  </a:lnTo>
                  <a:lnTo>
                    <a:pt x="4" y="1707"/>
                  </a:lnTo>
                  <a:lnTo>
                    <a:pt x="4" y="1690"/>
                  </a:lnTo>
                  <a:lnTo>
                    <a:pt x="0" y="1669"/>
                  </a:lnTo>
                  <a:lnTo>
                    <a:pt x="2" y="1648"/>
                  </a:lnTo>
                  <a:lnTo>
                    <a:pt x="2" y="1626"/>
                  </a:lnTo>
                  <a:lnTo>
                    <a:pt x="6" y="1603"/>
                  </a:lnTo>
                  <a:lnTo>
                    <a:pt x="8" y="1576"/>
                  </a:lnTo>
                  <a:lnTo>
                    <a:pt x="12" y="1552"/>
                  </a:lnTo>
                  <a:lnTo>
                    <a:pt x="17" y="1525"/>
                  </a:lnTo>
                  <a:lnTo>
                    <a:pt x="23" y="1498"/>
                  </a:lnTo>
                  <a:lnTo>
                    <a:pt x="27" y="1468"/>
                  </a:lnTo>
                  <a:lnTo>
                    <a:pt x="33" y="1439"/>
                  </a:lnTo>
                  <a:lnTo>
                    <a:pt x="36" y="1409"/>
                  </a:lnTo>
                  <a:lnTo>
                    <a:pt x="42" y="1380"/>
                  </a:lnTo>
                  <a:lnTo>
                    <a:pt x="46" y="1348"/>
                  </a:lnTo>
                  <a:lnTo>
                    <a:pt x="50" y="1318"/>
                  </a:lnTo>
                  <a:lnTo>
                    <a:pt x="52" y="1285"/>
                  </a:lnTo>
                  <a:lnTo>
                    <a:pt x="55" y="1255"/>
                  </a:lnTo>
                  <a:lnTo>
                    <a:pt x="54" y="1221"/>
                  </a:lnTo>
                  <a:lnTo>
                    <a:pt x="52" y="1188"/>
                  </a:lnTo>
                  <a:lnTo>
                    <a:pt x="48" y="1156"/>
                  </a:lnTo>
                  <a:lnTo>
                    <a:pt x="46" y="1128"/>
                  </a:lnTo>
                  <a:lnTo>
                    <a:pt x="40" y="1095"/>
                  </a:lnTo>
                  <a:lnTo>
                    <a:pt x="36" y="1067"/>
                  </a:lnTo>
                  <a:lnTo>
                    <a:pt x="33" y="1038"/>
                  </a:lnTo>
                  <a:lnTo>
                    <a:pt x="29" y="1015"/>
                  </a:lnTo>
                  <a:lnTo>
                    <a:pt x="23" y="991"/>
                  </a:lnTo>
                  <a:lnTo>
                    <a:pt x="19" y="970"/>
                  </a:lnTo>
                  <a:lnTo>
                    <a:pt x="14" y="951"/>
                  </a:lnTo>
                  <a:lnTo>
                    <a:pt x="12" y="936"/>
                  </a:lnTo>
                  <a:lnTo>
                    <a:pt x="6" y="922"/>
                  </a:lnTo>
                  <a:lnTo>
                    <a:pt x="4" y="913"/>
                  </a:lnTo>
                  <a:lnTo>
                    <a:pt x="4" y="907"/>
                  </a:lnTo>
                  <a:lnTo>
                    <a:pt x="4" y="903"/>
                  </a:lnTo>
                  <a:lnTo>
                    <a:pt x="6" y="896"/>
                  </a:lnTo>
                  <a:lnTo>
                    <a:pt x="8" y="882"/>
                  </a:lnTo>
                  <a:lnTo>
                    <a:pt x="14" y="865"/>
                  </a:lnTo>
                  <a:lnTo>
                    <a:pt x="17" y="842"/>
                  </a:lnTo>
                  <a:lnTo>
                    <a:pt x="25" y="820"/>
                  </a:lnTo>
                  <a:lnTo>
                    <a:pt x="33" y="791"/>
                  </a:lnTo>
                  <a:lnTo>
                    <a:pt x="44" y="764"/>
                  </a:lnTo>
                  <a:lnTo>
                    <a:pt x="54" y="732"/>
                  </a:lnTo>
                  <a:lnTo>
                    <a:pt x="65" y="700"/>
                  </a:lnTo>
                  <a:lnTo>
                    <a:pt x="78" y="668"/>
                  </a:lnTo>
                  <a:lnTo>
                    <a:pt x="93" y="635"/>
                  </a:lnTo>
                  <a:lnTo>
                    <a:pt x="107" y="601"/>
                  </a:lnTo>
                  <a:lnTo>
                    <a:pt x="124" y="569"/>
                  </a:lnTo>
                  <a:lnTo>
                    <a:pt x="141" y="538"/>
                  </a:lnTo>
                  <a:lnTo>
                    <a:pt x="160" y="510"/>
                  </a:lnTo>
                  <a:lnTo>
                    <a:pt x="177" y="479"/>
                  </a:lnTo>
                  <a:lnTo>
                    <a:pt x="196" y="453"/>
                  </a:lnTo>
                  <a:lnTo>
                    <a:pt x="215" y="428"/>
                  </a:lnTo>
                  <a:lnTo>
                    <a:pt x="236" y="407"/>
                  </a:lnTo>
                  <a:lnTo>
                    <a:pt x="257" y="384"/>
                  </a:lnTo>
                  <a:lnTo>
                    <a:pt x="278" y="365"/>
                  </a:lnTo>
                  <a:lnTo>
                    <a:pt x="301" y="346"/>
                  </a:lnTo>
                  <a:lnTo>
                    <a:pt x="323" y="331"/>
                  </a:lnTo>
                  <a:lnTo>
                    <a:pt x="344" y="314"/>
                  </a:lnTo>
                  <a:lnTo>
                    <a:pt x="367" y="301"/>
                  </a:lnTo>
                  <a:lnTo>
                    <a:pt x="388" y="285"/>
                  </a:lnTo>
                  <a:lnTo>
                    <a:pt x="411" y="274"/>
                  </a:lnTo>
                  <a:lnTo>
                    <a:pt x="432" y="261"/>
                  </a:lnTo>
                  <a:lnTo>
                    <a:pt x="455" y="249"/>
                  </a:lnTo>
                  <a:lnTo>
                    <a:pt x="477" y="238"/>
                  </a:lnTo>
                  <a:lnTo>
                    <a:pt x="500" y="228"/>
                  </a:lnTo>
                  <a:lnTo>
                    <a:pt x="519" y="217"/>
                  </a:lnTo>
                  <a:lnTo>
                    <a:pt x="540" y="206"/>
                  </a:lnTo>
                  <a:lnTo>
                    <a:pt x="561" y="196"/>
                  </a:lnTo>
                  <a:lnTo>
                    <a:pt x="582" y="187"/>
                  </a:lnTo>
                  <a:lnTo>
                    <a:pt x="599" y="177"/>
                  </a:lnTo>
                  <a:lnTo>
                    <a:pt x="618" y="169"/>
                  </a:lnTo>
                  <a:lnTo>
                    <a:pt x="633" y="160"/>
                  </a:lnTo>
                  <a:lnTo>
                    <a:pt x="650" y="154"/>
                  </a:lnTo>
                  <a:lnTo>
                    <a:pt x="664" y="147"/>
                  </a:lnTo>
                  <a:lnTo>
                    <a:pt x="677" y="141"/>
                  </a:lnTo>
                  <a:lnTo>
                    <a:pt x="687" y="135"/>
                  </a:lnTo>
                  <a:lnTo>
                    <a:pt x="698" y="133"/>
                  </a:lnTo>
                  <a:lnTo>
                    <a:pt x="711" y="126"/>
                  </a:lnTo>
                  <a:lnTo>
                    <a:pt x="717" y="126"/>
                  </a:lnTo>
                  <a:lnTo>
                    <a:pt x="728" y="80"/>
                  </a:lnTo>
                  <a:lnTo>
                    <a:pt x="732" y="78"/>
                  </a:lnTo>
                  <a:lnTo>
                    <a:pt x="747" y="76"/>
                  </a:lnTo>
                  <a:lnTo>
                    <a:pt x="757" y="72"/>
                  </a:lnTo>
                  <a:lnTo>
                    <a:pt x="770" y="71"/>
                  </a:lnTo>
                  <a:lnTo>
                    <a:pt x="782" y="65"/>
                  </a:lnTo>
                  <a:lnTo>
                    <a:pt x="799" y="59"/>
                  </a:lnTo>
                  <a:lnTo>
                    <a:pt x="814" y="50"/>
                  </a:lnTo>
                  <a:lnTo>
                    <a:pt x="829" y="40"/>
                  </a:lnTo>
                  <a:lnTo>
                    <a:pt x="840" y="29"/>
                  </a:lnTo>
                  <a:lnTo>
                    <a:pt x="854" y="21"/>
                  </a:lnTo>
                  <a:lnTo>
                    <a:pt x="863" y="10"/>
                  </a:lnTo>
                  <a:lnTo>
                    <a:pt x="871" y="4"/>
                  </a:lnTo>
                  <a:lnTo>
                    <a:pt x="875" y="0"/>
                  </a:lnTo>
                  <a:lnTo>
                    <a:pt x="878" y="0"/>
                  </a:lnTo>
                  <a:lnTo>
                    <a:pt x="878" y="0"/>
                  </a:lnTo>
                  <a:close/>
                </a:path>
              </a:pathLst>
            </a:custGeom>
            <a:solidFill>
              <a:srgbClr val="cfd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 flipH="1">
              <a:off x="7854840" y="2419200"/>
              <a:ext cx="435600" cy="461880"/>
            </a:xfrm>
            <a:custGeom>
              <a:avLst/>
              <a:gdLst/>
              <a:ahLst/>
              <a:rect l="l" t="t" r="r" b="b"/>
              <a:pathLst>
                <a:path w="933" h="989">
                  <a:moveTo>
                    <a:pt x="933" y="131"/>
                  </a:moveTo>
                  <a:lnTo>
                    <a:pt x="933" y="133"/>
                  </a:lnTo>
                  <a:lnTo>
                    <a:pt x="933" y="145"/>
                  </a:lnTo>
                  <a:lnTo>
                    <a:pt x="933" y="150"/>
                  </a:lnTo>
                  <a:lnTo>
                    <a:pt x="933" y="160"/>
                  </a:lnTo>
                  <a:lnTo>
                    <a:pt x="933" y="169"/>
                  </a:lnTo>
                  <a:lnTo>
                    <a:pt x="933" y="181"/>
                  </a:lnTo>
                  <a:lnTo>
                    <a:pt x="929" y="192"/>
                  </a:lnTo>
                  <a:lnTo>
                    <a:pt x="927" y="204"/>
                  </a:lnTo>
                  <a:lnTo>
                    <a:pt x="925" y="217"/>
                  </a:lnTo>
                  <a:lnTo>
                    <a:pt x="925" y="230"/>
                  </a:lnTo>
                  <a:lnTo>
                    <a:pt x="923" y="244"/>
                  </a:lnTo>
                  <a:lnTo>
                    <a:pt x="923" y="259"/>
                  </a:lnTo>
                  <a:lnTo>
                    <a:pt x="920" y="272"/>
                  </a:lnTo>
                  <a:lnTo>
                    <a:pt x="918" y="287"/>
                  </a:lnTo>
                  <a:lnTo>
                    <a:pt x="914" y="299"/>
                  </a:lnTo>
                  <a:lnTo>
                    <a:pt x="910" y="312"/>
                  </a:lnTo>
                  <a:lnTo>
                    <a:pt x="906" y="325"/>
                  </a:lnTo>
                  <a:lnTo>
                    <a:pt x="904" y="339"/>
                  </a:lnTo>
                  <a:lnTo>
                    <a:pt x="899" y="348"/>
                  </a:lnTo>
                  <a:lnTo>
                    <a:pt x="897" y="360"/>
                  </a:lnTo>
                  <a:lnTo>
                    <a:pt x="891" y="371"/>
                  </a:lnTo>
                  <a:lnTo>
                    <a:pt x="887" y="382"/>
                  </a:lnTo>
                  <a:lnTo>
                    <a:pt x="880" y="398"/>
                  </a:lnTo>
                  <a:lnTo>
                    <a:pt x="876" y="411"/>
                  </a:lnTo>
                  <a:lnTo>
                    <a:pt x="870" y="420"/>
                  </a:lnTo>
                  <a:lnTo>
                    <a:pt x="870" y="424"/>
                  </a:lnTo>
                  <a:lnTo>
                    <a:pt x="823" y="445"/>
                  </a:lnTo>
                  <a:lnTo>
                    <a:pt x="828" y="641"/>
                  </a:lnTo>
                  <a:lnTo>
                    <a:pt x="786" y="641"/>
                  </a:lnTo>
                  <a:lnTo>
                    <a:pt x="752" y="635"/>
                  </a:lnTo>
                  <a:lnTo>
                    <a:pt x="709" y="681"/>
                  </a:lnTo>
                  <a:lnTo>
                    <a:pt x="623" y="681"/>
                  </a:lnTo>
                  <a:lnTo>
                    <a:pt x="663" y="761"/>
                  </a:lnTo>
                  <a:lnTo>
                    <a:pt x="663" y="766"/>
                  </a:lnTo>
                  <a:lnTo>
                    <a:pt x="661" y="770"/>
                  </a:lnTo>
                  <a:lnTo>
                    <a:pt x="659" y="780"/>
                  </a:lnTo>
                  <a:lnTo>
                    <a:pt x="653" y="789"/>
                  </a:lnTo>
                  <a:lnTo>
                    <a:pt x="650" y="804"/>
                  </a:lnTo>
                  <a:lnTo>
                    <a:pt x="642" y="820"/>
                  </a:lnTo>
                  <a:lnTo>
                    <a:pt x="636" y="837"/>
                  </a:lnTo>
                  <a:lnTo>
                    <a:pt x="631" y="854"/>
                  </a:lnTo>
                  <a:lnTo>
                    <a:pt x="625" y="871"/>
                  </a:lnTo>
                  <a:lnTo>
                    <a:pt x="619" y="884"/>
                  </a:lnTo>
                  <a:lnTo>
                    <a:pt x="617" y="896"/>
                  </a:lnTo>
                  <a:lnTo>
                    <a:pt x="615" y="903"/>
                  </a:lnTo>
                  <a:lnTo>
                    <a:pt x="615" y="907"/>
                  </a:lnTo>
                  <a:lnTo>
                    <a:pt x="612" y="909"/>
                  </a:lnTo>
                  <a:lnTo>
                    <a:pt x="602" y="913"/>
                  </a:lnTo>
                  <a:lnTo>
                    <a:pt x="593" y="915"/>
                  </a:lnTo>
                  <a:lnTo>
                    <a:pt x="583" y="917"/>
                  </a:lnTo>
                  <a:lnTo>
                    <a:pt x="572" y="915"/>
                  </a:lnTo>
                  <a:lnTo>
                    <a:pt x="558" y="915"/>
                  </a:lnTo>
                  <a:lnTo>
                    <a:pt x="539" y="907"/>
                  </a:lnTo>
                  <a:lnTo>
                    <a:pt x="520" y="901"/>
                  </a:lnTo>
                  <a:lnTo>
                    <a:pt x="501" y="892"/>
                  </a:lnTo>
                  <a:lnTo>
                    <a:pt x="484" y="886"/>
                  </a:lnTo>
                  <a:lnTo>
                    <a:pt x="467" y="877"/>
                  </a:lnTo>
                  <a:lnTo>
                    <a:pt x="456" y="871"/>
                  </a:lnTo>
                  <a:lnTo>
                    <a:pt x="446" y="867"/>
                  </a:lnTo>
                  <a:lnTo>
                    <a:pt x="444" y="867"/>
                  </a:lnTo>
                  <a:lnTo>
                    <a:pt x="342" y="989"/>
                  </a:lnTo>
                  <a:lnTo>
                    <a:pt x="0" y="772"/>
                  </a:lnTo>
                  <a:lnTo>
                    <a:pt x="0" y="768"/>
                  </a:lnTo>
                  <a:lnTo>
                    <a:pt x="3" y="763"/>
                  </a:lnTo>
                  <a:lnTo>
                    <a:pt x="7" y="753"/>
                  </a:lnTo>
                  <a:lnTo>
                    <a:pt x="15" y="742"/>
                  </a:lnTo>
                  <a:lnTo>
                    <a:pt x="20" y="725"/>
                  </a:lnTo>
                  <a:lnTo>
                    <a:pt x="30" y="707"/>
                  </a:lnTo>
                  <a:lnTo>
                    <a:pt x="41" y="688"/>
                  </a:lnTo>
                  <a:lnTo>
                    <a:pt x="53" y="669"/>
                  </a:lnTo>
                  <a:lnTo>
                    <a:pt x="62" y="647"/>
                  </a:lnTo>
                  <a:lnTo>
                    <a:pt x="74" y="624"/>
                  </a:lnTo>
                  <a:lnTo>
                    <a:pt x="83" y="601"/>
                  </a:lnTo>
                  <a:lnTo>
                    <a:pt x="95" y="578"/>
                  </a:lnTo>
                  <a:lnTo>
                    <a:pt x="104" y="555"/>
                  </a:lnTo>
                  <a:lnTo>
                    <a:pt x="114" y="533"/>
                  </a:lnTo>
                  <a:lnTo>
                    <a:pt x="121" y="510"/>
                  </a:lnTo>
                  <a:lnTo>
                    <a:pt x="131" y="493"/>
                  </a:lnTo>
                  <a:lnTo>
                    <a:pt x="135" y="472"/>
                  </a:lnTo>
                  <a:lnTo>
                    <a:pt x="138" y="453"/>
                  </a:lnTo>
                  <a:lnTo>
                    <a:pt x="142" y="432"/>
                  </a:lnTo>
                  <a:lnTo>
                    <a:pt x="148" y="413"/>
                  </a:lnTo>
                  <a:lnTo>
                    <a:pt x="152" y="394"/>
                  </a:lnTo>
                  <a:lnTo>
                    <a:pt x="155" y="377"/>
                  </a:lnTo>
                  <a:lnTo>
                    <a:pt x="159" y="360"/>
                  </a:lnTo>
                  <a:lnTo>
                    <a:pt x="165" y="346"/>
                  </a:lnTo>
                  <a:lnTo>
                    <a:pt x="167" y="329"/>
                  </a:lnTo>
                  <a:lnTo>
                    <a:pt x="169" y="318"/>
                  </a:lnTo>
                  <a:lnTo>
                    <a:pt x="171" y="304"/>
                  </a:lnTo>
                  <a:lnTo>
                    <a:pt x="174" y="297"/>
                  </a:lnTo>
                  <a:lnTo>
                    <a:pt x="176" y="284"/>
                  </a:lnTo>
                  <a:lnTo>
                    <a:pt x="178" y="280"/>
                  </a:lnTo>
                  <a:lnTo>
                    <a:pt x="268" y="6"/>
                  </a:lnTo>
                  <a:lnTo>
                    <a:pt x="729" y="0"/>
                  </a:lnTo>
                  <a:lnTo>
                    <a:pt x="933" y="131"/>
                  </a:lnTo>
                  <a:lnTo>
                    <a:pt x="933" y="131"/>
                  </a:lnTo>
                  <a:close/>
                </a:path>
              </a:pathLst>
            </a:custGeom>
            <a:solidFill>
              <a:srgbClr val="e8c2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 flipH="1">
              <a:off x="6096240" y="3742560"/>
              <a:ext cx="2474280" cy="287640"/>
            </a:xfrm>
            <a:custGeom>
              <a:avLst/>
              <a:gdLst/>
              <a:ahLst/>
              <a:rect l="l" t="t" r="r" b="b"/>
              <a:pathLst>
                <a:path w="5294" h="616">
                  <a:moveTo>
                    <a:pt x="0" y="162"/>
                  </a:moveTo>
                  <a:lnTo>
                    <a:pt x="3054" y="0"/>
                  </a:lnTo>
                  <a:lnTo>
                    <a:pt x="4514" y="127"/>
                  </a:lnTo>
                  <a:lnTo>
                    <a:pt x="5294" y="462"/>
                  </a:lnTo>
                  <a:lnTo>
                    <a:pt x="2775" y="616"/>
                  </a:lnTo>
                  <a:lnTo>
                    <a:pt x="0" y="162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c7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 flipH="1">
              <a:off x="7320600" y="3810960"/>
              <a:ext cx="853200" cy="181080"/>
            </a:xfrm>
            <a:custGeom>
              <a:avLst/>
              <a:gdLst/>
              <a:ahLst/>
              <a:rect l="l" t="t" r="r" b="b"/>
              <a:pathLst>
                <a:path w="1825" h="388">
                  <a:moveTo>
                    <a:pt x="259" y="0"/>
                  </a:moveTo>
                  <a:lnTo>
                    <a:pt x="0" y="42"/>
                  </a:lnTo>
                  <a:lnTo>
                    <a:pt x="567" y="210"/>
                  </a:lnTo>
                  <a:lnTo>
                    <a:pt x="379" y="274"/>
                  </a:lnTo>
                  <a:lnTo>
                    <a:pt x="785" y="308"/>
                  </a:lnTo>
                  <a:lnTo>
                    <a:pt x="778" y="308"/>
                  </a:lnTo>
                  <a:lnTo>
                    <a:pt x="763" y="308"/>
                  </a:lnTo>
                  <a:lnTo>
                    <a:pt x="751" y="308"/>
                  </a:lnTo>
                  <a:lnTo>
                    <a:pt x="740" y="312"/>
                  </a:lnTo>
                  <a:lnTo>
                    <a:pt x="727" y="314"/>
                  </a:lnTo>
                  <a:lnTo>
                    <a:pt x="715" y="318"/>
                  </a:lnTo>
                  <a:lnTo>
                    <a:pt x="702" y="318"/>
                  </a:lnTo>
                  <a:lnTo>
                    <a:pt x="690" y="322"/>
                  </a:lnTo>
                  <a:lnTo>
                    <a:pt x="679" y="324"/>
                  </a:lnTo>
                  <a:lnTo>
                    <a:pt x="673" y="327"/>
                  </a:lnTo>
                  <a:lnTo>
                    <a:pt x="658" y="333"/>
                  </a:lnTo>
                  <a:lnTo>
                    <a:pt x="656" y="341"/>
                  </a:lnTo>
                  <a:lnTo>
                    <a:pt x="660" y="345"/>
                  </a:lnTo>
                  <a:lnTo>
                    <a:pt x="668" y="348"/>
                  </a:lnTo>
                  <a:lnTo>
                    <a:pt x="677" y="352"/>
                  </a:lnTo>
                  <a:lnTo>
                    <a:pt x="690" y="358"/>
                  </a:lnTo>
                  <a:lnTo>
                    <a:pt x="706" y="362"/>
                  </a:lnTo>
                  <a:lnTo>
                    <a:pt x="725" y="365"/>
                  </a:lnTo>
                  <a:lnTo>
                    <a:pt x="744" y="369"/>
                  </a:lnTo>
                  <a:lnTo>
                    <a:pt x="766" y="375"/>
                  </a:lnTo>
                  <a:lnTo>
                    <a:pt x="789" y="377"/>
                  </a:lnTo>
                  <a:lnTo>
                    <a:pt x="814" y="381"/>
                  </a:lnTo>
                  <a:lnTo>
                    <a:pt x="839" y="383"/>
                  </a:lnTo>
                  <a:lnTo>
                    <a:pt x="865" y="386"/>
                  </a:lnTo>
                  <a:lnTo>
                    <a:pt x="892" y="386"/>
                  </a:lnTo>
                  <a:lnTo>
                    <a:pt x="920" y="388"/>
                  </a:lnTo>
                  <a:lnTo>
                    <a:pt x="947" y="388"/>
                  </a:lnTo>
                  <a:lnTo>
                    <a:pt x="976" y="388"/>
                  </a:lnTo>
                  <a:lnTo>
                    <a:pt x="1000" y="386"/>
                  </a:lnTo>
                  <a:lnTo>
                    <a:pt x="1027" y="384"/>
                  </a:lnTo>
                  <a:lnTo>
                    <a:pt x="1052" y="381"/>
                  </a:lnTo>
                  <a:lnTo>
                    <a:pt x="1078" y="377"/>
                  </a:lnTo>
                  <a:lnTo>
                    <a:pt x="1099" y="371"/>
                  </a:lnTo>
                  <a:lnTo>
                    <a:pt x="1122" y="367"/>
                  </a:lnTo>
                  <a:lnTo>
                    <a:pt x="1143" y="362"/>
                  </a:lnTo>
                  <a:lnTo>
                    <a:pt x="1164" y="360"/>
                  </a:lnTo>
                  <a:lnTo>
                    <a:pt x="1179" y="354"/>
                  </a:lnTo>
                  <a:lnTo>
                    <a:pt x="1196" y="348"/>
                  </a:lnTo>
                  <a:lnTo>
                    <a:pt x="1207" y="345"/>
                  </a:lnTo>
                  <a:lnTo>
                    <a:pt x="1221" y="341"/>
                  </a:lnTo>
                  <a:lnTo>
                    <a:pt x="1230" y="335"/>
                  </a:lnTo>
                  <a:lnTo>
                    <a:pt x="1238" y="335"/>
                  </a:lnTo>
                  <a:lnTo>
                    <a:pt x="1242" y="335"/>
                  </a:lnTo>
                  <a:lnTo>
                    <a:pt x="1244" y="335"/>
                  </a:lnTo>
                  <a:lnTo>
                    <a:pt x="1825" y="270"/>
                  </a:lnTo>
                  <a:lnTo>
                    <a:pt x="1339" y="111"/>
                  </a:lnTo>
                  <a:lnTo>
                    <a:pt x="259" y="0"/>
                  </a:lnTo>
                  <a:lnTo>
                    <a:pt x="259" y="0"/>
                  </a:lnTo>
                  <a:close/>
                </a:path>
              </a:pathLst>
            </a:custGeom>
            <a:solidFill>
              <a:srgbClr val="9cbbe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 flipH="1">
              <a:off x="6297840" y="3761280"/>
              <a:ext cx="1260000" cy="214920"/>
            </a:xfrm>
            <a:custGeom>
              <a:avLst/>
              <a:gdLst/>
              <a:ahLst/>
              <a:rect l="l" t="t" r="r" b="b"/>
              <a:pathLst>
                <a:path w="2695" h="460">
                  <a:moveTo>
                    <a:pt x="654" y="42"/>
                  </a:moveTo>
                  <a:lnTo>
                    <a:pt x="239" y="42"/>
                  </a:lnTo>
                  <a:lnTo>
                    <a:pt x="368" y="0"/>
                  </a:lnTo>
                  <a:lnTo>
                    <a:pt x="0" y="0"/>
                  </a:lnTo>
                  <a:lnTo>
                    <a:pt x="135" y="46"/>
                  </a:lnTo>
                  <a:lnTo>
                    <a:pt x="61" y="97"/>
                  </a:lnTo>
                  <a:lnTo>
                    <a:pt x="433" y="186"/>
                  </a:lnTo>
                  <a:lnTo>
                    <a:pt x="608" y="217"/>
                  </a:lnTo>
                  <a:lnTo>
                    <a:pt x="1060" y="236"/>
                  </a:lnTo>
                  <a:lnTo>
                    <a:pt x="762" y="266"/>
                  </a:lnTo>
                  <a:lnTo>
                    <a:pt x="528" y="297"/>
                  </a:lnTo>
                  <a:lnTo>
                    <a:pt x="1076" y="422"/>
                  </a:lnTo>
                  <a:lnTo>
                    <a:pt x="1566" y="388"/>
                  </a:lnTo>
                  <a:lnTo>
                    <a:pt x="2060" y="460"/>
                  </a:lnTo>
                  <a:lnTo>
                    <a:pt x="2695" y="422"/>
                  </a:lnTo>
                  <a:lnTo>
                    <a:pt x="2556" y="361"/>
                  </a:lnTo>
                  <a:lnTo>
                    <a:pt x="2227" y="335"/>
                  </a:lnTo>
                  <a:lnTo>
                    <a:pt x="1826" y="319"/>
                  </a:lnTo>
                  <a:lnTo>
                    <a:pt x="1594" y="27"/>
                  </a:lnTo>
                  <a:lnTo>
                    <a:pt x="654" y="42"/>
                  </a:lnTo>
                  <a:lnTo>
                    <a:pt x="654" y="42"/>
                  </a:lnTo>
                  <a:close/>
                </a:path>
              </a:pathLst>
            </a:custGeom>
            <a:solidFill>
              <a:srgbClr val="9cbbe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 flipH="1">
              <a:off x="6839280" y="2971080"/>
              <a:ext cx="885240" cy="803160"/>
            </a:xfrm>
            <a:custGeom>
              <a:avLst/>
              <a:gdLst/>
              <a:ahLst/>
              <a:rect l="l" t="t" r="r" b="b"/>
              <a:pathLst>
                <a:path w="1894" h="1718">
                  <a:moveTo>
                    <a:pt x="852" y="30"/>
                  </a:moveTo>
                  <a:lnTo>
                    <a:pt x="783" y="0"/>
                  </a:lnTo>
                  <a:lnTo>
                    <a:pt x="780" y="4"/>
                  </a:lnTo>
                  <a:lnTo>
                    <a:pt x="772" y="19"/>
                  </a:lnTo>
                  <a:lnTo>
                    <a:pt x="759" y="38"/>
                  </a:lnTo>
                  <a:lnTo>
                    <a:pt x="744" y="57"/>
                  </a:lnTo>
                  <a:lnTo>
                    <a:pt x="734" y="61"/>
                  </a:lnTo>
                  <a:lnTo>
                    <a:pt x="725" y="66"/>
                  </a:lnTo>
                  <a:lnTo>
                    <a:pt x="713" y="68"/>
                  </a:lnTo>
                  <a:lnTo>
                    <a:pt x="706" y="72"/>
                  </a:lnTo>
                  <a:lnTo>
                    <a:pt x="690" y="74"/>
                  </a:lnTo>
                  <a:lnTo>
                    <a:pt x="687" y="76"/>
                  </a:lnTo>
                  <a:lnTo>
                    <a:pt x="664" y="104"/>
                  </a:lnTo>
                  <a:lnTo>
                    <a:pt x="660" y="103"/>
                  </a:lnTo>
                  <a:lnTo>
                    <a:pt x="656" y="103"/>
                  </a:lnTo>
                  <a:lnTo>
                    <a:pt x="645" y="103"/>
                  </a:lnTo>
                  <a:lnTo>
                    <a:pt x="633" y="104"/>
                  </a:lnTo>
                  <a:lnTo>
                    <a:pt x="624" y="104"/>
                  </a:lnTo>
                  <a:lnTo>
                    <a:pt x="614" y="104"/>
                  </a:lnTo>
                  <a:lnTo>
                    <a:pt x="603" y="106"/>
                  </a:lnTo>
                  <a:lnTo>
                    <a:pt x="592" y="110"/>
                  </a:lnTo>
                  <a:lnTo>
                    <a:pt x="578" y="112"/>
                  </a:lnTo>
                  <a:lnTo>
                    <a:pt x="565" y="116"/>
                  </a:lnTo>
                  <a:lnTo>
                    <a:pt x="548" y="120"/>
                  </a:lnTo>
                  <a:lnTo>
                    <a:pt x="533" y="125"/>
                  </a:lnTo>
                  <a:lnTo>
                    <a:pt x="510" y="129"/>
                  </a:lnTo>
                  <a:lnTo>
                    <a:pt x="489" y="135"/>
                  </a:lnTo>
                  <a:lnTo>
                    <a:pt x="466" y="142"/>
                  </a:lnTo>
                  <a:lnTo>
                    <a:pt x="445" y="150"/>
                  </a:lnTo>
                  <a:lnTo>
                    <a:pt x="420" y="158"/>
                  </a:lnTo>
                  <a:lnTo>
                    <a:pt x="396" y="167"/>
                  </a:lnTo>
                  <a:lnTo>
                    <a:pt x="371" y="177"/>
                  </a:lnTo>
                  <a:lnTo>
                    <a:pt x="348" y="188"/>
                  </a:lnTo>
                  <a:lnTo>
                    <a:pt x="322" y="198"/>
                  </a:lnTo>
                  <a:lnTo>
                    <a:pt x="297" y="207"/>
                  </a:lnTo>
                  <a:lnTo>
                    <a:pt x="274" y="217"/>
                  </a:lnTo>
                  <a:lnTo>
                    <a:pt x="253" y="228"/>
                  </a:lnTo>
                  <a:lnTo>
                    <a:pt x="230" y="237"/>
                  </a:lnTo>
                  <a:lnTo>
                    <a:pt x="211" y="249"/>
                  </a:lnTo>
                  <a:lnTo>
                    <a:pt x="194" y="258"/>
                  </a:lnTo>
                  <a:lnTo>
                    <a:pt x="179" y="270"/>
                  </a:lnTo>
                  <a:lnTo>
                    <a:pt x="162" y="277"/>
                  </a:lnTo>
                  <a:lnTo>
                    <a:pt x="151" y="289"/>
                  </a:lnTo>
                  <a:lnTo>
                    <a:pt x="139" y="296"/>
                  </a:lnTo>
                  <a:lnTo>
                    <a:pt x="132" y="308"/>
                  </a:lnTo>
                  <a:lnTo>
                    <a:pt x="118" y="327"/>
                  </a:lnTo>
                  <a:lnTo>
                    <a:pt x="113" y="348"/>
                  </a:lnTo>
                  <a:lnTo>
                    <a:pt x="109" y="357"/>
                  </a:lnTo>
                  <a:lnTo>
                    <a:pt x="107" y="367"/>
                  </a:lnTo>
                  <a:lnTo>
                    <a:pt x="107" y="378"/>
                  </a:lnTo>
                  <a:lnTo>
                    <a:pt x="109" y="390"/>
                  </a:lnTo>
                  <a:lnTo>
                    <a:pt x="109" y="401"/>
                  </a:lnTo>
                  <a:lnTo>
                    <a:pt x="111" y="412"/>
                  </a:lnTo>
                  <a:lnTo>
                    <a:pt x="113" y="426"/>
                  </a:lnTo>
                  <a:lnTo>
                    <a:pt x="116" y="441"/>
                  </a:lnTo>
                  <a:lnTo>
                    <a:pt x="116" y="454"/>
                  </a:lnTo>
                  <a:lnTo>
                    <a:pt x="118" y="469"/>
                  </a:lnTo>
                  <a:lnTo>
                    <a:pt x="118" y="487"/>
                  </a:lnTo>
                  <a:lnTo>
                    <a:pt x="120" y="504"/>
                  </a:lnTo>
                  <a:lnTo>
                    <a:pt x="120" y="519"/>
                  </a:lnTo>
                  <a:lnTo>
                    <a:pt x="122" y="536"/>
                  </a:lnTo>
                  <a:lnTo>
                    <a:pt x="122" y="553"/>
                  </a:lnTo>
                  <a:lnTo>
                    <a:pt x="124" y="572"/>
                  </a:lnTo>
                  <a:lnTo>
                    <a:pt x="122" y="589"/>
                  </a:lnTo>
                  <a:lnTo>
                    <a:pt x="122" y="606"/>
                  </a:lnTo>
                  <a:lnTo>
                    <a:pt x="122" y="623"/>
                  </a:lnTo>
                  <a:lnTo>
                    <a:pt x="122" y="642"/>
                  </a:lnTo>
                  <a:lnTo>
                    <a:pt x="120" y="658"/>
                  </a:lnTo>
                  <a:lnTo>
                    <a:pt x="120" y="675"/>
                  </a:lnTo>
                  <a:lnTo>
                    <a:pt x="118" y="690"/>
                  </a:lnTo>
                  <a:lnTo>
                    <a:pt x="116" y="707"/>
                  </a:lnTo>
                  <a:lnTo>
                    <a:pt x="111" y="720"/>
                  </a:lnTo>
                  <a:lnTo>
                    <a:pt x="105" y="734"/>
                  </a:lnTo>
                  <a:lnTo>
                    <a:pt x="99" y="747"/>
                  </a:lnTo>
                  <a:lnTo>
                    <a:pt x="95" y="762"/>
                  </a:lnTo>
                  <a:lnTo>
                    <a:pt x="90" y="774"/>
                  </a:lnTo>
                  <a:lnTo>
                    <a:pt x="84" y="787"/>
                  </a:lnTo>
                  <a:lnTo>
                    <a:pt x="78" y="798"/>
                  </a:lnTo>
                  <a:lnTo>
                    <a:pt x="73" y="812"/>
                  </a:lnTo>
                  <a:lnTo>
                    <a:pt x="65" y="823"/>
                  </a:lnTo>
                  <a:lnTo>
                    <a:pt x="59" y="836"/>
                  </a:lnTo>
                  <a:lnTo>
                    <a:pt x="52" y="850"/>
                  </a:lnTo>
                  <a:lnTo>
                    <a:pt x="46" y="863"/>
                  </a:lnTo>
                  <a:lnTo>
                    <a:pt x="40" y="876"/>
                  </a:lnTo>
                  <a:lnTo>
                    <a:pt x="35" y="891"/>
                  </a:lnTo>
                  <a:lnTo>
                    <a:pt x="29" y="907"/>
                  </a:lnTo>
                  <a:lnTo>
                    <a:pt x="25" y="924"/>
                  </a:lnTo>
                  <a:lnTo>
                    <a:pt x="19" y="937"/>
                  </a:lnTo>
                  <a:lnTo>
                    <a:pt x="14" y="954"/>
                  </a:lnTo>
                  <a:lnTo>
                    <a:pt x="10" y="971"/>
                  </a:lnTo>
                  <a:lnTo>
                    <a:pt x="8" y="990"/>
                  </a:lnTo>
                  <a:lnTo>
                    <a:pt x="4" y="1007"/>
                  </a:lnTo>
                  <a:lnTo>
                    <a:pt x="2" y="1026"/>
                  </a:lnTo>
                  <a:lnTo>
                    <a:pt x="0" y="1045"/>
                  </a:lnTo>
                  <a:lnTo>
                    <a:pt x="0" y="1066"/>
                  </a:lnTo>
                  <a:lnTo>
                    <a:pt x="0" y="1083"/>
                  </a:lnTo>
                  <a:lnTo>
                    <a:pt x="0" y="1104"/>
                  </a:lnTo>
                  <a:lnTo>
                    <a:pt x="0" y="1122"/>
                  </a:lnTo>
                  <a:lnTo>
                    <a:pt x="4" y="1142"/>
                  </a:lnTo>
                  <a:lnTo>
                    <a:pt x="6" y="1161"/>
                  </a:lnTo>
                  <a:lnTo>
                    <a:pt x="10" y="1180"/>
                  </a:lnTo>
                  <a:lnTo>
                    <a:pt x="16" y="1198"/>
                  </a:lnTo>
                  <a:lnTo>
                    <a:pt x="21" y="1217"/>
                  </a:lnTo>
                  <a:lnTo>
                    <a:pt x="27" y="1232"/>
                  </a:lnTo>
                  <a:lnTo>
                    <a:pt x="33" y="1247"/>
                  </a:lnTo>
                  <a:lnTo>
                    <a:pt x="40" y="1262"/>
                  </a:lnTo>
                  <a:lnTo>
                    <a:pt x="50" y="1277"/>
                  </a:lnTo>
                  <a:lnTo>
                    <a:pt x="57" y="1291"/>
                  </a:lnTo>
                  <a:lnTo>
                    <a:pt x="67" y="1306"/>
                  </a:lnTo>
                  <a:lnTo>
                    <a:pt x="76" y="1319"/>
                  </a:lnTo>
                  <a:lnTo>
                    <a:pt x="88" y="1334"/>
                  </a:lnTo>
                  <a:lnTo>
                    <a:pt x="95" y="1346"/>
                  </a:lnTo>
                  <a:lnTo>
                    <a:pt x="105" y="1359"/>
                  </a:lnTo>
                  <a:lnTo>
                    <a:pt x="114" y="1372"/>
                  </a:lnTo>
                  <a:lnTo>
                    <a:pt x="124" y="1386"/>
                  </a:lnTo>
                  <a:lnTo>
                    <a:pt x="132" y="1397"/>
                  </a:lnTo>
                  <a:lnTo>
                    <a:pt x="141" y="1410"/>
                  </a:lnTo>
                  <a:lnTo>
                    <a:pt x="149" y="1424"/>
                  </a:lnTo>
                  <a:lnTo>
                    <a:pt x="156" y="1439"/>
                  </a:lnTo>
                  <a:lnTo>
                    <a:pt x="160" y="1450"/>
                  </a:lnTo>
                  <a:lnTo>
                    <a:pt x="164" y="1466"/>
                  </a:lnTo>
                  <a:lnTo>
                    <a:pt x="168" y="1477"/>
                  </a:lnTo>
                  <a:lnTo>
                    <a:pt x="171" y="1492"/>
                  </a:lnTo>
                  <a:lnTo>
                    <a:pt x="173" y="1506"/>
                  </a:lnTo>
                  <a:lnTo>
                    <a:pt x="175" y="1521"/>
                  </a:lnTo>
                  <a:lnTo>
                    <a:pt x="177" y="1530"/>
                  </a:lnTo>
                  <a:lnTo>
                    <a:pt x="179" y="1544"/>
                  </a:lnTo>
                  <a:lnTo>
                    <a:pt x="179" y="1553"/>
                  </a:lnTo>
                  <a:lnTo>
                    <a:pt x="179" y="1564"/>
                  </a:lnTo>
                  <a:lnTo>
                    <a:pt x="179" y="1574"/>
                  </a:lnTo>
                  <a:lnTo>
                    <a:pt x="179" y="1583"/>
                  </a:lnTo>
                  <a:lnTo>
                    <a:pt x="179" y="1591"/>
                  </a:lnTo>
                  <a:lnTo>
                    <a:pt x="179" y="1597"/>
                  </a:lnTo>
                  <a:lnTo>
                    <a:pt x="227" y="1663"/>
                  </a:lnTo>
                  <a:lnTo>
                    <a:pt x="299" y="1718"/>
                  </a:lnTo>
                  <a:lnTo>
                    <a:pt x="521" y="1707"/>
                  </a:lnTo>
                  <a:lnTo>
                    <a:pt x="519" y="1701"/>
                  </a:lnTo>
                  <a:lnTo>
                    <a:pt x="519" y="1690"/>
                  </a:lnTo>
                  <a:lnTo>
                    <a:pt x="517" y="1679"/>
                  </a:lnTo>
                  <a:lnTo>
                    <a:pt x="517" y="1665"/>
                  </a:lnTo>
                  <a:lnTo>
                    <a:pt x="517" y="1654"/>
                  </a:lnTo>
                  <a:lnTo>
                    <a:pt x="519" y="1641"/>
                  </a:lnTo>
                  <a:lnTo>
                    <a:pt x="519" y="1623"/>
                  </a:lnTo>
                  <a:lnTo>
                    <a:pt x="521" y="1610"/>
                  </a:lnTo>
                  <a:lnTo>
                    <a:pt x="525" y="1593"/>
                  </a:lnTo>
                  <a:lnTo>
                    <a:pt x="531" y="1578"/>
                  </a:lnTo>
                  <a:lnTo>
                    <a:pt x="534" y="1561"/>
                  </a:lnTo>
                  <a:lnTo>
                    <a:pt x="542" y="1547"/>
                  </a:lnTo>
                  <a:lnTo>
                    <a:pt x="550" y="1530"/>
                  </a:lnTo>
                  <a:lnTo>
                    <a:pt x="561" y="1517"/>
                  </a:lnTo>
                  <a:lnTo>
                    <a:pt x="571" y="1500"/>
                  </a:lnTo>
                  <a:lnTo>
                    <a:pt x="582" y="1487"/>
                  </a:lnTo>
                  <a:lnTo>
                    <a:pt x="595" y="1477"/>
                  </a:lnTo>
                  <a:lnTo>
                    <a:pt x="609" y="1464"/>
                  </a:lnTo>
                  <a:lnTo>
                    <a:pt x="622" y="1452"/>
                  </a:lnTo>
                  <a:lnTo>
                    <a:pt x="637" y="1443"/>
                  </a:lnTo>
                  <a:lnTo>
                    <a:pt x="652" y="1433"/>
                  </a:lnTo>
                  <a:lnTo>
                    <a:pt x="668" y="1428"/>
                  </a:lnTo>
                  <a:lnTo>
                    <a:pt x="679" y="1420"/>
                  </a:lnTo>
                  <a:lnTo>
                    <a:pt x="692" y="1414"/>
                  </a:lnTo>
                  <a:lnTo>
                    <a:pt x="702" y="1409"/>
                  </a:lnTo>
                  <a:lnTo>
                    <a:pt x="713" y="1407"/>
                  </a:lnTo>
                  <a:lnTo>
                    <a:pt x="728" y="1399"/>
                  </a:lnTo>
                  <a:lnTo>
                    <a:pt x="734" y="1399"/>
                  </a:lnTo>
                  <a:lnTo>
                    <a:pt x="829" y="1426"/>
                  </a:lnTo>
                  <a:lnTo>
                    <a:pt x="966" y="1511"/>
                  </a:lnTo>
                  <a:lnTo>
                    <a:pt x="1097" y="1407"/>
                  </a:lnTo>
                  <a:lnTo>
                    <a:pt x="1101" y="1403"/>
                  </a:lnTo>
                  <a:lnTo>
                    <a:pt x="1112" y="1403"/>
                  </a:lnTo>
                  <a:lnTo>
                    <a:pt x="1118" y="1403"/>
                  </a:lnTo>
                  <a:lnTo>
                    <a:pt x="1128" y="1403"/>
                  </a:lnTo>
                  <a:lnTo>
                    <a:pt x="1139" y="1403"/>
                  </a:lnTo>
                  <a:lnTo>
                    <a:pt x="1150" y="1403"/>
                  </a:lnTo>
                  <a:lnTo>
                    <a:pt x="1162" y="1403"/>
                  </a:lnTo>
                  <a:lnTo>
                    <a:pt x="1173" y="1403"/>
                  </a:lnTo>
                  <a:lnTo>
                    <a:pt x="1185" y="1403"/>
                  </a:lnTo>
                  <a:lnTo>
                    <a:pt x="1198" y="1403"/>
                  </a:lnTo>
                  <a:lnTo>
                    <a:pt x="1209" y="1403"/>
                  </a:lnTo>
                  <a:lnTo>
                    <a:pt x="1221" y="1407"/>
                  </a:lnTo>
                  <a:lnTo>
                    <a:pt x="1232" y="1407"/>
                  </a:lnTo>
                  <a:lnTo>
                    <a:pt x="1245" y="1410"/>
                  </a:lnTo>
                  <a:lnTo>
                    <a:pt x="1262" y="1412"/>
                  </a:lnTo>
                  <a:lnTo>
                    <a:pt x="1280" y="1418"/>
                  </a:lnTo>
                  <a:lnTo>
                    <a:pt x="1291" y="1424"/>
                  </a:lnTo>
                  <a:lnTo>
                    <a:pt x="1302" y="1433"/>
                  </a:lnTo>
                  <a:lnTo>
                    <a:pt x="1314" y="1443"/>
                  </a:lnTo>
                  <a:lnTo>
                    <a:pt x="1320" y="1450"/>
                  </a:lnTo>
                  <a:lnTo>
                    <a:pt x="1320" y="1445"/>
                  </a:lnTo>
                  <a:lnTo>
                    <a:pt x="1327" y="1441"/>
                  </a:lnTo>
                  <a:lnTo>
                    <a:pt x="1339" y="1433"/>
                  </a:lnTo>
                  <a:lnTo>
                    <a:pt x="1354" y="1422"/>
                  </a:lnTo>
                  <a:lnTo>
                    <a:pt x="1369" y="1407"/>
                  </a:lnTo>
                  <a:lnTo>
                    <a:pt x="1386" y="1395"/>
                  </a:lnTo>
                  <a:lnTo>
                    <a:pt x="1403" y="1384"/>
                  </a:lnTo>
                  <a:lnTo>
                    <a:pt x="1422" y="1380"/>
                  </a:lnTo>
                  <a:lnTo>
                    <a:pt x="1432" y="1380"/>
                  </a:lnTo>
                  <a:lnTo>
                    <a:pt x="1441" y="1388"/>
                  </a:lnTo>
                  <a:lnTo>
                    <a:pt x="1441" y="1393"/>
                  </a:lnTo>
                  <a:lnTo>
                    <a:pt x="1443" y="1403"/>
                  </a:lnTo>
                  <a:lnTo>
                    <a:pt x="1441" y="1412"/>
                  </a:lnTo>
                  <a:lnTo>
                    <a:pt x="1439" y="1426"/>
                  </a:lnTo>
                  <a:lnTo>
                    <a:pt x="1432" y="1435"/>
                  </a:lnTo>
                  <a:lnTo>
                    <a:pt x="1426" y="1450"/>
                  </a:lnTo>
                  <a:lnTo>
                    <a:pt x="1416" y="1460"/>
                  </a:lnTo>
                  <a:lnTo>
                    <a:pt x="1409" y="1473"/>
                  </a:lnTo>
                  <a:lnTo>
                    <a:pt x="1401" y="1483"/>
                  </a:lnTo>
                  <a:lnTo>
                    <a:pt x="1396" y="1492"/>
                  </a:lnTo>
                  <a:lnTo>
                    <a:pt x="1390" y="1496"/>
                  </a:lnTo>
                  <a:lnTo>
                    <a:pt x="1390" y="1500"/>
                  </a:lnTo>
                  <a:lnTo>
                    <a:pt x="1458" y="1559"/>
                  </a:lnTo>
                  <a:lnTo>
                    <a:pt x="1513" y="1650"/>
                  </a:lnTo>
                  <a:lnTo>
                    <a:pt x="1694" y="1650"/>
                  </a:lnTo>
                  <a:lnTo>
                    <a:pt x="1894" y="730"/>
                  </a:lnTo>
                  <a:lnTo>
                    <a:pt x="1890" y="726"/>
                  </a:lnTo>
                  <a:lnTo>
                    <a:pt x="1886" y="722"/>
                  </a:lnTo>
                  <a:lnTo>
                    <a:pt x="1878" y="713"/>
                  </a:lnTo>
                  <a:lnTo>
                    <a:pt x="1869" y="703"/>
                  </a:lnTo>
                  <a:lnTo>
                    <a:pt x="1856" y="690"/>
                  </a:lnTo>
                  <a:lnTo>
                    <a:pt x="1842" y="675"/>
                  </a:lnTo>
                  <a:lnTo>
                    <a:pt x="1827" y="658"/>
                  </a:lnTo>
                  <a:lnTo>
                    <a:pt x="1812" y="642"/>
                  </a:lnTo>
                  <a:lnTo>
                    <a:pt x="1791" y="622"/>
                  </a:lnTo>
                  <a:lnTo>
                    <a:pt x="1772" y="602"/>
                  </a:lnTo>
                  <a:lnTo>
                    <a:pt x="1753" y="582"/>
                  </a:lnTo>
                  <a:lnTo>
                    <a:pt x="1734" y="563"/>
                  </a:lnTo>
                  <a:lnTo>
                    <a:pt x="1713" y="542"/>
                  </a:lnTo>
                  <a:lnTo>
                    <a:pt x="1694" y="525"/>
                  </a:lnTo>
                  <a:lnTo>
                    <a:pt x="1673" y="506"/>
                  </a:lnTo>
                  <a:lnTo>
                    <a:pt x="1656" y="490"/>
                  </a:lnTo>
                  <a:lnTo>
                    <a:pt x="1637" y="473"/>
                  </a:lnTo>
                  <a:lnTo>
                    <a:pt x="1620" y="460"/>
                  </a:lnTo>
                  <a:lnTo>
                    <a:pt x="1603" y="447"/>
                  </a:lnTo>
                  <a:lnTo>
                    <a:pt x="1588" y="435"/>
                  </a:lnTo>
                  <a:lnTo>
                    <a:pt x="1570" y="424"/>
                  </a:lnTo>
                  <a:lnTo>
                    <a:pt x="1557" y="416"/>
                  </a:lnTo>
                  <a:lnTo>
                    <a:pt x="1544" y="409"/>
                  </a:lnTo>
                  <a:lnTo>
                    <a:pt x="1534" y="403"/>
                  </a:lnTo>
                  <a:lnTo>
                    <a:pt x="1519" y="395"/>
                  </a:lnTo>
                  <a:lnTo>
                    <a:pt x="1508" y="390"/>
                  </a:lnTo>
                  <a:lnTo>
                    <a:pt x="1498" y="386"/>
                  </a:lnTo>
                  <a:lnTo>
                    <a:pt x="1487" y="384"/>
                  </a:lnTo>
                  <a:lnTo>
                    <a:pt x="1468" y="376"/>
                  </a:lnTo>
                  <a:lnTo>
                    <a:pt x="1453" y="376"/>
                  </a:lnTo>
                  <a:lnTo>
                    <a:pt x="1435" y="371"/>
                  </a:lnTo>
                  <a:lnTo>
                    <a:pt x="1422" y="371"/>
                  </a:lnTo>
                  <a:lnTo>
                    <a:pt x="1407" y="367"/>
                  </a:lnTo>
                  <a:lnTo>
                    <a:pt x="1394" y="365"/>
                  </a:lnTo>
                  <a:lnTo>
                    <a:pt x="1377" y="359"/>
                  </a:lnTo>
                  <a:lnTo>
                    <a:pt x="1361" y="353"/>
                  </a:lnTo>
                  <a:lnTo>
                    <a:pt x="1350" y="348"/>
                  </a:lnTo>
                  <a:lnTo>
                    <a:pt x="1340" y="342"/>
                  </a:lnTo>
                  <a:lnTo>
                    <a:pt x="1329" y="334"/>
                  </a:lnTo>
                  <a:lnTo>
                    <a:pt x="1320" y="327"/>
                  </a:lnTo>
                  <a:lnTo>
                    <a:pt x="1304" y="315"/>
                  </a:lnTo>
                  <a:lnTo>
                    <a:pt x="1291" y="304"/>
                  </a:lnTo>
                  <a:lnTo>
                    <a:pt x="1276" y="293"/>
                  </a:lnTo>
                  <a:lnTo>
                    <a:pt x="1262" y="281"/>
                  </a:lnTo>
                  <a:lnTo>
                    <a:pt x="1247" y="268"/>
                  </a:lnTo>
                  <a:lnTo>
                    <a:pt x="1234" y="255"/>
                  </a:lnTo>
                  <a:lnTo>
                    <a:pt x="1219" y="243"/>
                  </a:lnTo>
                  <a:lnTo>
                    <a:pt x="1207" y="232"/>
                  </a:lnTo>
                  <a:lnTo>
                    <a:pt x="1194" y="218"/>
                  </a:lnTo>
                  <a:lnTo>
                    <a:pt x="1183" y="207"/>
                  </a:lnTo>
                  <a:lnTo>
                    <a:pt x="1171" y="196"/>
                  </a:lnTo>
                  <a:lnTo>
                    <a:pt x="1164" y="190"/>
                  </a:lnTo>
                  <a:lnTo>
                    <a:pt x="1152" y="177"/>
                  </a:lnTo>
                  <a:lnTo>
                    <a:pt x="1148" y="173"/>
                  </a:lnTo>
                  <a:lnTo>
                    <a:pt x="852" y="30"/>
                  </a:lnTo>
                  <a:lnTo>
                    <a:pt x="852" y="30"/>
                  </a:lnTo>
                  <a:close/>
                </a:path>
              </a:pathLst>
            </a:custGeom>
            <a:solidFill>
              <a:srgbClr val="edef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 flipH="1">
              <a:off x="7364160" y="2996280"/>
              <a:ext cx="366480" cy="776880"/>
            </a:xfrm>
            <a:custGeom>
              <a:avLst/>
              <a:gdLst/>
              <a:ahLst/>
              <a:rect l="l" t="t" r="r" b="b"/>
              <a:pathLst>
                <a:path w="783" h="1664">
                  <a:moveTo>
                    <a:pt x="555" y="1645"/>
                  </a:moveTo>
                  <a:lnTo>
                    <a:pt x="553" y="1637"/>
                  </a:lnTo>
                  <a:lnTo>
                    <a:pt x="551" y="1626"/>
                  </a:lnTo>
                  <a:lnTo>
                    <a:pt x="549" y="1610"/>
                  </a:lnTo>
                  <a:lnTo>
                    <a:pt x="549" y="1601"/>
                  </a:lnTo>
                  <a:lnTo>
                    <a:pt x="549" y="1582"/>
                  </a:lnTo>
                  <a:lnTo>
                    <a:pt x="555" y="1565"/>
                  </a:lnTo>
                  <a:lnTo>
                    <a:pt x="555" y="1549"/>
                  </a:lnTo>
                  <a:lnTo>
                    <a:pt x="557" y="1538"/>
                  </a:lnTo>
                  <a:lnTo>
                    <a:pt x="559" y="1525"/>
                  </a:lnTo>
                  <a:lnTo>
                    <a:pt x="563" y="1511"/>
                  </a:lnTo>
                  <a:lnTo>
                    <a:pt x="564" y="1498"/>
                  </a:lnTo>
                  <a:lnTo>
                    <a:pt x="568" y="1485"/>
                  </a:lnTo>
                  <a:lnTo>
                    <a:pt x="570" y="1473"/>
                  </a:lnTo>
                  <a:lnTo>
                    <a:pt x="574" y="1462"/>
                  </a:lnTo>
                  <a:lnTo>
                    <a:pt x="576" y="1451"/>
                  </a:lnTo>
                  <a:lnTo>
                    <a:pt x="578" y="1439"/>
                  </a:lnTo>
                  <a:lnTo>
                    <a:pt x="580" y="1430"/>
                  </a:lnTo>
                  <a:lnTo>
                    <a:pt x="584" y="1424"/>
                  </a:lnTo>
                  <a:lnTo>
                    <a:pt x="587" y="1413"/>
                  </a:lnTo>
                  <a:lnTo>
                    <a:pt x="589" y="1409"/>
                  </a:lnTo>
                  <a:lnTo>
                    <a:pt x="585" y="1407"/>
                  </a:lnTo>
                  <a:lnTo>
                    <a:pt x="582" y="1405"/>
                  </a:lnTo>
                  <a:lnTo>
                    <a:pt x="574" y="1403"/>
                  </a:lnTo>
                  <a:lnTo>
                    <a:pt x="564" y="1403"/>
                  </a:lnTo>
                  <a:lnTo>
                    <a:pt x="551" y="1403"/>
                  </a:lnTo>
                  <a:lnTo>
                    <a:pt x="538" y="1407"/>
                  </a:lnTo>
                  <a:lnTo>
                    <a:pt x="523" y="1415"/>
                  </a:lnTo>
                  <a:lnTo>
                    <a:pt x="509" y="1430"/>
                  </a:lnTo>
                  <a:lnTo>
                    <a:pt x="492" y="1445"/>
                  </a:lnTo>
                  <a:lnTo>
                    <a:pt x="475" y="1468"/>
                  </a:lnTo>
                  <a:lnTo>
                    <a:pt x="466" y="1477"/>
                  </a:lnTo>
                  <a:lnTo>
                    <a:pt x="458" y="1489"/>
                  </a:lnTo>
                  <a:lnTo>
                    <a:pt x="449" y="1504"/>
                  </a:lnTo>
                  <a:lnTo>
                    <a:pt x="443" y="1515"/>
                  </a:lnTo>
                  <a:lnTo>
                    <a:pt x="435" y="1525"/>
                  </a:lnTo>
                  <a:lnTo>
                    <a:pt x="428" y="1538"/>
                  </a:lnTo>
                  <a:lnTo>
                    <a:pt x="420" y="1548"/>
                  </a:lnTo>
                  <a:lnTo>
                    <a:pt x="414" y="1559"/>
                  </a:lnTo>
                  <a:lnTo>
                    <a:pt x="401" y="1576"/>
                  </a:lnTo>
                  <a:lnTo>
                    <a:pt x="390" y="1591"/>
                  </a:lnTo>
                  <a:lnTo>
                    <a:pt x="376" y="1593"/>
                  </a:lnTo>
                  <a:lnTo>
                    <a:pt x="367" y="1591"/>
                  </a:lnTo>
                  <a:lnTo>
                    <a:pt x="359" y="1584"/>
                  </a:lnTo>
                  <a:lnTo>
                    <a:pt x="354" y="1574"/>
                  </a:lnTo>
                  <a:lnTo>
                    <a:pt x="348" y="1557"/>
                  </a:lnTo>
                  <a:lnTo>
                    <a:pt x="344" y="1538"/>
                  </a:lnTo>
                  <a:lnTo>
                    <a:pt x="342" y="1523"/>
                  </a:lnTo>
                  <a:lnTo>
                    <a:pt x="340" y="1511"/>
                  </a:lnTo>
                  <a:lnTo>
                    <a:pt x="340" y="1500"/>
                  </a:lnTo>
                  <a:lnTo>
                    <a:pt x="340" y="1489"/>
                  </a:lnTo>
                  <a:lnTo>
                    <a:pt x="340" y="1477"/>
                  </a:lnTo>
                  <a:lnTo>
                    <a:pt x="340" y="1462"/>
                  </a:lnTo>
                  <a:lnTo>
                    <a:pt x="340" y="1451"/>
                  </a:lnTo>
                  <a:lnTo>
                    <a:pt x="340" y="1437"/>
                  </a:lnTo>
                  <a:lnTo>
                    <a:pt x="340" y="1424"/>
                  </a:lnTo>
                  <a:lnTo>
                    <a:pt x="342" y="1413"/>
                  </a:lnTo>
                  <a:lnTo>
                    <a:pt x="342" y="1401"/>
                  </a:lnTo>
                  <a:lnTo>
                    <a:pt x="344" y="1392"/>
                  </a:lnTo>
                  <a:lnTo>
                    <a:pt x="344" y="1380"/>
                  </a:lnTo>
                  <a:lnTo>
                    <a:pt x="344" y="1371"/>
                  </a:lnTo>
                  <a:lnTo>
                    <a:pt x="344" y="1361"/>
                  </a:lnTo>
                  <a:lnTo>
                    <a:pt x="346" y="1356"/>
                  </a:lnTo>
                  <a:lnTo>
                    <a:pt x="348" y="1346"/>
                  </a:lnTo>
                  <a:lnTo>
                    <a:pt x="350" y="1344"/>
                  </a:lnTo>
                  <a:lnTo>
                    <a:pt x="354" y="1340"/>
                  </a:lnTo>
                  <a:lnTo>
                    <a:pt x="365" y="1337"/>
                  </a:lnTo>
                  <a:lnTo>
                    <a:pt x="373" y="1333"/>
                  </a:lnTo>
                  <a:lnTo>
                    <a:pt x="382" y="1329"/>
                  </a:lnTo>
                  <a:lnTo>
                    <a:pt x="393" y="1325"/>
                  </a:lnTo>
                  <a:lnTo>
                    <a:pt x="407" y="1323"/>
                  </a:lnTo>
                  <a:lnTo>
                    <a:pt x="418" y="1318"/>
                  </a:lnTo>
                  <a:lnTo>
                    <a:pt x="430" y="1314"/>
                  </a:lnTo>
                  <a:lnTo>
                    <a:pt x="441" y="1308"/>
                  </a:lnTo>
                  <a:lnTo>
                    <a:pt x="452" y="1304"/>
                  </a:lnTo>
                  <a:lnTo>
                    <a:pt x="464" y="1299"/>
                  </a:lnTo>
                  <a:lnTo>
                    <a:pt x="475" y="1295"/>
                  </a:lnTo>
                  <a:lnTo>
                    <a:pt x="485" y="1291"/>
                  </a:lnTo>
                  <a:lnTo>
                    <a:pt x="494" y="1289"/>
                  </a:lnTo>
                  <a:lnTo>
                    <a:pt x="507" y="1280"/>
                  </a:lnTo>
                  <a:lnTo>
                    <a:pt x="519" y="1268"/>
                  </a:lnTo>
                  <a:lnTo>
                    <a:pt x="525" y="1255"/>
                  </a:lnTo>
                  <a:lnTo>
                    <a:pt x="528" y="1243"/>
                  </a:lnTo>
                  <a:lnTo>
                    <a:pt x="526" y="1228"/>
                  </a:lnTo>
                  <a:lnTo>
                    <a:pt x="521" y="1213"/>
                  </a:lnTo>
                  <a:lnTo>
                    <a:pt x="509" y="1196"/>
                  </a:lnTo>
                  <a:lnTo>
                    <a:pt x="494" y="1181"/>
                  </a:lnTo>
                  <a:lnTo>
                    <a:pt x="483" y="1171"/>
                  </a:lnTo>
                  <a:lnTo>
                    <a:pt x="471" y="1162"/>
                  </a:lnTo>
                  <a:lnTo>
                    <a:pt x="458" y="1152"/>
                  </a:lnTo>
                  <a:lnTo>
                    <a:pt x="445" y="1145"/>
                  </a:lnTo>
                  <a:lnTo>
                    <a:pt x="430" y="1135"/>
                  </a:lnTo>
                  <a:lnTo>
                    <a:pt x="416" y="1127"/>
                  </a:lnTo>
                  <a:lnTo>
                    <a:pt x="401" y="1118"/>
                  </a:lnTo>
                  <a:lnTo>
                    <a:pt x="390" y="1110"/>
                  </a:lnTo>
                  <a:lnTo>
                    <a:pt x="374" y="1101"/>
                  </a:lnTo>
                  <a:lnTo>
                    <a:pt x="361" y="1093"/>
                  </a:lnTo>
                  <a:lnTo>
                    <a:pt x="348" y="1084"/>
                  </a:lnTo>
                  <a:lnTo>
                    <a:pt x="338" y="1076"/>
                  </a:lnTo>
                  <a:lnTo>
                    <a:pt x="319" y="1059"/>
                  </a:lnTo>
                  <a:lnTo>
                    <a:pt x="310" y="1042"/>
                  </a:lnTo>
                  <a:lnTo>
                    <a:pt x="304" y="1025"/>
                  </a:lnTo>
                  <a:lnTo>
                    <a:pt x="306" y="1008"/>
                  </a:lnTo>
                  <a:lnTo>
                    <a:pt x="312" y="991"/>
                  </a:lnTo>
                  <a:lnTo>
                    <a:pt x="323" y="973"/>
                  </a:lnTo>
                  <a:lnTo>
                    <a:pt x="327" y="962"/>
                  </a:lnTo>
                  <a:lnTo>
                    <a:pt x="333" y="951"/>
                  </a:lnTo>
                  <a:lnTo>
                    <a:pt x="338" y="937"/>
                  </a:lnTo>
                  <a:lnTo>
                    <a:pt x="344" y="926"/>
                  </a:lnTo>
                  <a:lnTo>
                    <a:pt x="348" y="911"/>
                  </a:lnTo>
                  <a:lnTo>
                    <a:pt x="352" y="896"/>
                  </a:lnTo>
                  <a:lnTo>
                    <a:pt x="354" y="878"/>
                  </a:lnTo>
                  <a:lnTo>
                    <a:pt x="355" y="861"/>
                  </a:lnTo>
                  <a:lnTo>
                    <a:pt x="354" y="838"/>
                  </a:lnTo>
                  <a:lnTo>
                    <a:pt x="352" y="818"/>
                  </a:lnTo>
                  <a:lnTo>
                    <a:pt x="348" y="795"/>
                  </a:lnTo>
                  <a:lnTo>
                    <a:pt x="344" y="774"/>
                  </a:lnTo>
                  <a:lnTo>
                    <a:pt x="336" y="749"/>
                  </a:lnTo>
                  <a:lnTo>
                    <a:pt x="331" y="724"/>
                  </a:lnTo>
                  <a:lnTo>
                    <a:pt x="325" y="700"/>
                  </a:lnTo>
                  <a:lnTo>
                    <a:pt x="319" y="677"/>
                  </a:lnTo>
                  <a:lnTo>
                    <a:pt x="312" y="652"/>
                  </a:lnTo>
                  <a:lnTo>
                    <a:pt x="304" y="627"/>
                  </a:lnTo>
                  <a:lnTo>
                    <a:pt x="296" y="605"/>
                  </a:lnTo>
                  <a:lnTo>
                    <a:pt x="291" y="584"/>
                  </a:lnTo>
                  <a:lnTo>
                    <a:pt x="285" y="561"/>
                  </a:lnTo>
                  <a:lnTo>
                    <a:pt x="279" y="542"/>
                  </a:lnTo>
                  <a:lnTo>
                    <a:pt x="276" y="523"/>
                  </a:lnTo>
                  <a:lnTo>
                    <a:pt x="276" y="508"/>
                  </a:lnTo>
                  <a:lnTo>
                    <a:pt x="272" y="491"/>
                  </a:lnTo>
                  <a:lnTo>
                    <a:pt x="272" y="477"/>
                  </a:lnTo>
                  <a:lnTo>
                    <a:pt x="272" y="466"/>
                  </a:lnTo>
                  <a:lnTo>
                    <a:pt x="276" y="456"/>
                  </a:lnTo>
                  <a:lnTo>
                    <a:pt x="279" y="441"/>
                  </a:lnTo>
                  <a:lnTo>
                    <a:pt x="287" y="432"/>
                  </a:lnTo>
                  <a:lnTo>
                    <a:pt x="302" y="422"/>
                  </a:lnTo>
                  <a:lnTo>
                    <a:pt x="310" y="422"/>
                  </a:lnTo>
                  <a:lnTo>
                    <a:pt x="443" y="500"/>
                  </a:lnTo>
                  <a:lnTo>
                    <a:pt x="494" y="255"/>
                  </a:lnTo>
                  <a:lnTo>
                    <a:pt x="722" y="135"/>
                  </a:lnTo>
                  <a:lnTo>
                    <a:pt x="783" y="0"/>
                  </a:lnTo>
                  <a:lnTo>
                    <a:pt x="682" y="74"/>
                  </a:lnTo>
                  <a:lnTo>
                    <a:pt x="637" y="46"/>
                  </a:lnTo>
                  <a:lnTo>
                    <a:pt x="631" y="46"/>
                  </a:lnTo>
                  <a:lnTo>
                    <a:pt x="620" y="50"/>
                  </a:lnTo>
                  <a:lnTo>
                    <a:pt x="610" y="50"/>
                  </a:lnTo>
                  <a:lnTo>
                    <a:pt x="603" y="53"/>
                  </a:lnTo>
                  <a:lnTo>
                    <a:pt x="591" y="57"/>
                  </a:lnTo>
                  <a:lnTo>
                    <a:pt x="582" y="63"/>
                  </a:lnTo>
                  <a:lnTo>
                    <a:pt x="566" y="67"/>
                  </a:lnTo>
                  <a:lnTo>
                    <a:pt x="553" y="72"/>
                  </a:lnTo>
                  <a:lnTo>
                    <a:pt x="538" y="78"/>
                  </a:lnTo>
                  <a:lnTo>
                    <a:pt x="523" y="86"/>
                  </a:lnTo>
                  <a:lnTo>
                    <a:pt x="506" y="91"/>
                  </a:lnTo>
                  <a:lnTo>
                    <a:pt x="488" y="97"/>
                  </a:lnTo>
                  <a:lnTo>
                    <a:pt x="471" y="105"/>
                  </a:lnTo>
                  <a:lnTo>
                    <a:pt x="454" y="114"/>
                  </a:lnTo>
                  <a:lnTo>
                    <a:pt x="433" y="120"/>
                  </a:lnTo>
                  <a:lnTo>
                    <a:pt x="416" y="127"/>
                  </a:lnTo>
                  <a:lnTo>
                    <a:pt x="397" y="135"/>
                  </a:lnTo>
                  <a:lnTo>
                    <a:pt x="380" y="145"/>
                  </a:lnTo>
                  <a:lnTo>
                    <a:pt x="361" y="152"/>
                  </a:lnTo>
                  <a:lnTo>
                    <a:pt x="344" y="162"/>
                  </a:lnTo>
                  <a:lnTo>
                    <a:pt x="327" y="169"/>
                  </a:lnTo>
                  <a:lnTo>
                    <a:pt x="314" y="179"/>
                  </a:lnTo>
                  <a:lnTo>
                    <a:pt x="298" y="184"/>
                  </a:lnTo>
                  <a:lnTo>
                    <a:pt x="287" y="192"/>
                  </a:lnTo>
                  <a:lnTo>
                    <a:pt x="274" y="198"/>
                  </a:lnTo>
                  <a:lnTo>
                    <a:pt x="266" y="203"/>
                  </a:lnTo>
                  <a:lnTo>
                    <a:pt x="253" y="211"/>
                  </a:lnTo>
                  <a:lnTo>
                    <a:pt x="249" y="215"/>
                  </a:lnTo>
                  <a:lnTo>
                    <a:pt x="253" y="217"/>
                  </a:lnTo>
                  <a:lnTo>
                    <a:pt x="264" y="226"/>
                  </a:lnTo>
                  <a:lnTo>
                    <a:pt x="279" y="238"/>
                  </a:lnTo>
                  <a:lnTo>
                    <a:pt x="300" y="255"/>
                  </a:lnTo>
                  <a:lnTo>
                    <a:pt x="315" y="270"/>
                  </a:lnTo>
                  <a:lnTo>
                    <a:pt x="321" y="291"/>
                  </a:lnTo>
                  <a:lnTo>
                    <a:pt x="315" y="306"/>
                  </a:lnTo>
                  <a:lnTo>
                    <a:pt x="300" y="314"/>
                  </a:lnTo>
                  <a:lnTo>
                    <a:pt x="287" y="310"/>
                  </a:lnTo>
                  <a:lnTo>
                    <a:pt x="272" y="306"/>
                  </a:lnTo>
                  <a:lnTo>
                    <a:pt x="255" y="299"/>
                  </a:lnTo>
                  <a:lnTo>
                    <a:pt x="239" y="293"/>
                  </a:lnTo>
                  <a:lnTo>
                    <a:pt x="222" y="285"/>
                  </a:lnTo>
                  <a:lnTo>
                    <a:pt x="205" y="280"/>
                  </a:lnTo>
                  <a:lnTo>
                    <a:pt x="188" y="278"/>
                  </a:lnTo>
                  <a:lnTo>
                    <a:pt x="175" y="280"/>
                  </a:lnTo>
                  <a:lnTo>
                    <a:pt x="160" y="283"/>
                  </a:lnTo>
                  <a:lnTo>
                    <a:pt x="150" y="293"/>
                  </a:lnTo>
                  <a:lnTo>
                    <a:pt x="141" y="304"/>
                  </a:lnTo>
                  <a:lnTo>
                    <a:pt x="135" y="319"/>
                  </a:lnTo>
                  <a:lnTo>
                    <a:pt x="127" y="333"/>
                  </a:lnTo>
                  <a:lnTo>
                    <a:pt x="124" y="348"/>
                  </a:lnTo>
                  <a:lnTo>
                    <a:pt x="122" y="361"/>
                  </a:lnTo>
                  <a:lnTo>
                    <a:pt x="122" y="375"/>
                  </a:lnTo>
                  <a:lnTo>
                    <a:pt x="122" y="382"/>
                  </a:lnTo>
                  <a:lnTo>
                    <a:pt x="122" y="390"/>
                  </a:lnTo>
                  <a:lnTo>
                    <a:pt x="122" y="397"/>
                  </a:lnTo>
                  <a:lnTo>
                    <a:pt x="124" y="409"/>
                  </a:lnTo>
                  <a:lnTo>
                    <a:pt x="122" y="420"/>
                  </a:lnTo>
                  <a:lnTo>
                    <a:pt x="122" y="439"/>
                  </a:lnTo>
                  <a:lnTo>
                    <a:pt x="120" y="451"/>
                  </a:lnTo>
                  <a:lnTo>
                    <a:pt x="120" y="464"/>
                  </a:lnTo>
                  <a:lnTo>
                    <a:pt x="118" y="481"/>
                  </a:lnTo>
                  <a:lnTo>
                    <a:pt x="116" y="500"/>
                  </a:lnTo>
                  <a:lnTo>
                    <a:pt x="110" y="519"/>
                  </a:lnTo>
                  <a:lnTo>
                    <a:pt x="105" y="542"/>
                  </a:lnTo>
                  <a:lnTo>
                    <a:pt x="99" y="565"/>
                  </a:lnTo>
                  <a:lnTo>
                    <a:pt x="95" y="591"/>
                  </a:lnTo>
                  <a:lnTo>
                    <a:pt x="89" y="616"/>
                  </a:lnTo>
                  <a:lnTo>
                    <a:pt x="84" y="643"/>
                  </a:lnTo>
                  <a:lnTo>
                    <a:pt x="78" y="669"/>
                  </a:lnTo>
                  <a:lnTo>
                    <a:pt x="72" y="696"/>
                  </a:lnTo>
                  <a:lnTo>
                    <a:pt x="66" y="717"/>
                  </a:lnTo>
                  <a:lnTo>
                    <a:pt x="61" y="740"/>
                  </a:lnTo>
                  <a:lnTo>
                    <a:pt x="57" y="759"/>
                  </a:lnTo>
                  <a:lnTo>
                    <a:pt x="53" y="778"/>
                  </a:lnTo>
                  <a:lnTo>
                    <a:pt x="49" y="791"/>
                  </a:lnTo>
                  <a:lnTo>
                    <a:pt x="47" y="804"/>
                  </a:lnTo>
                  <a:lnTo>
                    <a:pt x="47" y="810"/>
                  </a:lnTo>
                  <a:lnTo>
                    <a:pt x="47" y="814"/>
                  </a:lnTo>
                  <a:lnTo>
                    <a:pt x="46" y="814"/>
                  </a:lnTo>
                  <a:lnTo>
                    <a:pt x="44" y="819"/>
                  </a:lnTo>
                  <a:lnTo>
                    <a:pt x="42" y="827"/>
                  </a:lnTo>
                  <a:lnTo>
                    <a:pt x="40" y="838"/>
                  </a:lnTo>
                  <a:lnTo>
                    <a:pt x="36" y="850"/>
                  </a:lnTo>
                  <a:lnTo>
                    <a:pt x="32" y="865"/>
                  </a:lnTo>
                  <a:lnTo>
                    <a:pt x="28" y="882"/>
                  </a:lnTo>
                  <a:lnTo>
                    <a:pt x="25" y="899"/>
                  </a:lnTo>
                  <a:lnTo>
                    <a:pt x="19" y="916"/>
                  </a:lnTo>
                  <a:lnTo>
                    <a:pt x="15" y="934"/>
                  </a:lnTo>
                  <a:lnTo>
                    <a:pt x="11" y="951"/>
                  </a:lnTo>
                  <a:lnTo>
                    <a:pt x="8" y="968"/>
                  </a:lnTo>
                  <a:lnTo>
                    <a:pt x="4" y="983"/>
                  </a:lnTo>
                  <a:lnTo>
                    <a:pt x="2" y="998"/>
                  </a:lnTo>
                  <a:lnTo>
                    <a:pt x="2" y="1010"/>
                  </a:lnTo>
                  <a:lnTo>
                    <a:pt x="2" y="1021"/>
                  </a:lnTo>
                  <a:lnTo>
                    <a:pt x="0" y="1038"/>
                  </a:lnTo>
                  <a:lnTo>
                    <a:pt x="0" y="1055"/>
                  </a:lnTo>
                  <a:lnTo>
                    <a:pt x="2" y="1070"/>
                  </a:lnTo>
                  <a:lnTo>
                    <a:pt x="6" y="1086"/>
                  </a:lnTo>
                  <a:lnTo>
                    <a:pt x="9" y="1099"/>
                  </a:lnTo>
                  <a:lnTo>
                    <a:pt x="13" y="1112"/>
                  </a:lnTo>
                  <a:lnTo>
                    <a:pt x="17" y="1126"/>
                  </a:lnTo>
                  <a:lnTo>
                    <a:pt x="21" y="1141"/>
                  </a:lnTo>
                  <a:lnTo>
                    <a:pt x="23" y="1154"/>
                  </a:lnTo>
                  <a:lnTo>
                    <a:pt x="25" y="1169"/>
                  </a:lnTo>
                  <a:lnTo>
                    <a:pt x="28" y="1184"/>
                  </a:lnTo>
                  <a:lnTo>
                    <a:pt x="34" y="1202"/>
                  </a:lnTo>
                  <a:lnTo>
                    <a:pt x="38" y="1215"/>
                  </a:lnTo>
                  <a:lnTo>
                    <a:pt x="46" y="1230"/>
                  </a:lnTo>
                  <a:lnTo>
                    <a:pt x="55" y="1245"/>
                  </a:lnTo>
                  <a:lnTo>
                    <a:pt x="70" y="1261"/>
                  </a:lnTo>
                  <a:lnTo>
                    <a:pt x="84" y="1274"/>
                  </a:lnTo>
                  <a:lnTo>
                    <a:pt x="103" y="1289"/>
                  </a:lnTo>
                  <a:lnTo>
                    <a:pt x="120" y="1302"/>
                  </a:lnTo>
                  <a:lnTo>
                    <a:pt x="141" y="1318"/>
                  </a:lnTo>
                  <a:lnTo>
                    <a:pt x="156" y="1331"/>
                  </a:lnTo>
                  <a:lnTo>
                    <a:pt x="173" y="1348"/>
                  </a:lnTo>
                  <a:lnTo>
                    <a:pt x="186" y="1363"/>
                  </a:lnTo>
                  <a:lnTo>
                    <a:pt x="196" y="1384"/>
                  </a:lnTo>
                  <a:lnTo>
                    <a:pt x="196" y="1392"/>
                  </a:lnTo>
                  <a:lnTo>
                    <a:pt x="196" y="1401"/>
                  </a:lnTo>
                  <a:lnTo>
                    <a:pt x="196" y="1411"/>
                  </a:lnTo>
                  <a:lnTo>
                    <a:pt x="196" y="1424"/>
                  </a:lnTo>
                  <a:lnTo>
                    <a:pt x="192" y="1432"/>
                  </a:lnTo>
                  <a:lnTo>
                    <a:pt x="192" y="1443"/>
                  </a:lnTo>
                  <a:lnTo>
                    <a:pt x="188" y="1454"/>
                  </a:lnTo>
                  <a:lnTo>
                    <a:pt x="188" y="1468"/>
                  </a:lnTo>
                  <a:lnTo>
                    <a:pt x="184" y="1477"/>
                  </a:lnTo>
                  <a:lnTo>
                    <a:pt x="182" y="1489"/>
                  </a:lnTo>
                  <a:lnTo>
                    <a:pt x="182" y="1500"/>
                  </a:lnTo>
                  <a:lnTo>
                    <a:pt x="182" y="1511"/>
                  </a:lnTo>
                  <a:lnTo>
                    <a:pt x="182" y="1523"/>
                  </a:lnTo>
                  <a:lnTo>
                    <a:pt x="182" y="1534"/>
                  </a:lnTo>
                  <a:lnTo>
                    <a:pt x="184" y="1548"/>
                  </a:lnTo>
                  <a:lnTo>
                    <a:pt x="190" y="1557"/>
                  </a:lnTo>
                  <a:lnTo>
                    <a:pt x="200" y="1576"/>
                  </a:lnTo>
                  <a:lnTo>
                    <a:pt x="215" y="1597"/>
                  </a:lnTo>
                  <a:lnTo>
                    <a:pt x="232" y="1614"/>
                  </a:lnTo>
                  <a:lnTo>
                    <a:pt x="253" y="1631"/>
                  </a:lnTo>
                  <a:lnTo>
                    <a:pt x="268" y="1645"/>
                  </a:lnTo>
                  <a:lnTo>
                    <a:pt x="285" y="1654"/>
                  </a:lnTo>
                  <a:lnTo>
                    <a:pt x="295" y="1662"/>
                  </a:lnTo>
                  <a:lnTo>
                    <a:pt x="300" y="1664"/>
                  </a:lnTo>
                  <a:lnTo>
                    <a:pt x="555" y="1645"/>
                  </a:lnTo>
                  <a:lnTo>
                    <a:pt x="555" y="1645"/>
                  </a:lnTo>
                  <a:close/>
                </a:path>
              </a:pathLst>
            </a:custGeom>
            <a:solidFill>
              <a:srgbClr val="bdca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 flipH="1">
              <a:off x="6892200" y="3231000"/>
              <a:ext cx="373680" cy="521640"/>
            </a:xfrm>
            <a:custGeom>
              <a:avLst/>
              <a:gdLst/>
              <a:ahLst/>
              <a:rect l="l" t="t" r="r" b="b"/>
              <a:pathLst>
                <a:path w="800" h="1116">
                  <a:moveTo>
                    <a:pt x="186" y="538"/>
                  </a:moveTo>
                  <a:lnTo>
                    <a:pt x="186" y="542"/>
                  </a:lnTo>
                  <a:lnTo>
                    <a:pt x="186" y="555"/>
                  </a:lnTo>
                  <a:lnTo>
                    <a:pt x="186" y="563"/>
                  </a:lnTo>
                  <a:lnTo>
                    <a:pt x="186" y="574"/>
                  </a:lnTo>
                  <a:lnTo>
                    <a:pt x="186" y="585"/>
                  </a:lnTo>
                  <a:lnTo>
                    <a:pt x="188" y="599"/>
                  </a:lnTo>
                  <a:lnTo>
                    <a:pt x="186" y="610"/>
                  </a:lnTo>
                  <a:lnTo>
                    <a:pt x="186" y="625"/>
                  </a:lnTo>
                  <a:lnTo>
                    <a:pt x="186" y="639"/>
                  </a:lnTo>
                  <a:lnTo>
                    <a:pt x="186" y="654"/>
                  </a:lnTo>
                  <a:lnTo>
                    <a:pt x="185" y="667"/>
                  </a:lnTo>
                  <a:lnTo>
                    <a:pt x="185" y="680"/>
                  </a:lnTo>
                  <a:lnTo>
                    <a:pt x="185" y="694"/>
                  </a:lnTo>
                  <a:lnTo>
                    <a:pt x="185" y="709"/>
                  </a:lnTo>
                  <a:lnTo>
                    <a:pt x="179" y="726"/>
                  </a:lnTo>
                  <a:lnTo>
                    <a:pt x="173" y="741"/>
                  </a:lnTo>
                  <a:lnTo>
                    <a:pt x="164" y="753"/>
                  </a:lnTo>
                  <a:lnTo>
                    <a:pt x="156" y="758"/>
                  </a:lnTo>
                  <a:lnTo>
                    <a:pt x="145" y="757"/>
                  </a:lnTo>
                  <a:lnTo>
                    <a:pt x="133" y="751"/>
                  </a:lnTo>
                  <a:lnTo>
                    <a:pt x="120" y="738"/>
                  </a:lnTo>
                  <a:lnTo>
                    <a:pt x="107" y="720"/>
                  </a:lnTo>
                  <a:lnTo>
                    <a:pt x="97" y="705"/>
                  </a:lnTo>
                  <a:lnTo>
                    <a:pt x="91" y="692"/>
                  </a:lnTo>
                  <a:lnTo>
                    <a:pt x="82" y="677"/>
                  </a:lnTo>
                  <a:lnTo>
                    <a:pt x="76" y="663"/>
                  </a:lnTo>
                  <a:lnTo>
                    <a:pt x="69" y="646"/>
                  </a:lnTo>
                  <a:lnTo>
                    <a:pt x="61" y="631"/>
                  </a:lnTo>
                  <a:lnTo>
                    <a:pt x="53" y="614"/>
                  </a:lnTo>
                  <a:lnTo>
                    <a:pt x="48" y="601"/>
                  </a:lnTo>
                  <a:lnTo>
                    <a:pt x="40" y="584"/>
                  </a:lnTo>
                  <a:lnTo>
                    <a:pt x="32" y="572"/>
                  </a:lnTo>
                  <a:lnTo>
                    <a:pt x="27" y="559"/>
                  </a:lnTo>
                  <a:lnTo>
                    <a:pt x="21" y="549"/>
                  </a:lnTo>
                  <a:lnTo>
                    <a:pt x="12" y="534"/>
                  </a:lnTo>
                  <a:lnTo>
                    <a:pt x="8" y="532"/>
                  </a:lnTo>
                  <a:lnTo>
                    <a:pt x="4" y="534"/>
                  </a:lnTo>
                  <a:lnTo>
                    <a:pt x="2" y="540"/>
                  </a:lnTo>
                  <a:lnTo>
                    <a:pt x="0" y="547"/>
                  </a:lnTo>
                  <a:lnTo>
                    <a:pt x="0" y="561"/>
                  </a:lnTo>
                  <a:lnTo>
                    <a:pt x="0" y="572"/>
                  </a:lnTo>
                  <a:lnTo>
                    <a:pt x="0" y="589"/>
                  </a:lnTo>
                  <a:lnTo>
                    <a:pt x="2" y="606"/>
                  </a:lnTo>
                  <a:lnTo>
                    <a:pt x="4" y="627"/>
                  </a:lnTo>
                  <a:lnTo>
                    <a:pt x="4" y="644"/>
                  </a:lnTo>
                  <a:lnTo>
                    <a:pt x="8" y="665"/>
                  </a:lnTo>
                  <a:lnTo>
                    <a:pt x="8" y="688"/>
                  </a:lnTo>
                  <a:lnTo>
                    <a:pt x="12" y="711"/>
                  </a:lnTo>
                  <a:lnTo>
                    <a:pt x="12" y="732"/>
                  </a:lnTo>
                  <a:lnTo>
                    <a:pt x="15" y="753"/>
                  </a:lnTo>
                  <a:lnTo>
                    <a:pt x="15" y="774"/>
                  </a:lnTo>
                  <a:lnTo>
                    <a:pt x="19" y="795"/>
                  </a:lnTo>
                  <a:lnTo>
                    <a:pt x="19" y="812"/>
                  </a:lnTo>
                  <a:lnTo>
                    <a:pt x="19" y="829"/>
                  </a:lnTo>
                  <a:lnTo>
                    <a:pt x="19" y="844"/>
                  </a:lnTo>
                  <a:lnTo>
                    <a:pt x="19" y="861"/>
                  </a:lnTo>
                  <a:lnTo>
                    <a:pt x="17" y="876"/>
                  </a:lnTo>
                  <a:lnTo>
                    <a:pt x="17" y="890"/>
                  </a:lnTo>
                  <a:lnTo>
                    <a:pt x="17" y="901"/>
                  </a:lnTo>
                  <a:lnTo>
                    <a:pt x="17" y="912"/>
                  </a:lnTo>
                  <a:lnTo>
                    <a:pt x="15" y="930"/>
                  </a:lnTo>
                  <a:lnTo>
                    <a:pt x="13" y="943"/>
                  </a:lnTo>
                  <a:lnTo>
                    <a:pt x="13" y="950"/>
                  </a:lnTo>
                  <a:lnTo>
                    <a:pt x="13" y="954"/>
                  </a:lnTo>
                  <a:lnTo>
                    <a:pt x="116" y="859"/>
                  </a:lnTo>
                  <a:lnTo>
                    <a:pt x="276" y="871"/>
                  </a:lnTo>
                  <a:lnTo>
                    <a:pt x="339" y="916"/>
                  </a:lnTo>
                  <a:lnTo>
                    <a:pt x="519" y="1104"/>
                  </a:lnTo>
                  <a:lnTo>
                    <a:pt x="800" y="1116"/>
                  </a:lnTo>
                  <a:lnTo>
                    <a:pt x="724" y="483"/>
                  </a:lnTo>
                  <a:lnTo>
                    <a:pt x="722" y="479"/>
                  </a:lnTo>
                  <a:lnTo>
                    <a:pt x="721" y="469"/>
                  </a:lnTo>
                  <a:lnTo>
                    <a:pt x="719" y="456"/>
                  </a:lnTo>
                  <a:lnTo>
                    <a:pt x="717" y="441"/>
                  </a:lnTo>
                  <a:lnTo>
                    <a:pt x="713" y="418"/>
                  </a:lnTo>
                  <a:lnTo>
                    <a:pt x="709" y="395"/>
                  </a:lnTo>
                  <a:lnTo>
                    <a:pt x="705" y="369"/>
                  </a:lnTo>
                  <a:lnTo>
                    <a:pt x="702" y="344"/>
                  </a:lnTo>
                  <a:lnTo>
                    <a:pt x="696" y="314"/>
                  </a:lnTo>
                  <a:lnTo>
                    <a:pt x="692" y="285"/>
                  </a:lnTo>
                  <a:lnTo>
                    <a:pt x="686" y="257"/>
                  </a:lnTo>
                  <a:lnTo>
                    <a:pt x="683" y="232"/>
                  </a:lnTo>
                  <a:lnTo>
                    <a:pt x="677" y="205"/>
                  </a:lnTo>
                  <a:lnTo>
                    <a:pt x="673" y="184"/>
                  </a:lnTo>
                  <a:lnTo>
                    <a:pt x="669" y="163"/>
                  </a:lnTo>
                  <a:lnTo>
                    <a:pt x="667" y="150"/>
                  </a:lnTo>
                  <a:lnTo>
                    <a:pt x="662" y="135"/>
                  </a:lnTo>
                  <a:lnTo>
                    <a:pt x="656" y="120"/>
                  </a:lnTo>
                  <a:lnTo>
                    <a:pt x="650" y="104"/>
                  </a:lnTo>
                  <a:lnTo>
                    <a:pt x="646" y="93"/>
                  </a:lnTo>
                  <a:lnTo>
                    <a:pt x="641" y="78"/>
                  </a:lnTo>
                  <a:lnTo>
                    <a:pt x="635" y="65"/>
                  </a:lnTo>
                  <a:lnTo>
                    <a:pt x="629" y="53"/>
                  </a:lnTo>
                  <a:lnTo>
                    <a:pt x="626" y="44"/>
                  </a:lnTo>
                  <a:lnTo>
                    <a:pt x="620" y="32"/>
                  </a:lnTo>
                  <a:lnTo>
                    <a:pt x="614" y="23"/>
                  </a:lnTo>
                  <a:lnTo>
                    <a:pt x="608" y="15"/>
                  </a:lnTo>
                  <a:lnTo>
                    <a:pt x="605" y="9"/>
                  </a:lnTo>
                  <a:lnTo>
                    <a:pt x="595" y="0"/>
                  </a:lnTo>
                  <a:lnTo>
                    <a:pt x="589" y="2"/>
                  </a:lnTo>
                  <a:lnTo>
                    <a:pt x="582" y="6"/>
                  </a:lnTo>
                  <a:lnTo>
                    <a:pt x="580" y="21"/>
                  </a:lnTo>
                  <a:lnTo>
                    <a:pt x="580" y="28"/>
                  </a:lnTo>
                  <a:lnTo>
                    <a:pt x="580" y="40"/>
                  </a:lnTo>
                  <a:lnTo>
                    <a:pt x="580" y="51"/>
                  </a:lnTo>
                  <a:lnTo>
                    <a:pt x="580" y="65"/>
                  </a:lnTo>
                  <a:lnTo>
                    <a:pt x="580" y="76"/>
                  </a:lnTo>
                  <a:lnTo>
                    <a:pt x="580" y="91"/>
                  </a:lnTo>
                  <a:lnTo>
                    <a:pt x="580" y="104"/>
                  </a:lnTo>
                  <a:lnTo>
                    <a:pt x="580" y="120"/>
                  </a:lnTo>
                  <a:lnTo>
                    <a:pt x="576" y="133"/>
                  </a:lnTo>
                  <a:lnTo>
                    <a:pt x="576" y="148"/>
                  </a:lnTo>
                  <a:lnTo>
                    <a:pt x="576" y="163"/>
                  </a:lnTo>
                  <a:lnTo>
                    <a:pt x="576" y="179"/>
                  </a:lnTo>
                  <a:lnTo>
                    <a:pt x="572" y="192"/>
                  </a:lnTo>
                  <a:lnTo>
                    <a:pt x="570" y="205"/>
                  </a:lnTo>
                  <a:lnTo>
                    <a:pt x="567" y="217"/>
                  </a:lnTo>
                  <a:lnTo>
                    <a:pt x="565" y="230"/>
                  </a:lnTo>
                  <a:lnTo>
                    <a:pt x="563" y="239"/>
                  </a:lnTo>
                  <a:lnTo>
                    <a:pt x="557" y="251"/>
                  </a:lnTo>
                  <a:lnTo>
                    <a:pt x="553" y="260"/>
                  </a:lnTo>
                  <a:lnTo>
                    <a:pt x="553" y="272"/>
                  </a:lnTo>
                  <a:lnTo>
                    <a:pt x="544" y="285"/>
                  </a:lnTo>
                  <a:lnTo>
                    <a:pt x="534" y="296"/>
                  </a:lnTo>
                  <a:lnTo>
                    <a:pt x="525" y="302"/>
                  </a:lnTo>
                  <a:lnTo>
                    <a:pt x="515" y="304"/>
                  </a:lnTo>
                  <a:lnTo>
                    <a:pt x="502" y="296"/>
                  </a:lnTo>
                  <a:lnTo>
                    <a:pt x="491" y="285"/>
                  </a:lnTo>
                  <a:lnTo>
                    <a:pt x="481" y="270"/>
                  </a:lnTo>
                  <a:lnTo>
                    <a:pt x="472" y="257"/>
                  </a:lnTo>
                  <a:lnTo>
                    <a:pt x="460" y="239"/>
                  </a:lnTo>
                  <a:lnTo>
                    <a:pt x="453" y="226"/>
                  </a:lnTo>
                  <a:lnTo>
                    <a:pt x="445" y="213"/>
                  </a:lnTo>
                  <a:lnTo>
                    <a:pt x="441" y="207"/>
                  </a:lnTo>
                  <a:lnTo>
                    <a:pt x="434" y="201"/>
                  </a:lnTo>
                  <a:lnTo>
                    <a:pt x="430" y="203"/>
                  </a:lnTo>
                  <a:lnTo>
                    <a:pt x="426" y="207"/>
                  </a:lnTo>
                  <a:lnTo>
                    <a:pt x="426" y="218"/>
                  </a:lnTo>
                  <a:lnTo>
                    <a:pt x="426" y="224"/>
                  </a:lnTo>
                  <a:lnTo>
                    <a:pt x="426" y="232"/>
                  </a:lnTo>
                  <a:lnTo>
                    <a:pt x="426" y="241"/>
                  </a:lnTo>
                  <a:lnTo>
                    <a:pt x="428" y="253"/>
                  </a:lnTo>
                  <a:lnTo>
                    <a:pt x="428" y="264"/>
                  </a:lnTo>
                  <a:lnTo>
                    <a:pt x="430" y="276"/>
                  </a:lnTo>
                  <a:lnTo>
                    <a:pt x="432" y="289"/>
                  </a:lnTo>
                  <a:lnTo>
                    <a:pt x="435" y="306"/>
                  </a:lnTo>
                  <a:lnTo>
                    <a:pt x="435" y="319"/>
                  </a:lnTo>
                  <a:lnTo>
                    <a:pt x="439" y="336"/>
                  </a:lnTo>
                  <a:lnTo>
                    <a:pt x="441" y="353"/>
                  </a:lnTo>
                  <a:lnTo>
                    <a:pt x="445" y="371"/>
                  </a:lnTo>
                  <a:lnTo>
                    <a:pt x="447" y="388"/>
                  </a:lnTo>
                  <a:lnTo>
                    <a:pt x="451" y="405"/>
                  </a:lnTo>
                  <a:lnTo>
                    <a:pt x="453" y="422"/>
                  </a:lnTo>
                  <a:lnTo>
                    <a:pt x="456" y="441"/>
                  </a:lnTo>
                  <a:lnTo>
                    <a:pt x="456" y="456"/>
                  </a:lnTo>
                  <a:lnTo>
                    <a:pt x="456" y="473"/>
                  </a:lnTo>
                  <a:lnTo>
                    <a:pt x="456" y="488"/>
                  </a:lnTo>
                  <a:lnTo>
                    <a:pt x="456" y="504"/>
                  </a:lnTo>
                  <a:lnTo>
                    <a:pt x="454" y="517"/>
                  </a:lnTo>
                  <a:lnTo>
                    <a:pt x="453" y="530"/>
                  </a:lnTo>
                  <a:lnTo>
                    <a:pt x="449" y="540"/>
                  </a:lnTo>
                  <a:lnTo>
                    <a:pt x="447" y="551"/>
                  </a:lnTo>
                  <a:lnTo>
                    <a:pt x="432" y="565"/>
                  </a:lnTo>
                  <a:lnTo>
                    <a:pt x="416" y="572"/>
                  </a:lnTo>
                  <a:lnTo>
                    <a:pt x="397" y="574"/>
                  </a:lnTo>
                  <a:lnTo>
                    <a:pt x="380" y="576"/>
                  </a:lnTo>
                  <a:lnTo>
                    <a:pt x="363" y="572"/>
                  </a:lnTo>
                  <a:lnTo>
                    <a:pt x="350" y="570"/>
                  </a:lnTo>
                  <a:lnTo>
                    <a:pt x="340" y="566"/>
                  </a:lnTo>
                  <a:lnTo>
                    <a:pt x="339" y="566"/>
                  </a:lnTo>
                  <a:lnTo>
                    <a:pt x="342" y="572"/>
                  </a:lnTo>
                  <a:lnTo>
                    <a:pt x="348" y="578"/>
                  </a:lnTo>
                  <a:lnTo>
                    <a:pt x="354" y="591"/>
                  </a:lnTo>
                  <a:lnTo>
                    <a:pt x="358" y="604"/>
                  </a:lnTo>
                  <a:lnTo>
                    <a:pt x="363" y="623"/>
                  </a:lnTo>
                  <a:lnTo>
                    <a:pt x="365" y="633"/>
                  </a:lnTo>
                  <a:lnTo>
                    <a:pt x="367" y="644"/>
                  </a:lnTo>
                  <a:lnTo>
                    <a:pt x="367" y="656"/>
                  </a:lnTo>
                  <a:lnTo>
                    <a:pt x="369" y="671"/>
                  </a:lnTo>
                  <a:lnTo>
                    <a:pt x="367" y="682"/>
                  </a:lnTo>
                  <a:lnTo>
                    <a:pt x="365" y="698"/>
                  </a:lnTo>
                  <a:lnTo>
                    <a:pt x="361" y="711"/>
                  </a:lnTo>
                  <a:lnTo>
                    <a:pt x="359" y="726"/>
                  </a:lnTo>
                  <a:lnTo>
                    <a:pt x="356" y="739"/>
                  </a:lnTo>
                  <a:lnTo>
                    <a:pt x="352" y="753"/>
                  </a:lnTo>
                  <a:lnTo>
                    <a:pt x="348" y="764"/>
                  </a:lnTo>
                  <a:lnTo>
                    <a:pt x="344" y="777"/>
                  </a:lnTo>
                  <a:lnTo>
                    <a:pt x="331" y="795"/>
                  </a:lnTo>
                  <a:lnTo>
                    <a:pt x="318" y="806"/>
                  </a:lnTo>
                  <a:lnTo>
                    <a:pt x="302" y="806"/>
                  </a:lnTo>
                  <a:lnTo>
                    <a:pt x="287" y="795"/>
                  </a:lnTo>
                  <a:lnTo>
                    <a:pt x="278" y="781"/>
                  </a:lnTo>
                  <a:lnTo>
                    <a:pt x="268" y="766"/>
                  </a:lnTo>
                  <a:lnTo>
                    <a:pt x="259" y="747"/>
                  </a:lnTo>
                  <a:lnTo>
                    <a:pt x="251" y="730"/>
                  </a:lnTo>
                  <a:lnTo>
                    <a:pt x="242" y="707"/>
                  </a:lnTo>
                  <a:lnTo>
                    <a:pt x="234" y="686"/>
                  </a:lnTo>
                  <a:lnTo>
                    <a:pt x="224" y="665"/>
                  </a:lnTo>
                  <a:lnTo>
                    <a:pt x="219" y="644"/>
                  </a:lnTo>
                  <a:lnTo>
                    <a:pt x="211" y="622"/>
                  </a:lnTo>
                  <a:lnTo>
                    <a:pt x="204" y="603"/>
                  </a:lnTo>
                  <a:lnTo>
                    <a:pt x="198" y="584"/>
                  </a:lnTo>
                  <a:lnTo>
                    <a:pt x="194" y="568"/>
                  </a:lnTo>
                  <a:lnTo>
                    <a:pt x="188" y="555"/>
                  </a:lnTo>
                  <a:lnTo>
                    <a:pt x="186" y="545"/>
                  </a:lnTo>
                  <a:lnTo>
                    <a:pt x="186" y="538"/>
                  </a:lnTo>
                  <a:lnTo>
                    <a:pt x="186" y="538"/>
                  </a:lnTo>
                  <a:close/>
                </a:path>
              </a:pathLst>
            </a:custGeom>
            <a:solidFill>
              <a:srgbClr val="bdca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 flipH="1">
              <a:off x="7981200" y="3229920"/>
              <a:ext cx="266040" cy="360000"/>
            </a:xfrm>
            <a:custGeom>
              <a:avLst/>
              <a:gdLst/>
              <a:ahLst/>
              <a:rect l="l" t="t" r="r" b="b"/>
              <a:pathLst>
                <a:path w="568" h="770">
                  <a:moveTo>
                    <a:pt x="357" y="137"/>
                  </a:moveTo>
                  <a:lnTo>
                    <a:pt x="355" y="141"/>
                  </a:lnTo>
                  <a:lnTo>
                    <a:pt x="353" y="156"/>
                  </a:lnTo>
                  <a:lnTo>
                    <a:pt x="351" y="164"/>
                  </a:lnTo>
                  <a:lnTo>
                    <a:pt x="351" y="177"/>
                  </a:lnTo>
                  <a:lnTo>
                    <a:pt x="351" y="188"/>
                  </a:lnTo>
                  <a:lnTo>
                    <a:pt x="351" y="203"/>
                  </a:lnTo>
                  <a:lnTo>
                    <a:pt x="349" y="217"/>
                  </a:lnTo>
                  <a:lnTo>
                    <a:pt x="349" y="232"/>
                  </a:lnTo>
                  <a:lnTo>
                    <a:pt x="349" y="249"/>
                  </a:lnTo>
                  <a:lnTo>
                    <a:pt x="349" y="266"/>
                  </a:lnTo>
                  <a:lnTo>
                    <a:pt x="349" y="281"/>
                  </a:lnTo>
                  <a:lnTo>
                    <a:pt x="351" y="299"/>
                  </a:lnTo>
                  <a:lnTo>
                    <a:pt x="353" y="316"/>
                  </a:lnTo>
                  <a:lnTo>
                    <a:pt x="357" y="333"/>
                  </a:lnTo>
                  <a:lnTo>
                    <a:pt x="359" y="346"/>
                  </a:lnTo>
                  <a:lnTo>
                    <a:pt x="363" y="359"/>
                  </a:lnTo>
                  <a:lnTo>
                    <a:pt x="367" y="373"/>
                  </a:lnTo>
                  <a:lnTo>
                    <a:pt x="372" y="386"/>
                  </a:lnTo>
                  <a:lnTo>
                    <a:pt x="378" y="396"/>
                  </a:lnTo>
                  <a:lnTo>
                    <a:pt x="384" y="407"/>
                  </a:lnTo>
                  <a:lnTo>
                    <a:pt x="389" y="416"/>
                  </a:lnTo>
                  <a:lnTo>
                    <a:pt x="395" y="426"/>
                  </a:lnTo>
                  <a:lnTo>
                    <a:pt x="403" y="439"/>
                  </a:lnTo>
                  <a:lnTo>
                    <a:pt x="412" y="453"/>
                  </a:lnTo>
                  <a:lnTo>
                    <a:pt x="418" y="458"/>
                  </a:lnTo>
                  <a:lnTo>
                    <a:pt x="422" y="462"/>
                  </a:lnTo>
                  <a:lnTo>
                    <a:pt x="420" y="462"/>
                  </a:lnTo>
                  <a:lnTo>
                    <a:pt x="418" y="468"/>
                  </a:lnTo>
                  <a:lnTo>
                    <a:pt x="412" y="473"/>
                  </a:lnTo>
                  <a:lnTo>
                    <a:pt x="408" y="485"/>
                  </a:lnTo>
                  <a:lnTo>
                    <a:pt x="401" y="496"/>
                  </a:lnTo>
                  <a:lnTo>
                    <a:pt x="395" y="510"/>
                  </a:lnTo>
                  <a:lnTo>
                    <a:pt x="387" y="525"/>
                  </a:lnTo>
                  <a:lnTo>
                    <a:pt x="382" y="542"/>
                  </a:lnTo>
                  <a:lnTo>
                    <a:pt x="372" y="557"/>
                  </a:lnTo>
                  <a:lnTo>
                    <a:pt x="367" y="572"/>
                  </a:lnTo>
                  <a:lnTo>
                    <a:pt x="359" y="588"/>
                  </a:lnTo>
                  <a:lnTo>
                    <a:pt x="353" y="605"/>
                  </a:lnTo>
                  <a:lnTo>
                    <a:pt x="348" y="618"/>
                  </a:lnTo>
                  <a:lnTo>
                    <a:pt x="344" y="631"/>
                  </a:lnTo>
                  <a:lnTo>
                    <a:pt x="340" y="641"/>
                  </a:lnTo>
                  <a:lnTo>
                    <a:pt x="340" y="652"/>
                  </a:lnTo>
                  <a:lnTo>
                    <a:pt x="338" y="660"/>
                  </a:lnTo>
                  <a:lnTo>
                    <a:pt x="344" y="662"/>
                  </a:lnTo>
                  <a:lnTo>
                    <a:pt x="351" y="656"/>
                  </a:lnTo>
                  <a:lnTo>
                    <a:pt x="367" y="646"/>
                  </a:lnTo>
                  <a:lnTo>
                    <a:pt x="380" y="631"/>
                  </a:lnTo>
                  <a:lnTo>
                    <a:pt x="395" y="616"/>
                  </a:lnTo>
                  <a:lnTo>
                    <a:pt x="410" y="603"/>
                  </a:lnTo>
                  <a:lnTo>
                    <a:pt x="427" y="593"/>
                  </a:lnTo>
                  <a:lnTo>
                    <a:pt x="441" y="584"/>
                  </a:lnTo>
                  <a:lnTo>
                    <a:pt x="454" y="580"/>
                  </a:lnTo>
                  <a:lnTo>
                    <a:pt x="463" y="578"/>
                  </a:lnTo>
                  <a:lnTo>
                    <a:pt x="473" y="580"/>
                  </a:lnTo>
                  <a:lnTo>
                    <a:pt x="482" y="584"/>
                  </a:lnTo>
                  <a:lnTo>
                    <a:pt x="488" y="588"/>
                  </a:lnTo>
                  <a:lnTo>
                    <a:pt x="568" y="673"/>
                  </a:lnTo>
                  <a:lnTo>
                    <a:pt x="482" y="770"/>
                  </a:lnTo>
                  <a:lnTo>
                    <a:pt x="148" y="719"/>
                  </a:lnTo>
                  <a:lnTo>
                    <a:pt x="148" y="715"/>
                  </a:lnTo>
                  <a:lnTo>
                    <a:pt x="148" y="711"/>
                  </a:lnTo>
                  <a:lnTo>
                    <a:pt x="150" y="703"/>
                  </a:lnTo>
                  <a:lnTo>
                    <a:pt x="152" y="694"/>
                  </a:lnTo>
                  <a:lnTo>
                    <a:pt x="152" y="681"/>
                  </a:lnTo>
                  <a:lnTo>
                    <a:pt x="156" y="667"/>
                  </a:lnTo>
                  <a:lnTo>
                    <a:pt x="156" y="650"/>
                  </a:lnTo>
                  <a:lnTo>
                    <a:pt x="159" y="635"/>
                  </a:lnTo>
                  <a:lnTo>
                    <a:pt x="159" y="616"/>
                  </a:lnTo>
                  <a:lnTo>
                    <a:pt x="159" y="599"/>
                  </a:lnTo>
                  <a:lnTo>
                    <a:pt x="159" y="582"/>
                  </a:lnTo>
                  <a:lnTo>
                    <a:pt x="159" y="565"/>
                  </a:lnTo>
                  <a:lnTo>
                    <a:pt x="157" y="548"/>
                  </a:lnTo>
                  <a:lnTo>
                    <a:pt x="156" y="532"/>
                  </a:lnTo>
                  <a:lnTo>
                    <a:pt x="152" y="519"/>
                  </a:lnTo>
                  <a:lnTo>
                    <a:pt x="148" y="508"/>
                  </a:lnTo>
                  <a:lnTo>
                    <a:pt x="140" y="496"/>
                  </a:lnTo>
                  <a:lnTo>
                    <a:pt x="133" y="487"/>
                  </a:lnTo>
                  <a:lnTo>
                    <a:pt x="123" y="479"/>
                  </a:lnTo>
                  <a:lnTo>
                    <a:pt x="114" y="473"/>
                  </a:lnTo>
                  <a:lnTo>
                    <a:pt x="102" y="468"/>
                  </a:lnTo>
                  <a:lnTo>
                    <a:pt x="91" y="466"/>
                  </a:lnTo>
                  <a:lnTo>
                    <a:pt x="80" y="462"/>
                  </a:lnTo>
                  <a:lnTo>
                    <a:pt x="70" y="462"/>
                  </a:lnTo>
                  <a:lnTo>
                    <a:pt x="59" y="460"/>
                  </a:lnTo>
                  <a:lnTo>
                    <a:pt x="47" y="458"/>
                  </a:lnTo>
                  <a:lnTo>
                    <a:pt x="38" y="456"/>
                  </a:lnTo>
                  <a:lnTo>
                    <a:pt x="28" y="456"/>
                  </a:lnTo>
                  <a:lnTo>
                    <a:pt x="13" y="454"/>
                  </a:lnTo>
                  <a:lnTo>
                    <a:pt x="5" y="451"/>
                  </a:lnTo>
                  <a:lnTo>
                    <a:pt x="0" y="439"/>
                  </a:lnTo>
                  <a:lnTo>
                    <a:pt x="3" y="428"/>
                  </a:lnTo>
                  <a:lnTo>
                    <a:pt x="11" y="411"/>
                  </a:lnTo>
                  <a:lnTo>
                    <a:pt x="23" y="394"/>
                  </a:lnTo>
                  <a:lnTo>
                    <a:pt x="26" y="380"/>
                  </a:lnTo>
                  <a:lnTo>
                    <a:pt x="32" y="367"/>
                  </a:lnTo>
                  <a:lnTo>
                    <a:pt x="36" y="352"/>
                  </a:lnTo>
                  <a:lnTo>
                    <a:pt x="42" y="338"/>
                  </a:lnTo>
                  <a:lnTo>
                    <a:pt x="45" y="321"/>
                  </a:lnTo>
                  <a:lnTo>
                    <a:pt x="51" y="304"/>
                  </a:lnTo>
                  <a:lnTo>
                    <a:pt x="53" y="285"/>
                  </a:lnTo>
                  <a:lnTo>
                    <a:pt x="57" y="268"/>
                  </a:lnTo>
                  <a:lnTo>
                    <a:pt x="55" y="245"/>
                  </a:lnTo>
                  <a:lnTo>
                    <a:pt x="55" y="222"/>
                  </a:lnTo>
                  <a:lnTo>
                    <a:pt x="53" y="200"/>
                  </a:lnTo>
                  <a:lnTo>
                    <a:pt x="51" y="179"/>
                  </a:lnTo>
                  <a:lnTo>
                    <a:pt x="47" y="156"/>
                  </a:lnTo>
                  <a:lnTo>
                    <a:pt x="43" y="133"/>
                  </a:lnTo>
                  <a:lnTo>
                    <a:pt x="40" y="112"/>
                  </a:lnTo>
                  <a:lnTo>
                    <a:pt x="36" y="93"/>
                  </a:lnTo>
                  <a:lnTo>
                    <a:pt x="30" y="72"/>
                  </a:lnTo>
                  <a:lnTo>
                    <a:pt x="24" y="55"/>
                  </a:lnTo>
                  <a:lnTo>
                    <a:pt x="21" y="38"/>
                  </a:lnTo>
                  <a:lnTo>
                    <a:pt x="17" y="27"/>
                  </a:lnTo>
                  <a:lnTo>
                    <a:pt x="13" y="13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357" y="137"/>
                  </a:lnTo>
                  <a:lnTo>
                    <a:pt x="357" y="137"/>
                  </a:lnTo>
                  <a:close/>
                </a:path>
              </a:pathLst>
            </a:custGeom>
            <a:solidFill>
              <a:srgbClr val="96a3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 flipH="1">
              <a:off x="7800840" y="3522960"/>
              <a:ext cx="303480" cy="139320"/>
            </a:xfrm>
            <a:custGeom>
              <a:avLst/>
              <a:gdLst/>
              <a:ahLst/>
              <a:rect l="l" t="t" r="r" b="b"/>
              <a:pathLst>
                <a:path w="650" h="299">
                  <a:moveTo>
                    <a:pt x="268" y="0"/>
                  </a:moveTo>
                  <a:lnTo>
                    <a:pt x="272" y="2"/>
                  </a:lnTo>
                  <a:lnTo>
                    <a:pt x="283" y="14"/>
                  </a:lnTo>
                  <a:lnTo>
                    <a:pt x="291" y="19"/>
                  </a:lnTo>
                  <a:lnTo>
                    <a:pt x="302" y="29"/>
                  </a:lnTo>
                  <a:lnTo>
                    <a:pt x="313" y="38"/>
                  </a:lnTo>
                  <a:lnTo>
                    <a:pt x="329" y="50"/>
                  </a:lnTo>
                  <a:lnTo>
                    <a:pt x="340" y="59"/>
                  </a:lnTo>
                  <a:lnTo>
                    <a:pt x="355" y="71"/>
                  </a:lnTo>
                  <a:lnTo>
                    <a:pt x="372" y="84"/>
                  </a:lnTo>
                  <a:lnTo>
                    <a:pt x="389" y="99"/>
                  </a:lnTo>
                  <a:lnTo>
                    <a:pt x="406" y="111"/>
                  </a:lnTo>
                  <a:lnTo>
                    <a:pt x="426" y="126"/>
                  </a:lnTo>
                  <a:lnTo>
                    <a:pt x="445" y="141"/>
                  </a:lnTo>
                  <a:lnTo>
                    <a:pt x="462" y="156"/>
                  </a:lnTo>
                  <a:lnTo>
                    <a:pt x="481" y="168"/>
                  </a:lnTo>
                  <a:lnTo>
                    <a:pt x="498" y="181"/>
                  </a:lnTo>
                  <a:lnTo>
                    <a:pt x="515" y="194"/>
                  </a:lnTo>
                  <a:lnTo>
                    <a:pt x="530" y="208"/>
                  </a:lnTo>
                  <a:lnTo>
                    <a:pt x="545" y="219"/>
                  </a:lnTo>
                  <a:lnTo>
                    <a:pt x="560" y="232"/>
                  </a:lnTo>
                  <a:lnTo>
                    <a:pt x="576" y="244"/>
                  </a:lnTo>
                  <a:lnTo>
                    <a:pt x="591" y="255"/>
                  </a:lnTo>
                  <a:lnTo>
                    <a:pt x="602" y="263"/>
                  </a:lnTo>
                  <a:lnTo>
                    <a:pt x="614" y="272"/>
                  </a:lnTo>
                  <a:lnTo>
                    <a:pt x="623" y="278"/>
                  </a:lnTo>
                  <a:lnTo>
                    <a:pt x="633" y="286"/>
                  </a:lnTo>
                  <a:lnTo>
                    <a:pt x="644" y="297"/>
                  </a:lnTo>
                  <a:lnTo>
                    <a:pt x="650" y="299"/>
                  </a:lnTo>
                  <a:lnTo>
                    <a:pt x="241" y="223"/>
                  </a:lnTo>
                  <a:lnTo>
                    <a:pt x="0" y="116"/>
                  </a:lnTo>
                  <a:lnTo>
                    <a:pt x="268" y="0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e8c2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 flipH="1">
              <a:off x="7957080" y="3523680"/>
              <a:ext cx="179280" cy="86760"/>
            </a:xfrm>
            <a:custGeom>
              <a:avLst/>
              <a:gdLst/>
              <a:ahLst/>
              <a:rect l="l" t="t" r="r" b="b"/>
              <a:pathLst>
                <a:path w="384" h="187">
                  <a:moveTo>
                    <a:pt x="322" y="0"/>
                  </a:moveTo>
                  <a:lnTo>
                    <a:pt x="310" y="14"/>
                  </a:lnTo>
                  <a:lnTo>
                    <a:pt x="303" y="25"/>
                  </a:lnTo>
                  <a:lnTo>
                    <a:pt x="295" y="36"/>
                  </a:lnTo>
                  <a:lnTo>
                    <a:pt x="291" y="54"/>
                  </a:lnTo>
                  <a:lnTo>
                    <a:pt x="289" y="71"/>
                  </a:lnTo>
                  <a:lnTo>
                    <a:pt x="293" y="92"/>
                  </a:lnTo>
                  <a:lnTo>
                    <a:pt x="299" y="111"/>
                  </a:lnTo>
                  <a:lnTo>
                    <a:pt x="312" y="130"/>
                  </a:lnTo>
                  <a:lnTo>
                    <a:pt x="325" y="145"/>
                  </a:lnTo>
                  <a:lnTo>
                    <a:pt x="342" y="160"/>
                  </a:lnTo>
                  <a:lnTo>
                    <a:pt x="356" y="170"/>
                  </a:lnTo>
                  <a:lnTo>
                    <a:pt x="371" y="179"/>
                  </a:lnTo>
                  <a:lnTo>
                    <a:pt x="380" y="183"/>
                  </a:lnTo>
                  <a:lnTo>
                    <a:pt x="384" y="187"/>
                  </a:lnTo>
                  <a:lnTo>
                    <a:pt x="0" y="120"/>
                  </a:lnTo>
                  <a:lnTo>
                    <a:pt x="322" y="0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 flipH="1">
              <a:off x="7302600" y="2688480"/>
              <a:ext cx="65160" cy="186840"/>
            </a:xfrm>
            <a:custGeom>
              <a:avLst/>
              <a:gdLst/>
              <a:ahLst/>
              <a:rect l="l" t="t" r="r" b="b"/>
              <a:pathLst>
                <a:path w="139" h="401">
                  <a:moveTo>
                    <a:pt x="67" y="0"/>
                  </a:moveTo>
                  <a:lnTo>
                    <a:pt x="61" y="0"/>
                  </a:lnTo>
                  <a:lnTo>
                    <a:pt x="52" y="2"/>
                  </a:lnTo>
                  <a:lnTo>
                    <a:pt x="40" y="6"/>
                  </a:lnTo>
                  <a:lnTo>
                    <a:pt x="33" y="17"/>
                  </a:lnTo>
                  <a:lnTo>
                    <a:pt x="29" y="31"/>
                  </a:lnTo>
                  <a:lnTo>
                    <a:pt x="31" y="50"/>
                  </a:lnTo>
                  <a:lnTo>
                    <a:pt x="31" y="59"/>
                  </a:lnTo>
                  <a:lnTo>
                    <a:pt x="33" y="71"/>
                  </a:lnTo>
                  <a:lnTo>
                    <a:pt x="33" y="80"/>
                  </a:lnTo>
                  <a:lnTo>
                    <a:pt x="33" y="92"/>
                  </a:lnTo>
                  <a:lnTo>
                    <a:pt x="27" y="109"/>
                  </a:lnTo>
                  <a:lnTo>
                    <a:pt x="21" y="126"/>
                  </a:lnTo>
                  <a:lnTo>
                    <a:pt x="18" y="135"/>
                  </a:lnTo>
                  <a:lnTo>
                    <a:pt x="14" y="145"/>
                  </a:lnTo>
                  <a:lnTo>
                    <a:pt x="10" y="156"/>
                  </a:lnTo>
                  <a:lnTo>
                    <a:pt x="8" y="168"/>
                  </a:lnTo>
                  <a:lnTo>
                    <a:pt x="2" y="179"/>
                  </a:lnTo>
                  <a:lnTo>
                    <a:pt x="0" y="192"/>
                  </a:lnTo>
                  <a:lnTo>
                    <a:pt x="0" y="204"/>
                  </a:lnTo>
                  <a:lnTo>
                    <a:pt x="0" y="219"/>
                  </a:lnTo>
                  <a:lnTo>
                    <a:pt x="0" y="232"/>
                  </a:lnTo>
                  <a:lnTo>
                    <a:pt x="0" y="246"/>
                  </a:lnTo>
                  <a:lnTo>
                    <a:pt x="2" y="257"/>
                  </a:lnTo>
                  <a:lnTo>
                    <a:pt x="8" y="268"/>
                  </a:lnTo>
                  <a:lnTo>
                    <a:pt x="14" y="284"/>
                  </a:lnTo>
                  <a:lnTo>
                    <a:pt x="23" y="295"/>
                  </a:lnTo>
                  <a:lnTo>
                    <a:pt x="29" y="304"/>
                  </a:lnTo>
                  <a:lnTo>
                    <a:pt x="33" y="314"/>
                  </a:lnTo>
                  <a:lnTo>
                    <a:pt x="31" y="323"/>
                  </a:lnTo>
                  <a:lnTo>
                    <a:pt x="29" y="337"/>
                  </a:lnTo>
                  <a:lnTo>
                    <a:pt x="27" y="348"/>
                  </a:lnTo>
                  <a:lnTo>
                    <a:pt x="33" y="365"/>
                  </a:lnTo>
                  <a:lnTo>
                    <a:pt x="46" y="377"/>
                  </a:lnTo>
                  <a:lnTo>
                    <a:pt x="65" y="388"/>
                  </a:lnTo>
                  <a:lnTo>
                    <a:pt x="80" y="398"/>
                  </a:lnTo>
                  <a:lnTo>
                    <a:pt x="88" y="401"/>
                  </a:lnTo>
                  <a:lnTo>
                    <a:pt x="139" y="54"/>
                  </a:lnTo>
                  <a:lnTo>
                    <a:pt x="67" y="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7568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 flipH="1">
              <a:off x="7230960" y="2993400"/>
              <a:ext cx="477360" cy="708480"/>
            </a:xfrm>
            <a:custGeom>
              <a:avLst/>
              <a:gdLst/>
              <a:ahLst/>
              <a:rect l="l" t="t" r="r" b="b"/>
              <a:pathLst>
                <a:path w="1021" h="1517">
                  <a:moveTo>
                    <a:pt x="698" y="38"/>
                  </a:moveTo>
                  <a:lnTo>
                    <a:pt x="656" y="73"/>
                  </a:lnTo>
                  <a:lnTo>
                    <a:pt x="622" y="57"/>
                  </a:lnTo>
                  <a:lnTo>
                    <a:pt x="622" y="65"/>
                  </a:lnTo>
                  <a:lnTo>
                    <a:pt x="622" y="73"/>
                  </a:lnTo>
                  <a:lnTo>
                    <a:pt x="624" y="84"/>
                  </a:lnTo>
                  <a:lnTo>
                    <a:pt x="622" y="94"/>
                  </a:lnTo>
                  <a:lnTo>
                    <a:pt x="622" y="105"/>
                  </a:lnTo>
                  <a:lnTo>
                    <a:pt x="616" y="113"/>
                  </a:lnTo>
                  <a:lnTo>
                    <a:pt x="611" y="120"/>
                  </a:lnTo>
                  <a:lnTo>
                    <a:pt x="599" y="120"/>
                  </a:lnTo>
                  <a:lnTo>
                    <a:pt x="586" y="120"/>
                  </a:lnTo>
                  <a:lnTo>
                    <a:pt x="571" y="118"/>
                  </a:lnTo>
                  <a:lnTo>
                    <a:pt x="556" y="116"/>
                  </a:lnTo>
                  <a:lnTo>
                    <a:pt x="538" y="113"/>
                  </a:lnTo>
                  <a:lnTo>
                    <a:pt x="525" y="113"/>
                  </a:lnTo>
                  <a:lnTo>
                    <a:pt x="512" y="113"/>
                  </a:lnTo>
                  <a:lnTo>
                    <a:pt x="502" y="120"/>
                  </a:lnTo>
                  <a:lnTo>
                    <a:pt x="495" y="126"/>
                  </a:lnTo>
                  <a:lnTo>
                    <a:pt x="491" y="137"/>
                  </a:lnTo>
                  <a:lnTo>
                    <a:pt x="489" y="151"/>
                  </a:lnTo>
                  <a:lnTo>
                    <a:pt x="489" y="168"/>
                  </a:lnTo>
                  <a:lnTo>
                    <a:pt x="485" y="181"/>
                  </a:lnTo>
                  <a:lnTo>
                    <a:pt x="481" y="196"/>
                  </a:lnTo>
                  <a:lnTo>
                    <a:pt x="474" y="209"/>
                  </a:lnTo>
                  <a:lnTo>
                    <a:pt x="462" y="221"/>
                  </a:lnTo>
                  <a:lnTo>
                    <a:pt x="453" y="223"/>
                  </a:lnTo>
                  <a:lnTo>
                    <a:pt x="443" y="227"/>
                  </a:lnTo>
                  <a:lnTo>
                    <a:pt x="432" y="229"/>
                  </a:lnTo>
                  <a:lnTo>
                    <a:pt x="422" y="230"/>
                  </a:lnTo>
                  <a:lnTo>
                    <a:pt x="411" y="230"/>
                  </a:lnTo>
                  <a:lnTo>
                    <a:pt x="400" y="230"/>
                  </a:lnTo>
                  <a:lnTo>
                    <a:pt x="388" y="230"/>
                  </a:lnTo>
                  <a:lnTo>
                    <a:pt x="379" y="230"/>
                  </a:lnTo>
                  <a:lnTo>
                    <a:pt x="367" y="229"/>
                  </a:lnTo>
                  <a:lnTo>
                    <a:pt x="356" y="227"/>
                  </a:lnTo>
                  <a:lnTo>
                    <a:pt x="346" y="225"/>
                  </a:lnTo>
                  <a:lnTo>
                    <a:pt x="341" y="225"/>
                  </a:lnTo>
                  <a:lnTo>
                    <a:pt x="326" y="223"/>
                  </a:lnTo>
                  <a:lnTo>
                    <a:pt x="263" y="253"/>
                  </a:lnTo>
                  <a:lnTo>
                    <a:pt x="278" y="253"/>
                  </a:lnTo>
                  <a:lnTo>
                    <a:pt x="289" y="257"/>
                  </a:lnTo>
                  <a:lnTo>
                    <a:pt x="301" y="261"/>
                  </a:lnTo>
                  <a:lnTo>
                    <a:pt x="316" y="270"/>
                  </a:lnTo>
                  <a:lnTo>
                    <a:pt x="322" y="276"/>
                  </a:lnTo>
                  <a:lnTo>
                    <a:pt x="327" y="284"/>
                  </a:lnTo>
                  <a:lnTo>
                    <a:pt x="335" y="291"/>
                  </a:lnTo>
                  <a:lnTo>
                    <a:pt x="343" y="303"/>
                  </a:lnTo>
                  <a:lnTo>
                    <a:pt x="346" y="312"/>
                  </a:lnTo>
                  <a:lnTo>
                    <a:pt x="352" y="325"/>
                  </a:lnTo>
                  <a:lnTo>
                    <a:pt x="356" y="339"/>
                  </a:lnTo>
                  <a:lnTo>
                    <a:pt x="362" y="354"/>
                  </a:lnTo>
                  <a:lnTo>
                    <a:pt x="365" y="369"/>
                  </a:lnTo>
                  <a:lnTo>
                    <a:pt x="369" y="384"/>
                  </a:lnTo>
                  <a:lnTo>
                    <a:pt x="373" y="400"/>
                  </a:lnTo>
                  <a:lnTo>
                    <a:pt x="377" y="415"/>
                  </a:lnTo>
                  <a:lnTo>
                    <a:pt x="379" y="428"/>
                  </a:lnTo>
                  <a:lnTo>
                    <a:pt x="381" y="441"/>
                  </a:lnTo>
                  <a:lnTo>
                    <a:pt x="383" y="453"/>
                  </a:lnTo>
                  <a:lnTo>
                    <a:pt x="384" y="464"/>
                  </a:lnTo>
                  <a:lnTo>
                    <a:pt x="386" y="478"/>
                  </a:lnTo>
                  <a:lnTo>
                    <a:pt x="388" y="485"/>
                  </a:lnTo>
                  <a:lnTo>
                    <a:pt x="383" y="481"/>
                  </a:lnTo>
                  <a:lnTo>
                    <a:pt x="373" y="472"/>
                  </a:lnTo>
                  <a:lnTo>
                    <a:pt x="356" y="459"/>
                  </a:lnTo>
                  <a:lnTo>
                    <a:pt x="337" y="443"/>
                  </a:lnTo>
                  <a:lnTo>
                    <a:pt x="324" y="434"/>
                  </a:lnTo>
                  <a:lnTo>
                    <a:pt x="312" y="424"/>
                  </a:lnTo>
                  <a:lnTo>
                    <a:pt x="299" y="415"/>
                  </a:lnTo>
                  <a:lnTo>
                    <a:pt x="286" y="407"/>
                  </a:lnTo>
                  <a:lnTo>
                    <a:pt x="272" y="398"/>
                  </a:lnTo>
                  <a:lnTo>
                    <a:pt x="259" y="390"/>
                  </a:lnTo>
                  <a:lnTo>
                    <a:pt x="246" y="384"/>
                  </a:lnTo>
                  <a:lnTo>
                    <a:pt x="234" y="381"/>
                  </a:lnTo>
                  <a:lnTo>
                    <a:pt x="221" y="375"/>
                  </a:lnTo>
                  <a:lnTo>
                    <a:pt x="208" y="369"/>
                  </a:lnTo>
                  <a:lnTo>
                    <a:pt x="196" y="365"/>
                  </a:lnTo>
                  <a:lnTo>
                    <a:pt x="187" y="365"/>
                  </a:lnTo>
                  <a:lnTo>
                    <a:pt x="166" y="365"/>
                  </a:lnTo>
                  <a:lnTo>
                    <a:pt x="151" y="369"/>
                  </a:lnTo>
                  <a:lnTo>
                    <a:pt x="135" y="373"/>
                  </a:lnTo>
                  <a:lnTo>
                    <a:pt x="124" y="381"/>
                  </a:lnTo>
                  <a:lnTo>
                    <a:pt x="116" y="388"/>
                  </a:lnTo>
                  <a:lnTo>
                    <a:pt x="115" y="400"/>
                  </a:lnTo>
                  <a:lnTo>
                    <a:pt x="111" y="407"/>
                  </a:lnTo>
                  <a:lnTo>
                    <a:pt x="113" y="417"/>
                  </a:lnTo>
                  <a:lnTo>
                    <a:pt x="115" y="428"/>
                  </a:lnTo>
                  <a:lnTo>
                    <a:pt x="120" y="443"/>
                  </a:lnTo>
                  <a:lnTo>
                    <a:pt x="120" y="451"/>
                  </a:lnTo>
                  <a:lnTo>
                    <a:pt x="122" y="460"/>
                  </a:lnTo>
                  <a:lnTo>
                    <a:pt x="122" y="470"/>
                  </a:lnTo>
                  <a:lnTo>
                    <a:pt x="124" y="483"/>
                  </a:lnTo>
                  <a:lnTo>
                    <a:pt x="124" y="495"/>
                  </a:lnTo>
                  <a:lnTo>
                    <a:pt x="124" y="508"/>
                  </a:lnTo>
                  <a:lnTo>
                    <a:pt x="122" y="523"/>
                  </a:lnTo>
                  <a:lnTo>
                    <a:pt x="122" y="540"/>
                  </a:lnTo>
                  <a:lnTo>
                    <a:pt x="116" y="555"/>
                  </a:lnTo>
                  <a:lnTo>
                    <a:pt x="113" y="573"/>
                  </a:lnTo>
                  <a:lnTo>
                    <a:pt x="107" y="592"/>
                  </a:lnTo>
                  <a:lnTo>
                    <a:pt x="103" y="613"/>
                  </a:lnTo>
                  <a:lnTo>
                    <a:pt x="96" y="630"/>
                  </a:lnTo>
                  <a:lnTo>
                    <a:pt x="90" y="651"/>
                  </a:lnTo>
                  <a:lnTo>
                    <a:pt x="84" y="668"/>
                  </a:lnTo>
                  <a:lnTo>
                    <a:pt x="78" y="689"/>
                  </a:lnTo>
                  <a:lnTo>
                    <a:pt x="71" y="704"/>
                  </a:lnTo>
                  <a:lnTo>
                    <a:pt x="65" y="721"/>
                  </a:lnTo>
                  <a:lnTo>
                    <a:pt x="59" y="734"/>
                  </a:lnTo>
                  <a:lnTo>
                    <a:pt x="56" y="748"/>
                  </a:lnTo>
                  <a:lnTo>
                    <a:pt x="50" y="757"/>
                  </a:lnTo>
                  <a:lnTo>
                    <a:pt x="48" y="767"/>
                  </a:lnTo>
                  <a:lnTo>
                    <a:pt x="46" y="770"/>
                  </a:lnTo>
                  <a:lnTo>
                    <a:pt x="46" y="774"/>
                  </a:lnTo>
                  <a:lnTo>
                    <a:pt x="0" y="1016"/>
                  </a:lnTo>
                  <a:lnTo>
                    <a:pt x="4" y="1010"/>
                  </a:lnTo>
                  <a:lnTo>
                    <a:pt x="19" y="1000"/>
                  </a:lnTo>
                  <a:lnTo>
                    <a:pt x="29" y="993"/>
                  </a:lnTo>
                  <a:lnTo>
                    <a:pt x="42" y="985"/>
                  </a:lnTo>
                  <a:lnTo>
                    <a:pt x="54" y="978"/>
                  </a:lnTo>
                  <a:lnTo>
                    <a:pt x="71" y="972"/>
                  </a:lnTo>
                  <a:lnTo>
                    <a:pt x="84" y="962"/>
                  </a:lnTo>
                  <a:lnTo>
                    <a:pt x="99" y="955"/>
                  </a:lnTo>
                  <a:lnTo>
                    <a:pt x="115" y="947"/>
                  </a:lnTo>
                  <a:lnTo>
                    <a:pt x="130" y="941"/>
                  </a:lnTo>
                  <a:lnTo>
                    <a:pt x="143" y="936"/>
                  </a:lnTo>
                  <a:lnTo>
                    <a:pt x="156" y="932"/>
                  </a:lnTo>
                  <a:lnTo>
                    <a:pt x="170" y="928"/>
                  </a:lnTo>
                  <a:lnTo>
                    <a:pt x="183" y="928"/>
                  </a:lnTo>
                  <a:lnTo>
                    <a:pt x="198" y="928"/>
                  </a:lnTo>
                  <a:lnTo>
                    <a:pt x="208" y="940"/>
                  </a:lnTo>
                  <a:lnTo>
                    <a:pt x="210" y="945"/>
                  </a:lnTo>
                  <a:lnTo>
                    <a:pt x="211" y="955"/>
                  </a:lnTo>
                  <a:lnTo>
                    <a:pt x="211" y="964"/>
                  </a:lnTo>
                  <a:lnTo>
                    <a:pt x="211" y="976"/>
                  </a:lnTo>
                  <a:lnTo>
                    <a:pt x="208" y="987"/>
                  </a:lnTo>
                  <a:lnTo>
                    <a:pt x="206" y="998"/>
                  </a:lnTo>
                  <a:lnTo>
                    <a:pt x="200" y="1012"/>
                  </a:lnTo>
                  <a:lnTo>
                    <a:pt x="196" y="1027"/>
                  </a:lnTo>
                  <a:lnTo>
                    <a:pt x="191" y="1042"/>
                  </a:lnTo>
                  <a:lnTo>
                    <a:pt x="185" y="1057"/>
                  </a:lnTo>
                  <a:lnTo>
                    <a:pt x="177" y="1073"/>
                  </a:lnTo>
                  <a:lnTo>
                    <a:pt x="172" y="1090"/>
                  </a:lnTo>
                  <a:lnTo>
                    <a:pt x="162" y="1105"/>
                  </a:lnTo>
                  <a:lnTo>
                    <a:pt x="154" y="1120"/>
                  </a:lnTo>
                  <a:lnTo>
                    <a:pt x="145" y="1135"/>
                  </a:lnTo>
                  <a:lnTo>
                    <a:pt x="137" y="1151"/>
                  </a:lnTo>
                  <a:lnTo>
                    <a:pt x="128" y="1164"/>
                  </a:lnTo>
                  <a:lnTo>
                    <a:pt x="120" y="1177"/>
                  </a:lnTo>
                  <a:lnTo>
                    <a:pt x="111" y="1190"/>
                  </a:lnTo>
                  <a:lnTo>
                    <a:pt x="105" y="1206"/>
                  </a:lnTo>
                  <a:lnTo>
                    <a:pt x="96" y="1215"/>
                  </a:lnTo>
                  <a:lnTo>
                    <a:pt x="88" y="1227"/>
                  </a:lnTo>
                  <a:lnTo>
                    <a:pt x="82" y="1234"/>
                  </a:lnTo>
                  <a:lnTo>
                    <a:pt x="78" y="1244"/>
                  </a:lnTo>
                  <a:lnTo>
                    <a:pt x="71" y="1253"/>
                  </a:lnTo>
                  <a:lnTo>
                    <a:pt x="69" y="1259"/>
                  </a:lnTo>
                  <a:lnTo>
                    <a:pt x="94" y="1316"/>
                  </a:lnTo>
                  <a:lnTo>
                    <a:pt x="96" y="1312"/>
                  </a:lnTo>
                  <a:lnTo>
                    <a:pt x="105" y="1303"/>
                  </a:lnTo>
                  <a:lnTo>
                    <a:pt x="118" y="1291"/>
                  </a:lnTo>
                  <a:lnTo>
                    <a:pt x="137" y="1278"/>
                  </a:lnTo>
                  <a:lnTo>
                    <a:pt x="154" y="1263"/>
                  </a:lnTo>
                  <a:lnTo>
                    <a:pt x="175" y="1253"/>
                  </a:lnTo>
                  <a:lnTo>
                    <a:pt x="191" y="1244"/>
                  </a:lnTo>
                  <a:lnTo>
                    <a:pt x="208" y="1244"/>
                  </a:lnTo>
                  <a:lnTo>
                    <a:pt x="219" y="1246"/>
                  </a:lnTo>
                  <a:lnTo>
                    <a:pt x="232" y="1255"/>
                  </a:lnTo>
                  <a:lnTo>
                    <a:pt x="242" y="1267"/>
                  </a:lnTo>
                  <a:lnTo>
                    <a:pt x="249" y="1286"/>
                  </a:lnTo>
                  <a:lnTo>
                    <a:pt x="251" y="1293"/>
                  </a:lnTo>
                  <a:lnTo>
                    <a:pt x="253" y="1305"/>
                  </a:lnTo>
                  <a:lnTo>
                    <a:pt x="255" y="1316"/>
                  </a:lnTo>
                  <a:lnTo>
                    <a:pt x="259" y="1327"/>
                  </a:lnTo>
                  <a:lnTo>
                    <a:pt x="257" y="1339"/>
                  </a:lnTo>
                  <a:lnTo>
                    <a:pt x="257" y="1352"/>
                  </a:lnTo>
                  <a:lnTo>
                    <a:pt x="257" y="1365"/>
                  </a:lnTo>
                  <a:lnTo>
                    <a:pt x="257" y="1379"/>
                  </a:lnTo>
                  <a:lnTo>
                    <a:pt x="253" y="1390"/>
                  </a:lnTo>
                  <a:lnTo>
                    <a:pt x="249" y="1403"/>
                  </a:lnTo>
                  <a:lnTo>
                    <a:pt x="246" y="1413"/>
                  </a:lnTo>
                  <a:lnTo>
                    <a:pt x="244" y="1426"/>
                  </a:lnTo>
                  <a:lnTo>
                    <a:pt x="238" y="1436"/>
                  </a:lnTo>
                  <a:lnTo>
                    <a:pt x="234" y="1447"/>
                  </a:lnTo>
                  <a:lnTo>
                    <a:pt x="230" y="1459"/>
                  </a:lnTo>
                  <a:lnTo>
                    <a:pt x="227" y="1470"/>
                  </a:lnTo>
                  <a:lnTo>
                    <a:pt x="217" y="1485"/>
                  </a:lnTo>
                  <a:lnTo>
                    <a:pt x="210" y="1500"/>
                  </a:lnTo>
                  <a:lnTo>
                    <a:pt x="204" y="1512"/>
                  </a:lnTo>
                  <a:lnTo>
                    <a:pt x="202" y="1517"/>
                  </a:lnTo>
                  <a:lnTo>
                    <a:pt x="200" y="1517"/>
                  </a:lnTo>
                  <a:lnTo>
                    <a:pt x="204" y="1512"/>
                  </a:lnTo>
                  <a:lnTo>
                    <a:pt x="210" y="1502"/>
                  </a:lnTo>
                  <a:lnTo>
                    <a:pt x="223" y="1491"/>
                  </a:lnTo>
                  <a:lnTo>
                    <a:pt x="234" y="1474"/>
                  </a:lnTo>
                  <a:lnTo>
                    <a:pt x="251" y="1457"/>
                  </a:lnTo>
                  <a:lnTo>
                    <a:pt x="259" y="1447"/>
                  </a:lnTo>
                  <a:lnTo>
                    <a:pt x="268" y="1438"/>
                  </a:lnTo>
                  <a:lnTo>
                    <a:pt x="280" y="1430"/>
                  </a:lnTo>
                  <a:lnTo>
                    <a:pt x="291" y="1419"/>
                  </a:lnTo>
                  <a:lnTo>
                    <a:pt x="301" y="1407"/>
                  </a:lnTo>
                  <a:lnTo>
                    <a:pt x="312" y="1396"/>
                  </a:lnTo>
                  <a:lnTo>
                    <a:pt x="324" y="1386"/>
                  </a:lnTo>
                  <a:lnTo>
                    <a:pt x="335" y="1377"/>
                  </a:lnTo>
                  <a:lnTo>
                    <a:pt x="345" y="1365"/>
                  </a:lnTo>
                  <a:lnTo>
                    <a:pt x="356" y="1360"/>
                  </a:lnTo>
                  <a:lnTo>
                    <a:pt x="367" y="1348"/>
                  </a:lnTo>
                  <a:lnTo>
                    <a:pt x="379" y="1343"/>
                  </a:lnTo>
                  <a:lnTo>
                    <a:pt x="396" y="1327"/>
                  </a:lnTo>
                  <a:lnTo>
                    <a:pt x="411" y="1318"/>
                  </a:lnTo>
                  <a:lnTo>
                    <a:pt x="421" y="1310"/>
                  </a:lnTo>
                  <a:lnTo>
                    <a:pt x="424" y="1310"/>
                  </a:lnTo>
                  <a:lnTo>
                    <a:pt x="508" y="1255"/>
                  </a:lnTo>
                  <a:lnTo>
                    <a:pt x="508" y="1251"/>
                  </a:lnTo>
                  <a:lnTo>
                    <a:pt x="510" y="1244"/>
                  </a:lnTo>
                  <a:lnTo>
                    <a:pt x="512" y="1230"/>
                  </a:lnTo>
                  <a:lnTo>
                    <a:pt x="514" y="1217"/>
                  </a:lnTo>
                  <a:lnTo>
                    <a:pt x="510" y="1202"/>
                  </a:lnTo>
                  <a:lnTo>
                    <a:pt x="504" y="1187"/>
                  </a:lnTo>
                  <a:lnTo>
                    <a:pt x="497" y="1179"/>
                  </a:lnTo>
                  <a:lnTo>
                    <a:pt x="491" y="1173"/>
                  </a:lnTo>
                  <a:lnTo>
                    <a:pt x="483" y="1168"/>
                  </a:lnTo>
                  <a:lnTo>
                    <a:pt x="474" y="1164"/>
                  </a:lnTo>
                  <a:lnTo>
                    <a:pt x="459" y="1158"/>
                  </a:lnTo>
                  <a:lnTo>
                    <a:pt x="445" y="1156"/>
                  </a:lnTo>
                  <a:lnTo>
                    <a:pt x="428" y="1152"/>
                  </a:lnTo>
                  <a:lnTo>
                    <a:pt x="411" y="1152"/>
                  </a:lnTo>
                  <a:lnTo>
                    <a:pt x="392" y="1152"/>
                  </a:lnTo>
                  <a:lnTo>
                    <a:pt x="373" y="1152"/>
                  </a:lnTo>
                  <a:lnTo>
                    <a:pt x="354" y="1152"/>
                  </a:lnTo>
                  <a:lnTo>
                    <a:pt x="337" y="1152"/>
                  </a:lnTo>
                  <a:lnTo>
                    <a:pt x="316" y="1152"/>
                  </a:lnTo>
                  <a:lnTo>
                    <a:pt x="299" y="1152"/>
                  </a:lnTo>
                  <a:lnTo>
                    <a:pt x="280" y="1152"/>
                  </a:lnTo>
                  <a:lnTo>
                    <a:pt x="267" y="1152"/>
                  </a:lnTo>
                  <a:lnTo>
                    <a:pt x="249" y="1151"/>
                  </a:lnTo>
                  <a:lnTo>
                    <a:pt x="238" y="1149"/>
                  </a:lnTo>
                  <a:lnTo>
                    <a:pt x="229" y="1147"/>
                  </a:lnTo>
                  <a:lnTo>
                    <a:pt x="223" y="1147"/>
                  </a:lnTo>
                  <a:lnTo>
                    <a:pt x="213" y="1137"/>
                  </a:lnTo>
                  <a:lnTo>
                    <a:pt x="217" y="1126"/>
                  </a:lnTo>
                  <a:lnTo>
                    <a:pt x="229" y="1113"/>
                  </a:lnTo>
                  <a:lnTo>
                    <a:pt x="246" y="1097"/>
                  </a:lnTo>
                  <a:lnTo>
                    <a:pt x="253" y="1088"/>
                  </a:lnTo>
                  <a:lnTo>
                    <a:pt x="265" y="1080"/>
                  </a:lnTo>
                  <a:lnTo>
                    <a:pt x="276" y="1071"/>
                  </a:lnTo>
                  <a:lnTo>
                    <a:pt x="287" y="1063"/>
                  </a:lnTo>
                  <a:lnTo>
                    <a:pt x="297" y="1054"/>
                  </a:lnTo>
                  <a:lnTo>
                    <a:pt x="308" y="1044"/>
                  </a:lnTo>
                  <a:lnTo>
                    <a:pt x="320" y="1035"/>
                  </a:lnTo>
                  <a:lnTo>
                    <a:pt x="331" y="1027"/>
                  </a:lnTo>
                  <a:lnTo>
                    <a:pt x="346" y="1008"/>
                  </a:lnTo>
                  <a:lnTo>
                    <a:pt x="360" y="993"/>
                  </a:lnTo>
                  <a:lnTo>
                    <a:pt x="371" y="976"/>
                  </a:lnTo>
                  <a:lnTo>
                    <a:pt x="379" y="964"/>
                  </a:lnTo>
                  <a:lnTo>
                    <a:pt x="383" y="953"/>
                  </a:lnTo>
                  <a:lnTo>
                    <a:pt x="386" y="945"/>
                  </a:lnTo>
                  <a:lnTo>
                    <a:pt x="388" y="940"/>
                  </a:lnTo>
                  <a:lnTo>
                    <a:pt x="390" y="940"/>
                  </a:lnTo>
                  <a:lnTo>
                    <a:pt x="388" y="936"/>
                  </a:lnTo>
                  <a:lnTo>
                    <a:pt x="388" y="930"/>
                  </a:lnTo>
                  <a:lnTo>
                    <a:pt x="386" y="919"/>
                  </a:lnTo>
                  <a:lnTo>
                    <a:pt x="384" y="907"/>
                  </a:lnTo>
                  <a:lnTo>
                    <a:pt x="381" y="890"/>
                  </a:lnTo>
                  <a:lnTo>
                    <a:pt x="379" y="873"/>
                  </a:lnTo>
                  <a:lnTo>
                    <a:pt x="377" y="852"/>
                  </a:lnTo>
                  <a:lnTo>
                    <a:pt x="375" y="831"/>
                  </a:lnTo>
                  <a:lnTo>
                    <a:pt x="369" y="806"/>
                  </a:lnTo>
                  <a:lnTo>
                    <a:pt x="365" y="782"/>
                  </a:lnTo>
                  <a:lnTo>
                    <a:pt x="360" y="757"/>
                  </a:lnTo>
                  <a:lnTo>
                    <a:pt x="356" y="732"/>
                  </a:lnTo>
                  <a:lnTo>
                    <a:pt x="348" y="706"/>
                  </a:lnTo>
                  <a:lnTo>
                    <a:pt x="343" y="681"/>
                  </a:lnTo>
                  <a:lnTo>
                    <a:pt x="335" y="658"/>
                  </a:lnTo>
                  <a:lnTo>
                    <a:pt x="327" y="637"/>
                  </a:lnTo>
                  <a:lnTo>
                    <a:pt x="318" y="614"/>
                  </a:lnTo>
                  <a:lnTo>
                    <a:pt x="308" y="595"/>
                  </a:lnTo>
                  <a:lnTo>
                    <a:pt x="297" y="576"/>
                  </a:lnTo>
                  <a:lnTo>
                    <a:pt x="287" y="559"/>
                  </a:lnTo>
                  <a:lnTo>
                    <a:pt x="276" y="542"/>
                  </a:lnTo>
                  <a:lnTo>
                    <a:pt x="267" y="529"/>
                  </a:lnTo>
                  <a:lnTo>
                    <a:pt x="257" y="516"/>
                  </a:lnTo>
                  <a:lnTo>
                    <a:pt x="249" y="506"/>
                  </a:lnTo>
                  <a:lnTo>
                    <a:pt x="230" y="487"/>
                  </a:lnTo>
                  <a:lnTo>
                    <a:pt x="217" y="476"/>
                  </a:lnTo>
                  <a:lnTo>
                    <a:pt x="208" y="468"/>
                  </a:lnTo>
                  <a:lnTo>
                    <a:pt x="206" y="466"/>
                  </a:lnTo>
                  <a:lnTo>
                    <a:pt x="208" y="466"/>
                  </a:lnTo>
                  <a:lnTo>
                    <a:pt x="217" y="466"/>
                  </a:lnTo>
                  <a:lnTo>
                    <a:pt x="229" y="466"/>
                  </a:lnTo>
                  <a:lnTo>
                    <a:pt x="248" y="470"/>
                  </a:lnTo>
                  <a:lnTo>
                    <a:pt x="257" y="470"/>
                  </a:lnTo>
                  <a:lnTo>
                    <a:pt x="268" y="472"/>
                  </a:lnTo>
                  <a:lnTo>
                    <a:pt x="280" y="474"/>
                  </a:lnTo>
                  <a:lnTo>
                    <a:pt x="291" y="479"/>
                  </a:lnTo>
                  <a:lnTo>
                    <a:pt x="303" y="483"/>
                  </a:lnTo>
                  <a:lnTo>
                    <a:pt x="316" y="487"/>
                  </a:lnTo>
                  <a:lnTo>
                    <a:pt x="329" y="493"/>
                  </a:lnTo>
                  <a:lnTo>
                    <a:pt x="343" y="500"/>
                  </a:lnTo>
                  <a:lnTo>
                    <a:pt x="354" y="506"/>
                  </a:lnTo>
                  <a:lnTo>
                    <a:pt x="365" y="514"/>
                  </a:lnTo>
                  <a:lnTo>
                    <a:pt x="377" y="519"/>
                  </a:lnTo>
                  <a:lnTo>
                    <a:pt x="388" y="529"/>
                  </a:lnTo>
                  <a:lnTo>
                    <a:pt x="407" y="546"/>
                  </a:lnTo>
                  <a:lnTo>
                    <a:pt x="426" y="563"/>
                  </a:lnTo>
                  <a:lnTo>
                    <a:pt x="441" y="578"/>
                  </a:lnTo>
                  <a:lnTo>
                    <a:pt x="453" y="592"/>
                  </a:lnTo>
                  <a:lnTo>
                    <a:pt x="460" y="599"/>
                  </a:lnTo>
                  <a:lnTo>
                    <a:pt x="464" y="603"/>
                  </a:lnTo>
                  <a:lnTo>
                    <a:pt x="466" y="609"/>
                  </a:lnTo>
                  <a:lnTo>
                    <a:pt x="468" y="614"/>
                  </a:lnTo>
                  <a:lnTo>
                    <a:pt x="474" y="626"/>
                  </a:lnTo>
                  <a:lnTo>
                    <a:pt x="478" y="637"/>
                  </a:lnTo>
                  <a:lnTo>
                    <a:pt x="483" y="652"/>
                  </a:lnTo>
                  <a:lnTo>
                    <a:pt x="491" y="668"/>
                  </a:lnTo>
                  <a:lnTo>
                    <a:pt x="498" y="687"/>
                  </a:lnTo>
                  <a:lnTo>
                    <a:pt x="504" y="704"/>
                  </a:lnTo>
                  <a:lnTo>
                    <a:pt x="512" y="725"/>
                  </a:lnTo>
                  <a:lnTo>
                    <a:pt x="517" y="746"/>
                  </a:lnTo>
                  <a:lnTo>
                    <a:pt x="525" y="768"/>
                  </a:lnTo>
                  <a:lnTo>
                    <a:pt x="529" y="789"/>
                  </a:lnTo>
                  <a:lnTo>
                    <a:pt x="535" y="812"/>
                  </a:lnTo>
                  <a:lnTo>
                    <a:pt x="538" y="833"/>
                  </a:lnTo>
                  <a:lnTo>
                    <a:pt x="544" y="856"/>
                  </a:lnTo>
                  <a:lnTo>
                    <a:pt x="544" y="875"/>
                  </a:lnTo>
                  <a:lnTo>
                    <a:pt x="546" y="894"/>
                  </a:lnTo>
                  <a:lnTo>
                    <a:pt x="546" y="913"/>
                  </a:lnTo>
                  <a:lnTo>
                    <a:pt x="546" y="934"/>
                  </a:lnTo>
                  <a:lnTo>
                    <a:pt x="544" y="949"/>
                  </a:lnTo>
                  <a:lnTo>
                    <a:pt x="542" y="966"/>
                  </a:lnTo>
                  <a:lnTo>
                    <a:pt x="540" y="983"/>
                  </a:lnTo>
                  <a:lnTo>
                    <a:pt x="538" y="1000"/>
                  </a:lnTo>
                  <a:lnTo>
                    <a:pt x="535" y="1014"/>
                  </a:lnTo>
                  <a:lnTo>
                    <a:pt x="533" y="1027"/>
                  </a:lnTo>
                  <a:lnTo>
                    <a:pt x="529" y="1040"/>
                  </a:lnTo>
                  <a:lnTo>
                    <a:pt x="527" y="1054"/>
                  </a:lnTo>
                  <a:lnTo>
                    <a:pt x="525" y="1063"/>
                  </a:lnTo>
                  <a:lnTo>
                    <a:pt x="523" y="1075"/>
                  </a:lnTo>
                  <a:lnTo>
                    <a:pt x="523" y="1084"/>
                  </a:lnTo>
                  <a:lnTo>
                    <a:pt x="525" y="1095"/>
                  </a:lnTo>
                  <a:lnTo>
                    <a:pt x="525" y="1109"/>
                  </a:lnTo>
                  <a:lnTo>
                    <a:pt x="531" y="1122"/>
                  </a:lnTo>
                  <a:lnTo>
                    <a:pt x="538" y="1132"/>
                  </a:lnTo>
                  <a:lnTo>
                    <a:pt x="550" y="1143"/>
                  </a:lnTo>
                  <a:lnTo>
                    <a:pt x="559" y="1151"/>
                  </a:lnTo>
                  <a:lnTo>
                    <a:pt x="569" y="1162"/>
                  </a:lnTo>
                  <a:lnTo>
                    <a:pt x="576" y="1171"/>
                  </a:lnTo>
                  <a:lnTo>
                    <a:pt x="584" y="1185"/>
                  </a:lnTo>
                  <a:lnTo>
                    <a:pt x="588" y="1196"/>
                  </a:lnTo>
                  <a:lnTo>
                    <a:pt x="590" y="1211"/>
                  </a:lnTo>
                  <a:lnTo>
                    <a:pt x="590" y="1225"/>
                  </a:lnTo>
                  <a:lnTo>
                    <a:pt x="590" y="1240"/>
                  </a:lnTo>
                  <a:lnTo>
                    <a:pt x="586" y="1251"/>
                  </a:lnTo>
                  <a:lnTo>
                    <a:pt x="586" y="1263"/>
                  </a:lnTo>
                  <a:lnTo>
                    <a:pt x="584" y="1268"/>
                  </a:lnTo>
                  <a:lnTo>
                    <a:pt x="584" y="1272"/>
                  </a:lnTo>
                  <a:lnTo>
                    <a:pt x="704" y="1278"/>
                  </a:lnTo>
                  <a:lnTo>
                    <a:pt x="759" y="1341"/>
                  </a:lnTo>
                  <a:lnTo>
                    <a:pt x="766" y="1369"/>
                  </a:lnTo>
                  <a:lnTo>
                    <a:pt x="841" y="1413"/>
                  </a:lnTo>
                  <a:lnTo>
                    <a:pt x="879" y="1152"/>
                  </a:lnTo>
                  <a:lnTo>
                    <a:pt x="879" y="1149"/>
                  </a:lnTo>
                  <a:lnTo>
                    <a:pt x="879" y="1145"/>
                  </a:lnTo>
                  <a:lnTo>
                    <a:pt x="879" y="1137"/>
                  </a:lnTo>
                  <a:lnTo>
                    <a:pt x="879" y="1128"/>
                  </a:lnTo>
                  <a:lnTo>
                    <a:pt x="879" y="1114"/>
                  </a:lnTo>
                  <a:lnTo>
                    <a:pt x="881" y="1099"/>
                  </a:lnTo>
                  <a:lnTo>
                    <a:pt x="882" y="1082"/>
                  </a:lnTo>
                  <a:lnTo>
                    <a:pt x="884" y="1067"/>
                  </a:lnTo>
                  <a:lnTo>
                    <a:pt x="884" y="1046"/>
                  </a:lnTo>
                  <a:lnTo>
                    <a:pt x="884" y="1027"/>
                  </a:lnTo>
                  <a:lnTo>
                    <a:pt x="886" y="1006"/>
                  </a:lnTo>
                  <a:lnTo>
                    <a:pt x="888" y="985"/>
                  </a:lnTo>
                  <a:lnTo>
                    <a:pt x="888" y="962"/>
                  </a:lnTo>
                  <a:lnTo>
                    <a:pt x="888" y="941"/>
                  </a:lnTo>
                  <a:lnTo>
                    <a:pt x="890" y="921"/>
                  </a:lnTo>
                  <a:lnTo>
                    <a:pt x="892" y="902"/>
                  </a:lnTo>
                  <a:lnTo>
                    <a:pt x="892" y="879"/>
                  </a:lnTo>
                  <a:lnTo>
                    <a:pt x="892" y="860"/>
                  </a:lnTo>
                  <a:lnTo>
                    <a:pt x="892" y="843"/>
                  </a:lnTo>
                  <a:lnTo>
                    <a:pt x="894" y="825"/>
                  </a:lnTo>
                  <a:lnTo>
                    <a:pt x="894" y="808"/>
                  </a:lnTo>
                  <a:lnTo>
                    <a:pt x="896" y="793"/>
                  </a:lnTo>
                  <a:lnTo>
                    <a:pt x="896" y="778"/>
                  </a:lnTo>
                  <a:lnTo>
                    <a:pt x="898" y="767"/>
                  </a:lnTo>
                  <a:lnTo>
                    <a:pt x="898" y="751"/>
                  </a:lnTo>
                  <a:lnTo>
                    <a:pt x="898" y="738"/>
                  </a:lnTo>
                  <a:lnTo>
                    <a:pt x="900" y="727"/>
                  </a:lnTo>
                  <a:lnTo>
                    <a:pt x="901" y="715"/>
                  </a:lnTo>
                  <a:lnTo>
                    <a:pt x="901" y="704"/>
                  </a:lnTo>
                  <a:lnTo>
                    <a:pt x="905" y="692"/>
                  </a:lnTo>
                  <a:lnTo>
                    <a:pt x="907" y="681"/>
                  </a:lnTo>
                  <a:lnTo>
                    <a:pt x="913" y="671"/>
                  </a:lnTo>
                  <a:lnTo>
                    <a:pt x="913" y="660"/>
                  </a:lnTo>
                  <a:lnTo>
                    <a:pt x="917" y="649"/>
                  </a:lnTo>
                  <a:lnTo>
                    <a:pt x="919" y="639"/>
                  </a:lnTo>
                  <a:lnTo>
                    <a:pt x="924" y="630"/>
                  </a:lnTo>
                  <a:lnTo>
                    <a:pt x="932" y="613"/>
                  </a:lnTo>
                  <a:lnTo>
                    <a:pt x="941" y="599"/>
                  </a:lnTo>
                  <a:lnTo>
                    <a:pt x="947" y="586"/>
                  </a:lnTo>
                  <a:lnTo>
                    <a:pt x="953" y="576"/>
                  </a:lnTo>
                  <a:lnTo>
                    <a:pt x="957" y="571"/>
                  </a:lnTo>
                  <a:lnTo>
                    <a:pt x="960" y="571"/>
                  </a:lnTo>
                  <a:lnTo>
                    <a:pt x="989" y="649"/>
                  </a:lnTo>
                  <a:lnTo>
                    <a:pt x="993" y="643"/>
                  </a:lnTo>
                  <a:lnTo>
                    <a:pt x="1004" y="630"/>
                  </a:lnTo>
                  <a:lnTo>
                    <a:pt x="1010" y="618"/>
                  </a:lnTo>
                  <a:lnTo>
                    <a:pt x="1016" y="607"/>
                  </a:lnTo>
                  <a:lnTo>
                    <a:pt x="1017" y="590"/>
                  </a:lnTo>
                  <a:lnTo>
                    <a:pt x="1021" y="575"/>
                  </a:lnTo>
                  <a:lnTo>
                    <a:pt x="1019" y="563"/>
                  </a:lnTo>
                  <a:lnTo>
                    <a:pt x="1017" y="554"/>
                  </a:lnTo>
                  <a:lnTo>
                    <a:pt x="1016" y="542"/>
                  </a:lnTo>
                  <a:lnTo>
                    <a:pt x="1016" y="533"/>
                  </a:lnTo>
                  <a:lnTo>
                    <a:pt x="1012" y="521"/>
                  </a:lnTo>
                  <a:lnTo>
                    <a:pt x="1010" y="510"/>
                  </a:lnTo>
                  <a:lnTo>
                    <a:pt x="1006" y="500"/>
                  </a:lnTo>
                  <a:lnTo>
                    <a:pt x="1004" y="491"/>
                  </a:lnTo>
                  <a:lnTo>
                    <a:pt x="998" y="472"/>
                  </a:lnTo>
                  <a:lnTo>
                    <a:pt x="993" y="460"/>
                  </a:lnTo>
                  <a:lnTo>
                    <a:pt x="989" y="451"/>
                  </a:lnTo>
                  <a:lnTo>
                    <a:pt x="989" y="449"/>
                  </a:lnTo>
                  <a:lnTo>
                    <a:pt x="919" y="377"/>
                  </a:lnTo>
                  <a:lnTo>
                    <a:pt x="744" y="0"/>
                  </a:lnTo>
                  <a:lnTo>
                    <a:pt x="698" y="38"/>
                  </a:lnTo>
                  <a:lnTo>
                    <a:pt x="698" y="38"/>
                  </a:lnTo>
                  <a:close/>
                </a:path>
              </a:pathLst>
            </a:custGeom>
            <a:solidFill>
              <a:srgbClr val="96ab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 flipH="1">
              <a:off x="7238160" y="3188160"/>
              <a:ext cx="97920" cy="515880"/>
            </a:xfrm>
            <a:custGeom>
              <a:avLst/>
              <a:gdLst/>
              <a:ahLst/>
              <a:rect l="l" t="t" r="r" b="b"/>
              <a:pathLst>
                <a:path w="209" h="1104">
                  <a:moveTo>
                    <a:pt x="150" y="0"/>
                  </a:moveTo>
                  <a:lnTo>
                    <a:pt x="152" y="2"/>
                  </a:lnTo>
                  <a:lnTo>
                    <a:pt x="160" y="13"/>
                  </a:lnTo>
                  <a:lnTo>
                    <a:pt x="163" y="19"/>
                  </a:lnTo>
                  <a:lnTo>
                    <a:pt x="169" y="28"/>
                  </a:lnTo>
                  <a:lnTo>
                    <a:pt x="173" y="40"/>
                  </a:lnTo>
                  <a:lnTo>
                    <a:pt x="179" y="55"/>
                  </a:lnTo>
                  <a:lnTo>
                    <a:pt x="179" y="70"/>
                  </a:lnTo>
                  <a:lnTo>
                    <a:pt x="180" y="87"/>
                  </a:lnTo>
                  <a:lnTo>
                    <a:pt x="182" y="102"/>
                  </a:lnTo>
                  <a:lnTo>
                    <a:pt x="184" y="119"/>
                  </a:lnTo>
                  <a:lnTo>
                    <a:pt x="184" y="133"/>
                  </a:lnTo>
                  <a:lnTo>
                    <a:pt x="184" y="146"/>
                  </a:lnTo>
                  <a:lnTo>
                    <a:pt x="184" y="154"/>
                  </a:lnTo>
                  <a:lnTo>
                    <a:pt x="184" y="158"/>
                  </a:lnTo>
                  <a:lnTo>
                    <a:pt x="141" y="216"/>
                  </a:lnTo>
                  <a:lnTo>
                    <a:pt x="141" y="220"/>
                  </a:lnTo>
                  <a:lnTo>
                    <a:pt x="146" y="237"/>
                  </a:lnTo>
                  <a:lnTo>
                    <a:pt x="150" y="249"/>
                  </a:lnTo>
                  <a:lnTo>
                    <a:pt x="154" y="262"/>
                  </a:lnTo>
                  <a:lnTo>
                    <a:pt x="160" y="277"/>
                  </a:lnTo>
                  <a:lnTo>
                    <a:pt x="165" y="296"/>
                  </a:lnTo>
                  <a:lnTo>
                    <a:pt x="169" y="313"/>
                  </a:lnTo>
                  <a:lnTo>
                    <a:pt x="175" y="332"/>
                  </a:lnTo>
                  <a:lnTo>
                    <a:pt x="180" y="353"/>
                  </a:lnTo>
                  <a:lnTo>
                    <a:pt x="186" y="376"/>
                  </a:lnTo>
                  <a:lnTo>
                    <a:pt x="190" y="397"/>
                  </a:lnTo>
                  <a:lnTo>
                    <a:pt x="196" y="418"/>
                  </a:lnTo>
                  <a:lnTo>
                    <a:pt x="199" y="439"/>
                  </a:lnTo>
                  <a:lnTo>
                    <a:pt x="203" y="462"/>
                  </a:lnTo>
                  <a:lnTo>
                    <a:pt x="205" y="481"/>
                  </a:lnTo>
                  <a:lnTo>
                    <a:pt x="207" y="502"/>
                  </a:lnTo>
                  <a:lnTo>
                    <a:pt x="207" y="521"/>
                  </a:lnTo>
                  <a:lnTo>
                    <a:pt x="209" y="542"/>
                  </a:lnTo>
                  <a:lnTo>
                    <a:pt x="209" y="559"/>
                  </a:lnTo>
                  <a:lnTo>
                    <a:pt x="209" y="576"/>
                  </a:lnTo>
                  <a:lnTo>
                    <a:pt x="209" y="593"/>
                  </a:lnTo>
                  <a:lnTo>
                    <a:pt x="209" y="612"/>
                  </a:lnTo>
                  <a:lnTo>
                    <a:pt x="205" y="627"/>
                  </a:lnTo>
                  <a:lnTo>
                    <a:pt x="205" y="644"/>
                  </a:lnTo>
                  <a:lnTo>
                    <a:pt x="201" y="659"/>
                  </a:lnTo>
                  <a:lnTo>
                    <a:pt x="201" y="677"/>
                  </a:lnTo>
                  <a:lnTo>
                    <a:pt x="199" y="692"/>
                  </a:lnTo>
                  <a:lnTo>
                    <a:pt x="198" y="709"/>
                  </a:lnTo>
                  <a:lnTo>
                    <a:pt x="198" y="724"/>
                  </a:lnTo>
                  <a:lnTo>
                    <a:pt x="198" y="741"/>
                  </a:lnTo>
                  <a:lnTo>
                    <a:pt x="196" y="754"/>
                  </a:lnTo>
                  <a:lnTo>
                    <a:pt x="194" y="770"/>
                  </a:lnTo>
                  <a:lnTo>
                    <a:pt x="194" y="785"/>
                  </a:lnTo>
                  <a:lnTo>
                    <a:pt x="194" y="800"/>
                  </a:lnTo>
                  <a:lnTo>
                    <a:pt x="194" y="813"/>
                  </a:lnTo>
                  <a:lnTo>
                    <a:pt x="194" y="827"/>
                  </a:lnTo>
                  <a:lnTo>
                    <a:pt x="194" y="840"/>
                  </a:lnTo>
                  <a:lnTo>
                    <a:pt x="194" y="853"/>
                  </a:lnTo>
                  <a:lnTo>
                    <a:pt x="194" y="863"/>
                  </a:lnTo>
                  <a:lnTo>
                    <a:pt x="194" y="872"/>
                  </a:lnTo>
                  <a:lnTo>
                    <a:pt x="194" y="880"/>
                  </a:lnTo>
                  <a:lnTo>
                    <a:pt x="194" y="889"/>
                  </a:lnTo>
                  <a:lnTo>
                    <a:pt x="194" y="899"/>
                  </a:lnTo>
                  <a:lnTo>
                    <a:pt x="196" y="905"/>
                  </a:lnTo>
                  <a:lnTo>
                    <a:pt x="175" y="1104"/>
                  </a:lnTo>
                  <a:lnTo>
                    <a:pt x="8" y="1036"/>
                  </a:lnTo>
                  <a:lnTo>
                    <a:pt x="6" y="1032"/>
                  </a:lnTo>
                  <a:lnTo>
                    <a:pt x="6" y="1026"/>
                  </a:lnTo>
                  <a:lnTo>
                    <a:pt x="4" y="1017"/>
                  </a:lnTo>
                  <a:lnTo>
                    <a:pt x="4" y="1005"/>
                  </a:lnTo>
                  <a:lnTo>
                    <a:pt x="2" y="988"/>
                  </a:lnTo>
                  <a:lnTo>
                    <a:pt x="2" y="971"/>
                  </a:lnTo>
                  <a:lnTo>
                    <a:pt x="2" y="950"/>
                  </a:lnTo>
                  <a:lnTo>
                    <a:pt x="2" y="931"/>
                  </a:lnTo>
                  <a:lnTo>
                    <a:pt x="0" y="907"/>
                  </a:lnTo>
                  <a:lnTo>
                    <a:pt x="0" y="884"/>
                  </a:lnTo>
                  <a:lnTo>
                    <a:pt x="0" y="859"/>
                  </a:lnTo>
                  <a:lnTo>
                    <a:pt x="0" y="834"/>
                  </a:lnTo>
                  <a:lnTo>
                    <a:pt x="0" y="808"/>
                  </a:lnTo>
                  <a:lnTo>
                    <a:pt x="0" y="785"/>
                  </a:lnTo>
                  <a:lnTo>
                    <a:pt x="0" y="760"/>
                  </a:lnTo>
                  <a:lnTo>
                    <a:pt x="2" y="739"/>
                  </a:lnTo>
                  <a:lnTo>
                    <a:pt x="2" y="715"/>
                  </a:lnTo>
                  <a:lnTo>
                    <a:pt x="2" y="694"/>
                  </a:lnTo>
                  <a:lnTo>
                    <a:pt x="2" y="673"/>
                  </a:lnTo>
                  <a:lnTo>
                    <a:pt x="4" y="656"/>
                  </a:lnTo>
                  <a:lnTo>
                    <a:pt x="4" y="637"/>
                  </a:lnTo>
                  <a:lnTo>
                    <a:pt x="6" y="619"/>
                  </a:lnTo>
                  <a:lnTo>
                    <a:pt x="8" y="602"/>
                  </a:lnTo>
                  <a:lnTo>
                    <a:pt x="9" y="589"/>
                  </a:lnTo>
                  <a:lnTo>
                    <a:pt x="9" y="572"/>
                  </a:lnTo>
                  <a:lnTo>
                    <a:pt x="13" y="559"/>
                  </a:lnTo>
                  <a:lnTo>
                    <a:pt x="13" y="543"/>
                  </a:lnTo>
                  <a:lnTo>
                    <a:pt x="17" y="532"/>
                  </a:lnTo>
                  <a:lnTo>
                    <a:pt x="19" y="517"/>
                  </a:lnTo>
                  <a:lnTo>
                    <a:pt x="21" y="504"/>
                  </a:lnTo>
                  <a:lnTo>
                    <a:pt x="23" y="490"/>
                  </a:lnTo>
                  <a:lnTo>
                    <a:pt x="27" y="479"/>
                  </a:lnTo>
                  <a:lnTo>
                    <a:pt x="27" y="464"/>
                  </a:lnTo>
                  <a:lnTo>
                    <a:pt x="30" y="450"/>
                  </a:lnTo>
                  <a:lnTo>
                    <a:pt x="30" y="437"/>
                  </a:lnTo>
                  <a:lnTo>
                    <a:pt x="34" y="424"/>
                  </a:lnTo>
                  <a:lnTo>
                    <a:pt x="36" y="410"/>
                  </a:lnTo>
                  <a:lnTo>
                    <a:pt x="38" y="397"/>
                  </a:lnTo>
                  <a:lnTo>
                    <a:pt x="40" y="384"/>
                  </a:lnTo>
                  <a:lnTo>
                    <a:pt x="44" y="372"/>
                  </a:lnTo>
                  <a:lnTo>
                    <a:pt x="46" y="359"/>
                  </a:lnTo>
                  <a:lnTo>
                    <a:pt x="49" y="346"/>
                  </a:lnTo>
                  <a:lnTo>
                    <a:pt x="51" y="334"/>
                  </a:lnTo>
                  <a:lnTo>
                    <a:pt x="55" y="323"/>
                  </a:lnTo>
                  <a:lnTo>
                    <a:pt x="57" y="310"/>
                  </a:lnTo>
                  <a:lnTo>
                    <a:pt x="61" y="298"/>
                  </a:lnTo>
                  <a:lnTo>
                    <a:pt x="65" y="289"/>
                  </a:lnTo>
                  <a:lnTo>
                    <a:pt x="70" y="279"/>
                  </a:lnTo>
                  <a:lnTo>
                    <a:pt x="76" y="260"/>
                  </a:lnTo>
                  <a:lnTo>
                    <a:pt x="85" y="243"/>
                  </a:lnTo>
                  <a:lnTo>
                    <a:pt x="93" y="230"/>
                  </a:lnTo>
                  <a:lnTo>
                    <a:pt x="103" y="218"/>
                  </a:lnTo>
                  <a:lnTo>
                    <a:pt x="116" y="203"/>
                  </a:lnTo>
                  <a:lnTo>
                    <a:pt x="123" y="199"/>
                  </a:lnTo>
                  <a:lnTo>
                    <a:pt x="53" y="119"/>
                  </a:lnTo>
                  <a:lnTo>
                    <a:pt x="55" y="114"/>
                  </a:lnTo>
                  <a:lnTo>
                    <a:pt x="65" y="100"/>
                  </a:lnTo>
                  <a:lnTo>
                    <a:pt x="68" y="89"/>
                  </a:lnTo>
                  <a:lnTo>
                    <a:pt x="76" y="80"/>
                  </a:lnTo>
                  <a:lnTo>
                    <a:pt x="84" y="70"/>
                  </a:lnTo>
                  <a:lnTo>
                    <a:pt x="93" y="61"/>
                  </a:lnTo>
                  <a:lnTo>
                    <a:pt x="101" y="47"/>
                  </a:lnTo>
                  <a:lnTo>
                    <a:pt x="110" y="36"/>
                  </a:lnTo>
                  <a:lnTo>
                    <a:pt x="120" y="24"/>
                  </a:lnTo>
                  <a:lnTo>
                    <a:pt x="129" y="17"/>
                  </a:lnTo>
                  <a:lnTo>
                    <a:pt x="142" y="4"/>
                  </a:lnTo>
                  <a:lnTo>
                    <a:pt x="150" y="0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 flipH="1">
              <a:off x="6022440" y="3041280"/>
              <a:ext cx="942120" cy="883440"/>
            </a:xfrm>
            <a:custGeom>
              <a:avLst/>
              <a:gdLst/>
              <a:ahLst/>
              <a:rect l="l" t="t" r="r" b="b"/>
              <a:pathLst>
                <a:path w="2016" h="1890">
                  <a:moveTo>
                    <a:pt x="171" y="15"/>
                  </a:moveTo>
                  <a:lnTo>
                    <a:pt x="247" y="0"/>
                  </a:lnTo>
                  <a:lnTo>
                    <a:pt x="1243" y="29"/>
                  </a:lnTo>
                  <a:lnTo>
                    <a:pt x="1473" y="183"/>
                  </a:lnTo>
                  <a:lnTo>
                    <a:pt x="1591" y="656"/>
                  </a:lnTo>
                  <a:lnTo>
                    <a:pt x="2016" y="1021"/>
                  </a:lnTo>
                  <a:lnTo>
                    <a:pt x="1535" y="1082"/>
                  </a:lnTo>
                  <a:lnTo>
                    <a:pt x="1322" y="1726"/>
                  </a:lnTo>
                  <a:lnTo>
                    <a:pt x="1271" y="1757"/>
                  </a:lnTo>
                  <a:lnTo>
                    <a:pt x="1399" y="1831"/>
                  </a:lnTo>
                  <a:lnTo>
                    <a:pt x="1220" y="1890"/>
                  </a:lnTo>
                  <a:lnTo>
                    <a:pt x="1214" y="1886"/>
                  </a:lnTo>
                  <a:lnTo>
                    <a:pt x="1201" y="1886"/>
                  </a:lnTo>
                  <a:lnTo>
                    <a:pt x="1180" y="1884"/>
                  </a:lnTo>
                  <a:lnTo>
                    <a:pt x="1155" y="1884"/>
                  </a:lnTo>
                  <a:lnTo>
                    <a:pt x="1121" y="1880"/>
                  </a:lnTo>
                  <a:lnTo>
                    <a:pt x="1085" y="1876"/>
                  </a:lnTo>
                  <a:lnTo>
                    <a:pt x="1045" y="1875"/>
                  </a:lnTo>
                  <a:lnTo>
                    <a:pt x="1003" y="1875"/>
                  </a:lnTo>
                  <a:lnTo>
                    <a:pt x="958" y="1871"/>
                  </a:lnTo>
                  <a:lnTo>
                    <a:pt x="912" y="1867"/>
                  </a:lnTo>
                  <a:lnTo>
                    <a:pt x="864" y="1863"/>
                  </a:lnTo>
                  <a:lnTo>
                    <a:pt x="821" y="1859"/>
                  </a:lnTo>
                  <a:lnTo>
                    <a:pt x="777" y="1857"/>
                  </a:lnTo>
                  <a:lnTo>
                    <a:pt x="739" y="1854"/>
                  </a:lnTo>
                  <a:lnTo>
                    <a:pt x="703" y="1848"/>
                  </a:lnTo>
                  <a:lnTo>
                    <a:pt x="672" y="1848"/>
                  </a:lnTo>
                  <a:lnTo>
                    <a:pt x="642" y="1840"/>
                  </a:lnTo>
                  <a:lnTo>
                    <a:pt x="613" y="1831"/>
                  </a:lnTo>
                  <a:lnTo>
                    <a:pt x="585" y="1819"/>
                  </a:lnTo>
                  <a:lnTo>
                    <a:pt x="560" y="1806"/>
                  </a:lnTo>
                  <a:lnTo>
                    <a:pt x="534" y="1789"/>
                  </a:lnTo>
                  <a:lnTo>
                    <a:pt x="511" y="1776"/>
                  </a:lnTo>
                  <a:lnTo>
                    <a:pt x="488" y="1760"/>
                  </a:lnTo>
                  <a:lnTo>
                    <a:pt x="469" y="1743"/>
                  </a:lnTo>
                  <a:lnTo>
                    <a:pt x="448" y="1726"/>
                  </a:lnTo>
                  <a:lnTo>
                    <a:pt x="431" y="1709"/>
                  </a:lnTo>
                  <a:lnTo>
                    <a:pt x="416" y="1696"/>
                  </a:lnTo>
                  <a:lnTo>
                    <a:pt x="406" y="1683"/>
                  </a:lnTo>
                  <a:lnTo>
                    <a:pt x="395" y="1671"/>
                  </a:lnTo>
                  <a:lnTo>
                    <a:pt x="389" y="1664"/>
                  </a:lnTo>
                  <a:lnTo>
                    <a:pt x="384" y="1658"/>
                  </a:lnTo>
                  <a:lnTo>
                    <a:pt x="393" y="1504"/>
                  </a:lnTo>
                  <a:lnTo>
                    <a:pt x="429" y="1032"/>
                  </a:lnTo>
                  <a:lnTo>
                    <a:pt x="0" y="1042"/>
                  </a:lnTo>
                  <a:lnTo>
                    <a:pt x="171" y="15"/>
                  </a:lnTo>
                  <a:lnTo>
                    <a:pt x="171" y="15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 flipH="1">
              <a:off x="6755040" y="3705120"/>
              <a:ext cx="549360" cy="159840"/>
            </a:xfrm>
            <a:custGeom>
              <a:avLst/>
              <a:gdLst/>
              <a:ahLst/>
              <a:rect l="l" t="t" r="r" b="b"/>
              <a:pathLst>
                <a:path w="1177" h="342">
                  <a:moveTo>
                    <a:pt x="75" y="69"/>
                  </a:moveTo>
                  <a:lnTo>
                    <a:pt x="0" y="101"/>
                  </a:lnTo>
                  <a:lnTo>
                    <a:pt x="27" y="200"/>
                  </a:lnTo>
                  <a:lnTo>
                    <a:pt x="97" y="238"/>
                  </a:lnTo>
                  <a:lnTo>
                    <a:pt x="392" y="314"/>
                  </a:lnTo>
                  <a:lnTo>
                    <a:pt x="565" y="342"/>
                  </a:lnTo>
                  <a:lnTo>
                    <a:pt x="1099" y="179"/>
                  </a:lnTo>
                  <a:lnTo>
                    <a:pt x="1177" y="162"/>
                  </a:lnTo>
                  <a:lnTo>
                    <a:pt x="1177" y="129"/>
                  </a:lnTo>
                  <a:lnTo>
                    <a:pt x="681" y="0"/>
                  </a:lnTo>
                  <a:lnTo>
                    <a:pt x="677" y="0"/>
                  </a:lnTo>
                  <a:lnTo>
                    <a:pt x="671" y="4"/>
                  </a:lnTo>
                  <a:lnTo>
                    <a:pt x="658" y="10"/>
                  </a:lnTo>
                  <a:lnTo>
                    <a:pt x="643" y="17"/>
                  </a:lnTo>
                  <a:lnTo>
                    <a:pt x="630" y="21"/>
                  </a:lnTo>
                  <a:lnTo>
                    <a:pt x="618" y="23"/>
                  </a:lnTo>
                  <a:lnTo>
                    <a:pt x="603" y="27"/>
                  </a:lnTo>
                  <a:lnTo>
                    <a:pt x="592" y="31"/>
                  </a:lnTo>
                  <a:lnTo>
                    <a:pt x="573" y="32"/>
                  </a:lnTo>
                  <a:lnTo>
                    <a:pt x="559" y="34"/>
                  </a:lnTo>
                  <a:lnTo>
                    <a:pt x="540" y="38"/>
                  </a:lnTo>
                  <a:lnTo>
                    <a:pt x="523" y="40"/>
                  </a:lnTo>
                  <a:lnTo>
                    <a:pt x="500" y="40"/>
                  </a:lnTo>
                  <a:lnTo>
                    <a:pt x="478" y="40"/>
                  </a:lnTo>
                  <a:lnTo>
                    <a:pt x="455" y="40"/>
                  </a:lnTo>
                  <a:lnTo>
                    <a:pt x="432" y="40"/>
                  </a:lnTo>
                  <a:lnTo>
                    <a:pt x="407" y="38"/>
                  </a:lnTo>
                  <a:lnTo>
                    <a:pt x="384" y="38"/>
                  </a:lnTo>
                  <a:lnTo>
                    <a:pt x="362" y="34"/>
                  </a:lnTo>
                  <a:lnTo>
                    <a:pt x="341" y="34"/>
                  </a:lnTo>
                  <a:lnTo>
                    <a:pt x="318" y="32"/>
                  </a:lnTo>
                  <a:lnTo>
                    <a:pt x="301" y="31"/>
                  </a:lnTo>
                  <a:lnTo>
                    <a:pt x="284" y="31"/>
                  </a:lnTo>
                  <a:lnTo>
                    <a:pt x="272" y="31"/>
                  </a:lnTo>
                  <a:lnTo>
                    <a:pt x="259" y="27"/>
                  </a:lnTo>
                  <a:lnTo>
                    <a:pt x="251" y="27"/>
                  </a:lnTo>
                  <a:lnTo>
                    <a:pt x="246" y="27"/>
                  </a:lnTo>
                  <a:lnTo>
                    <a:pt x="75" y="69"/>
                  </a:lnTo>
                  <a:lnTo>
                    <a:pt x="75" y="69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 flipH="1">
              <a:off x="7656840" y="3516120"/>
              <a:ext cx="968400" cy="295200"/>
            </a:xfrm>
            <a:custGeom>
              <a:avLst/>
              <a:gdLst/>
              <a:ahLst/>
              <a:rect l="l" t="t" r="r" b="b"/>
              <a:pathLst>
                <a:path w="2072" h="633">
                  <a:moveTo>
                    <a:pt x="55" y="198"/>
                  </a:moveTo>
                  <a:lnTo>
                    <a:pt x="51" y="198"/>
                  </a:lnTo>
                  <a:lnTo>
                    <a:pt x="45" y="204"/>
                  </a:lnTo>
                  <a:lnTo>
                    <a:pt x="40" y="207"/>
                  </a:lnTo>
                  <a:lnTo>
                    <a:pt x="34" y="217"/>
                  </a:lnTo>
                  <a:lnTo>
                    <a:pt x="28" y="226"/>
                  </a:lnTo>
                  <a:lnTo>
                    <a:pt x="25" y="244"/>
                  </a:lnTo>
                  <a:lnTo>
                    <a:pt x="19" y="249"/>
                  </a:lnTo>
                  <a:lnTo>
                    <a:pt x="15" y="259"/>
                  </a:lnTo>
                  <a:lnTo>
                    <a:pt x="11" y="270"/>
                  </a:lnTo>
                  <a:lnTo>
                    <a:pt x="7" y="282"/>
                  </a:lnTo>
                  <a:lnTo>
                    <a:pt x="4" y="293"/>
                  </a:lnTo>
                  <a:lnTo>
                    <a:pt x="2" y="304"/>
                  </a:lnTo>
                  <a:lnTo>
                    <a:pt x="0" y="318"/>
                  </a:lnTo>
                  <a:lnTo>
                    <a:pt x="0" y="333"/>
                  </a:lnTo>
                  <a:lnTo>
                    <a:pt x="0" y="346"/>
                  </a:lnTo>
                  <a:lnTo>
                    <a:pt x="2" y="361"/>
                  </a:lnTo>
                  <a:lnTo>
                    <a:pt x="4" y="375"/>
                  </a:lnTo>
                  <a:lnTo>
                    <a:pt x="9" y="392"/>
                  </a:lnTo>
                  <a:lnTo>
                    <a:pt x="15" y="409"/>
                  </a:lnTo>
                  <a:lnTo>
                    <a:pt x="25" y="422"/>
                  </a:lnTo>
                  <a:lnTo>
                    <a:pt x="34" y="439"/>
                  </a:lnTo>
                  <a:lnTo>
                    <a:pt x="49" y="456"/>
                  </a:lnTo>
                  <a:lnTo>
                    <a:pt x="63" y="472"/>
                  </a:lnTo>
                  <a:lnTo>
                    <a:pt x="80" y="489"/>
                  </a:lnTo>
                  <a:lnTo>
                    <a:pt x="97" y="502"/>
                  </a:lnTo>
                  <a:lnTo>
                    <a:pt x="116" y="519"/>
                  </a:lnTo>
                  <a:lnTo>
                    <a:pt x="135" y="534"/>
                  </a:lnTo>
                  <a:lnTo>
                    <a:pt x="156" y="550"/>
                  </a:lnTo>
                  <a:lnTo>
                    <a:pt x="175" y="563"/>
                  </a:lnTo>
                  <a:lnTo>
                    <a:pt x="196" y="578"/>
                  </a:lnTo>
                  <a:lnTo>
                    <a:pt x="213" y="588"/>
                  </a:lnTo>
                  <a:lnTo>
                    <a:pt x="230" y="599"/>
                  </a:lnTo>
                  <a:lnTo>
                    <a:pt x="245" y="607"/>
                  </a:lnTo>
                  <a:lnTo>
                    <a:pt x="260" y="616"/>
                  </a:lnTo>
                  <a:lnTo>
                    <a:pt x="270" y="622"/>
                  </a:lnTo>
                  <a:lnTo>
                    <a:pt x="279" y="629"/>
                  </a:lnTo>
                  <a:lnTo>
                    <a:pt x="285" y="631"/>
                  </a:lnTo>
                  <a:lnTo>
                    <a:pt x="289" y="633"/>
                  </a:lnTo>
                  <a:lnTo>
                    <a:pt x="298" y="631"/>
                  </a:lnTo>
                  <a:lnTo>
                    <a:pt x="327" y="629"/>
                  </a:lnTo>
                  <a:lnTo>
                    <a:pt x="371" y="628"/>
                  </a:lnTo>
                  <a:lnTo>
                    <a:pt x="433" y="622"/>
                  </a:lnTo>
                  <a:lnTo>
                    <a:pt x="505" y="614"/>
                  </a:lnTo>
                  <a:lnTo>
                    <a:pt x="589" y="610"/>
                  </a:lnTo>
                  <a:lnTo>
                    <a:pt x="682" y="603"/>
                  </a:lnTo>
                  <a:lnTo>
                    <a:pt x="785" y="597"/>
                  </a:lnTo>
                  <a:lnTo>
                    <a:pt x="889" y="588"/>
                  </a:lnTo>
                  <a:lnTo>
                    <a:pt x="998" y="584"/>
                  </a:lnTo>
                  <a:lnTo>
                    <a:pt x="1108" y="576"/>
                  </a:lnTo>
                  <a:lnTo>
                    <a:pt x="1220" y="569"/>
                  </a:lnTo>
                  <a:lnTo>
                    <a:pt x="1327" y="561"/>
                  </a:lnTo>
                  <a:lnTo>
                    <a:pt x="1429" y="557"/>
                  </a:lnTo>
                  <a:lnTo>
                    <a:pt x="1526" y="550"/>
                  </a:lnTo>
                  <a:lnTo>
                    <a:pt x="1616" y="550"/>
                  </a:lnTo>
                  <a:lnTo>
                    <a:pt x="1692" y="542"/>
                  </a:lnTo>
                  <a:lnTo>
                    <a:pt x="1760" y="542"/>
                  </a:lnTo>
                  <a:lnTo>
                    <a:pt x="1819" y="542"/>
                  </a:lnTo>
                  <a:lnTo>
                    <a:pt x="1872" y="542"/>
                  </a:lnTo>
                  <a:lnTo>
                    <a:pt x="1914" y="542"/>
                  </a:lnTo>
                  <a:lnTo>
                    <a:pt x="1952" y="542"/>
                  </a:lnTo>
                  <a:lnTo>
                    <a:pt x="1982" y="544"/>
                  </a:lnTo>
                  <a:lnTo>
                    <a:pt x="2026" y="550"/>
                  </a:lnTo>
                  <a:lnTo>
                    <a:pt x="2053" y="553"/>
                  </a:lnTo>
                  <a:lnTo>
                    <a:pt x="2072" y="563"/>
                  </a:lnTo>
                  <a:lnTo>
                    <a:pt x="2062" y="542"/>
                  </a:lnTo>
                  <a:lnTo>
                    <a:pt x="2057" y="527"/>
                  </a:lnTo>
                  <a:lnTo>
                    <a:pt x="2053" y="515"/>
                  </a:lnTo>
                  <a:lnTo>
                    <a:pt x="2047" y="502"/>
                  </a:lnTo>
                  <a:lnTo>
                    <a:pt x="2043" y="489"/>
                  </a:lnTo>
                  <a:lnTo>
                    <a:pt x="2036" y="472"/>
                  </a:lnTo>
                  <a:lnTo>
                    <a:pt x="2028" y="456"/>
                  </a:lnTo>
                  <a:lnTo>
                    <a:pt x="2020" y="439"/>
                  </a:lnTo>
                  <a:lnTo>
                    <a:pt x="2015" y="426"/>
                  </a:lnTo>
                  <a:lnTo>
                    <a:pt x="2007" y="409"/>
                  </a:lnTo>
                  <a:lnTo>
                    <a:pt x="1999" y="399"/>
                  </a:lnTo>
                  <a:lnTo>
                    <a:pt x="1992" y="384"/>
                  </a:lnTo>
                  <a:lnTo>
                    <a:pt x="1986" y="375"/>
                  </a:lnTo>
                  <a:lnTo>
                    <a:pt x="1977" y="365"/>
                  </a:lnTo>
                  <a:lnTo>
                    <a:pt x="1969" y="356"/>
                  </a:lnTo>
                  <a:lnTo>
                    <a:pt x="1961" y="344"/>
                  </a:lnTo>
                  <a:lnTo>
                    <a:pt x="1956" y="339"/>
                  </a:lnTo>
                  <a:lnTo>
                    <a:pt x="1944" y="327"/>
                  </a:lnTo>
                  <a:lnTo>
                    <a:pt x="1933" y="322"/>
                  </a:lnTo>
                  <a:lnTo>
                    <a:pt x="1914" y="314"/>
                  </a:lnTo>
                  <a:lnTo>
                    <a:pt x="1901" y="314"/>
                  </a:lnTo>
                  <a:lnTo>
                    <a:pt x="1893" y="312"/>
                  </a:lnTo>
                  <a:lnTo>
                    <a:pt x="1887" y="312"/>
                  </a:lnTo>
                  <a:lnTo>
                    <a:pt x="1878" y="312"/>
                  </a:lnTo>
                  <a:lnTo>
                    <a:pt x="1868" y="308"/>
                  </a:lnTo>
                  <a:lnTo>
                    <a:pt x="1855" y="304"/>
                  </a:lnTo>
                  <a:lnTo>
                    <a:pt x="1842" y="301"/>
                  </a:lnTo>
                  <a:lnTo>
                    <a:pt x="1825" y="297"/>
                  </a:lnTo>
                  <a:lnTo>
                    <a:pt x="1809" y="293"/>
                  </a:lnTo>
                  <a:lnTo>
                    <a:pt x="1789" y="285"/>
                  </a:lnTo>
                  <a:lnTo>
                    <a:pt x="1769" y="280"/>
                  </a:lnTo>
                  <a:lnTo>
                    <a:pt x="1749" y="274"/>
                  </a:lnTo>
                  <a:lnTo>
                    <a:pt x="1730" y="268"/>
                  </a:lnTo>
                  <a:lnTo>
                    <a:pt x="1707" y="261"/>
                  </a:lnTo>
                  <a:lnTo>
                    <a:pt x="1686" y="255"/>
                  </a:lnTo>
                  <a:lnTo>
                    <a:pt x="1665" y="249"/>
                  </a:lnTo>
                  <a:lnTo>
                    <a:pt x="1642" y="244"/>
                  </a:lnTo>
                  <a:lnTo>
                    <a:pt x="1619" y="236"/>
                  </a:lnTo>
                  <a:lnTo>
                    <a:pt x="1595" y="228"/>
                  </a:lnTo>
                  <a:lnTo>
                    <a:pt x="1568" y="221"/>
                  </a:lnTo>
                  <a:lnTo>
                    <a:pt x="1547" y="215"/>
                  </a:lnTo>
                  <a:lnTo>
                    <a:pt x="1520" y="207"/>
                  </a:lnTo>
                  <a:lnTo>
                    <a:pt x="1496" y="200"/>
                  </a:lnTo>
                  <a:lnTo>
                    <a:pt x="1469" y="192"/>
                  </a:lnTo>
                  <a:lnTo>
                    <a:pt x="1444" y="187"/>
                  </a:lnTo>
                  <a:lnTo>
                    <a:pt x="1414" y="179"/>
                  </a:lnTo>
                  <a:lnTo>
                    <a:pt x="1384" y="171"/>
                  </a:lnTo>
                  <a:lnTo>
                    <a:pt x="1351" y="164"/>
                  </a:lnTo>
                  <a:lnTo>
                    <a:pt x="1319" y="156"/>
                  </a:lnTo>
                  <a:lnTo>
                    <a:pt x="1281" y="149"/>
                  </a:lnTo>
                  <a:lnTo>
                    <a:pt x="1245" y="141"/>
                  </a:lnTo>
                  <a:lnTo>
                    <a:pt x="1205" y="133"/>
                  </a:lnTo>
                  <a:lnTo>
                    <a:pt x="1165" y="126"/>
                  </a:lnTo>
                  <a:lnTo>
                    <a:pt x="1123" y="114"/>
                  </a:lnTo>
                  <a:lnTo>
                    <a:pt x="1087" y="105"/>
                  </a:lnTo>
                  <a:lnTo>
                    <a:pt x="1053" y="93"/>
                  </a:lnTo>
                  <a:lnTo>
                    <a:pt x="1026" y="84"/>
                  </a:lnTo>
                  <a:lnTo>
                    <a:pt x="1000" y="72"/>
                  </a:lnTo>
                  <a:lnTo>
                    <a:pt x="979" y="63"/>
                  </a:lnTo>
                  <a:lnTo>
                    <a:pt x="960" y="53"/>
                  </a:lnTo>
                  <a:lnTo>
                    <a:pt x="946" y="44"/>
                  </a:lnTo>
                  <a:lnTo>
                    <a:pt x="931" y="33"/>
                  </a:lnTo>
                  <a:lnTo>
                    <a:pt x="922" y="25"/>
                  </a:lnTo>
                  <a:lnTo>
                    <a:pt x="912" y="17"/>
                  </a:lnTo>
                  <a:lnTo>
                    <a:pt x="908" y="12"/>
                  </a:lnTo>
                  <a:lnTo>
                    <a:pt x="901" y="2"/>
                  </a:lnTo>
                  <a:lnTo>
                    <a:pt x="899" y="0"/>
                  </a:lnTo>
                  <a:lnTo>
                    <a:pt x="893" y="0"/>
                  </a:lnTo>
                  <a:lnTo>
                    <a:pt x="884" y="4"/>
                  </a:lnTo>
                  <a:lnTo>
                    <a:pt x="867" y="8"/>
                  </a:lnTo>
                  <a:lnTo>
                    <a:pt x="844" y="17"/>
                  </a:lnTo>
                  <a:lnTo>
                    <a:pt x="815" y="25"/>
                  </a:lnTo>
                  <a:lnTo>
                    <a:pt x="785" y="36"/>
                  </a:lnTo>
                  <a:lnTo>
                    <a:pt x="751" y="50"/>
                  </a:lnTo>
                  <a:lnTo>
                    <a:pt x="716" y="63"/>
                  </a:lnTo>
                  <a:lnTo>
                    <a:pt x="677" y="74"/>
                  </a:lnTo>
                  <a:lnTo>
                    <a:pt x="637" y="88"/>
                  </a:lnTo>
                  <a:lnTo>
                    <a:pt x="595" y="99"/>
                  </a:lnTo>
                  <a:lnTo>
                    <a:pt x="555" y="112"/>
                  </a:lnTo>
                  <a:lnTo>
                    <a:pt x="515" y="124"/>
                  </a:lnTo>
                  <a:lnTo>
                    <a:pt x="477" y="135"/>
                  </a:lnTo>
                  <a:lnTo>
                    <a:pt x="441" y="143"/>
                  </a:lnTo>
                  <a:lnTo>
                    <a:pt x="409" y="152"/>
                  </a:lnTo>
                  <a:lnTo>
                    <a:pt x="374" y="156"/>
                  </a:lnTo>
                  <a:lnTo>
                    <a:pt x="342" y="162"/>
                  </a:lnTo>
                  <a:lnTo>
                    <a:pt x="310" y="166"/>
                  </a:lnTo>
                  <a:lnTo>
                    <a:pt x="279" y="171"/>
                  </a:lnTo>
                  <a:lnTo>
                    <a:pt x="249" y="175"/>
                  </a:lnTo>
                  <a:lnTo>
                    <a:pt x="220" y="179"/>
                  </a:lnTo>
                  <a:lnTo>
                    <a:pt x="192" y="183"/>
                  </a:lnTo>
                  <a:lnTo>
                    <a:pt x="167" y="187"/>
                  </a:lnTo>
                  <a:lnTo>
                    <a:pt x="141" y="188"/>
                  </a:lnTo>
                  <a:lnTo>
                    <a:pt x="120" y="190"/>
                  </a:lnTo>
                  <a:lnTo>
                    <a:pt x="101" y="192"/>
                  </a:lnTo>
                  <a:lnTo>
                    <a:pt x="85" y="194"/>
                  </a:lnTo>
                  <a:lnTo>
                    <a:pt x="72" y="194"/>
                  </a:lnTo>
                  <a:lnTo>
                    <a:pt x="63" y="196"/>
                  </a:lnTo>
                  <a:lnTo>
                    <a:pt x="55" y="196"/>
                  </a:lnTo>
                  <a:lnTo>
                    <a:pt x="55" y="198"/>
                  </a:lnTo>
                  <a:lnTo>
                    <a:pt x="55" y="198"/>
                  </a:lnTo>
                  <a:close/>
                </a:path>
              </a:pathLst>
            </a:custGeom>
            <a:solidFill>
              <a:srgbClr val="78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 flipH="1">
              <a:off x="8088840" y="2886120"/>
              <a:ext cx="128880" cy="660960"/>
            </a:xfrm>
            <a:custGeom>
              <a:avLst/>
              <a:gdLst/>
              <a:ahLst/>
              <a:rect l="l" t="t" r="r" b="b"/>
              <a:pathLst>
                <a:path w="276" h="1415">
                  <a:moveTo>
                    <a:pt x="101" y="80"/>
                  </a:moveTo>
                  <a:lnTo>
                    <a:pt x="177" y="0"/>
                  </a:lnTo>
                  <a:lnTo>
                    <a:pt x="181" y="0"/>
                  </a:lnTo>
                  <a:lnTo>
                    <a:pt x="194" y="2"/>
                  </a:lnTo>
                  <a:lnTo>
                    <a:pt x="210" y="10"/>
                  </a:lnTo>
                  <a:lnTo>
                    <a:pt x="223" y="25"/>
                  </a:lnTo>
                  <a:lnTo>
                    <a:pt x="225" y="35"/>
                  </a:lnTo>
                  <a:lnTo>
                    <a:pt x="227" y="48"/>
                  </a:lnTo>
                  <a:lnTo>
                    <a:pt x="227" y="63"/>
                  </a:lnTo>
                  <a:lnTo>
                    <a:pt x="227" y="78"/>
                  </a:lnTo>
                  <a:lnTo>
                    <a:pt x="225" y="88"/>
                  </a:lnTo>
                  <a:lnTo>
                    <a:pt x="223" y="99"/>
                  </a:lnTo>
                  <a:lnTo>
                    <a:pt x="223" y="107"/>
                  </a:lnTo>
                  <a:lnTo>
                    <a:pt x="223" y="111"/>
                  </a:lnTo>
                  <a:lnTo>
                    <a:pt x="229" y="112"/>
                  </a:lnTo>
                  <a:lnTo>
                    <a:pt x="242" y="128"/>
                  </a:lnTo>
                  <a:lnTo>
                    <a:pt x="249" y="139"/>
                  </a:lnTo>
                  <a:lnTo>
                    <a:pt x="259" y="156"/>
                  </a:lnTo>
                  <a:lnTo>
                    <a:pt x="261" y="166"/>
                  </a:lnTo>
                  <a:lnTo>
                    <a:pt x="265" y="177"/>
                  </a:lnTo>
                  <a:lnTo>
                    <a:pt x="268" y="189"/>
                  </a:lnTo>
                  <a:lnTo>
                    <a:pt x="272" y="206"/>
                  </a:lnTo>
                  <a:lnTo>
                    <a:pt x="272" y="219"/>
                  </a:lnTo>
                  <a:lnTo>
                    <a:pt x="274" y="236"/>
                  </a:lnTo>
                  <a:lnTo>
                    <a:pt x="274" y="253"/>
                  </a:lnTo>
                  <a:lnTo>
                    <a:pt x="276" y="270"/>
                  </a:lnTo>
                  <a:lnTo>
                    <a:pt x="276" y="287"/>
                  </a:lnTo>
                  <a:lnTo>
                    <a:pt x="276" y="306"/>
                  </a:lnTo>
                  <a:lnTo>
                    <a:pt x="276" y="324"/>
                  </a:lnTo>
                  <a:lnTo>
                    <a:pt x="276" y="343"/>
                  </a:lnTo>
                  <a:lnTo>
                    <a:pt x="274" y="358"/>
                  </a:lnTo>
                  <a:lnTo>
                    <a:pt x="274" y="373"/>
                  </a:lnTo>
                  <a:lnTo>
                    <a:pt x="272" y="384"/>
                  </a:lnTo>
                  <a:lnTo>
                    <a:pt x="272" y="398"/>
                  </a:lnTo>
                  <a:lnTo>
                    <a:pt x="272" y="407"/>
                  </a:lnTo>
                  <a:lnTo>
                    <a:pt x="272" y="415"/>
                  </a:lnTo>
                  <a:lnTo>
                    <a:pt x="272" y="419"/>
                  </a:lnTo>
                  <a:lnTo>
                    <a:pt x="272" y="422"/>
                  </a:lnTo>
                  <a:lnTo>
                    <a:pt x="257" y="784"/>
                  </a:lnTo>
                  <a:lnTo>
                    <a:pt x="255" y="784"/>
                  </a:lnTo>
                  <a:lnTo>
                    <a:pt x="253" y="789"/>
                  </a:lnTo>
                  <a:lnTo>
                    <a:pt x="251" y="795"/>
                  </a:lnTo>
                  <a:lnTo>
                    <a:pt x="249" y="806"/>
                  </a:lnTo>
                  <a:lnTo>
                    <a:pt x="246" y="818"/>
                  </a:lnTo>
                  <a:lnTo>
                    <a:pt x="242" y="835"/>
                  </a:lnTo>
                  <a:lnTo>
                    <a:pt x="238" y="850"/>
                  </a:lnTo>
                  <a:lnTo>
                    <a:pt x="236" y="871"/>
                  </a:lnTo>
                  <a:lnTo>
                    <a:pt x="230" y="888"/>
                  </a:lnTo>
                  <a:lnTo>
                    <a:pt x="227" y="911"/>
                  </a:lnTo>
                  <a:lnTo>
                    <a:pt x="223" y="932"/>
                  </a:lnTo>
                  <a:lnTo>
                    <a:pt x="221" y="955"/>
                  </a:lnTo>
                  <a:lnTo>
                    <a:pt x="217" y="978"/>
                  </a:lnTo>
                  <a:lnTo>
                    <a:pt x="215" y="1000"/>
                  </a:lnTo>
                  <a:lnTo>
                    <a:pt x="215" y="1023"/>
                  </a:lnTo>
                  <a:lnTo>
                    <a:pt x="215" y="1046"/>
                  </a:lnTo>
                  <a:lnTo>
                    <a:pt x="215" y="1065"/>
                  </a:lnTo>
                  <a:lnTo>
                    <a:pt x="215" y="1084"/>
                  </a:lnTo>
                  <a:lnTo>
                    <a:pt x="217" y="1103"/>
                  </a:lnTo>
                  <a:lnTo>
                    <a:pt x="221" y="1122"/>
                  </a:lnTo>
                  <a:lnTo>
                    <a:pt x="223" y="1137"/>
                  </a:lnTo>
                  <a:lnTo>
                    <a:pt x="227" y="1152"/>
                  </a:lnTo>
                  <a:lnTo>
                    <a:pt x="230" y="1166"/>
                  </a:lnTo>
                  <a:lnTo>
                    <a:pt x="236" y="1181"/>
                  </a:lnTo>
                  <a:lnTo>
                    <a:pt x="238" y="1190"/>
                  </a:lnTo>
                  <a:lnTo>
                    <a:pt x="242" y="1202"/>
                  </a:lnTo>
                  <a:lnTo>
                    <a:pt x="246" y="1209"/>
                  </a:lnTo>
                  <a:lnTo>
                    <a:pt x="249" y="1217"/>
                  </a:lnTo>
                  <a:lnTo>
                    <a:pt x="253" y="1227"/>
                  </a:lnTo>
                  <a:lnTo>
                    <a:pt x="257" y="1232"/>
                  </a:lnTo>
                  <a:lnTo>
                    <a:pt x="253" y="1232"/>
                  </a:lnTo>
                  <a:lnTo>
                    <a:pt x="249" y="1240"/>
                  </a:lnTo>
                  <a:lnTo>
                    <a:pt x="242" y="1247"/>
                  </a:lnTo>
                  <a:lnTo>
                    <a:pt x="236" y="1261"/>
                  </a:lnTo>
                  <a:lnTo>
                    <a:pt x="227" y="1274"/>
                  </a:lnTo>
                  <a:lnTo>
                    <a:pt x="221" y="1289"/>
                  </a:lnTo>
                  <a:lnTo>
                    <a:pt x="213" y="1306"/>
                  </a:lnTo>
                  <a:lnTo>
                    <a:pt x="210" y="1325"/>
                  </a:lnTo>
                  <a:lnTo>
                    <a:pt x="204" y="1341"/>
                  </a:lnTo>
                  <a:lnTo>
                    <a:pt x="202" y="1358"/>
                  </a:lnTo>
                  <a:lnTo>
                    <a:pt x="200" y="1371"/>
                  </a:lnTo>
                  <a:lnTo>
                    <a:pt x="200" y="1386"/>
                  </a:lnTo>
                  <a:lnTo>
                    <a:pt x="200" y="1396"/>
                  </a:lnTo>
                  <a:lnTo>
                    <a:pt x="202" y="1405"/>
                  </a:lnTo>
                  <a:lnTo>
                    <a:pt x="202" y="1411"/>
                  </a:lnTo>
                  <a:lnTo>
                    <a:pt x="204" y="1415"/>
                  </a:lnTo>
                  <a:lnTo>
                    <a:pt x="200" y="1415"/>
                  </a:lnTo>
                  <a:lnTo>
                    <a:pt x="192" y="1415"/>
                  </a:lnTo>
                  <a:lnTo>
                    <a:pt x="181" y="1413"/>
                  </a:lnTo>
                  <a:lnTo>
                    <a:pt x="170" y="1413"/>
                  </a:lnTo>
                  <a:lnTo>
                    <a:pt x="152" y="1407"/>
                  </a:lnTo>
                  <a:lnTo>
                    <a:pt x="135" y="1403"/>
                  </a:lnTo>
                  <a:lnTo>
                    <a:pt x="118" y="1394"/>
                  </a:lnTo>
                  <a:lnTo>
                    <a:pt x="101" y="1382"/>
                  </a:lnTo>
                  <a:lnTo>
                    <a:pt x="90" y="1373"/>
                  </a:lnTo>
                  <a:lnTo>
                    <a:pt x="82" y="1363"/>
                  </a:lnTo>
                  <a:lnTo>
                    <a:pt x="73" y="1352"/>
                  </a:lnTo>
                  <a:lnTo>
                    <a:pt x="65" y="1343"/>
                  </a:lnTo>
                  <a:lnTo>
                    <a:pt x="57" y="1331"/>
                  </a:lnTo>
                  <a:lnTo>
                    <a:pt x="50" y="1320"/>
                  </a:lnTo>
                  <a:lnTo>
                    <a:pt x="44" y="1308"/>
                  </a:lnTo>
                  <a:lnTo>
                    <a:pt x="38" y="1299"/>
                  </a:lnTo>
                  <a:lnTo>
                    <a:pt x="27" y="1278"/>
                  </a:lnTo>
                  <a:lnTo>
                    <a:pt x="21" y="1263"/>
                  </a:lnTo>
                  <a:lnTo>
                    <a:pt x="16" y="1253"/>
                  </a:lnTo>
                  <a:lnTo>
                    <a:pt x="16" y="1249"/>
                  </a:lnTo>
                  <a:lnTo>
                    <a:pt x="0" y="1109"/>
                  </a:lnTo>
                  <a:lnTo>
                    <a:pt x="0" y="1107"/>
                  </a:lnTo>
                  <a:lnTo>
                    <a:pt x="6" y="1105"/>
                  </a:lnTo>
                  <a:lnTo>
                    <a:pt x="14" y="1097"/>
                  </a:lnTo>
                  <a:lnTo>
                    <a:pt x="25" y="1084"/>
                  </a:lnTo>
                  <a:lnTo>
                    <a:pt x="29" y="1073"/>
                  </a:lnTo>
                  <a:lnTo>
                    <a:pt x="35" y="1063"/>
                  </a:lnTo>
                  <a:lnTo>
                    <a:pt x="38" y="1050"/>
                  </a:lnTo>
                  <a:lnTo>
                    <a:pt x="44" y="1035"/>
                  </a:lnTo>
                  <a:lnTo>
                    <a:pt x="48" y="1016"/>
                  </a:lnTo>
                  <a:lnTo>
                    <a:pt x="52" y="993"/>
                  </a:lnTo>
                  <a:lnTo>
                    <a:pt x="54" y="968"/>
                  </a:lnTo>
                  <a:lnTo>
                    <a:pt x="57" y="941"/>
                  </a:lnTo>
                  <a:lnTo>
                    <a:pt x="57" y="907"/>
                  </a:lnTo>
                  <a:lnTo>
                    <a:pt x="57" y="875"/>
                  </a:lnTo>
                  <a:lnTo>
                    <a:pt x="56" y="837"/>
                  </a:lnTo>
                  <a:lnTo>
                    <a:pt x="56" y="799"/>
                  </a:lnTo>
                  <a:lnTo>
                    <a:pt x="54" y="759"/>
                  </a:lnTo>
                  <a:lnTo>
                    <a:pt x="52" y="721"/>
                  </a:lnTo>
                  <a:lnTo>
                    <a:pt x="50" y="681"/>
                  </a:lnTo>
                  <a:lnTo>
                    <a:pt x="48" y="647"/>
                  </a:lnTo>
                  <a:lnTo>
                    <a:pt x="44" y="609"/>
                  </a:lnTo>
                  <a:lnTo>
                    <a:pt x="42" y="576"/>
                  </a:lnTo>
                  <a:lnTo>
                    <a:pt x="38" y="546"/>
                  </a:lnTo>
                  <a:lnTo>
                    <a:pt x="38" y="523"/>
                  </a:lnTo>
                  <a:lnTo>
                    <a:pt x="37" y="502"/>
                  </a:lnTo>
                  <a:lnTo>
                    <a:pt x="35" y="487"/>
                  </a:lnTo>
                  <a:lnTo>
                    <a:pt x="35" y="476"/>
                  </a:lnTo>
                  <a:lnTo>
                    <a:pt x="35" y="474"/>
                  </a:lnTo>
                  <a:lnTo>
                    <a:pt x="86" y="251"/>
                  </a:lnTo>
                  <a:lnTo>
                    <a:pt x="160" y="126"/>
                  </a:lnTo>
                  <a:lnTo>
                    <a:pt x="130" y="120"/>
                  </a:lnTo>
                  <a:lnTo>
                    <a:pt x="101" y="80"/>
                  </a:lnTo>
                  <a:lnTo>
                    <a:pt x="101" y="80"/>
                  </a:lnTo>
                  <a:close/>
                </a:path>
              </a:pathLst>
            </a:custGeom>
            <a:solidFill>
              <a:srgbClr val="9454a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 flipH="1">
              <a:off x="7251120" y="3247920"/>
              <a:ext cx="631800" cy="203760"/>
            </a:xfrm>
            <a:custGeom>
              <a:avLst/>
              <a:gdLst/>
              <a:ahLst/>
              <a:rect l="l" t="t" r="r" b="b"/>
              <a:pathLst>
                <a:path w="1351" h="437">
                  <a:moveTo>
                    <a:pt x="211" y="13"/>
                  </a:moveTo>
                  <a:lnTo>
                    <a:pt x="213" y="11"/>
                  </a:lnTo>
                  <a:lnTo>
                    <a:pt x="221" y="8"/>
                  </a:lnTo>
                  <a:lnTo>
                    <a:pt x="224" y="6"/>
                  </a:lnTo>
                  <a:lnTo>
                    <a:pt x="232" y="4"/>
                  </a:lnTo>
                  <a:lnTo>
                    <a:pt x="241" y="2"/>
                  </a:lnTo>
                  <a:lnTo>
                    <a:pt x="253" y="2"/>
                  </a:lnTo>
                  <a:lnTo>
                    <a:pt x="264" y="0"/>
                  </a:lnTo>
                  <a:lnTo>
                    <a:pt x="279" y="0"/>
                  </a:lnTo>
                  <a:lnTo>
                    <a:pt x="295" y="0"/>
                  </a:lnTo>
                  <a:lnTo>
                    <a:pt x="314" y="2"/>
                  </a:lnTo>
                  <a:lnTo>
                    <a:pt x="331" y="2"/>
                  </a:lnTo>
                  <a:lnTo>
                    <a:pt x="354" y="4"/>
                  </a:lnTo>
                  <a:lnTo>
                    <a:pt x="376" y="8"/>
                  </a:lnTo>
                  <a:lnTo>
                    <a:pt x="405" y="13"/>
                  </a:lnTo>
                  <a:lnTo>
                    <a:pt x="432" y="17"/>
                  </a:lnTo>
                  <a:lnTo>
                    <a:pt x="460" y="25"/>
                  </a:lnTo>
                  <a:lnTo>
                    <a:pt x="489" y="32"/>
                  </a:lnTo>
                  <a:lnTo>
                    <a:pt x="521" y="42"/>
                  </a:lnTo>
                  <a:lnTo>
                    <a:pt x="551" y="50"/>
                  </a:lnTo>
                  <a:lnTo>
                    <a:pt x="582" y="59"/>
                  </a:lnTo>
                  <a:lnTo>
                    <a:pt x="612" y="69"/>
                  </a:lnTo>
                  <a:lnTo>
                    <a:pt x="642" y="78"/>
                  </a:lnTo>
                  <a:lnTo>
                    <a:pt x="669" y="86"/>
                  </a:lnTo>
                  <a:lnTo>
                    <a:pt x="694" y="93"/>
                  </a:lnTo>
                  <a:lnTo>
                    <a:pt x="717" y="101"/>
                  </a:lnTo>
                  <a:lnTo>
                    <a:pt x="738" y="108"/>
                  </a:lnTo>
                  <a:lnTo>
                    <a:pt x="753" y="112"/>
                  </a:lnTo>
                  <a:lnTo>
                    <a:pt x="764" y="118"/>
                  </a:lnTo>
                  <a:lnTo>
                    <a:pt x="772" y="122"/>
                  </a:lnTo>
                  <a:lnTo>
                    <a:pt x="776" y="124"/>
                  </a:lnTo>
                  <a:lnTo>
                    <a:pt x="1019" y="78"/>
                  </a:lnTo>
                  <a:lnTo>
                    <a:pt x="1072" y="124"/>
                  </a:lnTo>
                  <a:lnTo>
                    <a:pt x="1074" y="124"/>
                  </a:lnTo>
                  <a:lnTo>
                    <a:pt x="1083" y="127"/>
                  </a:lnTo>
                  <a:lnTo>
                    <a:pt x="1089" y="129"/>
                  </a:lnTo>
                  <a:lnTo>
                    <a:pt x="1097" y="133"/>
                  </a:lnTo>
                  <a:lnTo>
                    <a:pt x="1106" y="139"/>
                  </a:lnTo>
                  <a:lnTo>
                    <a:pt x="1118" y="145"/>
                  </a:lnTo>
                  <a:lnTo>
                    <a:pt x="1127" y="148"/>
                  </a:lnTo>
                  <a:lnTo>
                    <a:pt x="1139" y="154"/>
                  </a:lnTo>
                  <a:lnTo>
                    <a:pt x="1150" y="160"/>
                  </a:lnTo>
                  <a:lnTo>
                    <a:pt x="1163" y="167"/>
                  </a:lnTo>
                  <a:lnTo>
                    <a:pt x="1175" y="173"/>
                  </a:lnTo>
                  <a:lnTo>
                    <a:pt x="1188" y="179"/>
                  </a:lnTo>
                  <a:lnTo>
                    <a:pt x="1199" y="186"/>
                  </a:lnTo>
                  <a:lnTo>
                    <a:pt x="1215" y="196"/>
                  </a:lnTo>
                  <a:lnTo>
                    <a:pt x="1226" y="202"/>
                  </a:lnTo>
                  <a:lnTo>
                    <a:pt x="1239" y="209"/>
                  </a:lnTo>
                  <a:lnTo>
                    <a:pt x="1253" y="217"/>
                  </a:lnTo>
                  <a:lnTo>
                    <a:pt x="1266" y="224"/>
                  </a:lnTo>
                  <a:lnTo>
                    <a:pt x="1275" y="230"/>
                  </a:lnTo>
                  <a:lnTo>
                    <a:pt x="1287" y="238"/>
                  </a:lnTo>
                  <a:lnTo>
                    <a:pt x="1298" y="245"/>
                  </a:lnTo>
                  <a:lnTo>
                    <a:pt x="1310" y="253"/>
                  </a:lnTo>
                  <a:lnTo>
                    <a:pt x="1325" y="262"/>
                  </a:lnTo>
                  <a:lnTo>
                    <a:pt x="1338" y="272"/>
                  </a:lnTo>
                  <a:lnTo>
                    <a:pt x="1348" y="278"/>
                  </a:lnTo>
                  <a:lnTo>
                    <a:pt x="1351" y="281"/>
                  </a:lnTo>
                  <a:lnTo>
                    <a:pt x="1300" y="312"/>
                  </a:lnTo>
                  <a:lnTo>
                    <a:pt x="1158" y="270"/>
                  </a:lnTo>
                  <a:lnTo>
                    <a:pt x="1154" y="272"/>
                  </a:lnTo>
                  <a:lnTo>
                    <a:pt x="1148" y="281"/>
                  </a:lnTo>
                  <a:lnTo>
                    <a:pt x="1137" y="293"/>
                  </a:lnTo>
                  <a:lnTo>
                    <a:pt x="1127" y="310"/>
                  </a:lnTo>
                  <a:lnTo>
                    <a:pt x="1110" y="327"/>
                  </a:lnTo>
                  <a:lnTo>
                    <a:pt x="1095" y="346"/>
                  </a:lnTo>
                  <a:lnTo>
                    <a:pt x="1076" y="365"/>
                  </a:lnTo>
                  <a:lnTo>
                    <a:pt x="1059" y="386"/>
                  </a:lnTo>
                  <a:lnTo>
                    <a:pt x="1047" y="394"/>
                  </a:lnTo>
                  <a:lnTo>
                    <a:pt x="1038" y="401"/>
                  </a:lnTo>
                  <a:lnTo>
                    <a:pt x="1026" y="407"/>
                  </a:lnTo>
                  <a:lnTo>
                    <a:pt x="1017" y="415"/>
                  </a:lnTo>
                  <a:lnTo>
                    <a:pt x="996" y="424"/>
                  </a:lnTo>
                  <a:lnTo>
                    <a:pt x="977" y="434"/>
                  </a:lnTo>
                  <a:lnTo>
                    <a:pt x="966" y="435"/>
                  </a:lnTo>
                  <a:lnTo>
                    <a:pt x="956" y="437"/>
                  </a:lnTo>
                  <a:lnTo>
                    <a:pt x="945" y="437"/>
                  </a:lnTo>
                  <a:lnTo>
                    <a:pt x="935" y="437"/>
                  </a:lnTo>
                  <a:lnTo>
                    <a:pt x="914" y="435"/>
                  </a:lnTo>
                  <a:lnTo>
                    <a:pt x="895" y="432"/>
                  </a:lnTo>
                  <a:lnTo>
                    <a:pt x="874" y="420"/>
                  </a:lnTo>
                  <a:lnTo>
                    <a:pt x="855" y="407"/>
                  </a:lnTo>
                  <a:lnTo>
                    <a:pt x="838" y="392"/>
                  </a:lnTo>
                  <a:lnTo>
                    <a:pt x="823" y="380"/>
                  </a:lnTo>
                  <a:lnTo>
                    <a:pt x="808" y="365"/>
                  </a:lnTo>
                  <a:lnTo>
                    <a:pt x="798" y="356"/>
                  </a:lnTo>
                  <a:lnTo>
                    <a:pt x="791" y="348"/>
                  </a:lnTo>
                  <a:lnTo>
                    <a:pt x="791" y="346"/>
                  </a:lnTo>
                  <a:lnTo>
                    <a:pt x="734" y="295"/>
                  </a:lnTo>
                  <a:lnTo>
                    <a:pt x="730" y="295"/>
                  </a:lnTo>
                  <a:lnTo>
                    <a:pt x="724" y="295"/>
                  </a:lnTo>
                  <a:lnTo>
                    <a:pt x="715" y="295"/>
                  </a:lnTo>
                  <a:lnTo>
                    <a:pt x="705" y="295"/>
                  </a:lnTo>
                  <a:lnTo>
                    <a:pt x="690" y="295"/>
                  </a:lnTo>
                  <a:lnTo>
                    <a:pt x="675" y="297"/>
                  </a:lnTo>
                  <a:lnTo>
                    <a:pt x="656" y="299"/>
                  </a:lnTo>
                  <a:lnTo>
                    <a:pt x="639" y="300"/>
                  </a:lnTo>
                  <a:lnTo>
                    <a:pt x="616" y="300"/>
                  </a:lnTo>
                  <a:lnTo>
                    <a:pt x="593" y="304"/>
                  </a:lnTo>
                  <a:lnTo>
                    <a:pt x="570" y="304"/>
                  </a:lnTo>
                  <a:lnTo>
                    <a:pt x="549" y="308"/>
                  </a:lnTo>
                  <a:lnTo>
                    <a:pt x="527" y="310"/>
                  </a:lnTo>
                  <a:lnTo>
                    <a:pt x="506" y="314"/>
                  </a:lnTo>
                  <a:lnTo>
                    <a:pt x="483" y="316"/>
                  </a:lnTo>
                  <a:lnTo>
                    <a:pt x="466" y="321"/>
                  </a:lnTo>
                  <a:lnTo>
                    <a:pt x="443" y="323"/>
                  </a:lnTo>
                  <a:lnTo>
                    <a:pt x="426" y="327"/>
                  </a:lnTo>
                  <a:lnTo>
                    <a:pt x="409" y="329"/>
                  </a:lnTo>
                  <a:lnTo>
                    <a:pt x="392" y="333"/>
                  </a:lnTo>
                  <a:lnTo>
                    <a:pt x="374" y="335"/>
                  </a:lnTo>
                  <a:lnTo>
                    <a:pt x="361" y="338"/>
                  </a:lnTo>
                  <a:lnTo>
                    <a:pt x="346" y="342"/>
                  </a:lnTo>
                  <a:lnTo>
                    <a:pt x="333" y="346"/>
                  </a:lnTo>
                  <a:lnTo>
                    <a:pt x="317" y="346"/>
                  </a:lnTo>
                  <a:lnTo>
                    <a:pt x="304" y="348"/>
                  </a:lnTo>
                  <a:lnTo>
                    <a:pt x="291" y="350"/>
                  </a:lnTo>
                  <a:lnTo>
                    <a:pt x="278" y="352"/>
                  </a:lnTo>
                  <a:lnTo>
                    <a:pt x="262" y="352"/>
                  </a:lnTo>
                  <a:lnTo>
                    <a:pt x="247" y="352"/>
                  </a:lnTo>
                  <a:lnTo>
                    <a:pt x="232" y="352"/>
                  </a:lnTo>
                  <a:lnTo>
                    <a:pt x="217" y="352"/>
                  </a:lnTo>
                  <a:lnTo>
                    <a:pt x="198" y="348"/>
                  </a:lnTo>
                  <a:lnTo>
                    <a:pt x="179" y="346"/>
                  </a:lnTo>
                  <a:lnTo>
                    <a:pt x="160" y="342"/>
                  </a:lnTo>
                  <a:lnTo>
                    <a:pt x="143" y="340"/>
                  </a:lnTo>
                  <a:lnTo>
                    <a:pt x="124" y="335"/>
                  </a:lnTo>
                  <a:lnTo>
                    <a:pt x="106" y="331"/>
                  </a:lnTo>
                  <a:lnTo>
                    <a:pt x="89" y="327"/>
                  </a:lnTo>
                  <a:lnTo>
                    <a:pt x="74" y="323"/>
                  </a:lnTo>
                  <a:lnTo>
                    <a:pt x="57" y="318"/>
                  </a:lnTo>
                  <a:lnTo>
                    <a:pt x="42" y="312"/>
                  </a:lnTo>
                  <a:lnTo>
                    <a:pt x="29" y="308"/>
                  </a:lnTo>
                  <a:lnTo>
                    <a:pt x="19" y="306"/>
                  </a:lnTo>
                  <a:lnTo>
                    <a:pt x="6" y="300"/>
                  </a:lnTo>
                  <a:lnTo>
                    <a:pt x="0" y="300"/>
                  </a:lnTo>
                  <a:lnTo>
                    <a:pt x="211" y="13"/>
                  </a:lnTo>
                  <a:lnTo>
                    <a:pt x="211" y="13"/>
                  </a:lnTo>
                  <a:close/>
                </a:path>
              </a:pathLst>
            </a:custGeom>
            <a:solidFill>
              <a:srgbClr val="e8c2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 flipH="1">
              <a:off x="7730640" y="2936520"/>
              <a:ext cx="535680" cy="512280"/>
            </a:xfrm>
            <a:custGeom>
              <a:avLst/>
              <a:gdLst/>
              <a:ahLst/>
              <a:rect l="l" t="t" r="r" b="b"/>
              <a:pathLst>
                <a:path w="1146" h="1097">
                  <a:moveTo>
                    <a:pt x="66" y="0"/>
                  </a:moveTo>
                  <a:lnTo>
                    <a:pt x="68" y="0"/>
                  </a:lnTo>
                  <a:lnTo>
                    <a:pt x="80" y="5"/>
                  </a:lnTo>
                  <a:lnTo>
                    <a:pt x="97" y="15"/>
                  </a:lnTo>
                  <a:lnTo>
                    <a:pt x="120" y="28"/>
                  </a:lnTo>
                  <a:lnTo>
                    <a:pt x="144" y="43"/>
                  </a:lnTo>
                  <a:lnTo>
                    <a:pt x="177" y="61"/>
                  </a:lnTo>
                  <a:lnTo>
                    <a:pt x="213" y="81"/>
                  </a:lnTo>
                  <a:lnTo>
                    <a:pt x="253" y="106"/>
                  </a:lnTo>
                  <a:lnTo>
                    <a:pt x="291" y="129"/>
                  </a:lnTo>
                  <a:lnTo>
                    <a:pt x="332" y="156"/>
                  </a:lnTo>
                  <a:lnTo>
                    <a:pt x="376" y="182"/>
                  </a:lnTo>
                  <a:lnTo>
                    <a:pt x="420" y="211"/>
                  </a:lnTo>
                  <a:lnTo>
                    <a:pt x="462" y="239"/>
                  </a:lnTo>
                  <a:lnTo>
                    <a:pt x="503" y="268"/>
                  </a:lnTo>
                  <a:lnTo>
                    <a:pt x="542" y="296"/>
                  </a:lnTo>
                  <a:lnTo>
                    <a:pt x="581" y="325"/>
                  </a:lnTo>
                  <a:lnTo>
                    <a:pt x="614" y="350"/>
                  </a:lnTo>
                  <a:lnTo>
                    <a:pt x="644" y="376"/>
                  </a:lnTo>
                  <a:lnTo>
                    <a:pt x="671" y="399"/>
                  </a:lnTo>
                  <a:lnTo>
                    <a:pt x="697" y="424"/>
                  </a:lnTo>
                  <a:lnTo>
                    <a:pt x="718" y="445"/>
                  </a:lnTo>
                  <a:lnTo>
                    <a:pt x="741" y="467"/>
                  </a:lnTo>
                  <a:lnTo>
                    <a:pt x="758" y="486"/>
                  </a:lnTo>
                  <a:lnTo>
                    <a:pt x="775" y="507"/>
                  </a:lnTo>
                  <a:lnTo>
                    <a:pt x="787" y="523"/>
                  </a:lnTo>
                  <a:lnTo>
                    <a:pt x="798" y="536"/>
                  </a:lnTo>
                  <a:lnTo>
                    <a:pt x="808" y="547"/>
                  </a:lnTo>
                  <a:lnTo>
                    <a:pt x="817" y="561"/>
                  </a:lnTo>
                  <a:lnTo>
                    <a:pt x="827" y="576"/>
                  </a:lnTo>
                  <a:lnTo>
                    <a:pt x="829" y="581"/>
                  </a:lnTo>
                  <a:lnTo>
                    <a:pt x="880" y="536"/>
                  </a:lnTo>
                  <a:lnTo>
                    <a:pt x="882" y="536"/>
                  </a:lnTo>
                  <a:lnTo>
                    <a:pt x="891" y="543"/>
                  </a:lnTo>
                  <a:lnTo>
                    <a:pt x="906" y="551"/>
                  </a:lnTo>
                  <a:lnTo>
                    <a:pt x="924" y="564"/>
                  </a:lnTo>
                  <a:lnTo>
                    <a:pt x="933" y="570"/>
                  </a:lnTo>
                  <a:lnTo>
                    <a:pt x="944" y="576"/>
                  </a:lnTo>
                  <a:lnTo>
                    <a:pt x="956" y="581"/>
                  </a:lnTo>
                  <a:lnTo>
                    <a:pt x="967" y="587"/>
                  </a:lnTo>
                  <a:lnTo>
                    <a:pt x="979" y="593"/>
                  </a:lnTo>
                  <a:lnTo>
                    <a:pt x="990" y="599"/>
                  </a:lnTo>
                  <a:lnTo>
                    <a:pt x="1003" y="604"/>
                  </a:lnTo>
                  <a:lnTo>
                    <a:pt x="1017" y="612"/>
                  </a:lnTo>
                  <a:lnTo>
                    <a:pt x="1026" y="616"/>
                  </a:lnTo>
                  <a:lnTo>
                    <a:pt x="1038" y="619"/>
                  </a:lnTo>
                  <a:lnTo>
                    <a:pt x="1047" y="621"/>
                  </a:lnTo>
                  <a:lnTo>
                    <a:pt x="1059" y="625"/>
                  </a:lnTo>
                  <a:lnTo>
                    <a:pt x="1068" y="627"/>
                  </a:lnTo>
                  <a:lnTo>
                    <a:pt x="1078" y="629"/>
                  </a:lnTo>
                  <a:lnTo>
                    <a:pt x="1087" y="631"/>
                  </a:lnTo>
                  <a:lnTo>
                    <a:pt x="1097" y="635"/>
                  </a:lnTo>
                  <a:lnTo>
                    <a:pt x="1110" y="635"/>
                  </a:lnTo>
                  <a:lnTo>
                    <a:pt x="1123" y="637"/>
                  </a:lnTo>
                  <a:lnTo>
                    <a:pt x="1129" y="637"/>
                  </a:lnTo>
                  <a:lnTo>
                    <a:pt x="1133" y="638"/>
                  </a:lnTo>
                  <a:lnTo>
                    <a:pt x="1135" y="642"/>
                  </a:lnTo>
                  <a:lnTo>
                    <a:pt x="1138" y="648"/>
                  </a:lnTo>
                  <a:lnTo>
                    <a:pt x="1144" y="659"/>
                  </a:lnTo>
                  <a:lnTo>
                    <a:pt x="1144" y="665"/>
                  </a:lnTo>
                  <a:lnTo>
                    <a:pt x="1144" y="675"/>
                  </a:lnTo>
                  <a:lnTo>
                    <a:pt x="1144" y="684"/>
                  </a:lnTo>
                  <a:lnTo>
                    <a:pt x="1146" y="697"/>
                  </a:lnTo>
                  <a:lnTo>
                    <a:pt x="1144" y="709"/>
                  </a:lnTo>
                  <a:lnTo>
                    <a:pt x="1144" y="726"/>
                  </a:lnTo>
                  <a:lnTo>
                    <a:pt x="1140" y="743"/>
                  </a:lnTo>
                  <a:lnTo>
                    <a:pt x="1138" y="764"/>
                  </a:lnTo>
                  <a:lnTo>
                    <a:pt x="1133" y="783"/>
                  </a:lnTo>
                  <a:lnTo>
                    <a:pt x="1127" y="808"/>
                  </a:lnTo>
                  <a:lnTo>
                    <a:pt x="1121" y="830"/>
                  </a:lnTo>
                  <a:lnTo>
                    <a:pt x="1116" y="857"/>
                  </a:lnTo>
                  <a:lnTo>
                    <a:pt x="1106" y="882"/>
                  </a:lnTo>
                  <a:lnTo>
                    <a:pt x="1100" y="908"/>
                  </a:lnTo>
                  <a:lnTo>
                    <a:pt x="1091" y="933"/>
                  </a:lnTo>
                  <a:lnTo>
                    <a:pt x="1085" y="960"/>
                  </a:lnTo>
                  <a:lnTo>
                    <a:pt x="1076" y="983"/>
                  </a:lnTo>
                  <a:lnTo>
                    <a:pt x="1068" y="1005"/>
                  </a:lnTo>
                  <a:lnTo>
                    <a:pt x="1062" y="1024"/>
                  </a:lnTo>
                  <a:lnTo>
                    <a:pt x="1057" y="1043"/>
                  </a:lnTo>
                  <a:lnTo>
                    <a:pt x="1051" y="1057"/>
                  </a:lnTo>
                  <a:lnTo>
                    <a:pt x="1049" y="1068"/>
                  </a:lnTo>
                  <a:lnTo>
                    <a:pt x="1047" y="1074"/>
                  </a:lnTo>
                  <a:lnTo>
                    <a:pt x="1047" y="1078"/>
                  </a:lnTo>
                  <a:lnTo>
                    <a:pt x="1043" y="1076"/>
                  </a:lnTo>
                  <a:lnTo>
                    <a:pt x="1040" y="1074"/>
                  </a:lnTo>
                  <a:lnTo>
                    <a:pt x="1030" y="1072"/>
                  </a:lnTo>
                  <a:lnTo>
                    <a:pt x="1021" y="1070"/>
                  </a:lnTo>
                  <a:lnTo>
                    <a:pt x="1007" y="1066"/>
                  </a:lnTo>
                  <a:lnTo>
                    <a:pt x="992" y="1064"/>
                  </a:lnTo>
                  <a:lnTo>
                    <a:pt x="975" y="1061"/>
                  </a:lnTo>
                  <a:lnTo>
                    <a:pt x="960" y="1059"/>
                  </a:lnTo>
                  <a:lnTo>
                    <a:pt x="939" y="1053"/>
                  </a:lnTo>
                  <a:lnTo>
                    <a:pt x="922" y="1051"/>
                  </a:lnTo>
                  <a:lnTo>
                    <a:pt x="901" y="1047"/>
                  </a:lnTo>
                  <a:lnTo>
                    <a:pt x="884" y="1045"/>
                  </a:lnTo>
                  <a:lnTo>
                    <a:pt x="865" y="1043"/>
                  </a:lnTo>
                  <a:lnTo>
                    <a:pt x="848" y="1042"/>
                  </a:lnTo>
                  <a:lnTo>
                    <a:pt x="832" y="1042"/>
                  </a:lnTo>
                  <a:lnTo>
                    <a:pt x="819" y="1043"/>
                  </a:lnTo>
                  <a:lnTo>
                    <a:pt x="808" y="1043"/>
                  </a:lnTo>
                  <a:lnTo>
                    <a:pt x="798" y="1045"/>
                  </a:lnTo>
                  <a:lnTo>
                    <a:pt x="789" y="1047"/>
                  </a:lnTo>
                  <a:lnTo>
                    <a:pt x="783" y="1053"/>
                  </a:lnTo>
                  <a:lnTo>
                    <a:pt x="773" y="1061"/>
                  </a:lnTo>
                  <a:lnTo>
                    <a:pt x="770" y="1072"/>
                  </a:lnTo>
                  <a:lnTo>
                    <a:pt x="764" y="1087"/>
                  </a:lnTo>
                  <a:lnTo>
                    <a:pt x="770" y="1097"/>
                  </a:lnTo>
                  <a:lnTo>
                    <a:pt x="673" y="1017"/>
                  </a:lnTo>
                  <a:lnTo>
                    <a:pt x="593" y="952"/>
                  </a:lnTo>
                  <a:lnTo>
                    <a:pt x="391" y="886"/>
                  </a:lnTo>
                  <a:lnTo>
                    <a:pt x="388" y="884"/>
                  </a:lnTo>
                  <a:lnTo>
                    <a:pt x="378" y="880"/>
                  </a:lnTo>
                  <a:lnTo>
                    <a:pt x="363" y="872"/>
                  </a:lnTo>
                  <a:lnTo>
                    <a:pt x="346" y="865"/>
                  </a:lnTo>
                  <a:lnTo>
                    <a:pt x="321" y="851"/>
                  </a:lnTo>
                  <a:lnTo>
                    <a:pt x="296" y="838"/>
                  </a:lnTo>
                  <a:lnTo>
                    <a:pt x="268" y="821"/>
                  </a:lnTo>
                  <a:lnTo>
                    <a:pt x="241" y="804"/>
                  </a:lnTo>
                  <a:lnTo>
                    <a:pt x="209" y="781"/>
                  </a:lnTo>
                  <a:lnTo>
                    <a:pt x="178" y="758"/>
                  </a:lnTo>
                  <a:lnTo>
                    <a:pt x="148" y="730"/>
                  </a:lnTo>
                  <a:lnTo>
                    <a:pt x="121" y="701"/>
                  </a:lnTo>
                  <a:lnTo>
                    <a:pt x="93" y="667"/>
                  </a:lnTo>
                  <a:lnTo>
                    <a:pt x="68" y="633"/>
                  </a:lnTo>
                  <a:lnTo>
                    <a:pt x="47" y="593"/>
                  </a:lnTo>
                  <a:lnTo>
                    <a:pt x="32" y="555"/>
                  </a:lnTo>
                  <a:lnTo>
                    <a:pt x="17" y="509"/>
                  </a:lnTo>
                  <a:lnTo>
                    <a:pt x="7" y="465"/>
                  </a:lnTo>
                  <a:lnTo>
                    <a:pt x="2" y="418"/>
                  </a:lnTo>
                  <a:lnTo>
                    <a:pt x="2" y="372"/>
                  </a:lnTo>
                  <a:lnTo>
                    <a:pt x="0" y="325"/>
                  </a:lnTo>
                  <a:lnTo>
                    <a:pt x="4" y="279"/>
                  </a:lnTo>
                  <a:lnTo>
                    <a:pt x="9" y="234"/>
                  </a:lnTo>
                  <a:lnTo>
                    <a:pt x="17" y="192"/>
                  </a:lnTo>
                  <a:lnTo>
                    <a:pt x="23" y="150"/>
                  </a:lnTo>
                  <a:lnTo>
                    <a:pt x="32" y="114"/>
                  </a:lnTo>
                  <a:lnTo>
                    <a:pt x="38" y="80"/>
                  </a:lnTo>
                  <a:lnTo>
                    <a:pt x="47" y="53"/>
                  </a:lnTo>
                  <a:lnTo>
                    <a:pt x="53" y="30"/>
                  </a:lnTo>
                  <a:lnTo>
                    <a:pt x="61" y="13"/>
                  </a:lnTo>
                  <a:lnTo>
                    <a:pt x="64" y="2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cfd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 flipH="1">
              <a:off x="7040880" y="2688480"/>
              <a:ext cx="332640" cy="499320"/>
            </a:xfrm>
            <a:custGeom>
              <a:avLst/>
              <a:gdLst/>
              <a:ahLst/>
              <a:rect l="l" t="t" r="r" b="b"/>
              <a:pathLst>
                <a:path w="713" h="1069">
                  <a:moveTo>
                    <a:pt x="702" y="71"/>
                  </a:moveTo>
                  <a:lnTo>
                    <a:pt x="713" y="411"/>
                  </a:lnTo>
                  <a:lnTo>
                    <a:pt x="650" y="514"/>
                  </a:lnTo>
                  <a:lnTo>
                    <a:pt x="633" y="635"/>
                  </a:lnTo>
                  <a:lnTo>
                    <a:pt x="629" y="637"/>
                  </a:lnTo>
                  <a:lnTo>
                    <a:pt x="620" y="647"/>
                  </a:lnTo>
                  <a:lnTo>
                    <a:pt x="612" y="652"/>
                  </a:lnTo>
                  <a:lnTo>
                    <a:pt x="607" y="660"/>
                  </a:lnTo>
                  <a:lnTo>
                    <a:pt x="599" y="669"/>
                  </a:lnTo>
                  <a:lnTo>
                    <a:pt x="591" y="681"/>
                  </a:lnTo>
                  <a:lnTo>
                    <a:pt x="582" y="690"/>
                  </a:lnTo>
                  <a:lnTo>
                    <a:pt x="572" y="702"/>
                  </a:lnTo>
                  <a:lnTo>
                    <a:pt x="561" y="713"/>
                  </a:lnTo>
                  <a:lnTo>
                    <a:pt x="551" y="727"/>
                  </a:lnTo>
                  <a:lnTo>
                    <a:pt x="540" y="738"/>
                  </a:lnTo>
                  <a:lnTo>
                    <a:pt x="530" y="751"/>
                  </a:lnTo>
                  <a:lnTo>
                    <a:pt x="521" y="763"/>
                  </a:lnTo>
                  <a:lnTo>
                    <a:pt x="513" y="778"/>
                  </a:lnTo>
                  <a:lnTo>
                    <a:pt x="502" y="789"/>
                  </a:lnTo>
                  <a:lnTo>
                    <a:pt x="492" y="803"/>
                  </a:lnTo>
                  <a:lnTo>
                    <a:pt x="483" y="816"/>
                  </a:lnTo>
                  <a:lnTo>
                    <a:pt x="475" y="829"/>
                  </a:lnTo>
                  <a:lnTo>
                    <a:pt x="466" y="839"/>
                  </a:lnTo>
                  <a:lnTo>
                    <a:pt x="458" y="850"/>
                  </a:lnTo>
                  <a:lnTo>
                    <a:pt x="453" y="861"/>
                  </a:lnTo>
                  <a:lnTo>
                    <a:pt x="447" y="873"/>
                  </a:lnTo>
                  <a:lnTo>
                    <a:pt x="435" y="888"/>
                  </a:lnTo>
                  <a:lnTo>
                    <a:pt x="428" y="901"/>
                  </a:lnTo>
                  <a:lnTo>
                    <a:pt x="422" y="911"/>
                  </a:lnTo>
                  <a:lnTo>
                    <a:pt x="422" y="915"/>
                  </a:lnTo>
                  <a:lnTo>
                    <a:pt x="420" y="917"/>
                  </a:lnTo>
                  <a:lnTo>
                    <a:pt x="415" y="922"/>
                  </a:lnTo>
                  <a:lnTo>
                    <a:pt x="403" y="926"/>
                  </a:lnTo>
                  <a:lnTo>
                    <a:pt x="388" y="932"/>
                  </a:lnTo>
                  <a:lnTo>
                    <a:pt x="375" y="932"/>
                  </a:lnTo>
                  <a:lnTo>
                    <a:pt x="361" y="932"/>
                  </a:lnTo>
                  <a:lnTo>
                    <a:pt x="348" y="932"/>
                  </a:lnTo>
                  <a:lnTo>
                    <a:pt x="337" y="932"/>
                  </a:lnTo>
                  <a:lnTo>
                    <a:pt x="323" y="932"/>
                  </a:lnTo>
                  <a:lnTo>
                    <a:pt x="316" y="932"/>
                  </a:lnTo>
                  <a:lnTo>
                    <a:pt x="308" y="932"/>
                  </a:lnTo>
                  <a:lnTo>
                    <a:pt x="304" y="936"/>
                  </a:lnTo>
                  <a:lnTo>
                    <a:pt x="297" y="953"/>
                  </a:lnTo>
                  <a:lnTo>
                    <a:pt x="291" y="962"/>
                  </a:lnTo>
                  <a:lnTo>
                    <a:pt x="285" y="974"/>
                  </a:lnTo>
                  <a:lnTo>
                    <a:pt x="276" y="987"/>
                  </a:lnTo>
                  <a:lnTo>
                    <a:pt x="268" y="1000"/>
                  </a:lnTo>
                  <a:lnTo>
                    <a:pt x="259" y="1012"/>
                  </a:lnTo>
                  <a:lnTo>
                    <a:pt x="249" y="1025"/>
                  </a:lnTo>
                  <a:lnTo>
                    <a:pt x="238" y="1034"/>
                  </a:lnTo>
                  <a:lnTo>
                    <a:pt x="230" y="1046"/>
                  </a:lnTo>
                  <a:lnTo>
                    <a:pt x="215" y="1061"/>
                  </a:lnTo>
                  <a:lnTo>
                    <a:pt x="211" y="1069"/>
                  </a:lnTo>
                  <a:lnTo>
                    <a:pt x="207" y="1065"/>
                  </a:lnTo>
                  <a:lnTo>
                    <a:pt x="204" y="1061"/>
                  </a:lnTo>
                  <a:lnTo>
                    <a:pt x="196" y="1054"/>
                  </a:lnTo>
                  <a:lnTo>
                    <a:pt x="186" y="1044"/>
                  </a:lnTo>
                  <a:lnTo>
                    <a:pt x="173" y="1031"/>
                  </a:lnTo>
                  <a:lnTo>
                    <a:pt x="162" y="1015"/>
                  </a:lnTo>
                  <a:lnTo>
                    <a:pt x="148" y="998"/>
                  </a:lnTo>
                  <a:lnTo>
                    <a:pt x="135" y="983"/>
                  </a:lnTo>
                  <a:lnTo>
                    <a:pt x="118" y="962"/>
                  </a:lnTo>
                  <a:lnTo>
                    <a:pt x="103" y="943"/>
                  </a:lnTo>
                  <a:lnTo>
                    <a:pt x="86" y="922"/>
                  </a:lnTo>
                  <a:lnTo>
                    <a:pt x="72" y="903"/>
                  </a:lnTo>
                  <a:lnTo>
                    <a:pt x="55" y="882"/>
                  </a:lnTo>
                  <a:lnTo>
                    <a:pt x="44" y="861"/>
                  </a:lnTo>
                  <a:lnTo>
                    <a:pt x="31" y="841"/>
                  </a:lnTo>
                  <a:lnTo>
                    <a:pt x="23" y="823"/>
                  </a:lnTo>
                  <a:lnTo>
                    <a:pt x="13" y="803"/>
                  </a:lnTo>
                  <a:lnTo>
                    <a:pt x="10" y="785"/>
                  </a:lnTo>
                  <a:lnTo>
                    <a:pt x="4" y="768"/>
                  </a:lnTo>
                  <a:lnTo>
                    <a:pt x="2" y="753"/>
                  </a:lnTo>
                  <a:lnTo>
                    <a:pt x="0" y="736"/>
                  </a:lnTo>
                  <a:lnTo>
                    <a:pt x="0" y="725"/>
                  </a:lnTo>
                  <a:lnTo>
                    <a:pt x="2" y="711"/>
                  </a:lnTo>
                  <a:lnTo>
                    <a:pt x="6" y="702"/>
                  </a:lnTo>
                  <a:lnTo>
                    <a:pt x="6" y="690"/>
                  </a:lnTo>
                  <a:lnTo>
                    <a:pt x="10" y="681"/>
                  </a:lnTo>
                  <a:lnTo>
                    <a:pt x="12" y="673"/>
                  </a:lnTo>
                  <a:lnTo>
                    <a:pt x="15" y="668"/>
                  </a:lnTo>
                  <a:lnTo>
                    <a:pt x="19" y="660"/>
                  </a:lnTo>
                  <a:lnTo>
                    <a:pt x="23" y="658"/>
                  </a:lnTo>
                  <a:lnTo>
                    <a:pt x="23" y="654"/>
                  </a:lnTo>
                  <a:lnTo>
                    <a:pt x="27" y="649"/>
                  </a:lnTo>
                  <a:lnTo>
                    <a:pt x="32" y="635"/>
                  </a:lnTo>
                  <a:lnTo>
                    <a:pt x="40" y="622"/>
                  </a:lnTo>
                  <a:lnTo>
                    <a:pt x="42" y="611"/>
                  </a:lnTo>
                  <a:lnTo>
                    <a:pt x="46" y="599"/>
                  </a:lnTo>
                  <a:lnTo>
                    <a:pt x="50" y="588"/>
                  </a:lnTo>
                  <a:lnTo>
                    <a:pt x="53" y="576"/>
                  </a:lnTo>
                  <a:lnTo>
                    <a:pt x="57" y="561"/>
                  </a:lnTo>
                  <a:lnTo>
                    <a:pt x="61" y="548"/>
                  </a:lnTo>
                  <a:lnTo>
                    <a:pt x="65" y="531"/>
                  </a:lnTo>
                  <a:lnTo>
                    <a:pt x="69" y="515"/>
                  </a:lnTo>
                  <a:lnTo>
                    <a:pt x="71" y="495"/>
                  </a:lnTo>
                  <a:lnTo>
                    <a:pt x="72" y="476"/>
                  </a:lnTo>
                  <a:lnTo>
                    <a:pt x="74" y="457"/>
                  </a:lnTo>
                  <a:lnTo>
                    <a:pt x="76" y="438"/>
                  </a:lnTo>
                  <a:lnTo>
                    <a:pt x="76" y="417"/>
                  </a:lnTo>
                  <a:lnTo>
                    <a:pt x="78" y="398"/>
                  </a:lnTo>
                  <a:lnTo>
                    <a:pt x="78" y="381"/>
                  </a:lnTo>
                  <a:lnTo>
                    <a:pt x="80" y="363"/>
                  </a:lnTo>
                  <a:lnTo>
                    <a:pt x="80" y="344"/>
                  </a:lnTo>
                  <a:lnTo>
                    <a:pt x="80" y="329"/>
                  </a:lnTo>
                  <a:lnTo>
                    <a:pt x="80" y="314"/>
                  </a:lnTo>
                  <a:lnTo>
                    <a:pt x="80" y="304"/>
                  </a:lnTo>
                  <a:lnTo>
                    <a:pt x="80" y="293"/>
                  </a:lnTo>
                  <a:lnTo>
                    <a:pt x="80" y="287"/>
                  </a:lnTo>
                  <a:lnTo>
                    <a:pt x="80" y="282"/>
                  </a:lnTo>
                  <a:lnTo>
                    <a:pt x="78" y="276"/>
                  </a:lnTo>
                  <a:lnTo>
                    <a:pt x="74" y="266"/>
                  </a:lnTo>
                  <a:lnTo>
                    <a:pt x="71" y="257"/>
                  </a:lnTo>
                  <a:lnTo>
                    <a:pt x="69" y="249"/>
                  </a:lnTo>
                  <a:lnTo>
                    <a:pt x="67" y="238"/>
                  </a:lnTo>
                  <a:lnTo>
                    <a:pt x="65" y="228"/>
                  </a:lnTo>
                  <a:lnTo>
                    <a:pt x="61" y="215"/>
                  </a:lnTo>
                  <a:lnTo>
                    <a:pt x="59" y="204"/>
                  </a:lnTo>
                  <a:lnTo>
                    <a:pt x="57" y="192"/>
                  </a:lnTo>
                  <a:lnTo>
                    <a:pt x="57" y="181"/>
                  </a:lnTo>
                  <a:lnTo>
                    <a:pt x="55" y="169"/>
                  </a:lnTo>
                  <a:lnTo>
                    <a:pt x="55" y="158"/>
                  </a:lnTo>
                  <a:lnTo>
                    <a:pt x="55" y="147"/>
                  </a:lnTo>
                  <a:lnTo>
                    <a:pt x="57" y="139"/>
                  </a:lnTo>
                  <a:lnTo>
                    <a:pt x="61" y="120"/>
                  </a:lnTo>
                  <a:lnTo>
                    <a:pt x="69" y="107"/>
                  </a:lnTo>
                  <a:lnTo>
                    <a:pt x="76" y="95"/>
                  </a:lnTo>
                  <a:lnTo>
                    <a:pt x="88" y="90"/>
                  </a:lnTo>
                  <a:lnTo>
                    <a:pt x="97" y="84"/>
                  </a:lnTo>
                  <a:lnTo>
                    <a:pt x="109" y="84"/>
                  </a:lnTo>
                  <a:lnTo>
                    <a:pt x="120" y="84"/>
                  </a:lnTo>
                  <a:lnTo>
                    <a:pt x="131" y="88"/>
                  </a:lnTo>
                  <a:lnTo>
                    <a:pt x="147" y="97"/>
                  </a:lnTo>
                  <a:lnTo>
                    <a:pt x="158" y="111"/>
                  </a:lnTo>
                  <a:lnTo>
                    <a:pt x="164" y="122"/>
                  </a:lnTo>
                  <a:lnTo>
                    <a:pt x="166" y="128"/>
                  </a:lnTo>
                  <a:lnTo>
                    <a:pt x="234" y="128"/>
                  </a:lnTo>
                  <a:lnTo>
                    <a:pt x="388" y="0"/>
                  </a:lnTo>
                  <a:lnTo>
                    <a:pt x="593" y="82"/>
                  </a:lnTo>
                  <a:lnTo>
                    <a:pt x="702" y="71"/>
                  </a:lnTo>
                  <a:lnTo>
                    <a:pt x="702" y="71"/>
                  </a:lnTo>
                  <a:close/>
                </a:path>
              </a:pathLst>
            </a:custGeom>
            <a:solidFill>
              <a:srgbClr val="e6c7a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 flipH="1">
              <a:off x="7132320" y="3414240"/>
              <a:ext cx="47160" cy="58680"/>
            </a:xfrm>
            <a:custGeom>
              <a:avLst/>
              <a:gdLst/>
              <a:ahLst/>
              <a:rect l="l" t="t" r="r" b="b"/>
              <a:pathLst>
                <a:path w="102" h="125">
                  <a:moveTo>
                    <a:pt x="98" y="28"/>
                  </a:moveTo>
                  <a:lnTo>
                    <a:pt x="0" y="0"/>
                  </a:lnTo>
                  <a:lnTo>
                    <a:pt x="1" y="3"/>
                  </a:lnTo>
                  <a:lnTo>
                    <a:pt x="9" y="17"/>
                  </a:lnTo>
                  <a:lnTo>
                    <a:pt x="17" y="32"/>
                  </a:lnTo>
                  <a:lnTo>
                    <a:pt x="24" y="51"/>
                  </a:lnTo>
                  <a:lnTo>
                    <a:pt x="26" y="66"/>
                  </a:lnTo>
                  <a:lnTo>
                    <a:pt x="28" y="77"/>
                  </a:lnTo>
                  <a:lnTo>
                    <a:pt x="28" y="85"/>
                  </a:lnTo>
                  <a:lnTo>
                    <a:pt x="28" y="89"/>
                  </a:lnTo>
                  <a:lnTo>
                    <a:pt x="102" y="125"/>
                  </a:lnTo>
                  <a:lnTo>
                    <a:pt x="98" y="28"/>
                  </a:lnTo>
                  <a:lnTo>
                    <a:pt x="98" y="28"/>
                  </a:lnTo>
                  <a:close/>
                </a:path>
              </a:pathLst>
            </a:custGeom>
            <a:solidFill>
              <a:srgbClr val="96ab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 flipH="1">
              <a:off x="7032240" y="3597480"/>
              <a:ext cx="456840" cy="183960"/>
            </a:xfrm>
            <a:custGeom>
              <a:avLst/>
              <a:gdLst/>
              <a:ahLst/>
              <a:rect l="l" t="t" r="r" b="b"/>
              <a:pathLst>
                <a:path w="979" h="394">
                  <a:moveTo>
                    <a:pt x="230" y="51"/>
                  </a:moveTo>
                  <a:lnTo>
                    <a:pt x="226" y="51"/>
                  </a:lnTo>
                  <a:lnTo>
                    <a:pt x="217" y="53"/>
                  </a:lnTo>
                  <a:lnTo>
                    <a:pt x="202" y="57"/>
                  </a:lnTo>
                  <a:lnTo>
                    <a:pt x="186" y="63"/>
                  </a:lnTo>
                  <a:lnTo>
                    <a:pt x="175" y="67"/>
                  </a:lnTo>
                  <a:lnTo>
                    <a:pt x="165" y="69"/>
                  </a:lnTo>
                  <a:lnTo>
                    <a:pt x="154" y="74"/>
                  </a:lnTo>
                  <a:lnTo>
                    <a:pt x="145" y="80"/>
                  </a:lnTo>
                  <a:lnTo>
                    <a:pt x="133" y="84"/>
                  </a:lnTo>
                  <a:lnTo>
                    <a:pt x="122" y="89"/>
                  </a:lnTo>
                  <a:lnTo>
                    <a:pt x="112" y="95"/>
                  </a:lnTo>
                  <a:lnTo>
                    <a:pt x="103" y="103"/>
                  </a:lnTo>
                  <a:lnTo>
                    <a:pt x="91" y="110"/>
                  </a:lnTo>
                  <a:lnTo>
                    <a:pt x="80" y="114"/>
                  </a:lnTo>
                  <a:lnTo>
                    <a:pt x="70" y="122"/>
                  </a:lnTo>
                  <a:lnTo>
                    <a:pt x="63" y="129"/>
                  </a:lnTo>
                  <a:lnTo>
                    <a:pt x="48" y="145"/>
                  </a:lnTo>
                  <a:lnTo>
                    <a:pt x="36" y="164"/>
                  </a:lnTo>
                  <a:lnTo>
                    <a:pt x="29" y="171"/>
                  </a:lnTo>
                  <a:lnTo>
                    <a:pt x="23" y="181"/>
                  </a:lnTo>
                  <a:lnTo>
                    <a:pt x="19" y="190"/>
                  </a:lnTo>
                  <a:lnTo>
                    <a:pt x="15" y="202"/>
                  </a:lnTo>
                  <a:lnTo>
                    <a:pt x="10" y="211"/>
                  </a:lnTo>
                  <a:lnTo>
                    <a:pt x="8" y="224"/>
                  </a:lnTo>
                  <a:lnTo>
                    <a:pt x="6" y="234"/>
                  </a:lnTo>
                  <a:lnTo>
                    <a:pt x="6" y="245"/>
                  </a:lnTo>
                  <a:lnTo>
                    <a:pt x="2" y="255"/>
                  </a:lnTo>
                  <a:lnTo>
                    <a:pt x="0" y="268"/>
                  </a:lnTo>
                  <a:lnTo>
                    <a:pt x="0" y="278"/>
                  </a:lnTo>
                  <a:lnTo>
                    <a:pt x="0" y="287"/>
                  </a:lnTo>
                  <a:lnTo>
                    <a:pt x="0" y="297"/>
                  </a:lnTo>
                  <a:lnTo>
                    <a:pt x="0" y="308"/>
                  </a:lnTo>
                  <a:lnTo>
                    <a:pt x="0" y="318"/>
                  </a:lnTo>
                  <a:lnTo>
                    <a:pt x="2" y="327"/>
                  </a:lnTo>
                  <a:lnTo>
                    <a:pt x="2" y="342"/>
                  </a:lnTo>
                  <a:lnTo>
                    <a:pt x="4" y="358"/>
                  </a:lnTo>
                  <a:lnTo>
                    <a:pt x="6" y="365"/>
                  </a:lnTo>
                  <a:lnTo>
                    <a:pt x="8" y="367"/>
                  </a:lnTo>
                  <a:lnTo>
                    <a:pt x="15" y="367"/>
                  </a:lnTo>
                  <a:lnTo>
                    <a:pt x="27" y="367"/>
                  </a:lnTo>
                  <a:lnTo>
                    <a:pt x="42" y="369"/>
                  </a:lnTo>
                  <a:lnTo>
                    <a:pt x="59" y="367"/>
                  </a:lnTo>
                  <a:lnTo>
                    <a:pt x="80" y="367"/>
                  </a:lnTo>
                  <a:lnTo>
                    <a:pt x="91" y="367"/>
                  </a:lnTo>
                  <a:lnTo>
                    <a:pt x="103" y="367"/>
                  </a:lnTo>
                  <a:lnTo>
                    <a:pt x="114" y="367"/>
                  </a:lnTo>
                  <a:lnTo>
                    <a:pt x="127" y="367"/>
                  </a:lnTo>
                  <a:lnTo>
                    <a:pt x="139" y="367"/>
                  </a:lnTo>
                  <a:lnTo>
                    <a:pt x="150" y="365"/>
                  </a:lnTo>
                  <a:lnTo>
                    <a:pt x="164" y="361"/>
                  </a:lnTo>
                  <a:lnTo>
                    <a:pt x="177" y="359"/>
                  </a:lnTo>
                  <a:lnTo>
                    <a:pt x="188" y="358"/>
                  </a:lnTo>
                  <a:lnTo>
                    <a:pt x="202" y="358"/>
                  </a:lnTo>
                  <a:lnTo>
                    <a:pt x="215" y="354"/>
                  </a:lnTo>
                  <a:lnTo>
                    <a:pt x="228" y="354"/>
                  </a:lnTo>
                  <a:lnTo>
                    <a:pt x="240" y="350"/>
                  </a:lnTo>
                  <a:lnTo>
                    <a:pt x="251" y="350"/>
                  </a:lnTo>
                  <a:lnTo>
                    <a:pt x="262" y="348"/>
                  </a:lnTo>
                  <a:lnTo>
                    <a:pt x="276" y="344"/>
                  </a:lnTo>
                  <a:lnTo>
                    <a:pt x="287" y="340"/>
                  </a:lnTo>
                  <a:lnTo>
                    <a:pt x="300" y="340"/>
                  </a:lnTo>
                  <a:lnTo>
                    <a:pt x="312" y="339"/>
                  </a:lnTo>
                  <a:lnTo>
                    <a:pt x="325" y="339"/>
                  </a:lnTo>
                  <a:lnTo>
                    <a:pt x="344" y="331"/>
                  </a:lnTo>
                  <a:lnTo>
                    <a:pt x="365" y="331"/>
                  </a:lnTo>
                  <a:lnTo>
                    <a:pt x="382" y="325"/>
                  </a:lnTo>
                  <a:lnTo>
                    <a:pt x="399" y="323"/>
                  </a:lnTo>
                  <a:lnTo>
                    <a:pt x="411" y="323"/>
                  </a:lnTo>
                  <a:lnTo>
                    <a:pt x="420" y="321"/>
                  </a:lnTo>
                  <a:lnTo>
                    <a:pt x="426" y="321"/>
                  </a:lnTo>
                  <a:lnTo>
                    <a:pt x="430" y="321"/>
                  </a:lnTo>
                  <a:lnTo>
                    <a:pt x="432" y="321"/>
                  </a:lnTo>
                  <a:lnTo>
                    <a:pt x="439" y="323"/>
                  </a:lnTo>
                  <a:lnTo>
                    <a:pt x="449" y="327"/>
                  </a:lnTo>
                  <a:lnTo>
                    <a:pt x="466" y="333"/>
                  </a:lnTo>
                  <a:lnTo>
                    <a:pt x="481" y="339"/>
                  </a:lnTo>
                  <a:lnTo>
                    <a:pt x="500" y="340"/>
                  </a:lnTo>
                  <a:lnTo>
                    <a:pt x="517" y="342"/>
                  </a:lnTo>
                  <a:lnTo>
                    <a:pt x="538" y="344"/>
                  </a:lnTo>
                  <a:lnTo>
                    <a:pt x="553" y="340"/>
                  </a:lnTo>
                  <a:lnTo>
                    <a:pt x="570" y="333"/>
                  </a:lnTo>
                  <a:lnTo>
                    <a:pt x="584" y="323"/>
                  </a:lnTo>
                  <a:lnTo>
                    <a:pt x="597" y="316"/>
                  </a:lnTo>
                  <a:lnTo>
                    <a:pt x="606" y="306"/>
                  </a:lnTo>
                  <a:lnTo>
                    <a:pt x="616" y="299"/>
                  </a:lnTo>
                  <a:lnTo>
                    <a:pt x="620" y="295"/>
                  </a:lnTo>
                  <a:lnTo>
                    <a:pt x="624" y="295"/>
                  </a:lnTo>
                  <a:lnTo>
                    <a:pt x="627" y="295"/>
                  </a:lnTo>
                  <a:lnTo>
                    <a:pt x="637" y="299"/>
                  </a:lnTo>
                  <a:lnTo>
                    <a:pt x="652" y="308"/>
                  </a:lnTo>
                  <a:lnTo>
                    <a:pt x="673" y="323"/>
                  </a:lnTo>
                  <a:lnTo>
                    <a:pt x="686" y="340"/>
                  </a:lnTo>
                  <a:lnTo>
                    <a:pt x="700" y="358"/>
                  </a:lnTo>
                  <a:lnTo>
                    <a:pt x="709" y="371"/>
                  </a:lnTo>
                  <a:lnTo>
                    <a:pt x="713" y="378"/>
                  </a:lnTo>
                  <a:lnTo>
                    <a:pt x="755" y="367"/>
                  </a:lnTo>
                  <a:lnTo>
                    <a:pt x="755" y="359"/>
                  </a:lnTo>
                  <a:lnTo>
                    <a:pt x="757" y="348"/>
                  </a:lnTo>
                  <a:lnTo>
                    <a:pt x="755" y="339"/>
                  </a:lnTo>
                  <a:lnTo>
                    <a:pt x="755" y="327"/>
                  </a:lnTo>
                  <a:lnTo>
                    <a:pt x="755" y="316"/>
                  </a:lnTo>
                  <a:lnTo>
                    <a:pt x="755" y="308"/>
                  </a:lnTo>
                  <a:lnTo>
                    <a:pt x="751" y="289"/>
                  </a:lnTo>
                  <a:lnTo>
                    <a:pt x="747" y="278"/>
                  </a:lnTo>
                  <a:lnTo>
                    <a:pt x="741" y="270"/>
                  </a:lnTo>
                  <a:lnTo>
                    <a:pt x="741" y="270"/>
                  </a:lnTo>
                  <a:lnTo>
                    <a:pt x="745" y="268"/>
                  </a:lnTo>
                  <a:lnTo>
                    <a:pt x="762" y="270"/>
                  </a:lnTo>
                  <a:lnTo>
                    <a:pt x="772" y="270"/>
                  </a:lnTo>
                  <a:lnTo>
                    <a:pt x="785" y="278"/>
                  </a:lnTo>
                  <a:lnTo>
                    <a:pt x="797" y="283"/>
                  </a:lnTo>
                  <a:lnTo>
                    <a:pt x="812" y="297"/>
                  </a:lnTo>
                  <a:lnTo>
                    <a:pt x="823" y="308"/>
                  </a:lnTo>
                  <a:lnTo>
                    <a:pt x="835" y="323"/>
                  </a:lnTo>
                  <a:lnTo>
                    <a:pt x="846" y="340"/>
                  </a:lnTo>
                  <a:lnTo>
                    <a:pt x="857" y="358"/>
                  </a:lnTo>
                  <a:lnTo>
                    <a:pt x="863" y="369"/>
                  </a:lnTo>
                  <a:lnTo>
                    <a:pt x="871" y="384"/>
                  </a:lnTo>
                  <a:lnTo>
                    <a:pt x="874" y="392"/>
                  </a:lnTo>
                  <a:lnTo>
                    <a:pt x="878" y="394"/>
                  </a:lnTo>
                  <a:lnTo>
                    <a:pt x="920" y="392"/>
                  </a:lnTo>
                  <a:lnTo>
                    <a:pt x="924" y="354"/>
                  </a:lnTo>
                  <a:lnTo>
                    <a:pt x="979" y="350"/>
                  </a:lnTo>
                  <a:lnTo>
                    <a:pt x="954" y="281"/>
                  </a:lnTo>
                  <a:lnTo>
                    <a:pt x="935" y="211"/>
                  </a:lnTo>
                  <a:lnTo>
                    <a:pt x="895" y="160"/>
                  </a:lnTo>
                  <a:lnTo>
                    <a:pt x="899" y="152"/>
                  </a:lnTo>
                  <a:lnTo>
                    <a:pt x="912" y="137"/>
                  </a:lnTo>
                  <a:lnTo>
                    <a:pt x="920" y="126"/>
                  </a:lnTo>
                  <a:lnTo>
                    <a:pt x="928" y="114"/>
                  </a:lnTo>
                  <a:lnTo>
                    <a:pt x="935" y="101"/>
                  </a:lnTo>
                  <a:lnTo>
                    <a:pt x="941" y="88"/>
                  </a:lnTo>
                  <a:lnTo>
                    <a:pt x="945" y="70"/>
                  </a:lnTo>
                  <a:lnTo>
                    <a:pt x="947" y="55"/>
                  </a:lnTo>
                  <a:lnTo>
                    <a:pt x="947" y="42"/>
                  </a:lnTo>
                  <a:lnTo>
                    <a:pt x="947" y="31"/>
                  </a:lnTo>
                  <a:lnTo>
                    <a:pt x="941" y="17"/>
                  </a:lnTo>
                  <a:lnTo>
                    <a:pt x="941" y="10"/>
                  </a:lnTo>
                  <a:lnTo>
                    <a:pt x="935" y="2"/>
                  </a:lnTo>
                  <a:lnTo>
                    <a:pt x="931" y="0"/>
                  </a:lnTo>
                  <a:lnTo>
                    <a:pt x="914" y="0"/>
                  </a:lnTo>
                  <a:lnTo>
                    <a:pt x="897" y="13"/>
                  </a:lnTo>
                  <a:lnTo>
                    <a:pt x="886" y="21"/>
                  </a:lnTo>
                  <a:lnTo>
                    <a:pt x="878" y="32"/>
                  </a:lnTo>
                  <a:lnTo>
                    <a:pt x="869" y="42"/>
                  </a:lnTo>
                  <a:lnTo>
                    <a:pt x="861" y="51"/>
                  </a:lnTo>
                  <a:lnTo>
                    <a:pt x="842" y="67"/>
                  </a:lnTo>
                  <a:lnTo>
                    <a:pt x="827" y="76"/>
                  </a:lnTo>
                  <a:lnTo>
                    <a:pt x="817" y="82"/>
                  </a:lnTo>
                  <a:lnTo>
                    <a:pt x="816" y="86"/>
                  </a:lnTo>
                  <a:lnTo>
                    <a:pt x="810" y="82"/>
                  </a:lnTo>
                  <a:lnTo>
                    <a:pt x="797" y="74"/>
                  </a:lnTo>
                  <a:lnTo>
                    <a:pt x="783" y="69"/>
                  </a:lnTo>
                  <a:lnTo>
                    <a:pt x="772" y="67"/>
                  </a:lnTo>
                  <a:lnTo>
                    <a:pt x="753" y="59"/>
                  </a:lnTo>
                  <a:lnTo>
                    <a:pt x="736" y="59"/>
                  </a:lnTo>
                  <a:lnTo>
                    <a:pt x="722" y="57"/>
                  </a:lnTo>
                  <a:lnTo>
                    <a:pt x="711" y="55"/>
                  </a:lnTo>
                  <a:lnTo>
                    <a:pt x="698" y="55"/>
                  </a:lnTo>
                  <a:lnTo>
                    <a:pt x="686" y="55"/>
                  </a:lnTo>
                  <a:lnTo>
                    <a:pt x="673" y="55"/>
                  </a:lnTo>
                  <a:lnTo>
                    <a:pt x="660" y="55"/>
                  </a:lnTo>
                  <a:lnTo>
                    <a:pt x="648" y="55"/>
                  </a:lnTo>
                  <a:lnTo>
                    <a:pt x="637" y="57"/>
                  </a:lnTo>
                  <a:lnTo>
                    <a:pt x="625" y="57"/>
                  </a:lnTo>
                  <a:lnTo>
                    <a:pt x="614" y="57"/>
                  </a:lnTo>
                  <a:lnTo>
                    <a:pt x="605" y="57"/>
                  </a:lnTo>
                  <a:lnTo>
                    <a:pt x="599" y="59"/>
                  </a:lnTo>
                  <a:lnTo>
                    <a:pt x="587" y="61"/>
                  </a:lnTo>
                  <a:lnTo>
                    <a:pt x="584" y="63"/>
                  </a:lnTo>
                  <a:lnTo>
                    <a:pt x="456" y="150"/>
                  </a:lnTo>
                  <a:lnTo>
                    <a:pt x="452" y="148"/>
                  </a:lnTo>
                  <a:lnTo>
                    <a:pt x="447" y="145"/>
                  </a:lnTo>
                  <a:lnTo>
                    <a:pt x="437" y="137"/>
                  </a:lnTo>
                  <a:lnTo>
                    <a:pt x="428" y="131"/>
                  </a:lnTo>
                  <a:lnTo>
                    <a:pt x="411" y="122"/>
                  </a:lnTo>
                  <a:lnTo>
                    <a:pt x="395" y="114"/>
                  </a:lnTo>
                  <a:lnTo>
                    <a:pt x="376" y="105"/>
                  </a:lnTo>
                  <a:lnTo>
                    <a:pt x="359" y="97"/>
                  </a:lnTo>
                  <a:lnTo>
                    <a:pt x="348" y="93"/>
                  </a:lnTo>
                  <a:lnTo>
                    <a:pt x="337" y="86"/>
                  </a:lnTo>
                  <a:lnTo>
                    <a:pt x="325" y="82"/>
                  </a:lnTo>
                  <a:lnTo>
                    <a:pt x="314" y="78"/>
                  </a:lnTo>
                  <a:lnTo>
                    <a:pt x="302" y="72"/>
                  </a:lnTo>
                  <a:lnTo>
                    <a:pt x="291" y="69"/>
                  </a:lnTo>
                  <a:lnTo>
                    <a:pt x="281" y="67"/>
                  </a:lnTo>
                  <a:lnTo>
                    <a:pt x="272" y="63"/>
                  </a:lnTo>
                  <a:lnTo>
                    <a:pt x="253" y="57"/>
                  </a:lnTo>
                  <a:lnTo>
                    <a:pt x="241" y="53"/>
                  </a:lnTo>
                  <a:lnTo>
                    <a:pt x="232" y="51"/>
                  </a:lnTo>
                  <a:lnTo>
                    <a:pt x="230" y="51"/>
                  </a:lnTo>
                  <a:lnTo>
                    <a:pt x="230" y="51"/>
                  </a:lnTo>
                  <a:close/>
                </a:path>
              </a:pathLst>
            </a:custGeom>
            <a:solidFill>
              <a:srgbClr val="e6c7a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 flipH="1">
              <a:off x="7019280" y="3394440"/>
              <a:ext cx="131760" cy="90720"/>
            </a:xfrm>
            <a:custGeom>
              <a:avLst/>
              <a:gdLst/>
              <a:ahLst/>
              <a:rect l="l" t="t" r="r" b="b"/>
              <a:pathLst>
                <a:path w="282" h="194">
                  <a:moveTo>
                    <a:pt x="14" y="150"/>
                  </a:moveTo>
                  <a:lnTo>
                    <a:pt x="14" y="146"/>
                  </a:lnTo>
                  <a:lnTo>
                    <a:pt x="14" y="138"/>
                  </a:lnTo>
                  <a:lnTo>
                    <a:pt x="14" y="131"/>
                  </a:lnTo>
                  <a:lnTo>
                    <a:pt x="14" y="123"/>
                  </a:lnTo>
                  <a:lnTo>
                    <a:pt x="14" y="112"/>
                  </a:lnTo>
                  <a:lnTo>
                    <a:pt x="14" y="102"/>
                  </a:lnTo>
                  <a:lnTo>
                    <a:pt x="10" y="85"/>
                  </a:lnTo>
                  <a:lnTo>
                    <a:pt x="10" y="68"/>
                  </a:lnTo>
                  <a:lnTo>
                    <a:pt x="6" y="51"/>
                  </a:lnTo>
                  <a:lnTo>
                    <a:pt x="6" y="36"/>
                  </a:lnTo>
                  <a:lnTo>
                    <a:pt x="2" y="19"/>
                  </a:lnTo>
                  <a:lnTo>
                    <a:pt x="0" y="9"/>
                  </a:lnTo>
                  <a:lnTo>
                    <a:pt x="0" y="2"/>
                  </a:lnTo>
                  <a:lnTo>
                    <a:pt x="0" y="0"/>
                  </a:lnTo>
                  <a:lnTo>
                    <a:pt x="8" y="3"/>
                  </a:lnTo>
                  <a:lnTo>
                    <a:pt x="15" y="9"/>
                  </a:lnTo>
                  <a:lnTo>
                    <a:pt x="29" y="17"/>
                  </a:lnTo>
                  <a:lnTo>
                    <a:pt x="42" y="24"/>
                  </a:lnTo>
                  <a:lnTo>
                    <a:pt x="57" y="36"/>
                  </a:lnTo>
                  <a:lnTo>
                    <a:pt x="73" y="45"/>
                  </a:lnTo>
                  <a:lnTo>
                    <a:pt x="88" y="57"/>
                  </a:lnTo>
                  <a:lnTo>
                    <a:pt x="99" y="64"/>
                  </a:lnTo>
                  <a:lnTo>
                    <a:pt x="112" y="72"/>
                  </a:lnTo>
                  <a:lnTo>
                    <a:pt x="124" y="78"/>
                  </a:lnTo>
                  <a:lnTo>
                    <a:pt x="135" y="85"/>
                  </a:lnTo>
                  <a:lnTo>
                    <a:pt x="147" y="89"/>
                  </a:lnTo>
                  <a:lnTo>
                    <a:pt x="158" y="91"/>
                  </a:lnTo>
                  <a:lnTo>
                    <a:pt x="169" y="91"/>
                  </a:lnTo>
                  <a:lnTo>
                    <a:pt x="185" y="93"/>
                  </a:lnTo>
                  <a:lnTo>
                    <a:pt x="198" y="87"/>
                  </a:lnTo>
                  <a:lnTo>
                    <a:pt x="215" y="83"/>
                  </a:lnTo>
                  <a:lnTo>
                    <a:pt x="230" y="78"/>
                  </a:lnTo>
                  <a:lnTo>
                    <a:pt x="244" y="72"/>
                  </a:lnTo>
                  <a:lnTo>
                    <a:pt x="255" y="66"/>
                  </a:lnTo>
                  <a:lnTo>
                    <a:pt x="268" y="62"/>
                  </a:lnTo>
                  <a:lnTo>
                    <a:pt x="274" y="59"/>
                  </a:lnTo>
                  <a:lnTo>
                    <a:pt x="280" y="59"/>
                  </a:lnTo>
                  <a:lnTo>
                    <a:pt x="280" y="61"/>
                  </a:lnTo>
                  <a:lnTo>
                    <a:pt x="282" y="70"/>
                  </a:lnTo>
                  <a:lnTo>
                    <a:pt x="282" y="76"/>
                  </a:lnTo>
                  <a:lnTo>
                    <a:pt x="282" y="85"/>
                  </a:lnTo>
                  <a:lnTo>
                    <a:pt x="280" y="95"/>
                  </a:lnTo>
                  <a:lnTo>
                    <a:pt x="280" y="108"/>
                  </a:lnTo>
                  <a:lnTo>
                    <a:pt x="272" y="119"/>
                  </a:lnTo>
                  <a:lnTo>
                    <a:pt x="268" y="135"/>
                  </a:lnTo>
                  <a:lnTo>
                    <a:pt x="261" y="148"/>
                  </a:lnTo>
                  <a:lnTo>
                    <a:pt x="253" y="163"/>
                  </a:lnTo>
                  <a:lnTo>
                    <a:pt x="244" y="173"/>
                  </a:lnTo>
                  <a:lnTo>
                    <a:pt x="240" y="184"/>
                  </a:lnTo>
                  <a:lnTo>
                    <a:pt x="236" y="190"/>
                  </a:lnTo>
                  <a:lnTo>
                    <a:pt x="236" y="194"/>
                  </a:lnTo>
                  <a:lnTo>
                    <a:pt x="232" y="194"/>
                  </a:lnTo>
                  <a:lnTo>
                    <a:pt x="226" y="194"/>
                  </a:lnTo>
                  <a:lnTo>
                    <a:pt x="215" y="194"/>
                  </a:lnTo>
                  <a:lnTo>
                    <a:pt x="204" y="194"/>
                  </a:lnTo>
                  <a:lnTo>
                    <a:pt x="187" y="192"/>
                  </a:lnTo>
                  <a:lnTo>
                    <a:pt x="171" y="190"/>
                  </a:lnTo>
                  <a:lnTo>
                    <a:pt x="152" y="188"/>
                  </a:lnTo>
                  <a:lnTo>
                    <a:pt x="133" y="188"/>
                  </a:lnTo>
                  <a:lnTo>
                    <a:pt x="122" y="184"/>
                  </a:lnTo>
                  <a:lnTo>
                    <a:pt x="112" y="182"/>
                  </a:lnTo>
                  <a:lnTo>
                    <a:pt x="101" y="178"/>
                  </a:lnTo>
                  <a:lnTo>
                    <a:pt x="92" y="176"/>
                  </a:lnTo>
                  <a:lnTo>
                    <a:pt x="71" y="169"/>
                  </a:lnTo>
                  <a:lnTo>
                    <a:pt x="53" y="163"/>
                  </a:lnTo>
                  <a:lnTo>
                    <a:pt x="34" y="157"/>
                  </a:lnTo>
                  <a:lnTo>
                    <a:pt x="23" y="154"/>
                  </a:lnTo>
                  <a:lnTo>
                    <a:pt x="15" y="150"/>
                  </a:lnTo>
                  <a:lnTo>
                    <a:pt x="14" y="150"/>
                  </a:lnTo>
                  <a:lnTo>
                    <a:pt x="14" y="1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 flipH="1">
              <a:off x="7036920" y="3373920"/>
              <a:ext cx="52920" cy="171000"/>
            </a:xfrm>
            <a:custGeom>
              <a:avLst/>
              <a:gdLst/>
              <a:ahLst/>
              <a:rect l="l" t="t" r="r" b="b"/>
              <a:pathLst>
                <a:path w="114" h="367">
                  <a:moveTo>
                    <a:pt x="30" y="245"/>
                  </a:moveTo>
                  <a:lnTo>
                    <a:pt x="26" y="249"/>
                  </a:lnTo>
                  <a:lnTo>
                    <a:pt x="19" y="262"/>
                  </a:lnTo>
                  <a:lnTo>
                    <a:pt x="13" y="270"/>
                  </a:lnTo>
                  <a:lnTo>
                    <a:pt x="9" y="280"/>
                  </a:lnTo>
                  <a:lnTo>
                    <a:pt x="3" y="291"/>
                  </a:lnTo>
                  <a:lnTo>
                    <a:pt x="3" y="302"/>
                  </a:lnTo>
                  <a:lnTo>
                    <a:pt x="0" y="312"/>
                  </a:lnTo>
                  <a:lnTo>
                    <a:pt x="0" y="323"/>
                  </a:lnTo>
                  <a:lnTo>
                    <a:pt x="0" y="333"/>
                  </a:lnTo>
                  <a:lnTo>
                    <a:pt x="1" y="342"/>
                  </a:lnTo>
                  <a:lnTo>
                    <a:pt x="3" y="354"/>
                  </a:lnTo>
                  <a:lnTo>
                    <a:pt x="7" y="359"/>
                  </a:lnTo>
                  <a:lnTo>
                    <a:pt x="24" y="367"/>
                  </a:lnTo>
                  <a:lnTo>
                    <a:pt x="22" y="359"/>
                  </a:lnTo>
                  <a:lnTo>
                    <a:pt x="20" y="346"/>
                  </a:lnTo>
                  <a:lnTo>
                    <a:pt x="19" y="327"/>
                  </a:lnTo>
                  <a:lnTo>
                    <a:pt x="20" y="310"/>
                  </a:lnTo>
                  <a:lnTo>
                    <a:pt x="24" y="293"/>
                  </a:lnTo>
                  <a:lnTo>
                    <a:pt x="36" y="276"/>
                  </a:lnTo>
                  <a:lnTo>
                    <a:pt x="41" y="266"/>
                  </a:lnTo>
                  <a:lnTo>
                    <a:pt x="47" y="257"/>
                  </a:lnTo>
                  <a:lnTo>
                    <a:pt x="55" y="245"/>
                  </a:lnTo>
                  <a:lnTo>
                    <a:pt x="64" y="234"/>
                  </a:lnTo>
                  <a:lnTo>
                    <a:pt x="70" y="217"/>
                  </a:lnTo>
                  <a:lnTo>
                    <a:pt x="77" y="200"/>
                  </a:lnTo>
                  <a:lnTo>
                    <a:pt x="85" y="181"/>
                  </a:lnTo>
                  <a:lnTo>
                    <a:pt x="93" y="164"/>
                  </a:lnTo>
                  <a:lnTo>
                    <a:pt x="96" y="146"/>
                  </a:lnTo>
                  <a:lnTo>
                    <a:pt x="102" y="129"/>
                  </a:lnTo>
                  <a:lnTo>
                    <a:pt x="106" y="114"/>
                  </a:lnTo>
                  <a:lnTo>
                    <a:pt x="110" y="103"/>
                  </a:lnTo>
                  <a:lnTo>
                    <a:pt x="110" y="89"/>
                  </a:lnTo>
                  <a:lnTo>
                    <a:pt x="110" y="82"/>
                  </a:lnTo>
                  <a:lnTo>
                    <a:pt x="106" y="74"/>
                  </a:lnTo>
                  <a:lnTo>
                    <a:pt x="106" y="70"/>
                  </a:lnTo>
                  <a:lnTo>
                    <a:pt x="102" y="65"/>
                  </a:lnTo>
                  <a:lnTo>
                    <a:pt x="100" y="65"/>
                  </a:lnTo>
                  <a:lnTo>
                    <a:pt x="114" y="13"/>
                  </a:lnTo>
                  <a:lnTo>
                    <a:pt x="87" y="0"/>
                  </a:lnTo>
                  <a:lnTo>
                    <a:pt x="72" y="53"/>
                  </a:lnTo>
                  <a:lnTo>
                    <a:pt x="36" y="76"/>
                  </a:lnTo>
                  <a:lnTo>
                    <a:pt x="15" y="133"/>
                  </a:lnTo>
                  <a:lnTo>
                    <a:pt x="58" y="137"/>
                  </a:lnTo>
                  <a:lnTo>
                    <a:pt x="55" y="143"/>
                  </a:lnTo>
                  <a:lnTo>
                    <a:pt x="53" y="160"/>
                  </a:lnTo>
                  <a:lnTo>
                    <a:pt x="49" y="169"/>
                  </a:lnTo>
                  <a:lnTo>
                    <a:pt x="47" y="181"/>
                  </a:lnTo>
                  <a:lnTo>
                    <a:pt x="43" y="190"/>
                  </a:lnTo>
                  <a:lnTo>
                    <a:pt x="41" y="202"/>
                  </a:lnTo>
                  <a:lnTo>
                    <a:pt x="34" y="219"/>
                  </a:lnTo>
                  <a:lnTo>
                    <a:pt x="30" y="232"/>
                  </a:lnTo>
                  <a:lnTo>
                    <a:pt x="30" y="241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solidFill>
              <a:srgbClr val="ffd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 flipH="1">
              <a:off x="7053120" y="3413520"/>
              <a:ext cx="41760" cy="69840"/>
            </a:xfrm>
            <a:custGeom>
              <a:avLst/>
              <a:gdLst/>
              <a:ahLst/>
              <a:rect l="l" t="t" r="r" b="b"/>
              <a:pathLst>
                <a:path w="89" h="150">
                  <a:moveTo>
                    <a:pt x="2" y="142"/>
                  </a:moveTo>
                  <a:lnTo>
                    <a:pt x="0" y="138"/>
                  </a:lnTo>
                  <a:lnTo>
                    <a:pt x="0" y="135"/>
                  </a:lnTo>
                  <a:lnTo>
                    <a:pt x="0" y="127"/>
                  </a:lnTo>
                  <a:lnTo>
                    <a:pt x="2" y="117"/>
                  </a:lnTo>
                  <a:lnTo>
                    <a:pt x="2" y="104"/>
                  </a:lnTo>
                  <a:lnTo>
                    <a:pt x="4" y="93"/>
                  </a:lnTo>
                  <a:lnTo>
                    <a:pt x="8" y="79"/>
                  </a:lnTo>
                  <a:lnTo>
                    <a:pt x="13" y="68"/>
                  </a:lnTo>
                  <a:lnTo>
                    <a:pt x="17" y="55"/>
                  </a:lnTo>
                  <a:lnTo>
                    <a:pt x="23" y="41"/>
                  </a:lnTo>
                  <a:lnTo>
                    <a:pt x="29" y="30"/>
                  </a:lnTo>
                  <a:lnTo>
                    <a:pt x="36" y="21"/>
                  </a:lnTo>
                  <a:lnTo>
                    <a:pt x="48" y="3"/>
                  </a:lnTo>
                  <a:lnTo>
                    <a:pt x="53" y="0"/>
                  </a:lnTo>
                  <a:lnTo>
                    <a:pt x="63" y="22"/>
                  </a:lnTo>
                  <a:lnTo>
                    <a:pt x="89" y="5"/>
                  </a:lnTo>
                  <a:lnTo>
                    <a:pt x="87" y="22"/>
                  </a:lnTo>
                  <a:lnTo>
                    <a:pt x="86" y="38"/>
                  </a:lnTo>
                  <a:lnTo>
                    <a:pt x="82" y="51"/>
                  </a:lnTo>
                  <a:lnTo>
                    <a:pt x="80" y="68"/>
                  </a:lnTo>
                  <a:lnTo>
                    <a:pt x="76" y="83"/>
                  </a:lnTo>
                  <a:lnTo>
                    <a:pt x="74" y="98"/>
                  </a:lnTo>
                  <a:lnTo>
                    <a:pt x="67" y="108"/>
                  </a:lnTo>
                  <a:lnTo>
                    <a:pt x="61" y="119"/>
                  </a:lnTo>
                  <a:lnTo>
                    <a:pt x="55" y="127"/>
                  </a:lnTo>
                  <a:lnTo>
                    <a:pt x="51" y="136"/>
                  </a:lnTo>
                  <a:lnTo>
                    <a:pt x="42" y="146"/>
                  </a:lnTo>
                  <a:lnTo>
                    <a:pt x="40" y="150"/>
                  </a:lnTo>
                  <a:lnTo>
                    <a:pt x="2" y="142"/>
                  </a:lnTo>
                  <a:lnTo>
                    <a:pt x="2" y="142"/>
                  </a:lnTo>
                  <a:close/>
                </a:path>
              </a:pathLst>
            </a:custGeom>
            <a:solidFill>
              <a:srgbClr val="f0b38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 flipH="1">
              <a:off x="6754320" y="3770640"/>
              <a:ext cx="550440" cy="109080"/>
            </a:xfrm>
            <a:custGeom>
              <a:avLst/>
              <a:gdLst/>
              <a:ahLst/>
              <a:rect l="l" t="t" r="r" b="b"/>
              <a:pathLst>
                <a:path w="1178" h="234">
                  <a:moveTo>
                    <a:pt x="555" y="47"/>
                  </a:moveTo>
                  <a:lnTo>
                    <a:pt x="555" y="44"/>
                  </a:lnTo>
                  <a:lnTo>
                    <a:pt x="560" y="44"/>
                  </a:lnTo>
                  <a:lnTo>
                    <a:pt x="566" y="42"/>
                  </a:lnTo>
                  <a:lnTo>
                    <a:pt x="581" y="42"/>
                  </a:lnTo>
                  <a:lnTo>
                    <a:pt x="593" y="40"/>
                  </a:lnTo>
                  <a:lnTo>
                    <a:pt x="610" y="40"/>
                  </a:lnTo>
                  <a:lnTo>
                    <a:pt x="629" y="40"/>
                  </a:lnTo>
                  <a:lnTo>
                    <a:pt x="653" y="40"/>
                  </a:lnTo>
                  <a:lnTo>
                    <a:pt x="672" y="38"/>
                  </a:lnTo>
                  <a:lnTo>
                    <a:pt x="697" y="34"/>
                  </a:lnTo>
                  <a:lnTo>
                    <a:pt x="724" y="32"/>
                  </a:lnTo>
                  <a:lnTo>
                    <a:pt x="752" y="30"/>
                  </a:lnTo>
                  <a:lnTo>
                    <a:pt x="781" y="30"/>
                  </a:lnTo>
                  <a:lnTo>
                    <a:pt x="809" y="26"/>
                  </a:lnTo>
                  <a:lnTo>
                    <a:pt x="840" y="25"/>
                  </a:lnTo>
                  <a:lnTo>
                    <a:pt x="870" y="25"/>
                  </a:lnTo>
                  <a:lnTo>
                    <a:pt x="897" y="23"/>
                  </a:lnTo>
                  <a:lnTo>
                    <a:pt x="925" y="21"/>
                  </a:lnTo>
                  <a:lnTo>
                    <a:pt x="954" y="15"/>
                  </a:lnTo>
                  <a:lnTo>
                    <a:pt x="982" y="15"/>
                  </a:lnTo>
                  <a:lnTo>
                    <a:pt x="1007" y="13"/>
                  </a:lnTo>
                  <a:lnTo>
                    <a:pt x="1034" y="11"/>
                  </a:lnTo>
                  <a:lnTo>
                    <a:pt x="1056" y="7"/>
                  </a:lnTo>
                  <a:lnTo>
                    <a:pt x="1081" y="7"/>
                  </a:lnTo>
                  <a:lnTo>
                    <a:pt x="1100" y="4"/>
                  </a:lnTo>
                  <a:lnTo>
                    <a:pt x="1119" y="4"/>
                  </a:lnTo>
                  <a:lnTo>
                    <a:pt x="1136" y="0"/>
                  </a:lnTo>
                  <a:lnTo>
                    <a:pt x="1151" y="0"/>
                  </a:lnTo>
                  <a:lnTo>
                    <a:pt x="1161" y="0"/>
                  </a:lnTo>
                  <a:lnTo>
                    <a:pt x="1170" y="0"/>
                  </a:lnTo>
                  <a:lnTo>
                    <a:pt x="1174" y="0"/>
                  </a:lnTo>
                  <a:lnTo>
                    <a:pt x="1178" y="0"/>
                  </a:lnTo>
                  <a:lnTo>
                    <a:pt x="1178" y="82"/>
                  </a:lnTo>
                  <a:lnTo>
                    <a:pt x="1174" y="82"/>
                  </a:lnTo>
                  <a:lnTo>
                    <a:pt x="1165" y="85"/>
                  </a:lnTo>
                  <a:lnTo>
                    <a:pt x="1153" y="87"/>
                  </a:lnTo>
                  <a:lnTo>
                    <a:pt x="1140" y="93"/>
                  </a:lnTo>
                  <a:lnTo>
                    <a:pt x="1131" y="93"/>
                  </a:lnTo>
                  <a:lnTo>
                    <a:pt x="1123" y="95"/>
                  </a:lnTo>
                  <a:lnTo>
                    <a:pt x="1112" y="95"/>
                  </a:lnTo>
                  <a:lnTo>
                    <a:pt x="1100" y="101"/>
                  </a:lnTo>
                  <a:lnTo>
                    <a:pt x="1085" y="101"/>
                  </a:lnTo>
                  <a:lnTo>
                    <a:pt x="1072" y="103"/>
                  </a:lnTo>
                  <a:lnTo>
                    <a:pt x="1058" y="103"/>
                  </a:lnTo>
                  <a:lnTo>
                    <a:pt x="1045" y="108"/>
                  </a:lnTo>
                  <a:lnTo>
                    <a:pt x="1032" y="110"/>
                  </a:lnTo>
                  <a:lnTo>
                    <a:pt x="1018" y="110"/>
                  </a:lnTo>
                  <a:lnTo>
                    <a:pt x="1007" y="112"/>
                  </a:lnTo>
                  <a:lnTo>
                    <a:pt x="996" y="118"/>
                  </a:lnTo>
                  <a:lnTo>
                    <a:pt x="984" y="118"/>
                  </a:lnTo>
                  <a:lnTo>
                    <a:pt x="973" y="120"/>
                  </a:lnTo>
                  <a:lnTo>
                    <a:pt x="963" y="120"/>
                  </a:lnTo>
                  <a:lnTo>
                    <a:pt x="958" y="125"/>
                  </a:lnTo>
                  <a:lnTo>
                    <a:pt x="946" y="127"/>
                  </a:lnTo>
                  <a:lnTo>
                    <a:pt x="944" y="129"/>
                  </a:lnTo>
                  <a:lnTo>
                    <a:pt x="883" y="182"/>
                  </a:lnTo>
                  <a:lnTo>
                    <a:pt x="878" y="182"/>
                  </a:lnTo>
                  <a:lnTo>
                    <a:pt x="866" y="182"/>
                  </a:lnTo>
                  <a:lnTo>
                    <a:pt x="857" y="182"/>
                  </a:lnTo>
                  <a:lnTo>
                    <a:pt x="847" y="182"/>
                  </a:lnTo>
                  <a:lnTo>
                    <a:pt x="836" y="182"/>
                  </a:lnTo>
                  <a:lnTo>
                    <a:pt x="824" y="184"/>
                  </a:lnTo>
                  <a:lnTo>
                    <a:pt x="809" y="184"/>
                  </a:lnTo>
                  <a:lnTo>
                    <a:pt x="796" y="184"/>
                  </a:lnTo>
                  <a:lnTo>
                    <a:pt x="781" y="188"/>
                  </a:lnTo>
                  <a:lnTo>
                    <a:pt x="767" y="190"/>
                  </a:lnTo>
                  <a:lnTo>
                    <a:pt x="750" y="190"/>
                  </a:lnTo>
                  <a:lnTo>
                    <a:pt x="735" y="190"/>
                  </a:lnTo>
                  <a:lnTo>
                    <a:pt x="720" y="192"/>
                  </a:lnTo>
                  <a:lnTo>
                    <a:pt x="705" y="198"/>
                  </a:lnTo>
                  <a:lnTo>
                    <a:pt x="688" y="199"/>
                  </a:lnTo>
                  <a:lnTo>
                    <a:pt x="672" y="201"/>
                  </a:lnTo>
                  <a:lnTo>
                    <a:pt x="653" y="205"/>
                  </a:lnTo>
                  <a:lnTo>
                    <a:pt x="638" y="209"/>
                  </a:lnTo>
                  <a:lnTo>
                    <a:pt x="625" y="209"/>
                  </a:lnTo>
                  <a:lnTo>
                    <a:pt x="610" y="215"/>
                  </a:lnTo>
                  <a:lnTo>
                    <a:pt x="598" y="217"/>
                  </a:lnTo>
                  <a:lnTo>
                    <a:pt x="585" y="222"/>
                  </a:lnTo>
                  <a:lnTo>
                    <a:pt x="574" y="224"/>
                  </a:lnTo>
                  <a:lnTo>
                    <a:pt x="566" y="226"/>
                  </a:lnTo>
                  <a:lnTo>
                    <a:pt x="556" y="226"/>
                  </a:lnTo>
                  <a:lnTo>
                    <a:pt x="551" y="232"/>
                  </a:lnTo>
                  <a:lnTo>
                    <a:pt x="539" y="234"/>
                  </a:lnTo>
                  <a:lnTo>
                    <a:pt x="537" y="234"/>
                  </a:lnTo>
                  <a:lnTo>
                    <a:pt x="534" y="234"/>
                  </a:lnTo>
                  <a:lnTo>
                    <a:pt x="526" y="232"/>
                  </a:lnTo>
                  <a:lnTo>
                    <a:pt x="515" y="228"/>
                  </a:lnTo>
                  <a:lnTo>
                    <a:pt x="499" y="226"/>
                  </a:lnTo>
                  <a:lnTo>
                    <a:pt x="479" y="222"/>
                  </a:lnTo>
                  <a:lnTo>
                    <a:pt x="458" y="217"/>
                  </a:lnTo>
                  <a:lnTo>
                    <a:pt x="433" y="211"/>
                  </a:lnTo>
                  <a:lnTo>
                    <a:pt x="408" y="209"/>
                  </a:lnTo>
                  <a:lnTo>
                    <a:pt x="380" y="199"/>
                  </a:lnTo>
                  <a:lnTo>
                    <a:pt x="351" y="196"/>
                  </a:lnTo>
                  <a:lnTo>
                    <a:pt x="323" y="188"/>
                  </a:lnTo>
                  <a:lnTo>
                    <a:pt x="294" y="182"/>
                  </a:lnTo>
                  <a:lnTo>
                    <a:pt x="266" y="173"/>
                  </a:lnTo>
                  <a:lnTo>
                    <a:pt x="239" y="167"/>
                  </a:lnTo>
                  <a:lnTo>
                    <a:pt x="212" y="163"/>
                  </a:lnTo>
                  <a:lnTo>
                    <a:pt x="190" y="156"/>
                  </a:lnTo>
                  <a:lnTo>
                    <a:pt x="167" y="148"/>
                  </a:lnTo>
                  <a:lnTo>
                    <a:pt x="148" y="144"/>
                  </a:lnTo>
                  <a:lnTo>
                    <a:pt x="131" y="137"/>
                  </a:lnTo>
                  <a:lnTo>
                    <a:pt x="117" y="131"/>
                  </a:lnTo>
                  <a:lnTo>
                    <a:pt x="104" y="127"/>
                  </a:lnTo>
                  <a:lnTo>
                    <a:pt x="93" y="120"/>
                  </a:lnTo>
                  <a:lnTo>
                    <a:pt x="83" y="118"/>
                  </a:lnTo>
                  <a:lnTo>
                    <a:pt x="77" y="114"/>
                  </a:lnTo>
                  <a:lnTo>
                    <a:pt x="64" y="108"/>
                  </a:lnTo>
                  <a:lnTo>
                    <a:pt x="58" y="103"/>
                  </a:lnTo>
                  <a:lnTo>
                    <a:pt x="57" y="101"/>
                  </a:lnTo>
                  <a:lnTo>
                    <a:pt x="0" y="17"/>
                  </a:lnTo>
                  <a:lnTo>
                    <a:pt x="3" y="15"/>
                  </a:lnTo>
                  <a:lnTo>
                    <a:pt x="15" y="15"/>
                  </a:lnTo>
                  <a:lnTo>
                    <a:pt x="22" y="15"/>
                  </a:lnTo>
                  <a:lnTo>
                    <a:pt x="34" y="15"/>
                  </a:lnTo>
                  <a:lnTo>
                    <a:pt x="45" y="15"/>
                  </a:lnTo>
                  <a:lnTo>
                    <a:pt x="60" y="17"/>
                  </a:lnTo>
                  <a:lnTo>
                    <a:pt x="74" y="17"/>
                  </a:lnTo>
                  <a:lnTo>
                    <a:pt x="91" y="21"/>
                  </a:lnTo>
                  <a:lnTo>
                    <a:pt x="108" y="23"/>
                  </a:lnTo>
                  <a:lnTo>
                    <a:pt x="127" y="25"/>
                  </a:lnTo>
                  <a:lnTo>
                    <a:pt x="146" y="26"/>
                  </a:lnTo>
                  <a:lnTo>
                    <a:pt x="167" y="30"/>
                  </a:lnTo>
                  <a:lnTo>
                    <a:pt x="190" y="38"/>
                  </a:lnTo>
                  <a:lnTo>
                    <a:pt x="212" y="42"/>
                  </a:lnTo>
                  <a:lnTo>
                    <a:pt x="235" y="47"/>
                  </a:lnTo>
                  <a:lnTo>
                    <a:pt x="260" y="51"/>
                  </a:lnTo>
                  <a:lnTo>
                    <a:pt x="287" y="57"/>
                  </a:lnTo>
                  <a:lnTo>
                    <a:pt x="315" y="64"/>
                  </a:lnTo>
                  <a:lnTo>
                    <a:pt x="342" y="66"/>
                  </a:lnTo>
                  <a:lnTo>
                    <a:pt x="368" y="70"/>
                  </a:lnTo>
                  <a:lnTo>
                    <a:pt x="393" y="76"/>
                  </a:lnTo>
                  <a:lnTo>
                    <a:pt x="420" y="82"/>
                  </a:lnTo>
                  <a:lnTo>
                    <a:pt x="441" y="83"/>
                  </a:lnTo>
                  <a:lnTo>
                    <a:pt x="463" y="85"/>
                  </a:lnTo>
                  <a:lnTo>
                    <a:pt x="482" y="87"/>
                  </a:lnTo>
                  <a:lnTo>
                    <a:pt x="501" y="93"/>
                  </a:lnTo>
                  <a:lnTo>
                    <a:pt x="515" y="93"/>
                  </a:lnTo>
                  <a:lnTo>
                    <a:pt x="526" y="95"/>
                  </a:lnTo>
                  <a:lnTo>
                    <a:pt x="532" y="95"/>
                  </a:lnTo>
                  <a:lnTo>
                    <a:pt x="536" y="97"/>
                  </a:lnTo>
                  <a:lnTo>
                    <a:pt x="555" y="47"/>
                  </a:lnTo>
                  <a:lnTo>
                    <a:pt x="555" y="47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 flipH="1">
              <a:off x="6019920" y="3516120"/>
              <a:ext cx="350280" cy="345600"/>
            </a:xfrm>
            <a:custGeom>
              <a:avLst/>
              <a:gdLst/>
              <a:ahLst/>
              <a:rect l="l" t="t" r="r" b="b"/>
              <a:pathLst>
                <a:path w="751" h="742">
                  <a:moveTo>
                    <a:pt x="247" y="55"/>
                  </a:moveTo>
                  <a:lnTo>
                    <a:pt x="751" y="0"/>
                  </a:lnTo>
                  <a:lnTo>
                    <a:pt x="751" y="46"/>
                  </a:lnTo>
                  <a:lnTo>
                    <a:pt x="523" y="622"/>
                  </a:lnTo>
                  <a:lnTo>
                    <a:pt x="88" y="730"/>
                  </a:lnTo>
                  <a:lnTo>
                    <a:pt x="0" y="742"/>
                  </a:lnTo>
                  <a:lnTo>
                    <a:pt x="48" y="683"/>
                  </a:lnTo>
                  <a:lnTo>
                    <a:pt x="247" y="55"/>
                  </a:lnTo>
                  <a:lnTo>
                    <a:pt x="247" y="55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 flipH="1">
              <a:off x="6220800" y="3373920"/>
              <a:ext cx="243000" cy="26280"/>
            </a:xfrm>
            <a:custGeom>
              <a:avLst/>
              <a:gdLst/>
              <a:ahLst/>
              <a:rect l="l" t="t" r="r" b="b"/>
              <a:pathLst>
                <a:path w="520" h="55">
                  <a:moveTo>
                    <a:pt x="0" y="9"/>
                  </a:moveTo>
                  <a:lnTo>
                    <a:pt x="480" y="0"/>
                  </a:lnTo>
                  <a:lnTo>
                    <a:pt x="520" y="32"/>
                  </a:lnTo>
                  <a:lnTo>
                    <a:pt x="81" y="55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 flipH="1">
              <a:off x="6187320" y="3403080"/>
              <a:ext cx="228960" cy="27000"/>
            </a:xfrm>
            <a:custGeom>
              <a:avLst/>
              <a:gdLst/>
              <a:ahLst/>
              <a:rect l="l" t="t" r="r" b="b"/>
              <a:pathLst>
                <a:path w="491" h="59">
                  <a:moveTo>
                    <a:pt x="0" y="17"/>
                  </a:moveTo>
                  <a:lnTo>
                    <a:pt x="451" y="0"/>
                  </a:lnTo>
                  <a:lnTo>
                    <a:pt x="491" y="30"/>
                  </a:lnTo>
                  <a:lnTo>
                    <a:pt x="71" y="59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 flipH="1">
              <a:off x="6153840" y="3430080"/>
              <a:ext cx="213840" cy="31680"/>
            </a:xfrm>
            <a:custGeom>
              <a:avLst/>
              <a:gdLst/>
              <a:ahLst/>
              <a:rect l="l" t="t" r="r" b="b"/>
              <a:pathLst>
                <a:path w="458" h="66">
                  <a:moveTo>
                    <a:pt x="0" y="26"/>
                  </a:moveTo>
                  <a:lnTo>
                    <a:pt x="420" y="0"/>
                  </a:lnTo>
                  <a:lnTo>
                    <a:pt x="458" y="28"/>
                  </a:lnTo>
                  <a:lnTo>
                    <a:pt x="61" y="66"/>
                  </a:lnTo>
                  <a:lnTo>
                    <a:pt x="0" y="26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 flipH="1">
              <a:off x="6120360" y="3459240"/>
              <a:ext cx="198720" cy="32400"/>
            </a:xfrm>
            <a:custGeom>
              <a:avLst/>
              <a:gdLst/>
              <a:ahLst/>
              <a:rect l="l" t="t" r="r" b="b"/>
              <a:pathLst>
                <a:path w="426" h="70">
                  <a:moveTo>
                    <a:pt x="0" y="34"/>
                  </a:moveTo>
                  <a:lnTo>
                    <a:pt x="386" y="0"/>
                  </a:lnTo>
                  <a:lnTo>
                    <a:pt x="426" y="28"/>
                  </a:lnTo>
                  <a:lnTo>
                    <a:pt x="50" y="70"/>
                  </a:lnTo>
                  <a:lnTo>
                    <a:pt x="0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 flipH="1">
              <a:off x="6086520" y="3486240"/>
              <a:ext cx="182880" cy="36360"/>
            </a:xfrm>
            <a:custGeom>
              <a:avLst/>
              <a:gdLst/>
              <a:ahLst/>
              <a:rect l="l" t="t" r="r" b="b"/>
              <a:pathLst>
                <a:path w="391" h="78">
                  <a:moveTo>
                    <a:pt x="0" y="40"/>
                  </a:moveTo>
                  <a:lnTo>
                    <a:pt x="352" y="0"/>
                  </a:lnTo>
                  <a:lnTo>
                    <a:pt x="391" y="29"/>
                  </a:lnTo>
                  <a:lnTo>
                    <a:pt x="34" y="78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 flipH="1">
              <a:off x="6303240" y="3755520"/>
              <a:ext cx="597960" cy="186840"/>
            </a:xfrm>
            <a:custGeom>
              <a:avLst/>
              <a:gdLst/>
              <a:ahLst/>
              <a:rect l="l" t="t" r="r" b="b"/>
              <a:pathLst>
                <a:path w="1280" h="399">
                  <a:moveTo>
                    <a:pt x="314" y="0"/>
                  </a:moveTo>
                  <a:lnTo>
                    <a:pt x="833" y="85"/>
                  </a:lnTo>
                  <a:lnTo>
                    <a:pt x="831" y="89"/>
                  </a:lnTo>
                  <a:lnTo>
                    <a:pt x="827" y="96"/>
                  </a:lnTo>
                  <a:lnTo>
                    <a:pt x="822" y="108"/>
                  </a:lnTo>
                  <a:lnTo>
                    <a:pt x="810" y="123"/>
                  </a:lnTo>
                  <a:lnTo>
                    <a:pt x="801" y="127"/>
                  </a:lnTo>
                  <a:lnTo>
                    <a:pt x="793" y="135"/>
                  </a:lnTo>
                  <a:lnTo>
                    <a:pt x="782" y="142"/>
                  </a:lnTo>
                  <a:lnTo>
                    <a:pt x="772" y="150"/>
                  </a:lnTo>
                  <a:lnTo>
                    <a:pt x="759" y="154"/>
                  </a:lnTo>
                  <a:lnTo>
                    <a:pt x="744" y="161"/>
                  </a:lnTo>
                  <a:lnTo>
                    <a:pt x="727" y="163"/>
                  </a:lnTo>
                  <a:lnTo>
                    <a:pt x="709" y="169"/>
                  </a:lnTo>
                  <a:lnTo>
                    <a:pt x="687" y="169"/>
                  </a:lnTo>
                  <a:lnTo>
                    <a:pt x="664" y="171"/>
                  </a:lnTo>
                  <a:lnTo>
                    <a:pt x="639" y="171"/>
                  </a:lnTo>
                  <a:lnTo>
                    <a:pt x="614" y="171"/>
                  </a:lnTo>
                  <a:lnTo>
                    <a:pt x="588" y="169"/>
                  </a:lnTo>
                  <a:lnTo>
                    <a:pt x="561" y="169"/>
                  </a:lnTo>
                  <a:lnTo>
                    <a:pt x="536" y="167"/>
                  </a:lnTo>
                  <a:lnTo>
                    <a:pt x="514" y="163"/>
                  </a:lnTo>
                  <a:lnTo>
                    <a:pt x="489" y="161"/>
                  </a:lnTo>
                  <a:lnTo>
                    <a:pt x="468" y="159"/>
                  </a:lnTo>
                  <a:lnTo>
                    <a:pt x="447" y="154"/>
                  </a:lnTo>
                  <a:lnTo>
                    <a:pt x="432" y="152"/>
                  </a:lnTo>
                  <a:lnTo>
                    <a:pt x="417" y="152"/>
                  </a:lnTo>
                  <a:lnTo>
                    <a:pt x="407" y="150"/>
                  </a:lnTo>
                  <a:lnTo>
                    <a:pt x="400" y="150"/>
                  </a:lnTo>
                  <a:lnTo>
                    <a:pt x="405" y="150"/>
                  </a:lnTo>
                  <a:lnTo>
                    <a:pt x="411" y="152"/>
                  </a:lnTo>
                  <a:lnTo>
                    <a:pt x="422" y="154"/>
                  </a:lnTo>
                  <a:lnTo>
                    <a:pt x="434" y="159"/>
                  </a:lnTo>
                  <a:lnTo>
                    <a:pt x="451" y="161"/>
                  </a:lnTo>
                  <a:lnTo>
                    <a:pt x="466" y="169"/>
                  </a:lnTo>
                  <a:lnTo>
                    <a:pt x="487" y="173"/>
                  </a:lnTo>
                  <a:lnTo>
                    <a:pt x="506" y="178"/>
                  </a:lnTo>
                  <a:lnTo>
                    <a:pt x="527" y="184"/>
                  </a:lnTo>
                  <a:lnTo>
                    <a:pt x="550" y="188"/>
                  </a:lnTo>
                  <a:lnTo>
                    <a:pt x="573" y="193"/>
                  </a:lnTo>
                  <a:lnTo>
                    <a:pt x="593" y="195"/>
                  </a:lnTo>
                  <a:lnTo>
                    <a:pt x="616" y="203"/>
                  </a:lnTo>
                  <a:lnTo>
                    <a:pt x="639" y="205"/>
                  </a:lnTo>
                  <a:lnTo>
                    <a:pt x="662" y="211"/>
                  </a:lnTo>
                  <a:lnTo>
                    <a:pt x="681" y="211"/>
                  </a:lnTo>
                  <a:lnTo>
                    <a:pt x="700" y="212"/>
                  </a:lnTo>
                  <a:lnTo>
                    <a:pt x="717" y="212"/>
                  </a:lnTo>
                  <a:lnTo>
                    <a:pt x="734" y="214"/>
                  </a:lnTo>
                  <a:lnTo>
                    <a:pt x="749" y="212"/>
                  </a:lnTo>
                  <a:lnTo>
                    <a:pt x="765" y="212"/>
                  </a:lnTo>
                  <a:lnTo>
                    <a:pt x="778" y="212"/>
                  </a:lnTo>
                  <a:lnTo>
                    <a:pt x="791" y="212"/>
                  </a:lnTo>
                  <a:lnTo>
                    <a:pt x="801" y="211"/>
                  </a:lnTo>
                  <a:lnTo>
                    <a:pt x="810" y="207"/>
                  </a:lnTo>
                  <a:lnTo>
                    <a:pt x="818" y="207"/>
                  </a:lnTo>
                  <a:lnTo>
                    <a:pt x="827" y="207"/>
                  </a:lnTo>
                  <a:lnTo>
                    <a:pt x="837" y="205"/>
                  </a:lnTo>
                  <a:lnTo>
                    <a:pt x="841" y="205"/>
                  </a:lnTo>
                  <a:lnTo>
                    <a:pt x="841" y="129"/>
                  </a:lnTo>
                  <a:lnTo>
                    <a:pt x="1103" y="228"/>
                  </a:lnTo>
                  <a:lnTo>
                    <a:pt x="1105" y="231"/>
                  </a:lnTo>
                  <a:lnTo>
                    <a:pt x="1103" y="247"/>
                  </a:lnTo>
                  <a:lnTo>
                    <a:pt x="1095" y="249"/>
                  </a:lnTo>
                  <a:lnTo>
                    <a:pt x="1090" y="254"/>
                  </a:lnTo>
                  <a:lnTo>
                    <a:pt x="1080" y="258"/>
                  </a:lnTo>
                  <a:lnTo>
                    <a:pt x="1071" y="264"/>
                  </a:lnTo>
                  <a:lnTo>
                    <a:pt x="1055" y="266"/>
                  </a:lnTo>
                  <a:lnTo>
                    <a:pt x="1040" y="271"/>
                  </a:lnTo>
                  <a:lnTo>
                    <a:pt x="1017" y="275"/>
                  </a:lnTo>
                  <a:lnTo>
                    <a:pt x="995" y="281"/>
                  </a:lnTo>
                  <a:lnTo>
                    <a:pt x="964" y="283"/>
                  </a:lnTo>
                  <a:lnTo>
                    <a:pt x="932" y="285"/>
                  </a:lnTo>
                  <a:lnTo>
                    <a:pt x="896" y="285"/>
                  </a:lnTo>
                  <a:lnTo>
                    <a:pt x="860" y="287"/>
                  </a:lnTo>
                  <a:lnTo>
                    <a:pt x="820" y="287"/>
                  </a:lnTo>
                  <a:lnTo>
                    <a:pt x="780" y="290"/>
                  </a:lnTo>
                  <a:lnTo>
                    <a:pt x="740" y="292"/>
                  </a:lnTo>
                  <a:lnTo>
                    <a:pt x="704" y="292"/>
                  </a:lnTo>
                  <a:lnTo>
                    <a:pt x="664" y="292"/>
                  </a:lnTo>
                  <a:lnTo>
                    <a:pt x="631" y="292"/>
                  </a:lnTo>
                  <a:lnTo>
                    <a:pt x="599" y="292"/>
                  </a:lnTo>
                  <a:lnTo>
                    <a:pt x="574" y="292"/>
                  </a:lnTo>
                  <a:lnTo>
                    <a:pt x="552" y="292"/>
                  </a:lnTo>
                  <a:lnTo>
                    <a:pt x="535" y="292"/>
                  </a:lnTo>
                  <a:lnTo>
                    <a:pt x="523" y="292"/>
                  </a:lnTo>
                  <a:lnTo>
                    <a:pt x="521" y="294"/>
                  </a:lnTo>
                  <a:lnTo>
                    <a:pt x="523" y="294"/>
                  </a:lnTo>
                  <a:lnTo>
                    <a:pt x="533" y="294"/>
                  </a:lnTo>
                  <a:lnTo>
                    <a:pt x="548" y="298"/>
                  </a:lnTo>
                  <a:lnTo>
                    <a:pt x="569" y="300"/>
                  </a:lnTo>
                  <a:lnTo>
                    <a:pt x="592" y="302"/>
                  </a:lnTo>
                  <a:lnTo>
                    <a:pt x="622" y="304"/>
                  </a:lnTo>
                  <a:lnTo>
                    <a:pt x="654" y="308"/>
                  </a:lnTo>
                  <a:lnTo>
                    <a:pt x="690" y="311"/>
                  </a:lnTo>
                  <a:lnTo>
                    <a:pt x="727" y="315"/>
                  </a:lnTo>
                  <a:lnTo>
                    <a:pt x="765" y="319"/>
                  </a:lnTo>
                  <a:lnTo>
                    <a:pt x="804" y="321"/>
                  </a:lnTo>
                  <a:lnTo>
                    <a:pt x="846" y="327"/>
                  </a:lnTo>
                  <a:lnTo>
                    <a:pt x="884" y="328"/>
                  </a:lnTo>
                  <a:lnTo>
                    <a:pt x="924" y="328"/>
                  </a:lnTo>
                  <a:lnTo>
                    <a:pt x="962" y="330"/>
                  </a:lnTo>
                  <a:lnTo>
                    <a:pt x="1000" y="336"/>
                  </a:lnTo>
                  <a:lnTo>
                    <a:pt x="1033" y="334"/>
                  </a:lnTo>
                  <a:lnTo>
                    <a:pt x="1063" y="334"/>
                  </a:lnTo>
                  <a:lnTo>
                    <a:pt x="1091" y="330"/>
                  </a:lnTo>
                  <a:lnTo>
                    <a:pt x="1118" y="328"/>
                  </a:lnTo>
                  <a:lnTo>
                    <a:pt x="1141" y="327"/>
                  </a:lnTo>
                  <a:lnTo>
                    <a:pt x="1164" y="325"/>
                  </a:lnTo>
                  <a:lnTo>
                    <a:pt x="1181" y="321"/>
                  </a:lnTo>
                  <a:lnTo>
                    <a:pt x="1200" y="319"/>
                  </a:lnTo>
                  <a:lnTo>
                    <a:pt x="1213" y="317"/>
                  </a:lnTo>
                  <a:lnTo>
                    <a:pt x="1226" y="315"/>
                  </a:lnTo>
                  <a:lnTo>
                    <a:pt x="1236" y="311"/>
                  </a:lnTo>
                  <a:lnTo>
                    <a:pt x="1247" y="311"/>
                  </a:lnTo>
                  <a:lnTo>
                    <a:pt x="1257" y="308"/>
                  </a:lnTo>
                  <a:lnTo>
                    <a:pt x="1263" y="308"/>
                  </a:lnTo>
                  <a:lnTo>
                    <a:pt x="1280" y="361"/>
                  </a:lnTo>
                  <a:lnTo>
                    <a:pt x="1276" y="361"/>
                  </a:lnTo>
                  <a:lnTo>
                    <a:pt x="1272" y="361"/>
                  </a:lnTo>
                  <a:lnTo>
                    <a:pt x="1263" y="363"/>
                  </a:lnTo>
                  <a:lnTo>
                    <a:pt x="1253" y="365"/>
                  </a:lnTo>
                  <a:lnTo>
                    <a:pt x="1238" y="368"/>
                  </a:lnTo>
                  <a:lnTo>
                    <a:pt x="1223" y="372"/>
                  </a:lnTo>
                  <a:lnTo>
                    <a:pt x="1204" y="372"/>
                  </a:lnTo>
                  <a:lnTo>
                    <a:pt x="1185" y="380"/>
                  </a:lnTo>
                  <a:lnTo>
                    <a:pt x="1160" y="382"/>
                  </a:lnTo>
                  <a:lnTo>
                    <a:pt x="1135" y="385"/>
                  </a:lnTo>
                  <a:lnTo>
                    <a:pt x="1109" y="387"/>
                  </a:lnTo>
                  <a:lnTo>
                    <a:pt x="1082" y="391"/>
                  </a:lnTo>
                  <a:lnTo>
                    <a:pt x="1052" y="391"/>
                  </a:lnTo>
                  <a:lnTo>
                    <a:pt x="1021" y="395"/>
                  </a:lnTo>
                  <a:lnTo>
                    <a:pt x="989" y="397"/>
                  </a:lnTo>
                  <a:lnTo>
                    <a:pt x="958" y="399"/>
                  </a:lnTo>
                  <a:lnTo>
                    <a:pt x="922" y="397"/>
                  </a:lnTo>
                  <a:lnTo>
                    <a:pt x="886" y="395"/>
                  </a:lnTo>
                  <a:lnTo>
                    <a:pt x="848" y="391"/>
                  </a:lnTo>
                  <a:lnTo>
                    <a:pt x="810" y="391"/>
                  </a:lnTo>
                  <a:lnTo>
                    <a:pt x="770" y="391"/>
                  </a:lnTo>
                  <a:lnTo>
                    <a:pt x="730" y="389"/>
                  </a:lnTo>
                  <a:lnTo>
                    <a:pt x="690" y="387"/>
                  </a:lnTo>
                  <a:lnTo>
                    <a:pt x="652" y="385"/>
                  </a:lnTo>
                  <a:lnTo>
                    <a:pt x="611" y="382"/>
                  </a:lnTo>
                  <a:lnTo>
                    <a:pt x="571" y="378"/>
                  </a:lnTo>
                  <a:lnTo>
                    <a:pt x="531" y="372"/>
                  </a:lnTo>
                  <a:lnTo>
                    <a:pt x="493" y="370"/>
                  </a:lnTo>
                  <a:lnTo>
                    <a:pt x="453" y="365"/>
                  </a:lnTo>
                  <a:lnTo>
                    <a:pt x="415" y="357"/>
                  </a:lnTo>
                  <a:lnTo>
                    <a:pt x="377" y="353"/>
                  </a:lnTo>
                  <a:lnTo>
                    <a:pt x="343" y="346"/>
                  </a:lnTo>
                  <a:lnTo>
                    <a:pt x="305" y="338"/>
                  </a:lnTo>
                  <a:lnTo>
                    <a:pt x="270" y="330"/>
                  </a:lnTo>
                  <a:lnTo>
                    <a:pt x="236" y="321"/>
                  </a:lnTo>
                  <a:lnTo>
                    <a:pt x="206" y="317"/>
                  </a:lnTo>
                  <a:lnTo>
                    <a:pt x="175" y="309"/>
                  </a:lnTo>
                  <a:lnTo>
                    <a:pt x="147" y="302"/>
                  </a:lnTo>
                  <a:lnTo>
                    <a:pt x="120" y="298"/>
                  </a:lnTo>
                  <a:lnTo>
                    <a:pt x="97" y="292"/>
                  </a:lnTo>
                  <a:lnTo>
                    <a:pt x="75" y="285"/>
                  </a:lnTo>
                  <a:lnTo>
                    <a:pt x="56" y="281"/>
                  </a:lnTo>
                  <a:lnTo>
                    <a:pt x="38" y="275"/>
                  </a:lnTo>
                  <a:lnTo>
                    <a:pt x="25" y="273"/>
                  </a:lnTo>
                  <a:lnTo>
                    <a:pt x="12" y="268"/>
                  </a:lnTo>
                  <a:lnTo>
                    <a:pt x="6" y="266"/>
                  </a:lnTo>
                  <a:lnTo>
                    <a:pt x="0" y="266"/>
                  </a:lnTo>
                  <a:lnTo>
                    <a:pt x="18" y="176"/>
                  </a:lnTo>
                  <a:lnTo>
                    <a:pt x="303" y="96"/>
                  </a:lnTo>
                  <a:lnTo>
                    <a:pt x="314" y="0"/>
                  </a:lnTo>
                  <a:lnTo>
                    <a:pt x="314" y="0"/>
                  </a:lnTo>
                  <a:close/>
                </a:path>
              </a:pathLst>
            </a:custGeom>
            <a:solidFill>
              <a:srgbClr val="9e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 flipH="1">
              <a:off x="6528960" y="3044160"/>
              <a:ext cx="518400" cy="738720"/>
            </a:xfrm>
            <a:custGeom>
              <a:avLst/>
              <a:gdLst/>
              <a:ahLst/>
              <a:rect l="l" t="t" r="r" b="b"/>
              <a:pathLst>
                <a:path w="1110" h="1580">
                  <a:moveTo>
                    <a:pt x="357" y="0"/>
                  </a:moveTo>
                  <a:lnTo>
                    <a:pt x="553" y="152"/>
                  </a:lnTo>
                  <a:lnTo>
                    <a:pt x="545" y="291"/>
                  </a:lnTo>
                  <a:lnTo>
                    <a:pt x="621" y="251"/>
                  </a:lnTo>
                  <a:lnTo>
                    <a:pt x="1110" y="667"/>
                  </a:lnTo>
                  <a:lnTo>
                    <a:pt x="853" y="1580"/>
                  </a:lnTo>
                  <a:lnTo>
                    <a:pt x="214" y="1507"/>
                  </a:lnTo>
                  <a:lnTo>
                    <a:pt x="199" y="1475"/>
                  </a:lnTo>
                  <a:lnTo>
                    <a:pt x="165" y="1488"/>
                  </a:lnTo>
                  <a:lnTo>
                    <a:pt x="0" y="1355"/>
                  </a:lnTo>
                  <a:lnTo>
                    <a:pt x="325" y="32"/>
                  </a:lnTo>
                  <a:lnTo>
                    <a:pt x="357" y="0"/>
                  </a:lnTo>
                  <a:lnTo>
                    <a:pt x="357" y="0"/>
                  </a:lnTo>
                  <a:close/>
                </a:path>
              </a:pathLst>
            </a:custGeom>
            <a:solidFill>
              <a:srgbClr val="9e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 flipH="1">
              <a:off x="6262200" y="3358080"/>
              <a:ext cx="391680" cy="509760"/>
            </a:xfrm>
            <a:custGeom>
              <a:avLst/>
              <a:gdLst/>
              <a:ahLst/>
              <a:rect l="l" t="t" r="r" b="b"/>
              <a:pathLst>
                <a:path w="838" h="1089">
                  <a:moveTo>
                    <a:pt x="253" y="0"/>
                  </a:moveTo>
                  <a:lnTo>
                    <a:pt x="838" y="386"/>
                  </a:lnTo>
                  <a:lnTo>
                    <a:pt x="612" y="1089"/>
                  </a:lnTo>
                  <a:lnTo>
                    <a:pt x="566" y="1089"/>
                  </a:lnTo>
                  <a:lnTo>
                    <a:pt x="0" y="907"/>
                  </a:lnTo>
                  <a:lnTo>
                    <a:pt x="253" y="0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9e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 flipH="1">
              <a:off x="6268320" y="3115800"/>
              <a:ext cx="682200" cy="611280"/>
            </a:xfrm>
            <a:custGeom>
              <a:avLst/>
              <a:gdLst/>
              <a:ahLst/>
              <a:rect l="l" t="t" r="r" b="b"/>
              <a:pathLst>
                <a:path w="1460" h="1308">
                  <a:moveTo>
                    <a:pt x="0" y="1308"/>
                  </a:moveTo>
                  <a:lnTo>
                    <a:pt x="346" y="0"/>
                  </a:lnTo>
                  <a:lnTo>
                    <a:pt x="1452" y="55"/>
                  </a:lnTo>
                  <a:lnTo>
                    <a:pt x="1460" y="102"/>
                  </a:lnTo>
                  <a:lnTo>
                    <a:pt x="399" y="45"/>
                  </a:lnTo>
                  <a:lnTo>
                    <a:pt x="0" y="1308"/>
                  </a:lnTo>
                  <a:lnTo>
                    <a:pt x="0" y="1308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 flipH="1">
              <a:off x="7308360" y="3792960"/>
              <a:ext cx="789840" cy="182160"/>
            </a:xfrm>
            <a:custGeom>
              <a:avLst/>
              <a:gdLst/>
              <a:ahLst/>
              <a:rect l="l" t="t" r="r" b="b"/>
              <a:pathLst>
                <a:path w="1690" h="390">
                  <a:moveTo>
                    <a:pt x="21" y="0"/>
                  </a:moveTo>
                  <a:lnTo>
                    <a:pt x="23" y="0"/>
                  </a:lnTo>
                  <a:lnTo>
                    <a:pt x="32" y="0"/>
                  </a:lnTo>
                  <a:lnTo>
                    <a:pt x="46" y="2"/>
                  </a:lnTo>
                  <a:lnTo>
                    <a:pt x="67" y="4"/>
                  </a:lnTo>
                  <a:lnTo>
                    <a:pt x="89" y="6"/>
                  </a:lnTo>
                  <a:lnTo>
                    <a:pt x="120" y="10"/>
                  </a:lnTo>
                  <a:lnTo>
                    <a:pt x="152" y="14"/>
                  </a:lnTo>
                  <a:lnTo>
                    <a:pt x="188" y="19"/>
                  </a:lnTo>
                  <a:lnTo>
                    <a:pt x="224" y="21"/>
                  </a:lnTo>
                  <a:lnTo>
                    <a:pt x="264" y="27"/>
                  </a:lnTo>
                  <a:lnTo>
                    <a:pt x="306" y="29"/>
                  </a:lnTo>
                  <a:lnTo>
                    <a:pt x="350" y="35"/>
                  </a:lnTo>
                  <a:lnTo>
                    <a:pt x="393" y="36"/>
                  </a:lnTo>
                  <a:lnTo>
                    <a:pt x="437" y="36"/>
                  </a:lnTo>
                  <a:lnTo>
                    <a:pt x="479" y="38"/>
                  </a:lnTo>
                  <a:lnTo>
                    <a:pt x="523" y="40"/>
                  </a:lnTo>
                  <a:lnTo>
                    <a:pt x="563" y="38"/>
                  </a:lnTo>
                  <a:lnTo>
                    <a:pt x="603" y="38"/>
                  </a:lnTo>
                  <a:lnTo>
                    <a:pt x="641" y="36"/>
                  </a:lnTo>
                  <a:lnTo>
                    <a:pt x="679" y="36"/>
                  </a:lnTo>
                  <a:lnTo>
                    <a:pt x="711" y="31"/>
                  </a:lnTo>
                  <a:lnTo>
                    <a:pt x="745" y="29"/>
                  </a:lnTo>
                  <a:lnTo>
                    <a:pt x="776" y="27"/>
                  </a:lnTo>
                  <a:lnTo>
                    <a:pt x="806" y="23"/>
                  </a:lnTo>
                  <a:lnTo>
                    <a:pt x="829" y="19"/>
                  </a:lnTo>
                  <a:lnTo>
                    <a:pt x="852" y="17"/>
                  </a:lnTo>
                  <a:lnTo>
                    <a:pt x="871" y="12"/>
                  </a:lnTo>
                  <a:lnTo>
                    <a:pt x="888" y="10"/>
                  </a:lnTo>
                  <a:lnTo>
                    <a:pt x="899" y="6"/>
                  </a:lnTo>
                  <a:lnTo>
                    <a:pt x="911" y="4"/>
                  </a:lnTo>
                  <a:lnTo>
                    <a:pt x="916" y="4"/>
                  </a:lnTo>
                  <a:lnTo>
                    <a:pt x="920" y="4"/>
                  </a:lnTo>
                  <a:lnTo>
                    <a:pt x="1275" y="75"/>
                  </a:lnTo>
                  <a:lnTo>
                    <a:pt x="1275" y="73"/>
                  </a:lnTo>
                  <a:lnTo>
                    <a:pt x="1281" y="73"/>
                  </a:lnTo>
                  <a:lnTo>
                    <a:pt x="1289" y="73"/>
                  </a:lnTo>
                  <a:lnTo>
                    <a:pt x="1300" y="71"/>
                  </a:lnTo>
                  <a:lnTo>
                    <a:pt x="1312" y="65"/>
                  </a:lnTo>
                  <a:lnTo>
                    <a:pt x="1327" y="63"/>
                  </a:lnTo>
                  <a:lnTo>
                    <a:pt x="1344" y="63"/>
                  </a:lnTo>
                  <a:lnTo>
                    <a:pt x="1363" y="61"/>
                  </a:lnTo>
                  <a:lnTo>
                    <a:pt x="1380" y="56"/>
                  </a:lnTo>
                  <a:lnTo>
                    <a:pt x="1401" y="54"/>
                  </a:lnTo>
                  <a:lnTo>
                    <a:pt x="1424" y="48"/>
                  </a:lnTo>
                  <a:lnTo>
                    <a:pt x="1447" y="46"/>
                  </a:lnTo>
                  <a:lnTo>
                    <a:pt x="1467" y="44"/>
                  </a:lnTo>
                  <a:lnTo>
                    <a:pt x="1488" y="44"/>
                  </a:lnTo>
                  <a:lnTo>
                    <a:pt x="1509" y="40"/>
                  </a:lnTo>
                  <a:lnTo>
                    <a:pt x="1530" y="40"/>
                  </a:lnTo>
                  <a:lnTo>
                    <a:pt x="1547" y="38"/>
                  </a:lnTo>
                  <a:lnTo>
                    <a:pt x="1564" y="38"/>
                  </a:lnTo>
                  <a:lnTo>
                    <a:pt x="1580" y="38"/>
                  </a:lnTo>
                  <a:lnTo>
                    <a:pt x="1595" y="40"/>
                  </a:lnTo>
                  <a:lnTo>
                    <a:pt x="1606" y="44"/>
                  </a:lnTo>
                  <a:lnTo>
                    <a:pt x="1620" y="46"/>
                  </a:lnTo>
                  <a:lnTo>
                    <a:pt x="1631" y="48"/>
                  </a:lnTo>
                  <a:lnTo>
                    <a:pt x="1642" y="56"/>
                  </a:lnTo>
                  <a:lnTo>
                    <a:pt x="1659" y="63"/>
                  </a:lnTo>
                  <a:lnTo>
                    <a:pt x="1673" y="80"/>
                  </a:lnTo>
                  <a:lnTo>
                    <a:pt x="1677" y="84"/>
                  </a:lnTo>
                  <a:lnTo>
                    <a:pt x="1682" y="94"/>
                  </a:lnTo>
                  <a:lnTo>
                    <a:pt x="1686" y="105"/>
                  </a:lnTo>
                  <a:lnTo>
                    <a:pt x="1690" y="116"/>
                  </a:lnTo>
                  <a:lnTo>
                    <a:pt x="1688" y="126"/>
                  </a:lnTo>
                  <a:lnTo>
                    <a:pt x="1688" y="137"/>
                  </a:lnTo>
                  <a:lnTo>
                    <a:pt x="1686" y="152"/>
                  </a:lnTo>
                  <a:lnTo>
                    <a:pt x="1686" y="164"/>
                  </a:lnTo>
                  <a:lnTo>
                    <a:pt x="1682" y="177"/>
                  </a:lnTo>
                  <a:lnTo>
                    <a:pt x="1680" y="189"/>
                  </a:lnTo>
                  <a:lnTo>
                    <a:pt x="1678" y="202"/>
                  </a:lnTo>
                  <a:lnTo>
                    <a:pt x="1677" y="213"/>
                  </a:lnTo>
                  <a:lnTo>
                    <a:pt x="1673" y="223"/>
                  </a:lnTo>
                  <a:lnTo>
                    <a:pt x="1671" y="236"/>
                  </a:lnTo>
                  <a:lnTo>
                    <a:pt x="1667" y="242"/>
                  </a:lnTo>
                  <a:lnTo>
                    <a:pt x="1665" y="251"/>
                  </a:lnTo>
                  <a:lnTo>
                    <a:pt x="1661" y="265"/>
                  </a:lnTo>
                  <a:lnTo>
                    <a:pt x="1661" y="268"/>
                  </a:lnTo>
                  <a:lnTo>
                    <a:pt x="1450" y="230"/>
                  </a:lnTo>
                  <a:lnTo>
                    <a:pt x="1059" y="379"/>
                  </a:lnTo>
                  <a:lnTo>
                    <a:pt x="931" y="390"/>
                  </a:lnTo>
                  <a:lnTo>
                    <a:pt x="819" y="263"/>
                  </a:lnTo>
                  <a:lnTo>
                    <a:pt x="152" y="92"/>
                  </a:lnTo>
                  <a:lnTo>
                    <a:pt x="0" y="29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8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 flipH="1">
              <a:off x="7607160" y="3802320"/>
              <a:ext cx="490680" cy="172800"/>
            </a:xfrm>
            <a:custGeom>
              <a:avLst/>
              <a:gdLst/>
              <a:ahLst/>
              <a:rect l="l" t="t" r="r" b="b"/>
              <a:pathLst>
                <a:path w="1049" h="371">
                  <a:moveTo>
                    <a:pt x="63" y="16"/>
                  </a:moveTo>
                  <a:lnTo>
                    <a:pt x="65" y="16"/>
                  </a:lnTo>
                  <a:lnTo>
                    <a:pt x="72" y="17"/>
                  </a:lnTo>
                  <a:lnTo>
                    <a:pt x="82" y="19"/>
                  </a:lnTo>
                  <a:lnTo>
                    <a:pt x="99" y="27"/>
                  </a:lnTo>
                  <a:lnTo>
                    <a:pt x="118" y="29"/>
                  </a:lnTo>
                  <a:lnTo>
                    <a:pt x="143" y="37"/>
                  </a:lnTo>
                  <a:lnTo>
                    <a:pt x="167" y="44"/>
                  </a:lnTo>
                  <a:lnTo>
                    <a:pt x="198" y="54"/>
                  </a:lnTo>
                  <a:lnTo>
                    <a:pt x="228" y="63"/>
                  </a:lnTo>
                  <a:lnTo>
                    <a:pt x="262" y="71"/>
                  </a:lnTo>
                  <a:lnTo>
                    <a:pt x="297" y="80"/>
                  </a:lnTo>
                  <a:lnTo>
                    <a:pt x="335" y="92"/>
                  </a:lnTo>
                  <a:lnTo>
                    <a:pt x="371" y="101"/>
                  </a:lnTo>
                  <a:lnTo>
                    <a:pt x="411" y="114"/>
                  </a:lnTo>
                  <a:lnTo>
                    <a:pt x="449" y="124"/>
                  </a:lnTo>
                  <a:lnTo>
                    <a:pt x="487" y="133"/>
                  </a:lnTo>
                  <a:lnTo>
                    <a:pt x="523" y="143"/>
                  </a:lnTo>
                  <a:lnTo>
                    <a:pt x="561" y="151"/>
                  </a:lnTo>
                  <a:lnTo>
                    <a:pt x="597" y="158"/>
                  </a:lnTo>
                  <a:lnTo>
                    <a:pt x="635" y="166"/>
                  </a:lnTo>
                  <a:lnTo>
                    <a:pt x="667" y="170"/>
                  </a:lnTo>
                  <a:lnTo>
                    <a:pt x="701" y="177"/>
                  </a:lnTo>
                  <a:lnTo>
                    <a:pt x="732" y="185"/>
                  </a:lnTo>
                  <a:lnTo>
                    <a:pt x="762" y="192"/>
                  </a:lnTo>
                  <a:lnTo>
                    <a:pt x="787" y="194"/>
                  </a:lnTo>
                  <a:lnTo>
                    <a:pt x="812" y="202"/>
                  </a:lnTo>
                  <a:lnTo>
                    <a:pt x="833" y="204"/>
                  </a:lnTo>
                  <a:lnTo>
                    <a:pt x="852" y="210"/>
                  </a:lnTo>
                  <a:lnTo>
                    <a:pt x="865" y="211"/>
                  </a:lnTo>
                  <a:lnTo>
                    <a:pt x="876" y="213"/>
                  </a:lnTo>
                  <a:lnTo>
                    <a:pt x="882" y="213"/>
                  </a:lnTo>
                  <a:lnTo>
                    <a:pt x="886" y="217"/>
                  </a:lnTo>
                  <a:lnTo>
                    <a:pt x="882" y="213"/>
                  </a:lnTo>
                  <a:lnTo>
                    <a:pt x="876" y="204"/>
                  </a:lnTo>
                  <a:lnTo>
                    <a:pt x="867" y="192"/>
                  </a:lnTo>
                  <a:lnTo>
                    <a:pt x="857" y="177"/>
                  </a:lnTo>
                  <a:lnTo>
                    <a:pt x="846" y="160"/>
                  </a:lnTo>
                  <a:lnTo>
                    <a:pt x="840" y="143"/>
                  </a:lnTo>
                  <a:lnTo>
                    <a:pt x="836" y="126"/>
                  </a:lnTo>
                  <a:lnTo>
                    <a:pt x="842" y="114"/>
                  </a:lnTo>
                  <a:lnTo>
                    <a:pt x="850" y="99"/>
                  </a:lnTo>
                  <a:lnTo>
                    <a:pt x="865" y="90"/>
                  </a:lnTo>
                  <a:lnTo>
                    <a:pt x="871" y="88"/>
                  </a:lnTo>
                  <a:lnTo>
                    <a:pt x="882" y="86"/>
                  </a:lnTo>
                  <a:lnTo>
                    <a:pt x="893" y="86"/>
                  </a:lnTo>
                  <a:lnTo>
                    <a:pt x="905" y="88"/>
                  </a:lnTo>
                  <a:lnTo>
                    <a:pt x="916" y="88"/>
                  </a:lnTo>
                  <a:lnTo>
                    <a:pt x="928" y="88"/>
                  </a:lnTo>
                  <a:lnTo>
                    <a:pt x="939" y="90"/>
                  </a:lnTo>
                  <a:lnTo>
                    <a:pt x="950" y="92"/>
                  </a:lnTo>
                  <a:lnTo>
                    <a:pt x="962" y="97"/>
                  </a:lnTo>
                  <a:lnTo>
                    <a:pt x="973" y="101"/>
                  </a:lnTo>
                  <a:lnTo>
                    <a:pt x="985" y="107"/>
                  </a:lnTo>
                  <a:lnTo>
                    <a:pt x="996" y="116"/>
                  </a:lnTo>
                  <a:lnTo>
                    <a:pt x="1011" y="133"/>
                  </a:lnTo>
                  <a:lnTo>
                    <a:pt x="1026" y="151"/>
                  </a:lnTo>
                  <a:lnTo>
                    <a:pt x="1030" y="162"/>
                  </a:lnTo>
                  <a:lnTo>
                    <a:pt x="1036" y="175"/>
                  </a:lnTo>
                  <a:lnTo>
                    <a:pt x="1040" y="187"/>
                  </a:lnTo>
                  <a:lnTo>
                    <a:pt x="1045" y="196"/>
                  </a:lnTo>
                  <a:lnTo>
                    <a:pt x="1045" y="210"/>
                  </a:lnTo>
                  <a:lnTo>
                    <a:pt x="1047" y="221"/>
                  </a:lnTo>
                  <a:lnTo>
                    <a:pt x="1047" y="230"/>
                  </a:lnTo>
                  <a:lnTo>
                    <a:pt x="1049" y="246"/>
                  </a:lnTo>
                  <a:lnTo>
                    <a:pt x="1047" y="257"/>
                  </a:lnTo>
                  <a:lnTo>
                    <a:pt x="1045" y="267"/>
                  </a:lnTo>
                  <a:lnTo>
                    <a:pt x="1042" y="280"/>
                  </a:lnTo>
                  <a:lnTo>
                    <a:pt x="1040" y="291"/>
                  </a:lnTo>
                  <a:lnTo>
                    <a:pt x="1026" y="306"/>
                  </a:lnTo>
                  <a:lnTo>
                    <a:pt x="1015" y="324"/>
                  </a:lnTo>
                  <a:lnTo>
                    <a:pt x="1000" y="337"/>
                  </a:lnTo>
                  <a:lnTo>
                    <a:pt x="987" y="350"/>
                  </a:lnTo>
                  <a:lnTo>
                    <a:pt x="973" y="358"/>
                  </a:lnTo>
                  <a:lnTo>
                    <a:pt x="964" y="364"/>
                  </a:lnTo>
                  <a:lnTo>
                    <a:pt x="956" y="369"/>
                  </a:lnTo>
                  <a:lnTo>
                    <a:pt x="956" y="371"/>
                  </a:lnTo>
                  <a:lnTo>
                    <a:pt x="952" y="369"/>
                  </a:lnTo>
                  <a:lnTo>
                    <a:pt x="949" y="367"/>
                  </a:lnTo>
                  <a:lnTo>
                    <a:pt x="941" y="364"/>
                  </a:lnTo>
                  <a:lnTo>
                    <a:pt x="931" y="364"/>
                  </a:lnTo>
                  <a:lnTo>
                    <a:pt x="916" y="360"/>
                  </a:lnTo>
                  <a:lnTo>
                    <a:pt x="901" y="354"/>
                  </a:lnTo>
                  <a:lnTo>
                    <a:pt x="884" y="352"/>
                  </a:lnTo>
                  <a:lnTo>
                    <a:pt x="867" y="350"/>
                  </a:lnTo>
                  <a:lnTo>
                    <a:pt x="844" y="344"/>
                  </a:lnTo>
                  <a:lnTo>
                    <a:pt x="823" y="341"/>
                  </a:lnTo>
                  <a:lnTo>
                    <a:pt x="798" y="335"/>
                  </a:lnTo>
                  <a:lnTo>
                    <a:pt x="776" y="331"/>
                  </a:lnTo>
                  <a:lnTo>
                    <a:pt x="749" y="325"/>
                  </a:lnTo>
                  <a:lnTo>
                    <a:pt x="722" y="324"/>
                  </a:lnTo>
                  <a:lnTo>
                    <a:pt x="696" y="320"/>
                  </a:lnTo>
                  <a:lnTo>
                    <a:pt x="669" y="318"/>
                  </a:lnTo>
                  <a:lnTo>
                    <a:pt x="641" y="310"/>
                  </a:lnTo>
                  <a:lnTo>
                    <a:pt x="612" y="308"/>
                  </a:lnTo>
                  <a:lnTo>
                    <a:pt x="584" y="303"/>
                  </a:lnTo>
                  <a:lnTo>
                    <a:pt x="559" y="301"/>
                  </a:lnTo>
                  <a:lnTo>
                    <a:pt x="530" y="299"/>
                  </a:lnTo>
                  <a:lnTo>
                    <a:pt x="508" y="299"/>
                  </a:lnTo>
                  <a:lnTo>
                    <a:pt x="485" y="293"/>
                  </a:lnTo>
                  <a:lnTo>
                    <a:pt x="464" y="293"/>
                  </a:lnTo>
                  <a:lnTo>
                    <a:pt x="441" y="293"/>
                  </a:lnTo>
                  <a:lnTo>
                    <a:pt x="424" y="291"/>
                  </a:lnTo>
                  <a:lnTo>
                    <a:pt x="405" y="291"/>
                  </a:lnTo>
                  <a:lnTo>
                    <a:pt x="393" y="291"/>
                  </a:lnTo>
                  <a:lnTo>
                    <a:pt x="382" y="291"/>
                  </a:lnTo>
                  <a:lnTo>
                    <a:pt x="374" y="291"/>
                  </a:lnTo>
                  <a:lnTo>
                    <a:pt x="369" y="291"/>
                  </a:lnTo>
                  <a:lnTo>
                    <a:pt x="468" y="221"/>
                  </a:lnTo>
                  <a:lnTo>
                    <a:pt x="63" y="63"/>
                  </a:lnTo>
                  <a:lnTo>
                    <a:pt x="55" y="56"/>
                  </a:lnTo>
                  <a:lnTo>
                    <a:pt x="42" y="46"/>
                  </a:lnTo>
                  <a:lnTo>
                    <a:pt x="23" y="35"/>
                  </a:lnTo>
                  <a:lnTo>
                    <a:pt x="10" y="19"/>
                  </a:lnTo>
                  <a:lnTo>
                    <a:pt x="0" y="8"/>
                  </a:lnTo>
                  <a:lnTo>
                    <a:pt x="2" y="0"/>
                  </a:lnTo>
                  <a:lnTo>
                    <a:pt x="8" y="0"/>
                  </a:lnTo>
                  <a:lnTo>
                    <a:pt x="21" y="0"/>
                  </a:lnTo>
                  <a:lnTo>
                    <a:pt x="38" y="8"/>
                  </a:lnTo>
                  <a:lnTo>
                    <a:pt x="63" y="16"/>
                  </a:lnTo>
                  <a:lnTo>
                    <a:pt x="63" y="16"/>
                  </a:lnTo>
                  <a:close/>
                </a:path>
              </a:pathLst>
            </a:custGeom>
            <a:solidFill>
              <a:srgbClr val="c9c66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 flipH="1">
              <a:off x="7321320" y="3884760"/>
              <a:ext cx="289440" cy="86760"/>
            </a:xfrm>
            <a:custGeom>
              <a:avLst/>
              <a:gdLst/>
              <a:ahLst/>
              <a:rect l="l" t="t" r="r" b="b"/>
              <a:pathLst>
                <a:path w="619" h="187">
                  <a:moveTo>
                    <a:pt x="0" y="187"/>
                  </a:moveTo>
                  <a:lnTo>
                    <a:pt x="3" y="185"/>
                  </a:lnTo>
                  <a:lnTo>
                    <a:pt x="19" y="181"/>
                  </a:lnTo>
                  <a:lnTo>
                    <a:pt x="28" y="177"/>
                  </a:lnTo>
                  <a:lnTo>
                    <a:pt x="40" y="173"/>
                  </a:lnTo>
                  <a:lnTo>
                    <a:pt x="55" y="169"/>
                  </a:lnTo>
                  <a:lnTo>
                    <a:pt x="74" y="167"/>
                  </a:lnTo>
                  <a:lnTo>
                    <a:pt x="91" y="160"/>
                  </a:lnTo>
                  <a:lnTo>
                    <a:pt x="112" y="156"/>
                  </a:lnTo>
                  <a:lnTo>
                    <a:pt x="133" y="150"/>
                  </a:lnTo>
                  <a:lnTo>
                    <a:pt x="157" y="143"/>
                  </a:lnTo>
                  <a:lnTo>
                    <a:pt x="180" y="139"/>
                  </a:lnTo>
                  <a:lnTo>
                    <a:pt x="209" y="133"/>
                  </a:lnTo>
                  <a:lnTo>
                    <a:pt x="235" y="126"/>
                  </a:lnTo>
                  <a:lnTo>
                    <a:pt x="266" y="124"/>
                  </a:lnTo>
                  <a:lnTo>
                    <a:pt x="294" y="116"/>
                  </a:lnTo>
                  <a:lnTo>
                    <a:pt x="323" y="110"/>
                  </a:lnTo>
                  <a:lnTo>
                    <a:pt x="353" y="105"/>
                  </a:lnTo>
                  <a:lnTo>
                    <a:pt x="386" y="97"/>
                  </a:lnTo>
                  <a:lnTo>
                    <a:pt x="414" y="93"/>
                  </a:lnTo>
                  <a:lnTo>
                    <a:pt x="444" y="90"/>
                  </a:lnTo>
                  <a:lnTo>
                    <a:pt x="471" y="86"/>
                  </a:lnTo>
                  <a:lnTo>
                    <a:pt x="500" y="80"/>
                  </a:lnTo>
                  <a:lnTo>
                    <a:pt x="522" y="76"/>
                  </a:lnTo>
                  <a:lnTo>
                    <a:pt x="545" y="72"/>
                  </a:lnTo>
                  <a:lnTo>
                    <a:pt x="566" y="71"/>
                  </a:lnTo>
                  <a:lnTo>
                    <a:pt x="585" y="71"/>
                  </a:lnTo>
                  <a:lnTo>
                    <a:pt x="598" y="67"/>
                  </a:lnTo>
                  <a:lnTo>
                    <a:pt x="610" y="67"/>
                  </a:lnTo>
                  <a:lnTo>
                    <a:pt x="616" y="67"/>
                  </a:lnTo>
                  <a:lnTo>
                    <a:pt x="619" y="67"/>
                  </a:lnTo>
                  <a:lnTo>
                    <a:pt x="614" y="63"/>
                  </a:lnTo>
                  <a:lnTo>
                    <a:pt x="600" y="53"/>
                  </a:lnTo>
                  <a:lnTo>
                    <a:pt x="589" y="50"/>
                  </a:lnTo>
                  <a:lnTo>
                    <a:pt x="579" y="44"/>
                  </a:lnTo>
                  <a:lnTo>
                    <a:pt x="566" y="36"/>
                  </a:lnTo>
                  <a:lnTo>
                    <a:pt x="555" y="33"/>
                  </a:lnTo>
                  <a:lnTo>
                    <a:pt x="538" y="25"/>
                  </a:lnTo>
                  <a:lnTo>
                    <a:pt x="522" y="17"/>
                  </a:lnTo>
                  <a:lnTo>
                    <a:pt x="505" y="12"/>
                  </a:lnTo>
                  <a:lnTo>
                    <a:pt x="488" y="10"/>
                  </a:lnTo>
                  <a:lnTo>
                    <a:pt x="469" y="2"/>
                  </a:lnTo>
                  <a:lnTo>
                    <a:pt x="450" y="0"/>
                  </a:lnTo>
                  <a:lnTo>
                    <a:pt x="431" y="0"/>
                  </a:lnTo>
                  <a:lnTo>
                    <a:pt x="414" y="0"/>
                  </a:lnTo>
                  <a:lnTo>
                    <a:pt x="391" y="0"/>
                  </a:lnTo>
                  <a:lnTo>
                    <a:pt x="372" y="0"/>
                  </a:lnTo>
                  <a:lnTo>
                    <a:pt x="349" y="6"/>
                  </a:lnTo>
                  <a:lnTo>
                    <a:pt x="330" y="10"/>
                  </a:lnTo>
                  <a:lnTo>
                    <a:pt x="309" y="17"/>
                  </a:lnTo>
                  <a:lnTo>
                    <a:pt x="290" y="25"/>
                  </a:lnTo>
                  <a:lnTo>
                    <a:pt x="270" y="33"/>
                  </a:lnTo>
                  <a:lnTo>
                    <a:pt x="252" y="42"/>
                  </a:lnTo>
                  <a:lnTo>
                    <a:pt x="232" y="50"/>
                  </a:lnTo>
                  <a:lnTo>
                    <a:pt x="213" y="59"/>
                  </a:lnTo>
                  <a:lnTo>
                    <a:pt x="194" y="69"/>
                  </a:lnTo>
                  <a:lnTo>
                    <a:pt x="176" y="80"/>
                  </a:lnTo>
                  <a:lnTo>
                    <a:pt x="159" y="90"/>
                  </a:lnTo>
                  <a:lnTo>
                    <a:pt x="142" y="97"/>
                  </a:lnTo>
                  <a:lnTo>
                    <a:pt x="127" y="107"/>
                  </a:lnTo>
                  <a:lnTo>
                    <a:pt x="114" y="120"/>
                  </a:lnTo>
                  <a:lnTo>
                    <a:pt x="99" y="126"/>
                  </a:lnTo>
                  <a:lnTo>
                    <a:pt x="85" y="133"/>
                  </a:lnTo>
                  <a:lnTo>
                    <a:pt x="74" y="141"/>
                  </a:lnTo>
                  <a:lnTo>
                    <a:pt x="62" y="148"/>
                  </a:lnTo>
                  <a:lnTo>
                    <a:pt x="43" y="160"/>
                  </a:lnTo>
                  <a:lnTo>
                    <a:pt x="28" y="169"/>
                  </a:lnTo>
                  <a:lnTo>
                    <a:pt x="15" y="177"/>
                  </a:lnTo>
                  <a:lnTo>
                    <a:pt x="5" y="183"/>
                  </a:lnTo>
                  <a:lnTo>
                    <a:pt x="0" y="187"/>
                  </a:lnTo>
                  <a:lnTo>
                    <a:pt x="0" y="187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c9c66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 flipH="1">
              <a:off x="7522920" y="3802320"/>
              <a:ext cx="506520" cy="86760"/>
            </a:xfrm>
            <a:custGeom>
              <a:avLst/>
              <a:gdLst/>
              <a:ahLst/>
              <a:rect l="l" t="t" r="r" b="b"/>
              <a:pathLst>
                <a:path w="1084" h="187">
                  <a:moveTo>
                    <a:pt x="0" y="2"/>
                  </a:moveTo>
                  <a:lnTo>
                    <a:pt x="4" y="2"/>
                  </a:lnTo>
                  <a:lnTo>
                    <a:pt x="16" y="2"/>
                  </a:lnTo>
                  <a:lnTo>
                    <a:pt x="33" y="2"/>
                  </a:lnTo>
                  <a:lnTo>
                    <a:pt x="59" y="4"/>
                  </a:lnTo>
                  <a:lnTo>
                    <a:pt x="88" y="4"/>
                  </a:lnTo>
                  <a:lnTo>
                    <a:pt x="124" y="8"/>
                  </a:lnTo>
                  <a:lnTo>
                    <a:pt x="164" y="10"/>
                  </a:lnTo>
                  <a:lnTo>
                    <a:pt x="208" y="10"/>
                  </a:lnTo>
                  <a:lnTo>
                    <a:pt x="251" y="10"/>
                  </a:lnTo>
                  <a:lnTo>
                    <a:pt x="299" y="12"/>
                  </a:lnTo>
                  <a:lnTo>
                    <a:pt x="343" y="16"/>
                  </a:lnTo>
                  <a:lnTo>
                    <a:pt x="392" y="17"/>
                  </a:lnTo>
                  <a:lnTo>
                    <a:pt x="436" y="17"/>
                  </a:lnTo>
                  <a:lnTo>
                    <a:pt x="481" y="17"/>
                  </a:lnTo>
                  <a:lnTo>
                    <a:pt x="523" y="17"/>
                  </a:lnTo>
                  <a:lnTo>
                    <a:pt x="565" y="19"/>
                  </a:lnTo>
                  <a:lnTo>
                    <a:pt x="599" y="17"/>
                  </a:lnTo>
                  <a:lnTo>
                    <a:pt x="630" y="17"/>
                  </a:lnTo>
                  <a:lnTo>
                    <a:pt x="658" y="16"/>
                  </a:lnTo>
                  <a:lnTo>
                    <a:pt x="685" y="16"/>
                  </a:lnTo>
                  <a:lnTo>
                    <a:pt x="706" y="10"/>
                  </a:lnTo>
                  <a:lnTo>
                    <a:pt x="725" y="10"/>
                  </a:lnTo>
                  <a:lnTo>
                    <a:pt x="740" y="8"/>
                  </a:lnTo>
                  <a:lnTo>
                    <a:pt x="755" y="8"/>
                  </a:lnTo>
                  <a:lnTo>
                    <a:pt x="765" y="4"/>
                  </a:lnTo>
                  <a:lnTo>
                    <a:pt x="774" y="2"/>
                  </a:lnTo>
                  <a:lnTo>
                    <a:pt x="780" y="0"/>
                  </a:lnTo>
                  <a:lnTo>
                    <a:pt x="787" y="0"/>
                  </a:lnTo>
                  <a:lnTo>
                    <a:pt x="793" y="0"/>
                  </a:lnTo>
                  <a:lnTo>
                    <a:pt x="797" y="0"/>
                  </a:lnTo>
                  <a:lnTo>
                    <a:pt x="1084" y="63"/>
                  </a:lnTo>
                  <a:lnTo>
                    <a:pt x="1080" y="63"/>
                  </a:lnTo>
                  <a:lnTo>
                    <a:pt x="1076" y="63"/>
                  </a:lnTo>
                  <a:lnTo>
                    <a:pt x="1067" y="63"/>
                  </a:lnTo>
                  <a:lnTo>
                    <a:pt x="1057" y="63"/>
                  </a:lnTo>
                  <a:lnTo>
                    <a:pt x="1042" y="63"/>
                  </a:lnTo>
                  <a:lnTo>
                    <a:pt x="1027" y="63"/>
                  </a:lnTo>
                  <a:lnTo>
                    <a:pt x="1010" y="63"/>
                  </a:lnTo>
                  <a:lnTo>
                    <a:pt x="993" y="63"/>
                  </a:lnTo>
                  <a:lnTo>
                    <a:pt x="972" y="63"/>
                  </a:lnTo>
                  <a:lnTo>
                    <a:pt x="951" y="63"/>
                  </a:lnTo>
                  <a:lnTo>
                    <a:pt x="930" y="63"/>
                  </a:lnTo>
                  <a:lnTo>
                    <a:pt x="909" y="63"/>
                  </a:lnTo>
                  <a:lnTo>
                    <a:pt x="886" y="63"/>
                  </a:lnTo>
                  <a:lnTo>
                    <a:pt x="863" y="65"/>
                  </a:lnTo>
                  <a:lnTo>
                    <a:pt x="842" y="65"/>
                  </a:lnTo>
                  <a:lnTo>
                    <a:pt x="825" y="69"/>
                  </a:lnTo>
                  <a:lnTo>
                    <a:pt x="804" y="69"/>
                  </a:lnTo>
                  <a:lnTo>
                    <a:pt x="787" y="69"/>
                  </a:lnTo>
                  <a:lnTo>
                    <a:pt x="770" y="69"/>
                  </a:lnTo>
                  <a:lnTo>
                    <a:pt x="757" y="71"/>
                  </a:lnTo>
                  <a:lnTo>
                    <a:pt x="740" y="71"/>
                  </a:lnTo>
                  <a:lnTo>
                    <a:pt x="728" y="71"/>
                  </a:lnTo>
                  <a:lnTo>
                    <a:pt x="715" y="71"/>
                  </a:lnTo>
                  <a:lnTo>
                    <a:pt x="706" y="75"/>
                  </a:lnTo>
                  <a:lnTo>
                    <a:pt x="694" y="75"/>
                  </a:lnTo>
                  <a:lnTo>
                    <a:pt x="685" y="78"/>
                  </a:lnTo>
                  <a:lnTo>
                    <a:pt x="677" y="80"/>
                  </a:lnTo>
                  <a:lnTo>
                    <a:pt x="671" y="82"/>
                  </a:lnTo>
                  <a:lnTo>
                    <a:pt x="662" y="90"/>
                  </a:lnTo>
                  <a:lnTo>
                    <a:pt x="660" y="101"/>
                  </a:lnTo>
                  <a:lnTo>
                    <a:pt x="656" y="113"/>
                  </a:lnTo>
                  <a:lnTo>
                    <a:pt x="660" y="124"/>
                  </a:lnTo>
                  <a:lnTo>
                    <a:pt x="664" y="141"/>
                  </a:lnTo>
                  <a:lnTo>
                    <a:pt x="671" y="156"/>
                  </a:lnTo>
                  <a:lnTo>
                    <a:pt x="677" y="166"/>
                  </a:lnTo>
                  <a:lnTo>
                    <a:pt x="683" y="177"/>
                  </a:lnTo>
                  <a:lnTo>
                    <a:pt x="687" y="185"/>
                  </a:lnTo>
                  <a:lnTo>
                    <a:pt x="690" y="187"/>
                  </a:lnTo>
                  <a:lnTo>
                    <a:pt x="687" y="187"/>
                  </a:lnTo>
                  <a:lnTo>
                    <a:pt x="679" y="187"/>
                  </a:lnTo>
                  <a:lnTo>
                    <a:pt x="671" y="187"/>
                  </a:lnTo>
                  <a:lnTo>
                    <a:pt x="666" y="187"/>
                  </a:lnTo>
                  <a:lnTo>
                    <a:pt x="656" y="187"/>
                  </a:lnTo>
                  <a:lnTo>
                    <a:pt x="647" y="187"/>
                  </a:lnTo>
                  <a:lnTo>
                    <a:pt x="633" y="185"/>
                  </a:lnTo>
                  <a:lnTo>
                    <a:pt x="618" y="183"/>
                  </a:lnTo>
                  <a:lnTo>
                    <a:pt x="599" y="177"/>
                  </a:lnTo>
                  <a:lnTo>
                    <a:pt x="580" y="177"/>
                  </a:lnTo>
                  <a:lnTo>
                    <a:pt x="555" y="170"/>
                  </a:lnTo>
                  <a:lnTo>
                    <a:pt x="533" y="166"/>
                  </a:lnTo>
                  <a:lnTo>
                    <a:pt x="502" y="160"/>
                  </a:lnTo>
                  <a:lnTo>
                    <a:pt x="474" y="152"/>
                  </a:lnTo>
                  <a:lnTo>
                    <a:pt x="438" y="143"/>
                  </a:lnTo>
                  <a:lnTo>
                    <a:pt x="401" y="133"/>
                  </a:lnTo>
                  <a:lnTo>
                    <a:pt x="365" y="122"/>
                  </a:lnTo>
                  <a:lnTo>
                    <a:pt x="327" y="109"/>
                  </a:lnTo>
                  <a:lnTo>
                    <a:pt x="286" y="97"/>
                  </a:lnTo>
                  <a:lnTo>
                    <a:pt x="247" y="82"/>
                  </a:lnTo>
                  <a:lnTo>
                    <a:pt x="208" y="71"/>
                  </a:lnTo>
                  <a:lnTo>
                    <a:pt x="171" y="61"/>
                  </a:lnTo>
                  <a:lnTo>
                    <a:pt x="135" y="46"/>
                  </a:lnTo>
                  <a:lnTo>
                    <a:pt x="103" y="37"/>
                  </a:lnTo>
                  <a:lnTo>
                    <a:pt x="73" y="27"/>
                  </a:lnTo>
                  <a:lnTo>
                    <a:pt x="48" y="17"/>
                  </a:lnTo>
                  <a:lnTo>
                    <a:pt x="27" y="10"/>
                  </a:lnTo>
                  <a:lnTo>
                    <a:pt x="12" y="8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c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 flipH="1">
              <a:off x="7623360" y="3806280"/>
              <a:ext cx="339120" cy="19440"/>
            </a:xfrm>
            <a:custGeom>
              <a:avLst/>
              <a:gdLst/>
              <a:ahLst/>
              <a:rect l="l" t="t" r="r" b="b"/>
              <a:pathLst>
                <a:path w="726" h="42">
                  <a:moveTo>
                    <a:pt x="0" y="42"/>
                  </a:moveTo>
                  <a:lnTo>
                    <a:pt x="4" y="38"/>
                  </a:lnTo>
                  <a:lnTo>
                    <a:pt x="19" y="38"/>
                  </a:lnTo>
                  <a:lnTo>
                    <a:pt x="28" y="38"/>
                  </a:lnTo>
                  <a:lnTo>
                    <a:pt x="40" y="38"/>
                  </a:lnTo>
                  <a:lnTo>
                    <a:pt x="55" y="38"/>
                  </a:lnTo>
                  <a:lnTo>
                    <a:pt x="74" y="38"/>
                  </a:lnTo>
                  <a:lnTo>
                    <a:pt x="91" y="36"/>
                  </a:lnTo>
                  <a:lnTo>
                    <a:pt x="114" y="36"/>
                  </a:lnTo>
                  <a:lnTo>
                    <a:pt x="137" y="34"/>
                  </a:lnTo>
                  <a:lnTo>
                    <a:pt x="163" y="34"/>
                  </a:lnTo>
                  <a:lnTo>
                    <a:pt x="186" y="34"/>
                  </a:lnTo>
                  <a:lnTo>
                    <a:pt x="217" y="32"/>
                  </a:lnTo>
                  <a:lnTo>
                    <a:pt x="247" y="28"/>
                  </a:lnTo>
                  <a:lnTo>
                    <a:pt x="281" y="28"/>
                  </a:lnTo>
                  <a:lnTo>
                    <a:pt x="313" y="27"/>
                  </a:lnTo>
                  <a:lnTo>
                    <a:pt x="348" y="25"/>
                  </a:lnTo>
                  <a:lnTo>
                    <a:pt x="384" y="21"/>
                  </a:lnTo>
                  <a:lnTo>
                    <a:pt x="420" y="19"/>
                  </a:lnTo>
                  <a:lnTo>
                    <a:pt x="456" y="17"/>
                  </a:lnTo>
                  <a:lnTo>
                    <a:pt x="492" y="17"/>
                  </a:lnTo>
                  <a:lnTo>
                    <a:pt x="524" y="11"/>
                  </a:lnTo>
                  <a:lnTo>
                    <a:pt x="559" y="11"/>
                  </a:lnTo>
                  <a:lnTo>
                    <a:pt x="587" y="7"/>
                  </a:lnTo>
                  <a:lnTo>
                    <a:pt x="616" y="7"/>
                  </a:lnTo>
                  <a:lnTo>
                    <a:pt x="640" y="2"/>
                  </a:lnTo>
                  <a:lnTo>
                    <a:pt x="663" y="2"/>
                  </a:lnTo>
                  <a:lnTo>
                    <a:pt x="678" y="0"/>
                  </a:lnTo>
                  <a:lnTo>
                    <a:pt x="692" y="0"/>
                  </a:lnTo>
                  <a:lnTo>
                    <a:pt x="701" y="0"/>
                  </a:lnTo>
                  <a:lnTo>
                    <a:pt x="705" y="0"/>
                  </a:lnTo>
                  <a:lnTo>
                    <a:pt x="726" y="7"/>
                  </a:lnTo>
                  <a:lnTo>
                    <a:pt x="300" y="38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 flipH="1">
              <a:off x="7595280" y="3816360"/>
              <a:ext cx="338400" cy="18360"/>
            </a:xfrm>
            <a:custGeom>
              <a:avLst/>
              <a:gdLst/>
              <a:ahLst/>
              <a:rect l="l" t="t" r="r" b="b"/>
              <a:pathLst>
                <a:path w="724" h="40">
                  <a:moveTo>
                    <a:pt x="0" y="40"/>
                  </a:moveTo>
                  <a:lnTo>
                    <a:pt x="3" y="40"/>
                  </a:lnTo>
                  <a:lnTo>
                    <a:pt x="17" y="40"/>
                  </a:lnTo>
                  <a:lnTo>
                    <a:pt x="26" y="40"/>
                  </a:lnTo>
                  <a:lnTo>
                    <a:pt x="40" y="40"/>
                  </a:lnTo>
                  <a:lnTo>
                    <a:pt x="53" y="40"/>
                  </a:lnTo>
                  <a:lnTo>
                    <a:pt x="74" y="40"/>
                  </a:lnTo>
                  <a:lnTo>
                    <a:pt x="89" y="38"/>
                  </a:lnTo>
                  <a:lnTo>
                    <a:pt x="112" y="38"/>
                  </a:lnTo>
                  <a:lnTo>
                    <a:pt x="133" y="34"/>
                  </a:lnTo>
                  <a:lnTo>
                    <a:pt x="159" y="34"/>
                  </a:lnTo>
                  <a:lnTo>
                    <a:pt x="186" y="32"/>
                  </a:lnTo>
                  <a:lnTo>
                    <a:pt x="214" y="32"/>
                  </a:lnTo>
                  <a:lnTo>
                    <a:pt x="245" y="30"/>
                  </a:lnTo>
                  <a:lnTo>
                    <a:pt x="279" y="30"/>
                  </a:lnTo>
                  <a:lnTo>
                    <a:pt x="311" y="25"/>
                  </a:lnTo>
                  <a:lnTo>
                    <a:pt x="346" y="23"/>
                  </a:lnTo>
                  <a:lnTo>
                    <a:pt x="382" y="21"/>
                  </a:lnTo>
                  <a:lnTo>
                    <a:pt x="418" y="21"/>
                  </a:lnTo>
                  <a:lnTo>
                    <a:pt x="454" y="15"/>
                  </a:lnTo>
                  <a:lnTo>
                    <a:pt x="490" y="13"/>
                  </a:lnTo>
                  <a:lnTo>
                    <a:pt x="522" y="11"/>
                  </a:lnTo>
                  <a:lnTo>
                    <a:pt x="557" y="11"/>
                  </a:lnTo>
                  <a:lnTo>
                    <a:pt x="585" y="6"/>
                  </a:lnTo>
                  <a:lnTo>
                    <a:pt x="614" y="6"/>
                  </a:lnTo>
                  <a:lnTo>
                    <a:pt x="638" y="4"/>
                  </a:lnTo>
                  <a:lnTo>
                    <a:pt x="661" y="4"/>
                  </a:lnTo>
                  <a:lnTo>
                    <a:pt x="678" y="0"/>
                  </a:lnTo>
                  <a:lnTo>
                    <a:pt x="692" y="0"/>
                  </a:lnTo>
                  <a:lnTo>
                    <a:pt x="701" y="0"/>
                  </a:lnTo>
                  <a:lnTo>
                    <a:pt x="705" y="0"/>
                  </a:lnTo>
                  <a:lnTo>
                    <a:pt x="724" y="6"/>
                  </a:lnTo>
                  <a:lnTo>
                    <a:pt x="300" y="38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 flipH="1">
              <a:off x="7567200" y="3825720"/>
              <a:ext cx="339120" cy="17640"/>
            </a:xfrm>
            <a:custGeom>
              <a:avLst/>
              <a:gdLst/>
              <a:ahLst/>
              <a:rect l="l" t="t" r="r" b="b"/>
              <a:pathLst>
                <a:path w="726" h="38">
                  <a:moveTo>
                    <a:pt x="0" y="38"/>
                  </a:moveTo>
                  <a:lnTo>
                    <a:pt x="3" y="38"/>
                  </a:lnTo>
                  <a:lnTo>
                    <a:pt x="19" y="38"/>
                  </a:lnTo>
                  <a:lnTo>
                    <a:pt x="28" y="38"/>
                  </a:lnTo>
                  <a:lnTo>
                    <a:pt x="38" y="38"/>
                  </a:lnTo>
                  <a:lnTo>
                    <a:pt x="55" y="38"/>
                  </a:lnTo>
                  <a:lnTo>
                    <a:pt x="74" y="38"/>
                  </a:lnTo>
                  <a:lnTo>
                    <a:pt x="91" y="36"/>
                  </a:lnTo>
                  <a:lnTo>
                    <a:pt x="110" y="36"/>
                  </a:lnTo>
                  <a:lnTo>
                    <a:pt x="133" y="34"/>
                  </a:lnTo>
                  <a:lnTo>
                    <a:pt x="159" y="34"/>
                  </a:lnTo>
                  <a:lnTo>
                    <a:pt x="184" y="30"/>
                  </a:lnTo>
                  <a:lnTo>
                    <a:pt x="214" y="28"/>
                  </a:lnTo>
                  <a:lnTo>
                    <a:pt x="243" y="28"/>
                  </a:lnTo>
                  <a:lnTo>
                    <a:pt x="277" y="28"/>
                  </a:lnTo>
                  <a:lnTo>
                    <a:pt x="309" y="23"/>
                  </a:lnTo>
                  <a:lnTo>
                    <a:pt x="346" y="21"/>
                  </a:lnTo>
                  <a:lnTo>
                    <a:pt x="380" y="19"/>
                  </a:lnTo>
                  <a:lnTo>
                    <a:pt x="418" y="19"/>
                  </a:lnTo>
                  <a:lnTo>
                    <a:pt x="454" y="13"/>
                  </a:lnTo>
                  <a:lnTo>
                    <a:pt x="490" y="13"/>
                  </a:lnTo>
                  <a:lnTo>
                    <a:pt x="524" y="11"/>
                  </a:lnTo>
                  <a:lnTo>
                    <a:pt x="558" y="11"/>
                  </a:lnTo>
                  <a:lnTo>
                    <a:pt x="587" y="7"/>
                  </a:lnTo>
                  <a:lnTo>
                    <a:pt x="615" y="4"/>
                  </a:lnTo>
                  <a:lnTo>
                    <a:pt x="640" y="2"/>
                  </a:lnTo>
                  <a:lnTo>
                    <a:pt x="663" y="2"/>
                  </a:lnTo>
                  <a:lnTo>
                    <a:pt x="678" y="0"/>
                  </a:lnTo>
                  <a:lnTo>
                    <a:pt x="691" y="0"/>
                  </a:lnTo>
                  <a:lnTo>
                    <a:pt x="701" y="0"/>
                  </a:lnTo>
                  <a:lnTo>
                    <a:pt x="705" y="0"/>
                  </a:lnTo>
                  <a:lnTo>
                    <a:pt x="726" y="4"/>
                  </a:lnTo>
                  <a:lnTo>
                    <a:pt x="30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 flipH="1">
              <a:off x="7713000" y="3847320"/>
              <a:ext cx="165240" cy="9000"/>
            </a:xfrm>
            <a:custGeom>
              <a:avLst/>
              <a:gdLst/>
              <a:ahLst/>
              <a:rect l="l" t="t" r="r" b="b"/>
              <a:pathLst>
                <a:path w="353" h="19">
                  <a:moveTo>
                    <a:pt x="0" y="16"/>
                  </a:moveTo>
                  <a:lnTo>
                    <a:pt x="5" y="12"/>
                  </a:lnTo>
                  <a:lnTo>
                    <a:pt x="17" y="12"/>
                  </a:lnTo>
                  <a:lnTo>
                    <a:pt x="26" y="12"/>
                  </a:lnTo>
                  <a:lnTo>
                    <a:pt x="41" y="12"/>
                  </a:lnTo>
                  <a:lnTo>
                    <a:pt x="53" y="12"/>
                  </a:lnTo>
                  <a:lnTo>
                    <a:pt x="72" y="12"/>
                  </a:lnTo>
                  <a:lnTo>
                    <a:pt x="89" y="10"/>
                  </a:lnTo>
                  <a:lnTo>
                    <a:pt x="110" y="10"/>
                  </a:lnTo>
                  <a:lnTo>
                    <a:pt x="133" y="10"/>
                  </a:lnTo>
                  <a:lnTo>
                    <a:pt x="159" y="10"/>
                  </a:lnTo>
                  <a:lnTo>
                    <a:pt x="184" y="8"/>
                  </a:lnTo>
                  <a:lnTo>
                    <a:pt x="214" y="4"/>
                  </a:lnTo>
                  <a:lnTo>
                    <a:pt x="245" y="2"/>
                  </a:lnTo>
                  <a:lnTo>
                    <a:pt x="279" y="2"/>
                  </a:lnTo>
                  <a:lnTo>
                    <a:pt x="353" y="0"/>
                  </a:lnTo>
                  <a:lnTo>
                    <a:pt x="344" y="10"/>
                  </a:lnTo>
                  <a:lnTo>
                    <a:pt x="171" y="19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 flipH="1">
              <a:off x="7720560" y="3864240"/>
              <a:ext cx="113040" cy="8280"/>
            </a:xfrm>
            <a:custGeom>
              <a:avLst/>
              <a:gdLst/>
              <a:ahLst/>
              <a:rect l="l" t="t" r="r" b="b"/>
              <a:pathLst>
                <a:path w="242" h="18">
                  <a:moveTo>
                    <a:pt x="2" y="16"/>
                  </a:moveTo>
                  <a:lnTo>
                    <a:pt x="0" y="12"/>
                  </a:lnTo>
                  <a:lnTo>
                    <a:pt x="2" y="12"/>
                  </a:lnTo>
                  <a:lnTo>
                    <a:pt x="6" y="10"/>
                  </a:lnTo>
                  <a:lnTo>
                    <a:pt x="18" y="10"/>
                  </a:lnTo>
                  <a:lnTo>
                    <a:pt x="23" y="10"/>
                  </a:lnTo>
                  <a:lnTo>
                    <a:pt x="35" y="10"/>
                  </a:lnTo>
                  <a:lnTo>
                    <a:pt x="48" y="8"/>
                  </a:lnTo>
                  <a:lnTo>
                    <a:pt x="65" y="8"/>
                  </a:lnTo>
                  <a:lnTo>
                    <a:pt x="84" y="6"/>
                  </a:lnTo>
                  <a:lnTo>
                    <a:pt x="107" y="2"/>
                  </a:lnTo>
                  <a:lnTo>
                    <a:pt x="134" y="0"/>
                  </a:lnTo>
                  <a:lnTo>
                    <a:pt x="168" y="0"/>
                  </a:lnTo>
                  <a:lnTo>
                    <a:pt x="242" y="0"/>
                  </a:lnTo>
                  <a:lnTo>
                    <a:pt x="234" y="10"/>
                  </a:lnTo>
                  <a:lnTo>
                    <a:pt x="63" y="18"/>
                  </a:lnTo>
                  <a:lnTo>
                    <a:pt x="2" y="16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 flipH="1">
              <a:off x="7708320" y="3876120"/>
              <a:ext cx="75600" cy="7560"/>
            </a:xfrm>
            <a:custGeom>
              <a:avLst/>
              <a:gdLst/>
              <a:ahLst/>
              <a:rect l="l" t="t" r="r" b="b"/>
              <a:pathLst>
                <a:path w="163" h="17">
                  <a:moveTo>
                    <a:pt x="0" y="10"/>
                  </a:moveTo>
                  <a:lnTo>
                    <a:pt x="80" y="2"/>
                  </a:lnTo>
                  <a:lnTo>
                    <a:pt x="146" y="0"/>
                  </a:lnTo>
                  <a:lnTo>
                    <a:pt x="163" y="17"/>
                  </a:lnTo>
                  <a:lnTo>
                    <a:pt x="32" y="12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 flipH="1">
              <a:off x="7059960" y="2685960"/>
              <a:ext cx="311760" cy="477720"/>
            </a:xfrm>
            <a:custGeom>
              <a:avLst/>
              <a:gdLst/>
              <a:ahLst/>
              <a:rect l="l" t="t" r="r" b="b"/>
              <a:pathLst>
                <a:path w="667" h="1022">
                  <a:moveTo>
                    <a:pt x="55" y="190"/>
                  </a:moveTo>
                  <a:lnTo>
                    <a:pt x="55" y="186"/>
                  </a:lnTo>
                  <a:lnTo>
                    <a:pt x="59" y="178"/>
                  </a:lnTo>
                  <a:lnTo>
                    <a:pt x="65" y="169"/>
                  </a:lnTo>
                  <a:lnTo>
                    <a:pt x="74" y="159"/>
                  </a:lnTo>
                  <a:lnTo>
                    <a:pt x="85" y="148"/>
                  </a:lnTo>
                  <a:lnTo>
                    <a:pt x="99" y="138"/>
                  </a:lnTo>
                  <a:lnTo>
                    <a:pt x="112" y="133"/>
                  </a:lnTo>
                  <a:lnTo>
                    <a:pt x="123" y="133"/>
                  </a:lnTo>
                  <a:lnTo>
                    <a:pt x="129" y="136"/>
                  </a:lnTo>
                  <a:lnTo>
                    <a:pt x="137" y="146"/>
                  </a:lnTo>
                  <a:lnTo>
                    <a:pt x="139" y="157"/>
                  </a:lnTo>
                  <a:lnTo>
                    <a:pt x="141" y="173"/>
                  </a:lnTo>
                  <a:lnTo>
                    <a:pt x="139" y="186"/>
                  </a:lnTo>
                  <a:lnTo>
                    <a:pt x="139" y="201"/>
                  </a:lnTo>
                  <a:lnTo>
                    <a:pt x="137" y="211"/>
                  </a:lnTo>
                  <a:lnTo>
                    <a:pt x="137" y="216"/>
                  </a:lnTo>
                  <a:lnTo>
                    <a:pt x="158" y="216"/>
                  </a:lnTo>
                  <a:lnTo>
                    <a:pt x="165" y="131"/>
                  </a:lnTo>
                  <a:lnTo>
                    <a:pt x="274" y="59"/>
                  </a:lnTo>
                  <a:lnTo>
                    <a:pt x="399" y="0"/>
                  </a:lnTo>
                  <a:lnTo>
                    <a:pt x="530" y="93"/>
                  </a:lnTo>
                  <a:lnTo>
                    <a:pt x="661" y="104"/>
                  </a:lnTo>
                  <a:lnTo>
                    <a:pt x="663" y="112"/>
                  </a:lnTo>
                  <a:lnTo>
                    <a:pt x="663" y="121"/>
                  </a:lnTo>
                  <a:lnTo>
                    <a:pt x="667" y="135"/>
                  </a:lnTo>
                  <a:lnTo>
                    <a:pt x="667" y="146"/>
                  </a:lnTo>
                  <a:lnTo>
                    <a:pt x="667" y="161"/>
                  </a:lnTo>
                  <a:lnTo>
                    <a:pt x="663" y="173"/>
                  </a:lnTo>
                  <a:lnTo>
                    <a:pt x="659" y="184"/>
                  </a:lnTo>
                  <a:lnTo>
                    <a:pt x="650" y="190"/>
                  </a:lnTo>
                  <a:lnTo>
                    <a:pt x="639" y="197"/>
                  </a:lnTo>
                  <a:lnTo>
                    <a:pt x="625" y="199"/>
                  </a:lnTo>
                  <a:lnTo>
                    <a:pt x="610" y="201"/>
                  </a:lnTo>
                  <a:lnTo>
                    <a:pt x="591" y="197"/>
                  </a:lnTo>
                  <a:lnTo>
                    <a:pt x="574" y="195"/>
                  </a:lnTo>
                  <a:lnTo>
                    <a:pt x="557" y="192"/>
                  </a:lnTo>
                  <a:lnTo>
                    <a:pt x="540" y="190"/>
                  </a:lnTo>
                  <a:lnTo>
                    <a:pt x="519" y="182"/>
                  </a:lnTo>
                  <a:lnTo>
                    <a:pt x="500" y="176"/>
                  </a:lnTo>
                  <a:lnTo>
                    <a:pt x="481" y="171"/>
                  </a:lnTo>
                  <a:lnTo>
                    <a:pt x="464" y="169"/>
                  </a:lnTo>
                  <a:lnTo>
                    <a:pt x="445" y="163"/>
                  </a:lnTo>
                  <a:lnTo>
                    <a:pt x="426" y="163"/>
                  </a:lnTo>
                  <a:lnTo>
                    <a:pt x="409" y="163"/>
                  </a:lnTo>
                  <a:lnTo>
                    <a:pt x="393" y="171"/>
                  </a:lnTo>
                  <a:lnTo>
                    <a:pt x="376" y="174"/>
                  </a:lnTo>
                  <a:lnTo>
                    <a:pt x="363" y="184"/>
                  </a:lnTo>
                  <a:lnTo>
                    <a:pt x="350" y="195"/>
                  </a:lnTo>
                  <a:lnTo>
                    <a:pt x="338" y="207"/>
                  </a:lnTo>
                  <a:lnTo>
                    <a:pt x="321" y="224"/>
                  </a:lnTo>
                  <a:lnTo>
                    <a:pt x="317" y="232"/>
                  </a:lnTo>
                  <a:lnTo>
                    <a:pt x="333" y="228"/>
                  </a:lnTo>
                  <a:lnTo>
                    <a:pt x="346" y="228"/>
                  </a:lnTo>
                  <a:lnTo>
                    <a:pt x="357" y="226"/>
                  </a:lnTo>
                  <a:lnTo>
                    <a:pt x="374" y="228"/>
                  </a:lnTo>
                  <a:lnTo>
                    <a:pt x="391" y="232"/>
                  </a:lnTo>
                  <a:lnTo>
                    <a:pt x="409" y="239"/>
                  </a:lnTo>
                  <a:lnTo>
                    <a:pt x="424" y="247"/>
                  </a:lnTo>
                  <a:lnTo>
                    <a:pt x="441" y="260"/>
                  </a:lnTo>
                  <a:lnTo>
                    <a:pt x="456" y="273"/>
                  </a:lnTo>
                  <a:lnTo>
                    <a:pt x="471" y="289"/>
                  </a:lnTo>
                  <a:lnTo>
                    <a:pt x="481" y="300"/>
                  </a:lnTo>
                  <a:lnTo>
                    <a:pt x="490" y="313"/>
                  </a:lnTo>
                  <a:lnTo>
                    <a:pt x="496" y="321"/>
                  </a:lnTo>
                  <a:lnTo>
                    <a:pt x="500" y="325"/>
                  </a:lnTo>
                  <a:lnTo>
                    <a:pt x="523" y="338"/>
                  </a:lnTo>
                  <a:lnTo>
                    <a:pt x="519" y="340"/>
                  </a:lnTo>
                  <a:lnTo>
                    <a:pt x="511" y="355"/>
                  </a:lnTo>
                  <a:lnTo>
                    <a:pt x="505" y="365"/>
                  </a:lnTo>
                  <a:lnTo>
                    <a:pt x="500" y="380"/>
                  </a:lnTo>
                  <a:lnTo>
                    <a:pt x="496" y="387"/>
                  </a:lnTo>
                  <a:lnTo>
                    <a:pt x="494" y="397"/>
                  </a:lnTo>
                  <a:lnTo>
                    <a:pt x="492" y="408"/>
                  </a:lnTo>
                  <a:lnTo>
                    <a:pt x="490" y="422"/>
                  </a:lnTo>
                  <a:lnTo>
                    <a:pt x="486" y="431"/>
                  </a:lnTo>
                  <a:lnTo>
                    <a:pt x="485" y="444"/>
                  </a:lnTo>
                  <a:lnTo>
                    <a:pt x="485" y="458"/>
                  </a:lnTo>
                  <a:lnTo>
                    <a:pt x="485" y="473"/>
                  </a:lnTo>
                  <a:lnTo>
                    <a:pt x="485" y="486"/>
                  </a:lnTo>
                  <a:lnTo>
                    <a:pt x="485" y="501"/>
                  </a:lnTo>
                  <a:lnTo>
                    <a:pt x="486" y="517"/>
                  </a:lnTo>
                  <a:lnTo>
                    <a:pt x="488" y="532"/>
                  </a:lnTo>
                  <a:lnTo>
                    <a:pt x="488" y="545"/>
                  </a:lnTo>
                  <a:lnTo>
                    <a:pt x="488" y="559"/>
                  </a:lnTo>
                  <a:lnTo>
                    <a:pt x="490" y="568"/>
                  </a:lnTo>
                  <a:lnTo>
                    <a:pt x="492" y="579"/>
                  </a:lnTo>
                  <a:lnTo>
                    <a:pt x="494" y="595"/>
                  </a:lnTo>
                  <a:lnTo>
                    <a:pt x="496" y="600"/>
                  </a:lnTo>
                  <a:lnTo>
                    <a:pt x="409" y="604"/>
                  </a:lnTo>
                  <a:lnTo>
                    <a:pt x="433" y="621"/>
                  </a:lnTo>
                  <a:lnTo>
                    <a:pt x="433" y="669"/>
                  </a:lnTo>
                  <a:lnTo>
                    <a:pt x="405" y="680"/>
                  </a:lnTo>
                  <a:lnTo>
                    <a:pt x="371" y="655"/>
                  </a:lnTo>
                  <a:lnTo>
                    <a:pt x="274" y="655"/>
                  </a:lnTo>
                  <a:lnTo>
                    <a:pt x="274" y="657"/>
                  </a:lnTo>
                  <a:lnTo>
                    <a:pt x="277" y="665"/>
                  </a:lnTo>
                  <a:lnTo>
                    <a:pt x="281" y="676"/>
                  </a:lnTo>
                  <a:lnTo>
                    <a:pt x="289" y="693"/>
                  </a:lnTo>
                  <a:lnTo>
                    <a:pt x="295" y="711"/>
                  </a:lnTo>
                  <a:lnTo>
                    <a:pt x="306" y="728"/>
                  </a:lnTo>
                  <a:lnTo>
                    <a:pt x="315" y="745"/>
                  </a:lnTo>
                  <a:lnTo>
                    <a:pt x="329" y="764"/>
                  </a:lnTo>
                  <a:lnTo>
                    <a:pt x="340" y="775"/>
                  </a:lnTo>
                  <a:lnTo>
                    <a:pt x="352" y="787"/>
                  </a:lnTo>
                  <a:lnTo>
                    <a:pt x="363" y="794"/>
                  </a:lnTo>
                  <a:lnTo>
                    <a:pt x="374" y="802"/>
                  </a:lnTo>
                  <a:lnTo>
                    <a:pt x="391" y="809"/>
                  </a:lnTo>
                  <a:lnTo>
                    <a:pt x="399" y="811"/>
                  </a:lnTo>
                  <a:lnTo>
                    <a:pt x="397" y="813"/>
                  </a:lnTo>
                  <a:lnTo>
                    <a:pt x="390" y="819"/>
                  </a:lnTo>
                  <a:lnTo>
                    <a:pt x="382" y="823"/>
                  </a:lnTo>
                  <a:lnTo>
                    <a:pt x="376" y="827"/>
                  </a:lnTo>
                  <a:lnTo>
                    <a:pt x="369" y="828"/>
                  </a:lnTo>
                  <a:lnTo>
                    <a:pt x="359" y="832"/>
                  </a:lnTo>
                  <a:lnTo>
                    <a:pt x="346" y="832"/>
                  </a:lnTo>
                  <a:lnTo>
                    <a:pt x="331" y="832"/>
                  </a:lnTo>
                  <a:lnTo>
                    <a:pt x="315" y="832"/>
                  </a:lnTo>
                  <a:lnTo>
                    <a:pt x="304" y="834"/>
                  </a:lnTo>
                  <a:lnTo>
                    <a:pt x="289" y="834"/>
                  </a:lnTo>
                  <a:lnTo>
                    <a:pt x="279" y="836"/>
                  </a:lnTo>
                  <a:lnTo>
                    <a:pt x="270" y="842"/>
                  </a:lnTo>
                  <a:lnTo>
                    <a:pt x="268" y="849"/>
                  </a:lnTo>
                  <a:lnTo>
                    <a:pt x="266" y="857"/>
                  </a:lnTo>
                  <a:lnTo>
                    <a:pt x="268" y="866"/>
                  </a:lnTo>
                  <a:lnTo>
                    <a:pt x="272" y="878"/>
                  </a:lnTo>
                  <a:lnTo>
                    <a:pt x="279" y="891"/>
                  </a:lnTo>
                  <a:lnTo>
                    <a:pt x="285" y="901"/>
                  </a:lnTo>
                  <a:lnTo>
                    <a:pt x="291" y="910"/>
                  </a:lnTo>
                  <a:lnTo>
                    <a:pt x="293" y="916"/>
                  </a:lnTo>
                  <a:lnTo>
                    <a:pt x="296" y="920"/>
                  </a:lnTo>
                  <a:lnTo>
                    <a:pt x="312" y="937"/>
                  </a:lnTo>
                  <a:lnTo>
                    <a:pt x="285" y="969"/>
                  </a:lnTo>
                  <a:lnTo>
                    <a:pt x="281" y="967"/>
                  </a:lnTo>
                  <a:lnTo>
                    <a:pt x="277" y="965"/>
                  </a:lnTo>
                  <a:lnTo>
                    <a:pt x="268" y="962"/>
                  </a:lnTo>
                  <a:lnTo>
                    <a:pt x="258" y="960"/>
                  </a:lnTo>
                  <a:lnTo>
                    <a:pt x="245" y="956"/>
                  </a:lnTo>
                  <a:lnTo>
                    <a:pt x="234" y="956"/>
                  </a:lnTo>
                  <a:lnTo>
                    <a:pt x="222" y="958"/>
                  </a:lnTo>
                  <a:lnTo>
                    <a:pt x="211" y="963"/>
                  </a:lnTo>
                  <a:lnTo>
                    <a:pt x="199" y="967"/>
                  </a:lnTo>
                  <a:lnTo>
                    <a:pt x="188" y="977"/>
                  </a:lnTo>
                  <a:lnTo>
                    <a:pt x="179" y="984"/>
                  </a:lnTo>
                  <a:lnTo>
                    <a:pt x="173" y="996"/>
                  </a:lnTo>
                  <a:lnTo>
                    <a:pt x="161" y="1013"/>
                  </a:lnTo>
                  <a:lnTo>
                    <a:pt x="160" y="1022"/>
                  </a:lnTo>
                  <a:lnTo>
                    <a:pt x="154" y="1019"/>
                  </a:lnTo>
                  <a:lnTo>
                    <a:pt x="144" y="1009"/>
                  </a:lnTo>
                  <a:lnTo>
                    <a:pt x="127" y="994"/>
                  </a:lnTo>
                  <a:lnTo>
                    <a:pt x="110" y="979"/>
                  </a:lnTo>
                  <a:lnTo>
                    <a:pt x="99" y="967"/>
                  </a:lnTo>
                  <a:lnTo>
                    <a:pt x="89" y="956"/>
                  </a:lnTo>
                  <a:lnTo>
                    <a:pt x="78" y="944"/>
                  </a:lnTo>
                  <a:lnTo>
                    <a:pt x="68" y="933"/>
                  </a:lnTo>
                  <a:lnTo>
                    <a:pt x="57" y="920"/>
                  </a:lnTo>
                  <a:lnTo>
                    <a:pt x="47" y="908"/>
                  </a:lnTo>
                  <a:lnTo>
                    <a:pt x="38" y="897"/>
                  </a:lnTo>
                  <a:lnTo>
                    <a:pt x="32" y="886"/>
                  </a:lnTo>
                  <a:lnTo>
                    <a:pt x="23" y="872"/>
                  </a:lnTo>
                  <a:lnTo>
                    <a:pt x="17" y="859"/>
                  </a:lnTo>
                  <a:lnTo>
                    <a:pt x="11" y="846"/>
                  </a:lnTo>
                  <a:lnTo>
                    <a:pt x="9" y="834"/>
                  </a:lnTo>
                  <a:lnTo>
                    <a:pt x="4" y="823"/>
                  </a:lnTo>
                  <a:lnTo>
                    <a:pt x="2" y="811"/>
                  </a:lnTo>
                  <a:lnTo>
                    <a:pt x="2" y="802"/>
                  </a:lnTo>
                  <a:lnTo>
                    <a:pt x="2" y="794"/>
                  </a:lnTo>
                  <a:lnTo>
                    <a:pt x="0" y="775"/>
                  </a:lnTo>
                  <a:lnTo>
                    <a:pt x="2" y="764"/>
                  </a:lnTo>
                  <a:lnTo>
                    <a:pt x="2" y="756"/>
                  </a:lnTo>
                  <a:lnTo>
                    <a:pt x="4" y="754"/>
                  </a:lnTo>
                  <a:lnTo>
                    <a:pt x="4" y="752"/>
                  </a:lnTo>
                  <a:lnTo>
                    <a:pt x="9" y="747"/>
                  </a:lnTo>
                  <a:lnTo>
                    <a:pt x="15" y="739"/>
                  </a:lnTo>
                  <a:lnTo>
                    <a:pt x="26" y="728"/>
                  </a:lnTo>
                  <a:lnTo>
                    <a:pt x="38" y="711"/>
                  </a:lnTo>
                  <a:lnTo>
                    <a:pt x="49" y="693"/>
                  </a:lnTo>
                  <a:lnTo>
                    <a:pt x="55" y="682"/>
                  </a:lnTo>
                  <a:lnTo>
                    <a:pt x="61" y="671"/>
                  </a:lnTo>
                  <a:lnTo>
                    <a:pt x="66" y="657"/>
                  </a:lnTo>
                  <a:lnTo>
                    <a:pt x="72" y="646"/>
                  </a:lnTo>
                  <a:lnTo>
                    <a:pt x="74" y="629"/>
                  </a:lnTo>
                  <a:lnTo>
                    <a:pt x="78" y="614"/>
                  </a:lnTo>
                  <a:lnTo>
                    <a:pt x="82" y="597"/>
                  </a:lnTo>
                  <a:lnTo>
                    <a:pt x="85" y="581"/>
                  </a:lnTo>
                  <a:lnTo>
                    <a:pt x="87" y="564"/>
                  </a:lnTo>
                  <a:lnTo>
                    <a:pt x="89" y="547"/>
                  </a:lnTo>
                  <a:lnTo>
                    <a:pt x="91" y="530"/>
                  </a:lnTo>
                  <a:lnTo>
                    <a:pt x="95" y="517"/>
                  </a:lnTo>
                  <a:lnTo>
                    <a:pt x="95" y="500"/>
                  </a:lnTo>
                  <a:lnTo>
                    <a:pt x="97" y="486"/>
                  </a:lnTo>
                  <a:lnTo>
                    <a:pt x="99" y="473"/>
                  </a:lnTo>
                  <a:lnTo>
                    <a:pt x="101" y="463"/>
                  </a:lnTo>
                  <a:lnTo>
                    <a:pt x="101" y="448"/>
                  </a:lnTo>
                  <a:lnTo>
                    <a:pt x="103" y="444"/>
                  </a:lnTo>
                  <a:lnTo>
                    <a:pt x="123" y="359"/>
                  </a:lnTo>
                  <a:lnTo>
                    <a:pt x="118" y="355"/>
                  </a:lnTo>
                  <a:lnTo>
                    <a:pt x="108" y="349"/>
                  </a:lnTo>
                  <a:lnTo>
                    <a:pt x="99" y="340"/>
                  </a:lnTo>
                  <a:lnTo>
                    <a:pt x="95" y="330"/>
                  </a:lnTo>
                  <a:lnTo>
                    <a:pt x="97" y="315"/>
                  </a:lnTo>
                  <a:lnTo>
                    <a:pt x="106" y="300"/>
                  </a:lnTo>
                  <a:lnTo>
                    <a:pt x="114" y="283"/>
                  </a:lnTo>
                  <a:lnTo>
                    <a:pt x="120" y="270"/>
                  </a:lnTo>
                  <a:lnTo>
                    <a:pt x="114" y="260"/>
                  </a:lnTo>
                  <a:lnTo>
                    <a:pt x="103" y="252"/>
                  </a:lnTo>
                  <a:lnTo>
                    <a:pt x="87" y="243"/>
                  </a:lnTo>
                  <a:lnTo>
                    <a:pt x="74" y="233"/>
                  </a:lnTo>
                  <a:lnTo>
                    <a:pt x="65" y="218"/>
                  </a:lnTo>
                  <a:lnTo>
                    <a:pt x="59" y="205"/>
                  </a:lnTo>
                  <a:lnTo>
                    <a:pt x="55" y="193"/>
                  </a:lnTo>
                  <a:lnTo>
                    <a:pt x="55" y="190"/>
                  </a:lnTo>
                  <a:lnTo>
                    <a:pt x="55" y="190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 flipH="1">
              <a:off x="7067520" y="2862360"/>
              <a:ext cx="57960" cy="43920"/>
            </a:xfrm>
            <a:custGeom>
              <a:avLst/>
              <a:gdLst/>
              <a:ahLst/>
              <a:rect l="l" t="t" r="r" b="b"/>
              <a:pathLst>
                <a:path w="126" h="95">
                  <a:moveTo>
                    <a:pt x="10" y="28"/>
                  </a:moveTo>
                  <a:lnTo>
                    <a:pt x="16" y="25"/>
                  </a:lnTo>
                  <a:lnTo>
                    <a:pt x="33" y="15"/>
                  </a:lnTo>
                  <a:lnTo>
                    <a:pt x="42" y="9"/>
                  </a:lnTo>
                  <a:lnTo>
                    <a:pt x="54" y="6"/>
                  </a:lnTo>
                  <a:lnTo>
                    <a:pt x="65" y="4"/>
                  </a:lnTo>
                  <a:lnTo>
                    <a:pt x="78" y="4"/>
                  </a:lnTo>
                  <a:lnTo>
                    <a:pt x="88" y="0"/>
                  </a:lnTo>
                  <a:lnTo>
                    <a:pt x="97" y="0"/>
                  </a:lnTo>
                  <a:lnTo>
                    <a:pt x="105" y="2"/>
                  </a:lnTo>
                  <a:lnTo>
                    <a:pt x="113" y="4"/>
                  </a:lnTo>
                  <a:lnTo>
                    <a:pt x="122" y="6"/>
                  </a:lnTo>
                  <a:lnTo>
                    <a:pt x="126" y="9"/>
                  </a:lnTo>
                  <a:lnTo>
                    <a:pt x="120" y="9"/>
                  </a:lnTo>
                  <a:lnTo>
                    <a:pt x="111" y="17"/>
                  </a:lnTo>
                  <a:lnTo>
                    <a:pt x="101" y="25"/>
                  </a:lnTo>
                  <a:lnTo>
                    <a:pt x="97" y="38"/>
                  </a:lnTo>
                  <a:lnTo>
                    <a:pt x="101" y="51"/>
                  </a:lnTo>
                  <a:lnTo>
                    <a:pt x="111" y="65"/>
                  </a:lnTo>
                  <a:lnTo>
                    <a:pt x="120" y="74"/>
                  </a:lnTo>
                  <a:lnTo>
                    <a:pt x="126" y="80"/>
                  </a:lnTo>
                  <a:lnTo>
                    <a:pt x="122" y="82"/>
                  </a:lnTo>
                  <a:lnTo>
                    <a:pt x="113" y="87"/>
                  </a:lnTo>
                  <a:lnTo>
                    <a:pt x="105" y="89"/>
                  </a:lnTo>
                  <a:lnTo>
                    <a:pt x="97" y="91"/>
                  </a:lnTo>
                  <a:lnTo>
                    <a:pt x="88" y="93"/>
                  </a:lnTo>
                  <a:lnTo>
                    <a:pt x="78" y="95"/>
                  </a:lnTo>
                  <a:lnTo>
                    <a:pt x="63" y="91"/>
                  </a:lnTo>
                  <a:lnTo>
                    <a:pt x="52" y="89"/>
                  </a:lnTo>
                  <a:lnTo>
                    <a:pt x="39" y="85"/>
                  </a:lnTo>
                  <a:lnTo>
                    <a:pt x="27" y="82"/>
                  </a:lnTo>
                  <a:lnTo>
                    <a:pt x="16" y="76"/>
                  </a:lnTo>
                  <a:lnTo>
                    <a:pt x="8" y="74"/>
                  </a:lnTo>
                  <a:lnTo>
                    <a:pt x="0" y="72"/>
                  </a:lnTo>
                  <a:lnTo>
                    <a:pt x="10" y="28"/>
                  </a:lnTo>
                  <a:lnTo>
                    <a:pt x="10" y="28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 flipH="1">
              <a:off x="7141680" y="3003840"/>
              <a:ext cx="86760" cy="37440"/>
            </a:xfrm>
            <a:custGeom>
              <a:avLst/>
              <a:gdLst/>
              <a:ahLst/>
              <a:rect l="l" t="t" r="r" b="b"/>
              <a:pathLst>
                <a:path w="184" h="80">
                  <a:moveTo>
                    <a:pt x="0" y="0"/>
                  </a:moveTo>
                  <a:lnTo>
                    <a:pt x="70" y="10"/>
                  </a:lnTo>
                  <a:lnTo>
                    <a:pt x="103" y="33"/>
                  </a:lnTo>
                  <a:lnTo>
                    <a:pt x="184" y="52"/>
                  </a:lnTo>
                  <a:lnTo>
                    <a:pt x="104" y="80"/>
                  </a:lnTo>
                  <a:lnTo>
                    <a:pt x="99" y="78"/>
                  </a:lnTo>
                  <a:lnTo>
                    <a:pt x="85" y="74"/>
                  </a:lnTo>
                  <a:lnTo>
                    <a:pt x="66" y="67"/>
                  </a:lnTo>
                  <a:lnTo>
                    <a:pt x="47" y="55"/>
                  </a:lnTo>
                  <a:lnTo>
                    <a:pt x="28" y="36"/>
                  </a:lnTo>
                  <a:lnTo>
                    <a:pt x="15" y="19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 flipH="1">
              <a:off x="7011720" y="2581920"/>
              <a:ext cx="328680" cy="248400"/>
            </a:xfrm>
            <a:custGeom>
              <a:avLst/>
              <a:gdLst/>
              <a:ahLst/>
              <a:rect l="l" t="t" r="r" b="b"/>
              <a:pathLst>
                <a:path w="705" h="532">
                  <a:moveTo>
                    <a:pt x="338" y="263"/>
                  </a:moveTo>
                  <a:lnTo>
                    <a:pt x="340" y="264"/>
                  </a:lnTo>
                  <a:lnTo>
                    <a:pt x="349" y="274"/>
                  </a:lnTo>
                  <a:lnTo>
                    <a:pt x="361" y="285"/>
                  </a:lnTo>
                  <a:lnTo>
                    <a:pt x="380" y="302"/>
                  </a:lnTo>
                  <a:lnTo>
                    <a:pt x="389" y="308"/>
                  </a:lnTo>
                  <a:lnTo>
                    <a:pt x="401" y="318"/>
                  </a:lnTo>
                  <a:lnTo>
                    <a:pt x="412" y="323"/>
                  </a:lnTo>
                  <a:lnTo>
                    <a:pt x="423" y="333"/>
                  </a:lnTo>
                  <a:lnTo>
                    <a:pt x="435" y="340"/>
                  </a:lnTo>
                  <a:lnTo>
                    <a:pt x="448" y="348"/>
                  </a:lnTo>
                  <a:lnTo>
                    <a:pt x="461" y="354"/>
                  </a:lnTo>
                  <a:lnTo>
                    <a:pt x="477" y="359"/>
                  </a:lnTo>
                  <a:lnTo>
                    <a:pt x="488" y="361"/>
                  </a:lnTo>
                  <a:lnTo>
                    <a:pt x="501" y="365"/>
                  </a:lnTo>
                  <a:lnTo>
                    <a:pt x="515" y="365"/>
                  </a:lnTo>
                  <a:lnTo>
                    <a:pt x="528" y="367"/>
                  </a:lnTo>
                  <a:lnTo>
                    <a:pt x="539" y="365"/>
                  </a:lnTo>
                  <a:lnTo>
                    <a:pt x="553" y="365"/>
                  </a:lnTo>
                  <a:lnTo>
                    <a:pt x="564" y="365"/>
                  </a:lnTo>
                  <a:lnTo>
                    <a:pt x="575" y="365"/>
                  </a:lnTo>
                  <a:lnTo>
                    <a:pt x="593" y="359"/>
                  </a:lnTo>
                  <a:lnTo>
                    <a:pt x="610" y="356"/>
                  </a:lnTo>
                  <a:lnTo>
                    <a:pt x="619" y="354"/>
                  </a:lnTo>
                  <a:lnTo>
                    <a:pt x="623" y="354"/>
                  </a:lnTo>
                  <a:lnTo>
                    <a:pt x="636" y="532"/>
                  </a:lnTo>
                  <a:lnTo>
                    <a:pt x="636" y="527"/>
                  </a:lnTo>
                  <a:lnTo>
                    <a:pt x="642" y="517"/>
                  </a:lnTo>
                  <a:lnTo>
                    <a:pt x="648" y="500"/>
                  </a:lnTo>
                  <a:lnTo>
                    <a:pt x="659" y="483"/>
                  </a:lnTo>
                  <a:lnTo>
                    <a:pt x="661" y="472"/>
                  </a:lnTo>
                  <a:lnTo>
                    <a:pt x="669" y="460"/>
                  </a:lnTo>
                  <a:lnTo>
                    <a:pt x="670" y="449"/>
                  </a:lnTo>
                  <a:lnTo>
                    <a:pt x="676" y="437"/>
                  </a:lnTo>
                  <a:lnTo>
                    <a:pt x="686" y="416"/>
                  </a:lnTo>
                  <a:lnTo>
                    <a:pt x="695" y="399"/>
                  </a:lnTo>
                  <a:lnTo>
                    <a:pt x="697" y="380"/>
                  </a:lnTo>
                  <a:lnTo>
                    <a:pt x="703" y="363"/>
                  </a:lnTo>
                  <a:lnTo>
                    <a:pt x="703" y="344"/>
                  </a:lnTo>
                  <a:lnTo>
                    <a:pt x="705" y="327"/>
                  </a:lnTo>
                  <a:lnTo>
                    <a:pt x="703" y="308"/>
                  </a:lnTo>
                  <a:lnTo>
                    <a:pt x="703" y="291"/>
                  </a:lnTo>
                  <a:lnTo>
                    <a:pt x="695" y="274"/>
                  </a:lnTo>
                  <a:lnTo>
                    <a:pt x="693" y="263"/>
                  </a:lnTo>
                  <a:lnTo>
                    <a:pt x="684" y="249"/>
                  </a:lnTo>
                  <a:lnTo>
                    <a:pt x="674" y="242"/>
                  </a:lnTo>
                  <a:lnTo>
                    <a:pt x="665" y="236"/>
                  </a:lnTo>
                  <a:lnTo>
                    <a:pt x="655" y="232"/>
                  </a:lnTo>
                  <a:lnTo>
                    <a:pt x="640" y="228"/>
                  </a:lnTo>
                  <a:lnTo>
                    <a:pt x="632" y="228"/>
                  </a:lnTo>
                  <a:lnTo>
                    <a:pt x="632" y="224"/>
                  </a:lnTo>
                  <a:lnTo>
                    <a:pt x="629" y="217"/>
                  </a:lnTo>
                  <a:lnTo>
                    <a:pt x="623" y="205"/>
                  </a:lnTo>
                  <a:lnTo>
                    <a:pt x="619" y="194"/>
                  </a:lnTo>
                  <a:lnTo>
                    <a:pt x="612" y="177"/>
                  </a:lnTo>
                  <a:lnTo>
                    <a:pt x="604" y="162"/>
                  </a:lnTo>
                  <a:lnTo>
                    <a:pt x="596" y="145"/>
                  </a:lnTo>
                  <a:lnTo>
                    <a:pt x="589" y="131"/>
                  </a:lnTo>
                  <a:lnTo>
                    <a:pt x="575" y="114"/>
                  </a:lnTo>
                  <a:lnTo>
                    <a:pt x="564" y="99"/>
                  </a:lnTo>
                  <a:lnTo>
                    <a:pt x="551" y="84"/>
                  </a:lnTo>
                  <a:lnTo>
                    <a:pt x="536" y="70"/>
                  </a:lnTo>
                  <a:lnTo>
                    <a:pt x="517" y="57"/>
                  </a:lnTo>
                  <a:lnTo>
                    <a:pt x="499" y="46"/>
                  </a:lnTo>
                  <a:lnTo>
                    <a:pt x="488" y="40"/>
                  </a:lnTo>
                  <a:lnTo>
                    <a:pt x="479" y="34"/>
                  </a:lnTo>
                  <a:lnTo>
                    <a:pt x="467" y="31"/>
                  </a:lnTo>
                  <a:lnTo>
                    <a:pt x="458" y="29"/>
                  </a:lnTo>
                  <a:lnTo>
                    <a:pt x="444" y="23"/>
                  </a:lnTo>
                  <a:lnTo>
                    <a:pt x="431" y="19"/>
                  </a:lnTo>
                  <a:lnTo>
                    <a:pt x="418" y="15"/>
                  </a:lnTo>
                  <a:lnTo>
                    <a:pt x="406" y="15"/>
                  </a:lnTo>
                  <a:lnTo>
                    <a:pt x="393" y="12"/>
                  </a:lnTo>
                  <a:lnTo>
                    <a:pt x="380" y="10"/>
                  </a:lnTo>
                  <a:lnTo>
                    <a:pt x="368" y="10"/>
                  </a:lnTo>
                  <a:lnTo>
                    <a:pt x="357" y="10"/>
                  </a:lnTo>
                  <a:lnTo>
                    <a:pt x="344" y="8"/>
                  </a:lnTo>
                  <a:lnTo>
                    <a:pt x="330" y="6"/>
                  </a:lnTo>
                  <a:lnTo>
                    <a:pt x="319" y="6"/>
                  </a:lnTo>
                  <a:lnTo>
                    <a:pt x="307" y="6"/>
                  </a:lnTo>
                  <a:lnTo>
                    <a:pt x="287" y="6"/>
                  </a:lnTo>
                  <a:lnTo>
                    <a:pt x="269" y="6"/>
                  </a:lnTo>
                  <a:lnTo>
                    <a:pt x="252" y="2"/>
                  </a:lnTo>
                  <a:lnTo>
                    <a:pt x="239" y="2"/>
                  </a:lnTo>
                  <a:lnTo>
                    <a:pt x="228" y="0"/>
                  </a:lnTo>
                  <a:lnTo>
                    <a:pt x="220" y="0"/>
                  </a:lnTo>
                  <a:lnTo>
                    <a:pt x="203" y="4"/>
                  </a:lnTo>
                  <a:lnTo>
                    <a:pt x="186" y="13"/>
                  </a:lnTo>
                  <a:lnTo>
                    <a:pt x="176" y="19"/>
                  </a:lnTo>
                  <a:lnTo>
                    <a:pt x="167" y="27"/>
                  </a:lnTo>
                  <a:lnTo>
                    <a:pt x="155" y="34"/>
                  </a:lnTo>
                  <a:lnTo>
                    <a:pt x="148" y="44"/>
                  </a:lnTo>
                  <a:lnTo>
                    <a:pt x="131" y="57"/>
                  </a:lnTo>
                  <a:lnTo>
                    <a:pt x="127" y="65"/>
                  </a:lnTo>
                  <a:lnTo>
                    <a:pt x="119" y="63"/>
                  </a:lnTo>
                  <a:lnTo>
                    <a:pt x="104" y="61"/>
                  </a:lnTo>
                  <a:lnTo>
                    <a:pt x="93" y="61"/>
                  </a:lnTo>
                  <a:lnTo>
                    <a:pt x="81" y="63"/>
                  </a:lnTo>
                  <a:lnTo>
                    <a:pt x="70" y="67"/>
                  </a:lnTo>
                  <a:lnTo>
                    <a:pt x="60" y="74"/>
                  </a:lnTo>
                  <a:lnTo>
                    <a:pt x="49" y="82"/>
                  </a:lnTo>
                  <a:lnTo>
                    <a:pt x="38" y="93"/>
                  </a:lnTo>
                  <a:lnTo>
                    <a:pt x="28" y="107"/>
                  </a:lnTo>
                  <a:lnTo>
                    <a:pt x="22" y="124"/>
                  </a:lnTo>
                  <a:lnTo>
                    <a:pt x="17" y="131"/>
                  </a:lnTo>
                  <a:lnTo>
                    <a:pt x="15" y="141"/>
                  </a:lnTo>
                  <a:lnTo>
                    <a:pt x="11" y="150"/>
                  </a:lnTo>
                  <a:lnTo>
                    <a:pt x="9" y="162"/>
                  </a:lnTo>
                  <a:lnTo>
                    <a:pt x="5" y="171"/>
                  </a:lnTo>
                  <a:lnTo>
                    <a:pt x="3" y="183"/>
                  </a:lnTo>
                  <a:lnTo>
                    <a:pt x="3" y="194"/>
                  </a:lnTo>
                  <a:lnTo>
                    <a:pt x="3" y="205"/>
                  </a:lnTo>
                  <a:lnTo>
                    <a:pt x="1" y="215"/>
                  </a:lnTo>
                  <a:lnTo>
                    <a:pt x="0" y="226"/>
                  </a:lnTo>
                  <a:lnTo>
                    <a:pt x="0" y="236"/>
                  </a:lnTo>
                  <a:lnTo>
                    <a:pt x="0" y="247"/>
                  </a:lnTo>
                  <a:lnTo>
                    <a:pt x="0" y="257"/>
                  </a:lnTo>
                  <a:lnTo>
                    <a:pt x="1" y="268"/>
                  </a:lnTo>
                  <a:lnTo>
                    <a:pt x="1" y="278"/>
                  </a:lnTo>
                  <a:lnTo>
                    <a:pt x="3" y="289"/>
                  </a:lnTo>
                  <a:lnTo>
                    <a:pt x="3" y="304"/>
                  </a:lnTo>
                  <a:lnTo>
                    <a:pt x="5" y="318"/>
                  </a:lnTo>
                  <a:lnTo>
                    <a:pt x="7" y="327"/>
                  </a:lnTo>
                  <a:lnTo>
                    <a:pt x="9" y="331"/>
                  </a:lnTo>
                  <a:lnTo>
                    <a:pt x="13" y="327"/>
                  </a:lnTo>
                  <a:lnTo>
                    <a:pt x="24" y="320"/>
                  </a:lnTo>
                  <a:lnTo>
                    <a:pt x="39" y="314"/>
                  </a:lnTo>
                  <a:lnTo>
                    <a:pt x="55" y="316"/>
                  </a:lnTo>
                  <a:lnTo>
                    <a:pt x="70" y="325"/>
                  </a:lnTo>
                  <a:lnTo>
                    <a:pt x="83" y="340"/>
                  </a:lnTo>
                  <a:lnTo>
                    <a:pt x="91" y="354"/>
                  </a:lnTo>
                  <a:lnTo>
                    <a:pt x="95" y="361"/>
                  </a:lnTo>
                  <a:lnTo>
                    <a:pt x="184" y="373"/>
                  </a:lnTo>
                  <a:lnTo>
                    <a:pt x="184" y="365"/>
                  </a:lnTo>
                  <a:lnTo>
                    <a:pt x="190" y="354"/>
                  </a:lnTo>
                  <a:lnTo>
                    <a:pt x="195" y="342"/>
                  </a:lnTo>
                  <a:lnTo>
                    <a:pt x="207" y="337"/>
                  </a:lnTo>
                  <a:lnTo>
                    <a:pt x="220" y="335"/>
                  </a:lnTo>
                  <a:lnTo>
                    <a:pt x="237" y="340"/>
                  </a:lnTo>
                  <a:lnTo>
                    <a:pt x="245" y="340"/>
                  </a:lnTo>
                  <a:lnTo>
                    <a:pt x="254" y="340"/>
                  </a:lnTo>
                  <a:lnTo>
                    <a:pt x="266" y="339"/>
                  </a:lnTo>
                  <a:lnTo>
                    <a:pt x="277" y="337"/>
                  </a:lnTo>
                  <a:lnTo>
                    <a:pt x="287" y="327"/>
                  </a:lnTo>
                  <a:lnTo>
                    <a:pt x="296" y="318"/>
                  </a:lnTo>
                  <a:lnTo>
                    <a:pt x="306" y="304"/>
                  </a:lnTo>
                  <a:lnTo>
                    <a:pt x="317" y="293"/>
                  </a:lnTo>
                  <a:lnTo>
                    <a:pt x="323" y="280"/>
                  </a:lnTo>
                  <a:lnTo>
                    <a:pt x="330" y="270"/>
                  </a:lnTo>
                  <a:lnTo>
                    <a:pt x="334" y="263"/>
                  </a:lnTo>
                  <a:lnTo>
                    <a:pt x="338" y="263"/>
                  </a:lnTo>
                  <a:lnTo>
                    <a:pt x="338" y="263"/>
                  </a:lnTo>
                  <a:close/>
                </a:path>
              </a:pathLst>
            </a:custGeom>
            <a:solidFill>
              <a:srgbClr val="7568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 flipH="1">
              <a:off x="7720920" y="3525480"/>
              <a:ext cx="879480" cy="290520"/>
            </a:xfrm>
            <a:custGeom>
              <a:avLst/>
              <a:gdLst/>
              <a:ahLst/>
              <a:rect l="l" t="t" r="r" b="b"/>
              <a:pathLst>
                <a:path w="1882" h="622">
                  <a:moveTo>
                    <a:pt x="55" y="156"/>
                  </a:moveTo>
                  <a:lnTo>
                    <a:pt x="57" y="156"/>
                  </a:lnTo>
                  <a:lnTo>
                    <a:pt x="65" y="158"/>
                  </a:lnTo>
                  <a:lnTo>
                    <a:pt x="71" y="158"/>
                  </a:lnTo>
                  <a:lnTo>
                    <a:pt x="78" y="158"/>
                  </a:lnTo>
                  <a:lnTo>
                    <a:pt x="86" y="160"/>
                  </a:lnTo>
                  <a:lnTo>
                    <a:pt x="97" y="162"/>
                  </a:lnTo>
                  <a:lnTo>
                    <a:pt x="107" y="162"/>
                  </a:lnTo>
                  <a:lnTo>
                    <a:pt x="120" y="162"/>
                  </a:lnTo>
                  <a:lnTo>
                    <a:pt x="133" y="162"/>
                  </a:lnTo>
                  <a:lnTo>
                    <a:pt x="150" y="162"/>
                  </a:lnTo>
                  <a:lnTo>
                    <a:pt x="166" y="160"/>
                  </a:lnTo>
                  <a:lnTo>
                    <a:pt x="185" y="160"/>
                  </a:lnTo>
                  <a:lnTo>
                    <a:pt x="204" y="158"/>
                  </a:lnTo>
                  <a:lnTo>
                    <a:pt x="226" y="156"/>
                  </a:lnTo>
                  <a:lnTo>
                    <a:pt x="247" y="152"/>
                  </a:lnTo>
                  <a:lnTo>
                    <a:pt x="270" y="148"/>
                  </a:lnTo>
                  <a:lnTo>
                    <a:pt x="295" y="143"/>
                  </a:lnTo>
                  <a:lnTo>
                    <a:pt x="321" y="139"/>
                  </a:lnTo>
                  <a:lnTo>
                    <a:pt x="344" y="133"/>
                  </a:lnTo>
                  <a:lnTo>
                    <a:pt x="369" y="129"/>
                  </a:lnTo>
                  <a:lnTo>
                    <a:pt x="392" y="124"/>
                  </a:lnTo>
                  <a:lnTo>
                    <a:pt x="416" y="120"/>
                  </a:lnTo>
                  <a:lnTo>
                    <a:pt x="435" y="114"/>
                  </a:lnTo>
                  <a:lnTo>
                    <a:pt x="456" y="110"/>
                  </a:lnTo>
                  <a:lnTo>
                    <a:pt x="473" y="107"/>
                  </a:lnTo>
                  <a:lnTo>
                    <a:pt x="491" y="103"/>
                  </a:lnTo>
                  <a:lnTo>
                    <a:pt x="502" y="99"/>
                  </a:lnTo>
                  <a:lnTo>
                    <a:pt x="511" y="97"/>
                  </a:lnTo>
                  <a:lnTo>
                    <a:pt x="517" y="97"/>
                  </a:lnTo>
                  <a:lnTo>
                    <a:pt x="521" y="97"/>
                  </a:lnTo>
                  <a:lnTo>
                    <a:pt x="774" y="0"/>
                  </a:lnTo>
                  <a:lnTo>
                    <a:pt x="808" y="70"/>
                  </a:lnTo>
                  <a:lnTo>
                    <a:pt x="728" y="105"/>
                  </a:lnTo>
                  <a:lnTo>
                    <a:pt x="637" y="97"/>
                  </a:lnTo>
                  <a:lnTo>
                    <a:pt x="631" y="97"/>
                  </a:lnTo>
                  <a:lnTo>
                    <a:pt x="620" y="101"/>
                  </a:lnTo>
                  <a:lnTo>
                    <a:pt x="599" y="107"/>
                  </a:lnTo>
                  <a:lnTo>
                    <a:pt x="576" y="116"/>
                  </a:lnTo>
                  <a:lnTo>
                    <a:pt x="546" y="126"/>
                  </a:lnTo>
                  <a:lnTo>
                    <a:pt x="513" y="137"/>
                  </a:lnTo>
                  <a:lnTo>
                    <a:pt x="479" y="150"/>
                  </a:lnTo>
                  <a:lnTo>
                    <a:pt x="447" y="164"/>
                  </a:lnTo>
                  <a:lnTo>
                    <a:pt x="413" y="175"/>
                  </a:lnTo>
                  <a:lnTo>
                    <a:pt x="380" y="188"/>
                  </a:lnTo>
                  <a:lnTo>
                    <a:pt x="350" y="200"/>
                  </a:lnTo>
                  <a:lnTo>
                    <a:pt x="325" y="211"/>
                  </a:lnTo>
                  <a:lnTo>
                    <a:pt x="304" y="221"/>
                  </a:lnTo>
                  <a:lnTo>
                    <a:pt x="291" y="226"/>
                  </a:lnTo>
                  <a:lnTo>
                    <a:pt x="283" y="232"/>
                  </a:lnTo>
                  <a:lnTo>
                    <a:pt x="287" y="236"/>
                  </a:lnTo>
                  <a:lnTo>
                    <a:pt x="295" y="234"/>
                  </a:lnTo>
                  <a:lnTo>
                    <a:pt x="312" y="230"/>
                  </a:lnTo>
                  <a:lnTo>
                    <a:pt x="333" y="224"/>
                  </a:lnTo>
                  <a:lnTo>
                    <a:pt x="359" y="221"/>
                  </a:lnTo>
                  <a:lnTo>
                    <a:pt x="386" y="213"/>
                  </a:lnTo>
                  <a:lnTo>
                    <a:pt x="418" y="205"/>
                  </a:lnTo>
                  <a:lnTo>
                    <a:pt x="453" y="198"/>
                  </a:lnTo>
                  <a:lnTo>
                    <a:pt x="489" y="192"/>
                  </a:lnTo>
                  <a:lnTo>
                    <a:pt x="521" y="185"/>
                  </a:lnTo>
                  <a:lnTo>
                    <a:pt x="555" y="177"/>
                  </a:lnTo>
                  <a:lnTo>
                    <a:pt x="588" y="171"/>
                  </a:lnTo>
                  <a:lnTo>
                    <a:pt x="618" y="169"/>
                  </a:lnTo>
                  <a:lnTo>
                    <a:pt x="643" y="164"/>
                  </a:lnTo>
                  <a:lnTo>
                    <a:pt x="665" y="164"/>
                  </a:lnTo>
                  <a:lnTo>
                    <a:pt x="681" y="166"/>
                  </a:lnTo>
                  <a:lnTo>
                    <a:pt x="692" y="171"/>
                  </a:lnTo>
                  <a:lnTo>
                    <a:pt x="694" y="175"/>
                  </a:lnTo>
                  <a:lnTo>
                    <a:pt x="690" y="185"/>
                  </a:lnTo>
                  <a:lnTo>
                    <a:pt x="679" y="194"/>
                  </a:lnTo>
                  <a:lnTo>
                    <a:pt x="665" y="207"/>
                  </a:lnTo>
                  <a:lnTo>
                    <a:pt x="646" y="221"/>
                  </a:lnTo>
                  <a:lnTo>
                    <a:pt x="626" y="236"/>
                  </a:lnTo>
                  <a:lnTo>
                    <a:pt x="603" y="253"/>
                  </a:lnTo>
                  <a:lnTo>
                    <a:pt x="580" y="272"/>
                  </a:lnTo>
                  <a:lnTo>
                    <a:pt x="553" y="291"/>
                  </a:lnTo>
                  <a:lnTo>
                    <a:pt x="529" y="306"/>
                  </a:lnTo>
                  <a:lnTo>
                    <a:pt x="506" y="323"/>
                  </a:lnTo>
                  <a:lnTo>
                    <a:pt x="485" y="344"/>
                  </a:lnTo>
                  <a:lnTo>
                    <a:pt x="464" y="358"/>
                  </a:lnTo>
                  <a:lnTo>
                    <a:pt x="449" y="373"/>
                  </a:lnTo>
                  <a:lnTo>
                    <a:pt x="435" y="388"/>
                  </a:lnTo>
                  <a:lnTo>
                    <a:pt x="430" y="399"/>
                  </a:lnTo>
                  <a:lnTo>
                    <a:pt x="426" y="407"/>
                  </a:lnTo>
                  <a:lnTo>
                    <a:pt x="430" y="415"/>
                  </a:lnTo>
                  <a:lnTo>
                    <a:pt x="437" y="418"/>
                  </a:lnTo>
                  <a:lnTo>
                    <a:pt x="451" y="424"/>
                  </a:lnTo>
                  <a:lnTo>
                    <a:pt x="466" y="424"/>
                  </a:lnTo>
                  <a:lnTo>
                    <a:pt x="487" y="426"/>
                  </a:lnTo>
                  <a:lnTo>
                    <a:pt x="510" y="426"/>
                  </a:lnTo>
                  <a:lnTo>
                    <a:pt x="538" y="426"/>
                  </a:lnTo>
                  <a:lnTo>
                    <a:pt x="565" y="424"/>
                  </a:lnTo>
                  <a:lnTo>
                    <a:pt x="597" y="418"/>
                  </a:lnTo>
                  <a:lnTo>
                    <a:pt x="627" y="415"/>
                  </a:lnTo>
                  <a:lnTo>
                    <a:pt x="662" y="409"/>
                  </a:lnTo>
                  <a:lnTo>
                    <a:pt x="694" y="401"/>
                  </a:lnTo>
                  <a:lnTo>
                    <a:pt x="728" y="397"/>
                  </a:lnTo>
                  <a:lnTo>
                    <a:pt x="760" y="390"/>
                  </a:lnTo>
                  <a:lnTo>
                    <a:pt x="795" y="384"/>
                  </a:lnTo>
                  <a:lnTo>
                    <a:pt x="823" y="378"/>
                  </a:lnTo>
                  <a:lnTo>
                    <a:pt x="854" y="371"/>
                  </a:lnTo>
                  <a:lnTo>
                    <a:pt x="880" y="361"/>
                  </a:lnTo>
                  <a:lnTo>
                    <a:pt x="909" y="356"/>
                  </a:lnTo>
                  <a:lnTo>
                    <a:pt x="932" y="348"/>
                  </a:lnTo>
                  <a:lnTo>
                    <a:pt x="954" y="344"/>
                  </a:lnTo>
                  <a:lnTo>
                    <a:pt x="975" y="337"/>
                  </a:lnTo>
                  <a:lnTo>
                    <a:pt x="996" y="335"/>
                  </a:lnTo>
                  <a:lnTo>
                    <a:pt x="1011" y="327"/>
                  </a:lnTo>
                  <a:lnTo>
                    <a:pt x="1027" y="325"/>
                  </a:lnTo>
                  <a:lnTo>
                    <a:pt x="1036" y="321"/>
                  </a:lnTo>
                  <a:lnTo>
                    <a:pt x="1048" y="321"/>
                  </a:lnTo>
                  <a:lnTo>
                    <a:pt x="1057" y="323"/>
                  </a:lnTo>
                  <a:lnTo>
                    <a:pt x="1057" y="335"/>
                  </a:lnTo>
                  <a:lnTo>
                    <a:pt x="1049" y="337"/>
                  </a:lnTo>
                  <a:lnTo>
                    <a:pt x="1042" y="344"/>
                  </a:lnTo>
                  <a:lnTo>
                    <a:pt x="1030" y="352"/>
                  </a:lnTo>
                  <a:lnTo>
                    <a:pt x="1019" y="363"/>
                  </a:lnTo>
                  <a:lnTo>
                    <a:pt x="1004" y="373"/>
                  </a:lnTo>
                  <a:lnTo>
                    <a:pt x="992" y="384"/>
                  </a:lnTo>
                  <a:lnTo>
                    <a:pt x="977" y="397"/>
                  </a:lnTo>
                  <a:lnTo>
                    <a:pt x="966" y="409"/>
                  </a:lnTo>
                  <a:lnTo>
                    <a:pt x="952" y="422"/>
                  </a:lnTo>
                  <a:lnTo>
                    <a:pt x="943" y="432"/>
                  </a:lnTo>
                  <a:lnTo>
                    <a:pt x="935" y="443"/>
                  </a:lnTo>
                  <a:lnTo>
                    <a:pt x="932" y="455"/>
                  </a:lnTo>
                  <a:lnTo>
                    <a:pt x="928" y="464"/>
                  </a:lnTo>
                  <a:lnTo>
                    <a:pt x="932" y="475"/>
                  </a:lnTo>
                  <a:lnTo>
                    <a:pt x="937" y="481"/>
                  </a:lnTo>
                  <a:lnTo>
                    <a:pt x="951" y="493"/>
                  </a:lnTo>
                  <a:lnTo>
                    <a:pt x="966" y="494"/>
                  </a:lnTo>
                  <a:lnTo>
                    <a:pt x="989" y="498"/>
                  </a:lnTo>
                  <a:lnTo>
                    <a:pt x="1013" y="502"/>
                  </a:lnTo>
                  <a:lnTo>
                    <a:pt x="1044" y="504"/>
                  </a:lnTo>
                  <a:lnTo>
                    <a:pt x="1074" y="504"/>
                  </a:lnTo>
                  <a:lnTo>
                    <a:pt x="1106" y="504"/>
                  </a:lnTo>
                  <a:lnTo>
                    <a:pt x="1141" y="504"/>
                  </a:lnTo>
                  <a:lnTo>
                    <a:pt x="1175" y="506"/>
                  </a:lnTo>
                  <a:lnTo>
                    <a:pt x="1205" y="504"/>
                  </a:lnTo>
                  <a:lnTo>
                    <a:pt x="1238" y="504"/>
                  </a:lnTo>
                  <a:lnTo>
                    <a:pt x="1264" y="498"/>
                  </a:lnTo>
                  <a:lnTo>
                    <a:pt x="1291" y="498"/>
                  </a:lnTo>
                  <a:lnTo>
                    <a:pt x="1310" y="496"/>
                  </a:lnTo>
                  <a:lnTo>
                    <a:pt x="1327" y="496"/>
                  </a:lnTo>
                  <a:lnTo>
                    <a:pt x="1336" y="496"/>
                  </a:lnTo>
                  <a:lnTo>
                    <a:pt x="1342" y="496"/>
                  </a:lnTo>
                  <a:lnTo>
                    <a:pt x="1656" y="493"/>
                  </a:lnTo>
                  <a:lnTo>
                    <a:pt x="1836" y="445"/>
                  </a:lnTo>
                  <a:lnTo>
                    <a:pt x="1882" y="515"/>
                  </a:lnTo>
                  <a:lnTo>
                    <a:pt x="1310" y="542"/>
                  </a:lnTo>
                  <a:lnTo>
                    <a:pt x="247" y="622"/>
                  </a:lnTo>
                  <a:lnTo>
                    <a:pt x="243" y="620"/>
                  </a:lnTo>
                  <a:lnTo>
                    <a:pt x="238" y="618"/>
                  </a:lnTo>
                  <a:lnTo>
                    <a:pt x="228" y="610"/>
                  </a:lnTo>
                  <a:lnTo>
                    <a:pt x="217" y="607"/>
                  </a:lnTo>
                  <a:lnTo>
                    <a:pt x="202" y="595"/>
                  </a:lnTo>
                  <a:lnTo>
                    <a:pt x="186" y="586"/>
                  </a:lnTo>
                  <a:lnTo>
                    <a:pt x="167" y="574"/>
                  </a:lnTo>
                  <a:lnTo>
                    <a:pt x="150" y="565"/>
                  </a:lnTo>
                  <a:lnTo>
                    <a:pt x="129" y="548"/>
                  </a:lnTo>
                  <a:lnTo>
                    <a:pt x="110" y="536"/>
                  </a:lnTo>
                  <a:lnTo>
                    <a:pt x="90" y="521"/>
                  </a:lnTo>
                  <a:lnTo>
                    <a:pt x="72" y="506"/>
                  </a:lnTo>
                  <a:lnTo>
                    <a:pt x="55" y="489"/>
                  </a:lnTo>
                  <a:lnTo>
                    <a:pt x="40" y="475"/>
                  </a:lnTo>
                  <a:lnTo>
                    <a:pt x="29" y="458"/>
                  </a:lnTo>
                  <a:lnTo>
                    <a:pt x="19" y="445"/>
                  </a:lnTo>
                  <a:lnTo>
                    <a:pt x="10" y="428"/>
                  </a:lnTo>
                  <a:lnTo>
                    <a:pt x="4" y="415"/>
                  </a:lnTo>
                  <a:lnTo>
                    <a:pt x="0" y="397"/>
                  </a:lnTo>
                  <a:lnTo>
                    <a:pt x="0" y="384"/>
                  </a:lnTo>
                  <a:lnTo>
                    <a:pt x="0" y="371"/>
                  </a:lnTo>
                  <a:lnTo>
                    <a:pt x="4" y="358"/>
                  </a:lnTo>
                  <a:lnTo>
                    <a:pt x="8" y="346"/>
                  </a:lnTo>
                  <a:lnTo>
                    <a:pt x="13" y="337"/>
                  </a:lnTo>
                  <a:lnTo>
                    <a:pt x="25" y="318"/>
                  </a:lnTo>
                  <a:lnTo>
                    <a:pt x="36" y="304"/>
                  </a:lnTo>
                  <a:lnTo>
                    <a:pt x="46" y="295"/>
                  </a:lnTo>
                  <a:lnTo>
                    <a:pt x="50" y="293"/>
                  </a:lnTo>
                  <a:lnTo>
                    <a:pt x="162" y="274"/>
                  </a:lnTo>
                  <a:lnTo>
                    <a:pt x="44" y="242"/>
                  </a:lnTo>
                  <a:lnTo>
                    <a:pt x="55" y="156"/>
                  </a:lnTo>
                  <a:lnTo>
                    <a:pt x="55" y="156"/>
                  </a:lnTo>
                  <a:close/>
                </a:path>
              </a:pathLst>
            </a:custGeom>
            <a:solidFill>
              <a:srgbClr val="525c5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 flipH="1">
              <a:off x="7863120" y="2440800"/>
              <a:ext cx="384120" cy="414720"/>
            </a:xfrm>
            <a:custGeom>
              <a:avLst/>
              <a:gdLst/>
              <a:ahLst/>
              <a:rect l="l" t="t" r="r" b="b"/>
              <a:pathLst>
                <a:path w="821" h="888">
                  <a:moveTo>
                    <a:pt x="821" y="182"/>
                  </a:moveTo>
                  <a:lnTo>
                    <a:pt x="815" y="182"/>
                  </a:lnTo>
                  <a:lnTo>
                    <a:pt x="813" y="190"/>
                  </a:lnTo>
                  <a:lnTo>
                    <a:pt x="804" y="199"/>
                  </a:lnTo>
                  <a:lnTo>
                    <a:pt x="798" y="211"/>
                  </a:lnTo>
                  <a:lnTo>
                    <a:pt x="789" y="220"/>
                  </a:lnTo>
                  <a:lnTo>
                    <a:pt x="779" y="232"/>
                  </a:lnTo>
                  <a:lnTo>
                    <a:pt x="770" y="241"/>
                  </a:lnTo>
                  <a:lnTo>
                    <a:pt x="764" y="249"/>
                  </a:lnTo>
                  <a:lnTo>
                    <a:pt x="747" y="251"/>
                  </a:lnTo>
                  <a:lnTo>
                    <a:pt x="730" y="247"/>
                  </a:lnTo>
                  <a:lnTo>
                    <a:pt x="716" y="241"/>
                  </a:lnTo>
                  <a:lnTo>
                    <a:pt x="705" y="239"/>
                  </a:lnTo>
                  <a:lnTo>
                    <a:pt x="688" y="237"/>
                  </a:lnTo>
                  <a:lnTo>
                    <a:pt x="671" y="239"/>
                  </a:lnTo>
                  <a:lnTo>
                    <a:pt x="657" y="239"/>
                  </a:lnTo>
                  <a:lnTo>
                    <a:pt x="646" y="241"/>
                  </a:lnTo>
                  <a:lnTo>
                    <a:pt x="633" y="243"/>
                  </a:lnTo>
                  <a:lnTo>
                    <a:pt x="621" y="247"/>
                  </a:lnTo>
                  <a:lnTo>
                    <a:pt x="608" y="251"/>
                  </a:lnTo>
                  <a:lnTo>
                    <a:pt x="597" y="255"/>
                  </a:lnTo>
                  <a:lnTo>
                    <a:pt x="585" y="258"/>
                  </a:lnTo>
                  <a:lnTo>
                    <a:pt x="574" y="264"/>
                  </a:lnTo>
                  <a:lnTo>
                    <a:pt x="560" y="266"/>
                  </a:lnTo>
                  <a:lnTo>
                    <a:pt x="551" y="270"/>
                  </a:lnTo>
                  <a:lnTo>
                    <a:pt x="540" y="274"/>
                  </a:lnTo>
                  <a:lnTo>
                    <a:pt x="534" y="277"/>
                  </a:lnTo>
                  <a:lnTo>
                    <a:pt x="522" y="281"/>
                  </a:lnTo>
                  <a:lnTo>
                    <a:pt x="519" y="285"/>
                  </a:lnTo>
                  <a:lnTo>
                    <a:pt x="488" y="334"/>
                  </a:lnTo>
                  <a:lnTo>
                    <a:pt x="597" y="426"/>
                  </a:lnTo>
                  <a:lnTo>
                    <a:pt x="591" y="422"/>
                  </a:lnTo>
                  <a:lnTo>
                    <a:pt x="578" y="414"/>
                  </a:lnTo>
                  <a:lnTo>
                    <a:pt x="568" y="409"/>
                  </a:lnTo>
                  <a:lnTo>
                    <a:pt x="559" y="405"/>
                  </a:lnTo>
                  <a:lnTo>
                    <a:pt x="549" y="399"/>
                  </a:lnTo>
                  <a:lnTo>
                    <a:pt x="540" y="395"/>
                  </a:lnTo>
                  <a:lnTo>
                    <a:pt x="528" y="390"/>
                  </a:lnTo>
                  <a:lnTo>
                    <a:pt x="519" y="384"/>
                  </a:lnTo>
                  <a:lnTo>
                    <a:pt x="507" y="380"/>
                  </a:lnTo>
                  <a:lnTo>
                    <a:pt x="500" y="376"/>
                  </a:lnTo>
                  <a:lnTo>
                    <a:pt x="484" y="372"/>
                  </a:lnTo>
                  <a:lnTo>
                    <a:pt x="479" y="376"/>
                  </a:lnTo>
                  <a:lnTo>
                    <a:pt x="477" y="386"/>
                  </a:lnTo>
                  <a:lnTo>
                    <a:pt x="484" y="403"/>
                  </a:lnTo>
                  <a:lnTo>
                    <a:pt x="492" y="420"/>
                  </a:lnTo>
                  <a:lnTo>
                    <a:pt x="502" y="439"/>
                  </a:lnTo>
                  <a:lnTo>
                    <a:pt x="502" y="454"/>
                  </a:lnTo>
                  <a:lnTo>
                    <a:pt x="496" y="466"/>
                  </a:lnTo>
                  <a:lnTo>
                    <a:pt x="482" y="473"/>
                  </a:lnTo>
                  <a:lnTo>
                    <a:pt x="465" y="479"/>
                  </a:lnTo>
                  <a:lnTo>
                    <a:pt x="452" y="477"/>
                  </a:lnTo>
                  <a:lnTo>
                    <a:pt x="439" y="477"/>
                  </a:lnTo>
                  <a:lnTo>
                    <a:pt x="425" y="475"/>
                  </a:lnTo>
                  <a:lnTo>
                    <a:pt x="412" y="475"/>
                  </a:lnTo>
                  <a:lnTo>
                    <a:pt x="397" y="475"/>
                  </a:lnTo>
                  <a:lnTo>
                    <a:pt x="384" y="479"/>
                  </a:lnTo>
                  <a:lnTo>
                    <a:pt x="368" y="485"/>
                  </a:lnTo>
                  <a:lnTo>
                    <a:pt x="357" y="496"/>
                  </a:lnTo>
                  <a:lnTo>
                    <a:pt x="344" y="505"/>
                  </a:lnTo>
                  <a:lnTo>
                    <a:pt x="334" y="521"/>
                  </a:lnTo>
                  <a:lnTo>
                    <a:pt x="325" y="536"/>
                  </a:lnTo>
                  <a:lnTo>
                    <a:pt x="319" y="551"/>
                  </a:lnTo>
                  <a:lnTo>
                    <a:pt x="313" y="563"/>
                  </a:lnTo>
                  <a:lnTo>
                    <a:pt x="310" y="576"/>
                  </a:lnTo>
                  <a:lnTo>
                    <a:pt x="308" y="583"/>
                  </a:lnTo>
                  <a:lnTo>
                    <a:pt x="308" y="587"/>
                  </a:lnTo>
                  <a:lnTo>
                    <a:pt x="334" y="678"/>
                  </a:lnTo>
                  <a:lnTo>
                    <a:pt x="334" y="675"/>
                  </a:lnTo>
                  <a:lnTo>
                    <a:pt x="342" y="667"/>
                  </a:lnTo>
                  <a:lnTo>
                    <a:pt x="349" y="656"/>
                  </a:lnTo>
                  <a:lnTo>
                    <a:pt x="361" y="644"/>
                  </a:lnTo>
                  <a:lnTo>
                    <a:pt x="372" y="629"/>
                  </a:lnTo>
                  <a:lnTo>
                    <a:pt x="389" y="616"/>
                  </a:lnTo>
                  <a:lnTo>
                    <a:pt x="405" y="599"/>
                  </a:lnTo>
                  <a:lnTo>
                    <a:pt x="422" y="587"/>
                  </a:lnTo>
                  <a:lnTo>
                    <a:pt x="437" y="574"/>
                  </a:lnTo>
                  <a:lnTo>
                    <a:pt x="452" y="563"/>
                  </a:lnTo>
                  <a:lnTo>
                    <a:pt x="465" y="555"/>
                  </a:lnTo>
                  <a:lnTo>
                    <a:pt x="479" y="549"/>
                  </a:lnTo>
                  <a:lnTo>
                    <a:pt x="488" y="543"/>
                  </a:lnTo>
                  <a:lnTo>
                    <a:pt x="498" y="542"/>
                  </a:lnTo>
                  <a:lnTo>
                    <a:pt x="502" y="540"/>
                  </a:lnTo>
                  <a:lnTo>
                    <a:pt x="505" y="540"/>
                  </a:lnTo>
                  <a:lnTo>
                    <a:pt x="467" y="591"/>
                  </a:lnTo>
                  <a:lnTo>
                    <a:pt x="638" y="580"/>
                  </a:lnTo>
                  <a:lnTo>
                    <a:pt x="593" y="637"/>
                  </a:lnTo>
                  <a:lnTo>
                    <a:pt x="583" y="635"/>
                  </a:lnTo>
                  <a:lnTo>
                    <a:pt x="566" y="637"/>
                  </a:lnTo>
                  <a:lnTo>
                    <a:pt x="555" y="637"/>
                  </a:lnTo>
                  <a:lnTo>
                    <a:pt x="545" y="640"/>
                  </a:lnTo>
                  <a:lnTo>
                    <a:pt x="538" y="646"/>
                  </a:lnTo>
                  <a:lnTo>
                    <a:pt x="534" y="656"/>
                  </a:lnTo>
                  <a:lnTo>
                    <a:pt x="530" y="673"/>
                  </a:lnTo>
                  <a:lnTo>
                    <a:pt x="538" y="684"/>
                  </a:lnTo>
                  <a:lnTo>
                    <a:pt x="545" y="690"/>
                  </a:lnTo>
                  <a:lnTo>
                    <a:pt x="551" y="694"/>
                  </a:lnTo>
                  <a:lnTo>
                    <a:pt x="547" y="694"/>
                  </a:lnTo>
                  <a:lnTo>
                    <a:pt x="538" y="699"/>
                  </a:lnTo>
                  <a:lnTo>
                    <a:pt x="530" y="701"/>
                  </a:lnTo>
                  <a:lnTo>
                    <a:pt x="522" y="705"/>
                  </a:lnTo>
                  <a:lnTo>
                    <a:pt x="511" y="709"/>
                  </a:lnTo>
                  <a:lnTo>
                    <a:pt x="502" y="713"/>
                  </a:lnTo>
                  <a:lnTo>
                    <a:pt x="484" y="713"/>
                  </a:lnTo>
                  <a:lnTo>
                    <a:pt x="469" y="715"/>
                  </a:lnTo>
                  <a:lnTo>
                    <a:pt x="454" y="716"/>
                  </a:lnTo>
                  <a:lnTo>
                    <a:pt x="439" y="722"/>
                  </a:lnTo>
                  <a:lnTo>
                    <a:pt x="424" y="724"/>
                  </a:lnTo>
                  <a:lnTo>
                    <a:pt x="410" y="730"/>
                  </a:lnTo>
                  <a:lnTo>
                    <a:pt x="399" y="736"/>
                  </a:lnTo>
                  <a:lnTo>
                    <a:pt x="393" y="745"/>
                  </a:lnTo>
                  <a:lnTo>
                    <a:pt x="386" y="751"/>
                  </a:lnTo>
                  <a:lnTo>
                    <a:pt x="386" y="760"/>
                  </a:lnTo>
                  <a:lnTo>
                    <a:pt x="386" y="772"/>
                  </a:lnTo>
                  <a:lnTo>
                    <a:pt x="391" y="783"/>
                  </a:lnTo>
                  <a:lnTo>
                    <a:pt x="395" y="793"/>
                  </a:lnTo>
                  <a:lnTo>
                    <a:pt x="403" y="804"/>
                  </a:lnTo>
                  <a:lnTo>
                    <a:pt x="410" y="815"/>
                  </a:lnTo>
                  <a:lnTo>
                    <a:pt x="420" y="827"/>
                  </a:lnTo>
                  <a:lnTo>
                    <a:pt x="435" y="844"/>
                  </a:lnTo>
                  <a:lnTo>
                    <a:pt x="452" y="859"/>
                  </a:lnTo>
                  <a:lnTo>
                    <a:pt x="462" y="867"/>
                  </a:lnTo>
                  <a:lnTo>
                    <a:pt x="467" y="870"/>
                  </a:lnTo>
                  <a:lnTo>
                    <a:pt x="460" y="869"/>
                  </a:lnTo>
                  <a:lnTo>
                    <a:pt x="444" y="865"/>
                  </a:lnTo>
                  <a:lnTo>
                    <a:pt x="433" y="861"/>
                  </a:lnTo>
                  <a:lnTo>
                    <a:pt x="422" y="859"/>
                  </a:lnTo>
                  <a:lnTo>
                    <a:pt x="410" y="855"/>
                  </a:lnTo>
                  <a:lnTo>
                    <a:pt x="399" y="853"/>
                  </a:lnTo>
                  <a:lnTo>
                    <a:pt x="387" y="848"/>
                  </a:lnTo>
                  <a:lnTo>
                    <a:pt x="376" y="842"/>
                  </a:lnTo>
                  <a:lnTo>
                    <a:pt x="367" y="836"/>
                  </a:lnTo>
                  <a:lnTo>
                    <a:pt x="361" y="832"/>
                  </a:lnTo>
                  <a:lnTo>
                    <a:pt x="349" y="823"/>
                  </a:lnTo>
                  <a:lnTo>
                    <a:pt x="346" y="821"/>
                  </a:lnTo>
                  <a:lnTo>
                    <a:pt x="291" y="859"/>
                  </a:lnTo>
                  <a:lnTo>
                    <a:pt x="287" y="853"/>
                  </a:lnTo>
                  <a:lnTo>
                    <a:pt x="277" y="846"/>
                  </a:lnTo>
                  <a:lnTo>
                    <a:pt x="268" y="840"/>
                  </a:lnTo>
                  <a:lnTo>
                    <a:pt x="260" y="838"/>
                  </a:lnTo>
                  <a:lnTo>
                    <a:pt x="249" y="836"/>
                  </a:lnTo>
                  <a:lnTo>
                    <a:pt x="239" y="838"/>
                  </a:lnTo>
                  <a:lnTo>
                    <a:pt x="226" y="842"/>
                  </a:lnTo>
                  <a:lnTo>
                    <a:pt x="213" y="848"/>
                  </a:lnTo>
                  <a:lnTo>
                    <a:pt x="197" y="855"/>
                  </a:lnTo>
                  <a:lnTo>
                    <a:pt x="186" y="865"/>
                  </a:lnTo>
                  <a:lnTo>
                    <a:pt x="173" y="872"/>
                  </a:lnTo>
                  <a:lnTo>
                    <a:pt x="165" y="880"/>
                  </a:lnTo>
                  <a:lnTo>
                    <a:pt x="157" y="884"/>
                  </a:lnTo>
                  <a:lnTo>
                    <a:pt x="157" y="888"/>
                  </a:lnTo>
                  <a:lnTo>
                    <a:pt x="152" y="882"/>
                  </a:lnTo>
                  <a:lnTo>
                    <a:pt x="140" y="869"/>
                  </a:lnTo>
                  <a:lnTo>
                    <a:pt x="131" y="859"/>
                  </a:lnTo>
                  <a:lnTo>
                    <a:pt x="123" y="850"/>
                  </a:lnTo>
                  <a:lnTo>
                    <a:pt x="114" y="838"/>
                  </a:lnTo>
                  <a:lnTo>
                    <a:pt x="104" y="827"/>
                  </a:lnTo>
                  <a:lnTo>
                    <a:pt x="91" y="812"/>
                  </a:lnTo>
                  <a:lnTo>
                    <a:pt x="80" y="800"/>
                  </a:lnTo>
                  <a:lnTo>
                    <a:pt x="68" y="785"/>
                  </a:lnTo>
                  <a:lnTo>
                    <a:pt x="59" y="774"/>
                  </a:lnTo>
                  <a:lnTo>
                    <a:pt x="47" y="758"/>
                  </a:lnTo>
                  <a:lnTo>
                    <a:pt x="38" y="745"/>
                  </a:lnTo>
                  <a:lnTo>
                    <a:pt x="28" y="734"/>
                  </a:lnTo>
                  <a:lnTo>
                    <a:pt x="23" y="722"/>
                  </a:lnTo>
                  <a:lnTo>
                    <a:pt x="15" y="709"/>
                  </a:lnTo>
                  <a:lnTo>
                    <a:pt x="9" y="697"/>
                  </a:lnTo>
                  <a:lnTo>
                    <a:pt x="5" y="688"/>
                  </a:lnTo>
                  <a:lnTo>
                    <a:pt x="3" y="680"/>
                  </a:lnTo>
                  <a:lnTo>
                    <a:pt x="0" y="665"/>
                  </a:lnTo>
                  <a:lnTo>
                    <a:pt x="2" y="656"/>
                  </a:lnTo>
                  <a:lnTo>
                    <a:pt x="5" y="640"/>
                  </a:lnTo>
                  <a:lnTo>
                    <a:pt x="9" y="637"/>
                  </a:lnTo>
                  <a:lnTo>
                    <a:pt x="15" y="633"/>
                  </a:lnTo>
                  <a:lnTo>
                    <a:pt x="30" y="623"/>
                  </a:lnTo>
                  <a:lnTo>
                    <a:pt x="40" y="614"/>
                  </a:lnTo>
                  <a:lnTo>
                    <a:pt x="49" y="602"/>
                  </a:lnTo>
                  <a:lnTo>
                    <a:pt x="59" y="585"/>
                  </a:lnTo>
                  <a:lnTo>
                    <a:pt x="68" y="568"/>
                  </a:lnTo>
                  <a:lnTo>
                    <a:pt x="70" y="555"/>
                  </a:lnTo>
                  <a:lnTo>
                    <a:pt x="74" y="543"/>
                  </a:lnTo>
                  <a:lnTo>
                    <a:pt x="76" y="530"/>
                  </a:lnTo>
                  <a:lnTo>
                    <a:pt x="80" y="517"/>
                  </a:lnTo>
                  <a:lnTo>
                    <a:pt x="81" y="502"/>
                  </a:lnTo>
                  <a:lnTo>
                    <a:pt x="83" y="490"/>
                  </a:lnTo>
                  <a:lnTo>
                    <a:pt x="85" y="475"/>
                  </a:lnTo>
                  <a:lnTo>
                    <a:pt x="87" y="464"/>
                  </a:lnTo>
                  <a:lnTo>
                    <a:pt x="87" y="450"/>
                  </a:lnTo>
                  <a:lnTo>
                    <a:pt x="87" y="439"/>
                  </a:lnTo>
                  <a:lnTo>
                    <a:pt x="87" y="428"/>
                  </a:lnTo>
                  <a:lnTo>
                    <a:pt x="89" y="420"/>
                  </a:lnTo>
                  <a:lnTo>
                    <a:pt x="89" y="407"/>
                  </a:lnTo>
                  <a:lnTo>
                    <a:pt x="91" y="403"/>
                  </a:lnTo>
                  <a:lnTo>
                    <a:pt x="182" y="351"/>
                  </a:lnTo>
                  <a:lnTo>
                    <a:pt x="188" y="348"/>
                  </a:lnTo>
                  <a:lnTo>
                    <a:pt x="201" y="338"/>
                  </a:lnTo>
                  <a:lnTo>
                    <a:pt x="214" y="325"/>
                  </a:lnTo>
                  <a:lnTo>
                    <a:pt x="222" y="312"/>
                  </a:lnTo>
                  <a:lnTo>
                    <a:pt x="214" y="294"/>
                  </a:lnTo>
                  <a:lnTo>
                    <a:pt x="203" y="279"/>
                  </a:lnTo>
                  <a:lnTo>
                    <a:pt x="195" y="270"/>
                  </a:lnTo>
                  <a:lnTo>
                    <a:pt x="190" y="260"/>
                  </a:lnTo>
                  <a:lnTo>
                    <a:pt x="184" y="249"/>
                  </a:lnTo>
                  <a:lnTo>
                    <a:pt x="182" y="239"/>
                  </a:lnTo>
                  <a:lnTo>
                    <a:pt x="180" y="226"/>
                  </a:lnTo>
                  <a:lnTo>
                    <a:pt x="184" y="215"/>
                  </a:lnTo>
                  <a:lnTo>
                    <a:pt x="190" y="201"/>
                  </a:lnTo>
                  <a:lnTo>
                    <a:pt x="195" y="192"/>
                  </a:lnTo>
                  <a:lnTo>
                    <a:pt x="205" y="175"/>
                  </a:lnTo>
                  <a:lnTo>
                    <a:pt x="211" y="169"/>
                  </a:lnTo>
                  <a:lnTo>
                    <a:pt x="237" y="186"/>
                  </a:lnTo>
                  <a:lnTo>
                    <a:pt x="237" y="182"/>
                  </a:lnTo>
                  <a:lnTo>
                    <a:pt x="241" y="173"/>
                  </a:lnTo>
                  <a:lnTo>
                    <a:pt x="245" y="158"/>
                  </a:lnTo>
                  <a:lnTo>
                    <a:pt x="251" y="142"/>
                  </a:lnTo>
                  <a:lnTo>
                    <a:pt x="256" y="127"/>
                  </a:lnTo>
                  <a:lnTo>
                    <a:pt x="268" y="114"/>
                  </a:lnTo>
                  <a:lnTo>
                    <a:pt x="279" y="110"/>
                  </a:lnTo>
                  <a:lnTo>
                    <a:pt x="296" y="120"/>
                  </a:lnTo>
                  <a:lnTo>
                    <a:pt x="304" y="129"/>
                  </a:lnTo>
                  <a:lnTo>
                    <a:pt x="313" y="142"/>
                  </a:lnTo>
                  <a:lnTo>
                    <a:pt x="323" y="158"/>
                  </a:lnTo>
                  <a:lnTo>
                    <a:pt x="332" y="173"/>
                  </a:lnTo>
                  <a:lnTo>
                    <a:pt x="338" y="186"/>
                  </a:lnTo>
                  <a:lnTo>
                    <a:pt x="344" y="199"/>
                  </a:lnTo>
                  <a:lnTo>
                    <a:pt x="348" y="207"/>
                  </a:lnTo>
                  <a:lnTo>
                    <a:pt x="351" y="211"/>
                  </a:lnTo>
                  <a:lnTo>
                    <a:pt x="477" y="182"/>
                  </a:lnTo>
                  <a:lnTo>
                    <a:pt x="505" y="0"/>
                  </a:lnTo>
                  <a:lnTo>
                    <a:pt x="821" y="182"/>
                  </a:lnTo>
                  <a:lnTo>
                    <a:pt x="821" y="182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 flipH="1">
              <a:off x="7917480" y="2626200"/>
              <a:ext cx="65160" cy="89640"/>
            </a:xfrm>
            <a:custGeom>
              <a:avLst/>
              <a:gdLst/>
              <a:ahLst/>
              <a:rect l="l" t="t" r="r" b="b"/>
              <a:pathLst>
                <a:path w="141" h="192">
                  <a:moveTo>
                    <a:pt x="0" y="4"/>
                  </a:moveTo>
                  <a:lnTo>
                    <a:pt x="0" y="2"/>
                  </a:lnTo>
                  <a:lnTo>
                    <a:pt x="6" y="2"/>
                  </a:lnTo>
                  <a:lnTo>
                    <a:pt x="14" y="0"/>
                  </a:lnTo>
                  <a:lnTo>
                    <a:pt x="25" y="0"/>
                  </a:lnTo>
                  <a:lnTo>
                    <a:pt x="36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4" y="2"/>
                  </a:lnTo>
                  <a:lnTo>
                    <a:pt x="84" y="2"/>
                  </a:lnTo>
                  <a:lnTo>
                    <a:pt x="95" y="2"/>
                  </a:lnTo>
                  <a:lnTo>
                    <a:pt x="103" y="4"/>
                  </a:lnTo>
                  <a:lnTo>
                    <a:pt x="110" y="6"/>
                  </a:lnTo>
                  <a:lnTo>
                    <a:pt x="120" y="8"/>
                  </a:lnTo>
                  <a:lnTo>
                    <a:pt x="126" y="10"/>
                  </a:lnTo>
                  <a:lnTo>
                    <a:pt x="118" y="10"/>
                  </a:lnTo>
                  <a:lnTo>
                    <a:pt x="107" y="17"/>
                  </a:lnTo>
                  <a:lnTo>
                    <a:pt x="91" y="27"/>
                  </a:lnTo>
                  <a:lnTo>
                    <a:pt x="84" y="42"/>
                  </a:lnTo>
                  <a:lnTo>
                    <a:pt x="80" y="55"/>
                  </a:lnTo>
                  <a:lnTo>
                    <a:pt x="86" y="71"/>
                  </a:lnTo>
                  <a:lnTo>
                    <a:pt x="93" y="82"/>
                  </a:lnTo>
                  <a:lnTo>
                    <a:pt x="97" y="88"/>
                  </a:lnTo>
                  <a:lnTo>
                    <a:pt x="141" y="42"/>
                  </a:lnTo>
                  <a:lnTo>
                    <a:pt x="137" y="179"/>
                  </a:lnTo>
                  <a:lnTo>
                    <a:pt x="131" y="177"/>
                  </a:lnTo>
                  <a:lnTo>
                    <a:pt x="122" y="177"/>
                  </a:lnTo>
                  <a:lnTo>
                    <a:pt x="109" y="175"/>
                  </a:lnTo>
                  <a:lnTo>
                    <a:pt x="95" y="181"/>
                  </a:lnTo>
                  <a:lnTo>
                    <a:pt x="80" y="187"/>
                  </a:lnTo>
                  <a:lnTo>
                    <a:pt x="71" y="190"/>
                  </a:lnTo>
                  <a:lnTo>
                    <a:pt x="63" y="190"/>
                  </a:lnTo>
                  <a:lnTo>
                    <a:pt x="63" y="192"/>
                  </a:lnTo>
                  <a:lnTo>
                    <a:pt x="17" y="187"/>
                  </a:lnTo>
                  <a:lnTo>
                    <a:pt x="15" y="135"/>
                  </a:lnTo>
                  <a:lnTo>
                    <a:pt x="61" y="78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840" bIns="428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 flipH="1">
              <a:off x="7765920" y="2322360"/>
              <a:ext cx="484200" cy="345600"/>
            </a:xfrm>
            <a:custGeom>
              <a:avLst/>
              <a:gdLst/>
              <a:ahLst/>
              <a:rect l="l" t="t" r="r" b="b"/>
              <a:pathLst>
                <a:path w="1034" h="740">
                  <a:moveTo>
                    <a:pt x="215" y="589"/>
                  </a:moveTo>
                  <a:lnTo>
                    <a:pt x="213" y="591"/>
                  </a:lnTo>
                  <a:lnTo>
                    <a:pt x="209" y="599"/>
                  </a:lnTo>
                  <a:lnTo>
                    <a:pt x="201" y="608"/>
                  </a:lnTo>
                  <a:lnTo>
                    <a:pt x="196" y="625"/>
                  </a:lnTo>
                  <a:lnTo>
                    <a:pt x="182" y="641"/>
                  </a:lnTo>
                  <a:lnTo>
                    <a:pt x="171" y="658"/>
                  </a:lnTo>
                  <a:lnTo>
                    <a:pt x="158" y="675"/>
                  </a:lnTo>
                  <a:lnTo>
                    <a:pt x="143" y="692"/>
                  </a:lnTo>
                  <a:lnTo>
                    <a:pt x="124" y="702"/>
                  </a:lnTo>
                  <a:lnTo>
                    <a:pt x="106" y="713"/>
                  </a:lnTo>
                  <a:lnTo>
                    <a:pt x="87" y="721"/>
                  </a:lnTo>
                  <a:lnTo>
                    <a:pt x="72" y="728"/>
                  </a:lnTo>
                  <a:lnTo>
                    <a:pt x="57" y="732"/>
                  </a:lnTo>
                  <a:lnTo>
                    <a:pt x="46" y="736"/>
                  </a:lnTo>
                  <a:lnTo>
                    <a:pt x="38" y="738"/>
                  </a:lnTo>
                  <a:lnTo>
                    <a:pt x="38" y="740"/>
                  </a:lnTo>
                  <a:lnTo>
                    <a:pt x="34" y="734"/>
                  </a:lnTo>
                  <a:lnTo>
                    <a:pt x="30" y="719"/>
                  </a:lnTo>
                  <a:lnTo>
                    <a:pt x="27" y="707"/>
                  </a:lnTo>
                  <a:lnTo>
                    <a:pt x="25" y="696"/>
                  </a:lnTo>
                  <a:lnTo>
                    <a:pt x="21" y="681"/>
                  </a:lnTo>
                  <a:lnTo>
                    <a:pt x="19" y="667"/>
                  </a:lnTo>
                  <a:lnTo>
                    <a:pt x="13" y="648"/>
                  </a:lnTo>
                  <a:lnTo>
                    <a:pt x="11" y="629"/>
                  </a:lnTo>
                  <a:lnTo>
                    <a:pt x="8" y="608"/>
                  </a:lnTo>
                  <a:lnTo>
                    <a:pt x="6" y="587"/>
                  </a:lnTo>
                  <a:lnTo>
                    <a:pt x="2" y="565"/>
                  </a:lnTo>
                  <a:lnTo>
                    <a:pt x="0" y="542"/>
                  </a:lnTo>
                  <a:lnTo>
                    <a:pt x="0" y="517"/>
                  </a:lnTo>
                  <a:lnTo>
                    <a:pt x="0" y="494"/>
                  </a:lnTo>
                  <a:lnTo>
                    <a:pt x="0" y="468"/>
                  </a:lnTo>
                  <a:lnTo>
                    <a:pt x="0" y="441"/>
                  </a:lnTo>
                  <a:lnTo>
                    <a:pt x="2" y="414"/>
                  </a:lnTo>
                  <a:lnTo>
                    <a:pt x="6" y="390"/>
                  </a:lnTo>
                  <a:lnTo>
                    <a:pt x="8" y="363"/>
                  </a:lnTo>
                  <a:lnTo>
                    <a:pt x="11" y="340"/>
                  </a:lnTo>
                  <a:lnTo>
                    <a:pt x="13" y="316"/>
                  </a:lnTo>
                  <a:lnTo>
                    <a:pt x="19" y="297"/>
                  </a:lnTo>
                  <a:lnTo>
                    <a:pt x="21" y="274"/>
                  </a:lnTo>
                  <a:lnTo>
                    <a:pt x="25" y="257"/>
                  </a:lnTo>
                  <a:lnTo>
                    <a:pt x="27" y="240"/>
                  </a:lnTo>
                  <a:lnTo>
                    <a:pt x="30" y="226"/>
                  </a:lnTo>
                  <a:lnTo>
                    <a:pt x="32" y="215"/>
                  </a:lnTo>
                  <a:lnTo>
                    <a:pt x="34" y="207"/>
                  </a:lnTo>
                  <a:lnTo>
                    <a:pt x="36" y="202"/>
                  </a:lnTo>
                  <a:lnTo>
                    <a:pt x="38" y="202"/>
                  </a:lnTo>
                  <a:lnTo>
                    <a:pt x="38" y="200"/>
                  </a:lnTo>
                  <a:lnTo>
                    <a:pt x="44" y="196"/>
                  </a:lnTo>
                  <a:lnTo>
                    <a:pt x="49" y="188"/>
                  </a:lnTo>
                  <a:lnTo>
                    <a:pt x="61" y="183"/>
                  </a:lnTo>
                  <a:lnTo>
                    <a:pt x="72" y="171"/>
                  </a:lnTo>
                  <a:lnTo>
                    <a:pt x="87" y="162"/>
                  </a:lnTo>
                  <a:lnTo>
                    <a:pt x="103" y="148"/>
                  </a:lnTo>
                  <a:lnTo>
                    <a:pt x="124" y="137"/>
                  </a:lnTo>
                  <a:lnTo>
                    <a:pt x="141" y="122"/>
                  </a:lnTo>
                  <a:lnTo>
                    <a:pt x="163" y="108"/>
                  </a:lnTo>
                  <a:lnTo>
                    <a:pt x="186" y="95"/>
                  </a:lnTo>
                  <a:lnTo>
                    <a:pt x="211" y="82"/>
                  </a:lnTo>
                  <a:lnTo>
                    <a:pt x="234" y="68"/>
                  </a:lnTo>
                  <a:lnTo>
                    <a:pt x="260" y="55"/>
                  </a:lnTo>
                  <a:lnTo>
                    <a:pt x="285" y="44"/>
                  </a:lnTo>
                  <a:lnTo>
                    <a:pt x="314" y="36"/>
                  </a:lnTo>
                  <a:lnTo>
                    <a:pt x="338" y="25"/>
                  </a:lnTo>
                  <a:lnTo>
                    <a:pt x="363" y="19"/>
                  </a:lnTo>
                  <a:lnTo>
                    <a:pt x="388" y="11"/>
                  </a:lnTo>
                  <a:lnTo>
                    <a:pt x="414" y="8"/>
                  </a:lnTo>
                  <a:lnTo>
                    <a:pt x="439" y="2"/>
                  </a:lnTo>
                  <a:lnTo>
                    <a:pt x="466" y="2"/>
                  </a:lnTo>
                  <a:lnTo>
                    <a:pt x="490" y="0"/>
                  </a:lnTo>
                  <a:lnTo>
                    <a:pt x="517" y="2"/>
                  </a:lnTo>
                  <a:lnTo>
                    <a:pt x="540" y="2"/>
                  </a:lnTo>
                  <a:lnTo>
                    <a:pt x="565" y="6"/>
                  </a:lnTo>
                  <a:lnTo>
                    <a:pt x="589" y="10"/>
                  </a:lnTo>
                  <a:lnTo>
                    <a:pt x="614" y="17"/>
                  </a:lnTo>
                  <a:lnTo>
                    <a:pt x="637" y="23"/>
                  </a:lnTo>
                  <a:lnTo>
                    <a:pt x="660" y="32"/>
                  </a:lnTo>
                  <a:lnTo>
                    <a:pt x="682" y="42"/>
                  </a:lnTo>
                  <a:lnTo>
                    <a:pt x="707" y="55"/>
                  </a:lnTo>
                  <a:lnTo>
                    <a:pt x="728" y="67"/>
                  </a:lnTo>
                  <a:lnTo>
                    <a:pt x="751" y="80"/>
                  </a:lnTo>
                  <a:lnTo>
                    <a:pt x="774" y="95"/>
                  </a:lnTo>
                  <a:lnTo>
                    <a:pt x="798" y="112"/>
                  </a:lnTo>
                  <a:lnTo>
                    <a:pt x="819" y="129"/>
                  </a:lnTo>
                  <a:lnTo>
                    <a:pt x="846" y="146"/>
                  </a:lnTo>
                  <a:lnTo>
                    <a:pt x="867" y="165"/>
                  </a:lnTo>
                  <a:lnTo>
                    <a:pt x="891" y="184"/>
                  </a:lnTo>
                  <a:lnTo>
                    <a:pt x="912" y="202"/>
                  </a:lnTo>
                  <a:lnTo>
                    <a:pt x="933" y="221"/>
                  </a:lnTo>
                  <a:lnTo>
                    <a:pt x="952" y="240"/>
                  </a:lnTo>
                  <a:lnTo>
                    <a:pt x="971" y="259"/>
                  </a:lnTo>
                  <a:lnTo>
                    <a:pt x="987" y="276"/>
                  </a:lnTo>
                  <a:lnTo>
                    <a:pt x="1002" y="293"/>
                  </a:lnTo>
                  <a:lnTo>
                    <a:pt x="1013" y="310"/>
                  </a:lnTo>
                  <a:lnTo>
                    <a:pt x="1025" y="329"/>
                  </a:lnTo>
                  <a:lnTo>
                    <a:pt x="1028" y="342"/>
                  </a:lnTo>
                  <a:lnTo>
                    <a:pt x="1032" y="357"/>
                  </a:lnTo>
                  <a:lnTo>
                    <a:pt x="1032" y="371"/>
                  </a:lnTo>
                  <a:lnTo>
                    <a:pt x="1034" y="386"/>
                  </a:lnTo>
                  <a:lnTo>
                    <a:pt x="1030" y="397"/>
                  </a:lnTo>
                  <a:lnTo>
                    <a:pt x="1026" y="409"/>
                  </a:lnTo>
                  <a:lnTo>
                    <a:pt x="1021" y="418"/>
                  </a:lnTo>
                  <a:lnTo>
                    <a:pt x="1017" y="430"/>
                  </a:lnTo>
                  <a:lnTo>
                    <a:pt x="1004" y="443"/>
                  </a:lnTo>
                  <a:lnTo>
                    <a:pt x="994" y="456"/>
                  </a:lnTo>
                  <a:lnTo>
                    <a:pt x="985" y="462"/>
                  </a:lnTo>
                  <a:lnTo>
                    <a:pt x="983" y="466"/>
                  </a:lnTo>
                  <a:lnTo>
                    <a:pt x="979" y="466"/>
                  </a:lnTo>
                  <a:lnTo>
                    <a:pt x="973" y="466"/>
                  </a:lnTo>
                  <a:lnTo>
                    <a:pt x="964" y="466"/>
                  </a:lnTo>
                  <a:lnTo>
                    <a:pt x="954" y="468"/>
                  </a:lnTo>
                  <a:lnTo>
                    <a:pt x="939" y="468"/>
                  </a:lnTo>
                  <a:lnTo>
                    <a:pt x="924" y="472"/>
                  </a:lnTo>
                  <a:lnTo>
                    <a:pt x="905" y="472"/>
                  </a:lnTo>
                  <a:lnTo>
                    <a:pt x="888" y="475"/>
                  </a:lnTo>
                  <a:lnTo>
                    <a:pt x="865" y="475"/>
                  </a:lnTo>
                  <a:lnTo>
                    <a:pt x="846" y="475"/>
                  </a:lnTo>
                  <a:lnTo>
                    <a:pt x="821" y="475"/>
                  </a:lnTo>
                  <a:lnTo>
                    <a:pt x="800" y="475"/>
                  </a:lnTo>
                  <a:lnTo>
                    <a:pt x="779" y="473"/>
                  </a:lnTo>
                  <a:lnTo>
                    <a:pt x="757" y="472"/>
                  </a:lnTo>
                  <a:lnTo>
                    <a:pt x="736" y="468"/>
                  </a:lnTo>
                  <a:lnTo>
                    <a:pt x="718" y="466"/>
                  </a:lnTo>
                  <a:lnTo>
                    <a:pt x="699" y="458"/>
                  </a:lnTo>
                  <a:lnTo>
                    <a:pt x="684" y="452"/>
                  </a:lnTo>
                  <a:lnTo>
                    <a:pt x="667" y="445"/>
                  </a:lnTo>
                  <a:lnTo>
                    <a:pt x="656" y="437"/>
                  </a:lnTo>
                  <a:lnTo>
                    <a:pt x="642" y="428"/>
                  </a:lnTo>
                  <a:lnTo>
                    <a:pt x="631" y="418"/>
                  </a:lnTo>
                  <a:lnTo>
                    <a:pt x="622" y="409"/>
                  </a:lnTo>
                  <a:lnTo>
                    <a:pt x="614" y="401"/>
                  </a:lnTo>
                  <a:lnTo>
                    <a:pt x="599" y="384"/>
                  </a:lnTo>
                  <a:lnTo>
                    <a:pt x="591" y="371"/>
                  </a:lnTo>
                  <a:lnTo>
                    <a:pt x="585" y="359"/>
                  </a:lnTo>
                  <a:lnTo>
                    <a:pt x="585" y="357"/>
                  </a:lnTo>
                  <a:lnTo>
                    <a:pt x="585" y="359"/>
                  </a:lnTo>
                  <a:lnTo>
                    <a:pt x="585" y="367"/>
                  </a:lnTo>
                  <a:lnTo>
                    <a:pt x="584" y="378"/>
                  </a:lnTo>
                  <a:lnTo>
                    <a:pt x="584" y="395"/>
                  </a:lnTo>
                  <a:lnTo>
                    <a:pt x="578" y="411"/>
                  </a:lnTo>
                  <a:lnTo>
                    <a:pt x="570" y="430"/>
                  </a:lnTo>
                  <a:lnTo>
                    <a:pt x="559" y="447"/>
                  </a:lnTo>
                  <a:lnTo>
                    <a:pt x="542" y="466"/>
                  </a:lnTo>
                  <a:lnTo>
                    <a:pt x="528" y="473"/>
                  </a:lnTo>
                  <a:lnTo>
                    <a:pt x="517" y="481"/>
                  </a:lnTo>
                  <a:lnTo>
                    <a:pt x="504" y="487"/>
                  </a:lnTo>
                  <a:lnTo>
                    <a:pt x="490" y="494"/>
                  </a:lnTo>
                  <a:lnTo>
                    <a:pt x="475" y="500"/>
                  </a:lnTo>
                  <a:lnTo>
                    <a:pt x="460" y="506"/>
                  </a:lnTo>
                  <a:lnTo>
                    <a:pt x="445" y="511"/>
                  </a:lnTo>
                  <a:lnTo>
                    <a:pt x="431" y="517"/>
                  </a:lnTo>
                  <a:lnTo>
                    <a:pt x="416" y="519"/>
                  </a:lnTo>
                  <a:lnTo>
                    <a:pt x="403" y="523"/>
                  </a:lnTo>
                  <a:lnTo>
                    <a:pt x="392" y="525"/>
                  </a:lnTo>
                  <a:lnTo>
                    <a:pt x="382" y="529"/>
                  </a:lnTo>
                  <a:lnTo>
                    <a:pt x="367" y="532"/>
                  </a:lnTo>
                  <a:lnTo>
                    <a:pt x="363" y="534"/>
                  </a:lnTo>
                  <a:lnTo>
                    <a:pt x="308" y="500"/>
                  </a:lnTo>
                  <a:lnTo>
                    <a:pt x="308" y="494"/>
                  </a:lnTo>
                  <a:lnTo>
                    <a:pt x="314" y="483"/>
                  </a:lnTo>
                  <a:lnTo>
                    <a:pt x="321" y="466"/>
                  </a:lnTo>
                  <a:lnTo>
                    <a:pt x="331" y="447"/>
                  </a:lnTo>
                  <a:lnTo>
                    <a:pt x="335" y="435"/>
                  </a:lnTo>
                  <a:lnTo>
                    <a:pt x="338" y="424"/>
                  </a:lnTo>
                  <a:lnTo>
                    <a:pt x="342" y="413"/>
                  </a:lnTo>
                  <a:lnTo>
                    <a:pt x="346" y="403"/>
                  </a:lnTo>
                  <a:lnTo>
                    <a:pt x="350" y="386"/>
                  </a:lnTo>
                  <a:lnTo>
                    <a:pt x="352" y="373"/>
                  </a:lnTo>
                  <a:lnTo>
                    <a:pt x="346" y="359"/>
                  </a:lnTo>
                  <a:lnTo>
                    <a:pt x="338" y="352"/>
                  </a:lnTo>
                  <a:lnTo>
                    <a:pt x="327" y="344"/>
                  </a:lnTo>
                  <a:lnTo>
                    <a:pt x="316" y="340"/>
                  </a:lnTo>
                  <a:lnTo>
                    <a:pt x="300" y="337"/>
                  </a:lnTo>
                  <a:lnTo>
                    <a:pt x="285" y="338"/>
                  </a:lnTo>
                  <a:lnTo>
                    <a:pt x="270" y="338"/>
                  </a:lnTo>
                  <a:lnTo>
                    <a:pt x="257" y="344"/>
                  </a:lnTo>
                  <a:lnTo>
                    <a:pt x="241" y="348"/>
                  </a:lnTo>
                  <a:lnTo>
                    <a:pt x="230" y="354"/>
                  </a:lnTo>
                  <a:lnTo>
                    <a:pt x="219" y="359"/>
                  </a:lnTo>
                  <a:lnTo>
                    <a:pt x="209" y="371"/>
                  </a:lnTo>
                  <a:lnTo>
                    <a:pt x="198" y="380"/>
                  </a:lnTo>
                  <a:lnTo>
                    <a:pt x="192" y="394"/>
                  </a:lnTo>
                  <a:lnTo>
                    <a:pt x="184" y="409"/>
                  </a:lnTo>
                  <a:lnTo>
                    <a:pt x="181" y="426"/>
                  </a:lnTo>
                  <a:lnTo>
                    <a:pt x="173" y="443"/>
                  </a:lnTo>
                  <a:lnTo>
                    <a:pt x="167" y="462"/>
                  </a:lnTo>
                  <a:lnTo>
                    <a:pt x="163" y="481"/>
                  </a:lnTo>
                  <a:lnTo>
                    <a:pt x="162" y="502"/>
                  </a:lnTo>
                  <a:lnTo>
                    <a:pt x="160" y="519"/>
                  </a:lnTo>
                  <a:lnTo>
                    <a:pt x="162" y="536"/>
                  </a:lnTo>
                  <a:lnTo>
                    <a:pt x="163" y="549"/>
                  </a:lnTo>
                  <a:lnTo>
                    <a:pt x="171" y="563"/>
                  </a:lnTo>
                  <a:lnTo>
                    <a:pt x="184" y="576"/>
                  </a:lnTo>
                  <a:lnTo>
                    <a:pt x="198" y="584"/>
                  </a:lnTo>
                  <a:lnTo>
                    <a:pt x="209" y="587"/>
                  </a:lnTo>
                  <a:lnTo>
                    <a:pt x="215" y="589"/>
                  </a:lnTo>
                  <a:lnTo>
                    <a:pt x="215" y="589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 flipH="1">
              <a:off x="7801920" y="2357640"/>
              <a:ext cx="270000" cy="165600"/>
            </a:xfrm>
            <a:custGeom>
              <a:avLst/>
              <a:gdLst/>
              <a:ahLst/>
              <a:rect l="l" t="t" r="r" b="b"/>
              <a:pathLst>
                <a:path w="580" h="354">
                  <a:moveTo>
                    <a:pt x="245" y="321"/>
                  </a:moveTo>
                  <a:lnTo>
                    <a:pt x="249" y="321"/>
                  </a:lnTo>
                  <a:lnTo>
                    <a:pt x="261" y="327"/>
                  </a:lnTo>
                  <a:lnTo>
                    <a:pt x="266" y="329"/>
                  </a:lnTo>
                  <a:lnTo>
                    <a:pt x="278" y="333"/>
                  </a:lnTo>
                  <a:lnTo>
                    <a:pt x="289" y="335"/>
                  </a:lnTo>
                  <a:lnTo>
                    <a:pt x="302" y="340"/>
                  </a:lnTo>
                  <a:lnTo>
                    <a:pt x="314" y="342"/>
                  </a:lnTo>
                  <a:lnTo>
                    <a:pt x="329" y="346"/>
                  </a:lnTo>
                  <a:lnTo>
                    <a:pt x="344" y="348"/>
                  </a:lnTo>
                  <a:lnTo>
                    <a:pt x="359" y="352"/>
                  </a:lnTo>
                  <a:lnTo>
                    <a:pt x="375" y="352"/>
                  </a:lnTo>
                  <a:lnTo>
                    <a:pt x="392" y="354"/>
                  </a:lnTo>
                  <a:lnTo>
                    <a:pt x="405" y="354"/>
                  </a:lnTo>
                  <a:lnTo>
                    <a:pt x="422" y="354"/>
                  </a:lnTo>
                  <a:lnTo>
                    <a:pt x="437" y="350"/>
                  </a:lnTo>
                  <a:lnTo>
                    <a:pt x="451" y="346"/>
                  </a:lnTo>
                  <a:lnTo>
                    <a:pt x="466" y="340"/>
                  </a:lnTo>
                  <a:lnTo>
                    <a:pt x="483" y="335"/>
                  </a:lnTo>
                  <a:lnTo>
                    <a:pt x="494" y="327"/>
                  </a:lnTo>
                  <a:lnTo>
                    <a:pt x="508" y="321"/>
                  </a:lnTo>
                  <a:lnTo>
                    <a:pt x="519" y="316"/>
                  </a:lnTo>
                  <a:lnTo>
                    <a:pt x="532" y="310"/>
                  </a:lnTo>
                  <a:lnTo>
                    <a:pt x="549" y="295"/>
                  </a:lnTo>
                  <a:lnTo>
                    <a:pt x="567" y="285"/>
                  </a:lnTo>
                  <a:lnTo>
                    <a:pt x="576" y="278"/>
                  </a:lnTo>
                  <a:lnTo>
                    <a:pt x="580" y="276"/>
                  </a:lnTo>
                  <a:lnTo>
                    <a:pt x="576" y="276"/>
                  </a:lnTo>
                  <a:lnTo>
                    <a:pt x="570" y="278"/>
                  </a:lnTo>
                  <a:lnTo>
                    <a:pt x="559" y="280"/>
                  </a:lnTo>
                  <a:lnTo>
                    <a:pt x="546" y="283"/>
                  </a:lnTo>
                  <a:lnTo>
                    <a:pt x="536" y="283"/>
                  </a:lnTo>
                  <a:lnTo>
                    <a:pt x="527" y="285"/>
                  </a:lnTo>
                  <a:lnTo>
                    <a:pt x="515" y="285"/>
                  </a:lnTo>
                  <a:lnTo>
                    <a:pt x="506" y="287"/>
                  </a:lnTo>
                  <a:lnTo>
                    <a:pt x="492" y="287"/>
                  </a:lnTo>
                  <a:lnTo>
                    <a:pt x="479" y="287"/>
                  </a:lnTo>
                  <a:lnTo>
                    <a:pt x="466" y="287"/>
                  </a:lnTo>
                  <a:lnTo>
                    <a:pt x="451" y="287"/>
                  </a:lnTo>
                  <a:lnTo>
                    <a:pt x="434" y="283"/>
                  </a:lnTo>
                  <a:lnTo>
                    <a:pt x="420" y="281"/>
                  </a:lnTo>
                  <a:lnTo>
                    <a:pt x="403" y="280"/>
                  </a:lnTo>
                  <a:lnTo>
                    <a:pt x="386" y="278"/>
                  </a:lnTo>
                  <a:lnTo>
                    <a:pt x="371" y="272"/>
                  </a:lnTo>
                  <a:lnTo>
                    <a:pt x="354" y="270"/>
                  </a:lnTo>
                  <a:lnTo>
                    <a:pt x="338" y="264"/>
                  </a:lnTo>
                  <a:lnTo>
                    <a:pt x="325" y="262"/>
                  </a:lnTo>
                  <a:lnTo>
                    <a:pt x="310" y="257"/>
                  </a:lnTo>
                  <a:lnTo>
                    <a:pt x="299" y="255"/>
                  </a:lnTo>
                  <a:lnTo>
                    <a:pt x="285" y="251"/>
                  </a:lnTo>
                  <a:lnTo>
                    <a:pt x="278" y="249"/>
                  </a:lnTo>
                  <a:lnTo>
                    <a:pt x="262" y="245"/>
                  </a:lnTo>
                  <a:lnTo>
                    <a:pt x="259" y="245"/>
                  </a:lnTo>
                  <a:lnTo>
                    <a:pt x="261" y="242"/>
                  </a:lnTo>
                  <a:lnTo>
                    <a:pt x="268" y="238"/>
                  </a:lnTo>
                  <a:lnTo>
                    <a:pt x="278" y="228"/>
                  </a:lnTo>
                  <a:lnTo>
                    <a:pt x="295" y="221"/>
                  </a:lnTo>
                  <a:lnTo>
                    <a:pt x="302" y="215"/>
                  </a:lnTo>
                  <a:lnTo>
                    <a:pt x="312" y="211"/>
                  </a:lnTo>
                  <a:lnTo>
                    <a:pt x="323" y="205"/>
                  </a:lnTo>
                  <a:lnTo>
                    <a:pt x="337" y="202"/>
                  </a:lnTo>
                  <a:lnTo>
                    <a:pt x="348" y="198"/>
                  </a:lnTo>
                  <a:lnTo>
                    <a:pt x="361" y="194"/>
                  </a:lnTo>
                  <a:lnTo>
                    <a:pt x="375" y="190"/>
                  </a:lnTo>
                  <a:lnTo>
                    <a:pt x="390" y="190"/>
                  </a:lnTo>
                  <a:lnTo>
                    <a:pt x="401" y="186"/>
                  </a:lnTo>
                  <a:lnTo>
                    <a:pt x="415" y="184"/>
                  </a:lnTo>
                  <a:lnTo>
                    <a:pt x="430" y="183"/>
                  </a:lnTo>
                  <a:lnTo>
                    <a:pt x="447" y="183"/>
                  </a:lnTo>
                  <a:lnTo>
                    <a:pt x="458" y="183"/>
                  </a:lnTo>
                  <a:lnTo>
                    <a:pt x="473" y="183"/>
                  </a:lnTo>
                  <a:lnTo>
                    <a:pt x="485" y="183"/>
                  </a:lnTo>
                  <a:lnTo>
                    <a:pt x="500" y="184"/>
                  </a:lnTo>
                  <a:lnTo>
                    <a:pt x="511" y="184"/>
                  </a:lnTo>
                  <a:lnTo>
                    <a:pt x="523" y="184"/>
                  </a:lnTo>
                  <a:lnTo>
                    <a:pt x="532" y="184"/>
                  </a:lnTo>
                  <a:lnTo>
                    <a:pt x="542" y="186"/>
                  </a:lnTo>
                  <a:lnTo>
                    <a:pt x="553" y="188"/>
                  </a:lnTo>
                  <a:lnTo>
                    <a:pt x="559" y="190"/>
                  </a:lnTo>
                  <a:lnTo>
                    <a:pt x="555" y="186"/>
                  </a:lnTo>
                  <a:lnTo>
                    <a:pt x="549" y="183"/>
                  </a:lnTo>
                  <a:lnTo>
                    <a:pt x="538" y="175"/>
                  </a:lnTo>
                  <a:lnTo>
                    <a:pt x="527" y="169"/>
                  </a:lnTo>
                  <a:lnTo>
                    <a:pt x="517" y="164"/>
                  </a:lnTo>
                  <a:lnTo>
                    <a:pt x="508" y="158"/>
                  </a:lnTo>
                  <a:lnTo>
                    <a:pt x="496" y="152"/>
                  </a:lnTo>
                  <a:lnTo>
                    <a:pt x="485" y="148"/>
                  </a:lnTo>
                  <a:lnTo>
                    <a:pt x="473" y="143"/>
                  </a:lnTo>
                  <a:lnTo>
                    <a:pt x="458" y="139"/>
                  </a:lnTo>
                  <a:lnTo>
                    <a:pt x="443" y="135"/>
                  </a:lnTo>
                  <a:lnTo>
                    <a:pt x="430" y="131"/>
                  </a:lnTo>
                  <a:lnTo>
                    <a:pt x="411" y="126"/>
                  </a:lnTo>
                  <a:lnTo>
                    <a:pt x="392" y="122"/>
                  </a:lnTo>
                  <a:lnTo>
                    <a:pt x="373" y="118"/>
                  </a:lnTo>
                  <a:lnTo>
                    <a:pt x="354" y="116"/>
                  </a:lnTo>
                  <a:lnTo>
                    <a:pt x="333" y="112"/>
                  </a:lnTo>
                  <a:lnTo>
                    <a:pt x="314" y="112"/>
                  </a:lnTo>
                  <a:lnTo>
                    <a:pt x="295" y="108"/>
                  </a:lnTo>
                  <a:lnTo>
                    <a:pt x="278" y="108"/>
                  </a:lnTo>
                  <a:lnTo>
                    <a:pt x="259" y="107"/>
                  </a:lnTo>
                  <a:lnTo>
                    <a:pt x="243" y="105"/>
                  </a:lnTo>
                  <a:lnTo>
                    <a:pt x="228" y="105"/>
                  </a:lnTo>
                  <a:lnTo>
                    <a:pt x="217" y="105"/>
                  </a:lnTo>
                  <a:lnTo>
                    <a:pt x="205" y="105"/>
                  </a:lnTo>
                  <a:lnTo>
                    <a:pt x="200" y="105"/>
                  </a:lnTo>
                  <a:lnTo>
                    <a:pt x="194" y="105"/>
                  </a:lnTo>
                  <a:lnTo>
                    <a:pt x="194" y="103"/>
                  </a:lnTo>
                  <a:lnTo>
                    <a:pt x="202" y="99"/>
                  </a:lnTo>
                  <a:lnTo>
                    <a:pt x="211" y="95"/>
                  </a:lnTo>
                  <a:lnTo>
                    <a:pt x="226" y="91"/>
                  </a:lnTo>
                  <a:lnTo>
                    <a:pt x="240" y="86"/>
                  </a:lnTo>
                  <a:lnTo>
                    <a:pt x="257" y="80"/>
                  </a:lnTo>
                  <a:lnTo>
                    <a:pt x="274" y="74"/>
                  </a:lnTo>
                  <a:lnTo>
                    <a:pt x="293" y="74"/>
                  </a:lnTo>
                  <a:lnTo>
                    <a:pt x="310" y="69"/>
                  </a:lnTo>
                  <a:lnTo>
                    <a:pt x="327" y="69"/>
                  </a:lnTo>
                  <a:lnTo>
                    <a:pt x="340" y="69"/>
                  </a:lnTo>
                  <a:lnTo>
                    <a:pt x="356" y="70"/>
                  </a:lnTo>
                  <a:lnTo>
                    <a:pt x="365" y="70"/>
                  </a:lnTo>
                  <a:lnTo>
                    <a:pt x="375" y="72"/>
                  </a:lnTo>
                  <a:lnTo>
                    <a:pt x="377" y="74"/>
                  </a:lnTo>
                  <a:lnTo>
                    <a:pt x="382" y="76"/>
                  </a:lnTo>
                  <a:lnTo>
                    <a:pt x="377" y="72"/>
                  </a:lnTo>
                  <a:lnTo>
                    <a:pt x="369" y="69"/>
                  </a:lnTo>
                  <a:lnTo>
                    <a:pt x="356" y="59"/>
                  </a:lnTo>
                  <a:lnTo>
                    <a:pt x="338" y="49"/>
                  </a:lnTo>
                  <a:lnTo>
                    <a:pt x="327" y="44"/>
                  </a:lnTo>
                  <a:lnTo>
                    <a:pt x="316" y="38"/>
                  </a:lnTo>
                  <a:lnTo>
                    <a:pt x="304" y="32"/>
                  </a:lnTo>
                  <a:lnTo>
                    <a:pt x="295" y="29"/>
                  </a:lnTo>
                  <a:lnTo>
                    <a:pt x="281" y="23"/>
                  </a:lnTo>
                  <a:lnTo>
                    <a:pt x="270" y="17"/>
                  </a:lnTo>
                  <a:lnTo>
                    <a:pt x="257" y="13"/>
                  </a:lnTo>
                  <a:lnTo>
                    <a:pt x="245" y="11"/>
                  </a:lnTo>
                  <a:lnTo>
                    <a:pt x="230" y="6"/>
                  </a:lnTo>
                  <a:lnTo>
                    <a:pt x="217" y="4"/>
                  </a:lnTo>
                  <a:lnTo>
                    <a:pt x="204" y="2"/>
                  </a:lnTo>
                  <a:lnTo>
                    <a:pt x="192" y="2"/>
                  </a:lnTo>
                  <a:lnTo>
                    <a:pt x="179" y="0"/>
                  </a:lnTo>
                  <a:lnTo>
                    <a:pt x="167" y="0"/>
                  </a:lnTo>
                  <a:lnTo>
                    <a:pt x="156" y="0"/>
                  </a:lnTo>
                  <a:lnTo>
                    <a:pt x="147" y="0"/>
                  </a:lnTo>
                  <a:lnTo>
                    <a:pt x="128" y="0"/>
                  </a:lnTo>
                  <a:lnTo>
                    <a:pt x="116" y="0"/>
                  </a:lnTo>
                  <a:lnTo>
                    <a:pt x="107" y="0"/>
                  </a:lnTo>
                  <a:lnTo>
                    <a:pt x="105" y="2"/>
                  </a:lnTo>
                  <a:lnTo>
                    <a:pt x="0" y="40"/>
                  </a:lnTo>
                  <a:lnTo>
                    <a:pt x="2" y="40"/>
                  </a:lnTo>
                  <a:lnTo>
                    <a:pt x="12" y="44"/>
                  </a:lnTo>
                  <a:lnTo>
                    <a:pt x="23" y="48"/>
                  </a:lnTo>
                  <a:lnTo>
                    <a:pt x="40" y="57"/>
                  </a:lnTo>
                  <a:lnTo>
                    <a:pt x="48" y="61"/>
                  </a:lnTo>
                  <a:lnTo>
                    <a:pt x="57" y="65"/>
                  </a:lnTo>
                  <a:lnTo>
                    <a:pt x="69" y="70"/>
                  </a:lnTo>
                  <a:lnTo>
                    <a:pt x="80" y="78"/>
                  </a:lnTo>
                  <a:lnTo>
                    <a:pt x="99" y="91"/>
                  </a:lnTo>
                  <a:lnTo>
                    <a:pt x="120" y="110"/>
                  </a:lnTo>
                  <a:lnTo>
                    <a:pt x="128" y="118"/>
                  </a:lnTo>
                  <a:lnTo>
                    <a:pt x="135" y="127"/>
                  </a:lnTo>
                  <a:lnTo>
                    <a:pt x="143" y="139"/>
                  </a:lnTo>
                  <a:lnTo>
                    <a:pt x="150" y="150"/>
                  </a:lnTo>
                  <a:lnTo>
                    <a:pt x="162" y="169"/>
                  </a:lnTo>
                  <a:lnTo>
                    <a:pt x="173" y="190"/>
                  </a:lnTo>
                  <a:lnTo>
                    <a:pt x="181" y="205"/>
                  </a:lnTo>
                  <a:lnTo>
                    <a:pt x="188" y="221"/>
                  </a:lnTo>
                  <a:lnTo>
                    <a:pt x="192" y="230"/>
                  </a:lnTo>
                  <a:lnTo>
                    <a:pt x="194" y="234"/>
                  </a:lnTo>
                  <a:lnTo>
                    <a:pt x="207" y="285"/>
                  </a:lnTo>
                  <a:lnTo>
                    <a:pt x="245" y="321"/>
                  </a:lnTo>
                  <a:lnTo>
                    <a:pt x="245" y="321"/>
                  </a:lnTo>
                  <a:close/>
                </a:path>
              </a:pathLst>
            </a:cu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 flipH="1">
              <a:off x="8010000" y="2395080"/>
              <a:ext cx="227880" cy="226440"/>
            </a:xfrm>
            <a:custGeom>
              <a:avLst/>
              <a:gdLst/>
              <a:ahLst/>
              <a:rect l="l" t="t" r="r" b="b"/>
              <a:pathLst>
                <a:path w="488" h="485">
                  <a:moveTo>
                    <a:pt x="334" y="285"/>
                  </a:moveTo>
                  <a:lnTo>
                    <a:pt x="338" y="283"/>
                  </a:lnTo>
                  <a:lnTo>
                    <a:pt x="353" y="281"/>
                  </a:lnTo>
                  <a:lnTo>
                    <a:pt x="363" y="277"/>
                  </a:lnTo>
                  <a:lnTo>
                    <a:pt x="374" y="276"/>
                  </a:lnTo>
                  <a:lnTo>
                    <a:pt x="387" y="272"/>
                  </a:lnTo>
                  <a:lnTo>
                    <a:pt x="403" y="270"/>
                  </a:lnTo>
                  <a:lnTo>
                    <a:pt x="414" y="264"/>
                  </a:lnTo>
                  <a:lnTo>
                    <a:pt x="427" y="260"/>
                  </a:lnTo>
                  <a:lnTo>
                    <a:pt x="441" y="255"/>
                  </a:lnTo>
                  <a:lnTo>
                    <a:pt x="454" y="249"/>
                  </a:lnTo>
                  <a:lnTo>
                    <a:pt x="463" y="241"/>
                  </a:lnTo>
                  <a:lnTo>
                    <a:pt x="475" y="234"/>
                  </a:lnTo>
                  <a:lnTo>
                    <a:pt x="481" y="224"/>
                  </a:lnTo>
                  <a:lnTo>
                    <a:pt x="488" y="217"/>
                  </a:lnTo>
                  <a:lnTo>
                    <a:pt x="488" y="203"/>
                  </a:lnTo>
                  <a:lnTo>
                    <a:pt x="488" y="192"/>
                  </a:lnTo>
                  <a:lnTo>
                    <a:pt x="486" y="179"/>
                  </a:lnTo>
                  <a:lnTo>
                    <a:pt x="484" y="167"/>
                  </a:lnTo>
                  <a:lnTo>
                    <a:pt x="477" y="152"/>
                  </a:lnTo>
                  <a:lnTo>
                    <a:pt x="471" y="139"/>
                  </a:lnTo>
                  <a:lnTo>
                    <a:pt x="462" y="123"/>
                  </a:lnTo>
                  <a:lnTo>
                    <a:pt x="454" y="112"/>
                  </a:lnTo>
                  <a:lnTo>
                    <a:pt x="443" y="97"/>
                  </a:lnTo>
                  <a:lnTo>
                    <a:pt x="431" y="84"/>
                  </a:lnTo>
                  <a:lnTo>
                    <a:pt x="418" y="72"/>
                  </a:lnTo>
                  <a:lnTo>
                    <a:pt x="406" y="61"/>
                  </a:lnTo>
                  <a:lnTo>
                    <a:pt x="393" y="49"/>
                  </a:lnTo>
                  <a:lnTo>
                    <a:pt x="382" y="40"/>
                  </a:lnTo>
                  <a:lnTo>
                    <a:pt x="370" y="30"/>
                  </a:lnTo>
                  <a:lnTo>
                    <a:pt x="361" y="25"/>
                  </a:lnTo>
                  <a:lnTo>
                    <a:pt x="349" y="15"/>
                  </a:lnTo>
                  <a:lnTo>
                    <a:pt x="338" y="11"/>
                  </a:lnTo>
                  <a:lnTo>
                    <a:pt x="329" y="6"/>
                  </a:lnTo>
                  <a:lnTo>
                    <a:pt x="319" y="4"/>
                  </a:lnTo>
                  <a:lnTo>
                    <a:pt x="302" y="0"/>
                  </a:lnTo>
                  <a:lnTo>
                    <a:pt x="285" y="2"/>
                  </a:lnTo>
                  <a:lnTo>
                    <a:pt x="268" y="4"/>
                  </a:lnTo>
                  <a:lnTo>
                    <a:pt x="251" y="9"/>
                  </a:lnTo>
                  <a:lnTo>
                    <a:pt x="232" y="15"/>
                  </a:lnTo>
                  <a:lnTo>
                    <a:pt x="213" y="25"/>
                  </a:lnTo>
                  <a:lnTo>
                    <a:pt x="199" y="27"/>
                  </a:lnTo>
                  <a:lnTo>
                    <a:pt x="188" y="30"/>
                  </a:lnTo>
                  <a:lnTo>
                    <a:pt x="175" y="32"/>
                  </a:lnTo>
                  <a:lnTo>
                    <a:pt x="163" y="36"/>
                  </a:lnTo>
                  <a:lnTo>
                    <a:pt x="150" y="40"/>
                  </a:lnTo>
                  <a:lnTo>
                    <a:pt x="137" y="44"/>
                  </a:lnTo>
                  <a:lnTo>
                    <a:pt x="125" y="49"/>
                  </a:lnTo>
                  <a:lnTo>
                    <a:pt x="114" y="55"/>
                  </a:lnTo>
                  <a:lnTo>
                    <a:pt x="100" y="59"/>
                  </a:lnTo>
                  <a:lnTo>
                    <a:pt x="89" y="65"/>
                  </a:lnTo>
                  <a:lnTo>
                    <a:pt x="78" y="70"/>
                  </a:lnTo>
                  <a:lnTo>
                    <a:pt x="66" y="78"/>
                  </a:lnTo>
                  <a:lnTo>
                    <a:pt x="55" y="84"/>
                  </a:lnTo>
                  <a:lnTo>
                    <a:pt x="47" y="93"/>
                  </a:lnTo>
                  <a:lnTo>
                    <a:pt x="38" y="103"/>
                  </a:lnTo>
                  <a:lnTo>
                    <a:pt x="32" y="114"/>
                  </a:lnTo>
                  <a:lnTo>
                    <a:pt x="23" y="123"/>
                  </a:lnTo>
                  <a:lnTo>
                    <a:pt x="17" y="135"/>
                  </a:lnTo>
                  <a:lnTo>
                    <a:pt x="11" y="146"/>
                  </a:lnTo>
                  <a:lnTo>
                    <a:pt x="9" y="158"/>
                  </a:lnTo>
                  <a:lnTo>
                    <a:pt x="4" y="169"/>
                  </a:lnTo>
                  <a:lnTo>
                    <a:pt x="2" y="184"/>
                  </a:lnTo>
                  <a:lnTo>
                    <a:pt x="2" y="198"/>
                  </a:lnTo>
                  <a:lnTo>
                    <a:pt x="2" y="213"/>
                  </a:lnTo>
                  <a:lnTo>
                    <a:pt x="0" y="224"/>
                  </a:lnTo>
                  <a:lnTo>
                    <a:pt x="0" y="239"/>
                  </a:lnTo>
                  <a:lnTo>
                    <a:pt x="0" y="253"/>
                  </a:lnTo>
                  <a:lnTo>
                    <a:pt x="0" y="268"/>
                  </a:lnTo>
                  <a:lnTo>
                    <a:pt x="0" y="281"/>
                  </a:lnTo>
                  <a:lnTo>
                    <a:pt x="2" y="295"/>
                  </a:lnTo>
                  <a:lnTo>
                    <a:pt x="2" y="308"/>
                  </a:lnTo>
                  <a:lnTo>
                    <a:pt x="4" y="321"/>
                  </a:lnTo>
                  <a:lnTo>
                    <a:pt x="4" y="331"/>
                  </a:lnTo>
                  <a:lnTo>
                    <a:pt x="4" y="342"/>
                  </a:lnTo>
                  <a:lnTo>
                    <a:pt x="4" y="354"/>
                  </a:lnTo>
                  <a:lnTo>
                    <a:pt x="5" y="365"/>
                  </a:lnTo>
                  <a:lnTo>
                    <a:pt x="5" y="384"/>
                  </a:lnTo>
                  <a:lnTo>
                    <a:pt x="9" y="403"/>
                  </a:lnTo>
                  <a:lnTo>
                    <a:pt x="9" y="416"/>
                  </a:lnTo>
                  <a:lnTo>
                    <a:pt x="13" y="430"/>
                  </a:lnTo>
                  <a:lnTo>
                    <a:pt x="19" y="441"/>
                  </a:lnTo>
                  <a:lnTo>
                    <a:pt x="24" y="452"/>
                  </a:lnTo>
                  <a:lnTo>
                    <a:pt x="38" y="468"/>
                  </a:lnTo>
                  <a:lnTo>
                    <a:pt x="55" y="477"/>
                  </a:lnTo>
                  <a:lnTo>
                    <a:pt x="68" y="483"/>
                  </a:lnTo>
                  <a:lnTo>
                    <a:pt x="76" y="485"/>
                  </a:lnTo>
                  <a:lnTo>
                    <a:pt x="74" y="481"/>
                  </a:lnTo>
                  <a:lnTo>
                    <a:pt x="72" y="475"/>
                  </a:lnTo>
                  <a:lnTo>
                    <a:pt x="68" y="466"/>
                  </a:lnTo>
                  <a:lnTo>
                    <a:pt x="66" y="454"/>
                  </a:lnTo>
                  <a:lnTo>
                    <a:pt x="62" y="439"/>
                  </a:lnTo>
                  <a:lnTo>
                    <a:pt x="61" y="424"/>
                  </a:lnTo>
                  <a:lnTo>
                    <a:pt x="59" y="407"/>
                  </a:lnTo>
                  <a:lnTo>
                    <a:pt x="59" y="390"/>
                  </a:lnTo>
                  <a:lnTo>
                    <a:pt x="57" y="369"/>
                  </a:lnTo>
                  <a:lnTo>
                    <a:pt x="57" y="350"/>
                  </a:lnTo>
                  <a:lnTo>
                    <a:pt x="57" y="333"/>
                  </a:lnTo>
                  <a:lnTo>
                    <a:pt x="59" y="317"/>
                  </a:lnTo>
                  <a:lnTo>
                    <a:pt x="59" y="302"/>
                  </a:lnTo>
                  <a:lnTo>
                    <a:pt x="61" y="293"/>
                  </a:lnTo>
                  <a:lnTo>
                    <a:pt x="62" y="285"/>
                  </a:lnTo>
                  <a:lnTo>
                    <a:pt x="64" y="285"/>
                  </a:lnTo>
                  <a:lnTo>
                    <a:pt x="64" y="293"/>
                  </a:lnTo>
                  <a:lnTo>
                    <a:pt x="66" y="300"/>
                  </a:lnTo>
                  <a:lnTo>
                    <a:pt x="70" y="312"/>
                  </a:lnTo>
                  <a:lnTo>
                    <a:pt x="72" y="323"/>
                  </a:lnTo>
                  <a:lnTo>
                    <a:pt x="78" y="335"/>
                  </a:lnTo>
                  <a:lnTo>
                    <a:pt x="83" y="346"/>
                  </a:lnTo>
                  <a:lnTo>
                    <a:pt x="93" y="359"/>
                  </a:lnTo>
                  <a:lnTo>
                    <a:pt x="108" y="373"/>
                  </a:lnTo>
                  <a:lnTo>
                    <a:pt x="125" y="382"/>
                  </a:lnTo>
                  <a:lnTo>
                    <a:pt x="137" y="388"/>
                  </a:lnTo>
                  <a:lnTo>
                    <a:pt x="144" y="390"/>
                  </a:lnTo>
                  <a:lnTo>
                    <a:pt x="135" y="355"/>
                  </a:lnTo>
                  <a:lnTo>
                    <a:pt x="138" y="310"/>
                  </a:lnTo>
                  <a:lnTo>
                    <a:pt x="135" y="306"/>
                  </a:lnTo>
                  <a:lnTo>
                    <a:pt x="127" y="296"/>
                  </a:lnTo>
                  <a:lnTo>
                    <a:pt x="123" y="289"/>
                  </a:lnTo>
                  <a:lnTo>
                    <a:pt x="123" y="279"/>
                  </a:lnTo>
                  <a:lnTo>
                    <a:pt x="123" y="266"/>
                  </a:lnTo>
                  <a:lnTo>
                    <a:pt x="127" y="253"/>
                  </a:lnTo>
                  <a:lnTo>
                    <a:pt x="131" y="234"/>
                  </a:lnTo>
                  <a:lnTo>
                    <a:pt x="140" y="217"/>
                  </a:lnTo>
                  <a:lnTo>
                    <a:pt x="148" y="196"/>
                  </a:lnTo>
                  <a:lnTo>
                    <a:pt x="159" y="179"/>
                  </a:lnTo>
                  <a:lnTo>
                    <a:pt x="167" y="162"/>
                  </a:lnTo>
                  <a:lnTo>
                    <a:pt x="176" y="150"/>
                  </a:lnTo>
                  <a:lnTo>
                    <a:pt x="182" y="141"/>
                  </a:lnTo>
                  <a:lnTo>
                    <a:pt x="186" y="139"/>
                  </a:lnTo>
                  <a:lnTo>
                    <a:pt x="178" y="137"/>
                  </a:lnTo>
                  <a:lnTo>
                    <a:pt x="163" y="135"/>
                  </a:lnTo>
                  <a:lnTo>
                    <a:pt x="152" y="133"/>
                  </a:lnTo>
                  <a:lnTo>
                    <a:pt x="142" y="135"/>
                  </a:lnTo>
                  <a:lnTo>
                    <a:pt x="131" y="137"/>
                  </a:lnTo>
                  <a:lnTo>
                    <a:pt x="121" y="142"/>
                  </a:lnTo>
                  <a:lnTo>
                    <a:pt x="110" y="148"/>
                  </a:lnTo>
                  <a:lnTo>
                    <a:pt x="99" y="158"/>
                  </a:lnTo>
                  <a:lnTo>
                    <a:pt x="89" y="167"/>
                  </a:lnTo>
                  <a:lnTo>
                    <a:pt x="81" y="179"/>
                  </a:lnTo>
                  <a:lnTo>
                    <a:pt x="74" y="188"/>
                  </a:lnTo>
                  <a:lnTo>
                    <a:pt x="70" y="198"/>
                  </a:lnTo>
                  <a:lnTo>
                    <a:pt x="66" y="201"/>
                  </a:lnTo>
                  <a:lnTo>
                    <a:pt x="66" y="205"/>
                  </a:lnTo>
                  <a:lnTo>
                    <a:pt x="66" y="201"/>
                  </a:lnTo>
                  <a:lnTo>
                    <a:pt x="66" y="194"/>
                  </a:lnTo>
                  <a:lnTo>
                    <a:pt x="68" y="182"/>
                  </a:lnTo>
                  <a:lnTo>
                    <a:pt x="74" y="173"/>
                  </a:lnTo>
                  <a:lnTo>
                    <a:pt x="78" y="158"/>
                  </a:lnTo>
                  <a:lnTo>
                    <a:pt x="83" y="144"/>
                  </a:lnTo>
                  <a:lnTo>
                    <a:pt x="91" y="131"/>
                  </a:lnTo>
                  <a:lnTo>
                    <a:pt x="100" y="120"/>
                  </a:lnTo>
                  <a:lnTo>
                    <a:pt x="106" y="106"/>
                  </a:lnTo>
                  <a:lnTo>
                    <a:pt x="118" y="99"/>
                  </a:lnTo>
                  <a:lnTo>
                    <a:pt x="127" y="91"/>
                  </a:lnTo>
                  <a:lnTo>
                    <a:pt x="140" y="87"/>
                  </a:lnTo>
                  <a:lnTo>
                    <a:pt x="152" y="82"/>
                  </a:lnTo>
                  <a:lnTo>
                    <a:pt x="169" y="82"/>
                  </a:lnTo>
                  <a:lnTo>
                    <a:pt x="184" y="82"/>
                  </a:lnTo>
                  <a:lnTo>
                    <a:pt x="203" y="85"/>
                  </a:lnTo>
                  <a:lnTo>
                    <a:pt x="220" y="85"/>
                  </a:lnTo>
                  <a:lnTo>
                    <a:pt x="241" y="89"/>
                  </a:lnTo>
                  <a:lnTo>
                    <a:pt x="258" y="93"/>
                  </a:lnTo>
                  <a:lnTo>
                    <a:pt x="277" y="99"/>
                  </a:lnTo>
                  <a:lnTo>
                    <a:pt x="292" y="103"/>
                  </a:lnTo>
                  <a:lnTo>
                    <a:pt x="306" y="106"/>
                  </a:lnTo>
                  <a:lnTo>
                    <a:pt x="313" y="108"/>
                  </a:lnTo>
                  <a:lnTo>
                    <a:pt x="317" y="110"/>
                  </a:lnTo>
                  <a:lnTo>
                    <a:pt x="310" y="110"/>
                  </a:lnTo>
                  <a:lnTo>
                    <a:pt x="296" y="116"/>
                  </a:lnTo>
                  <a:lnTo>
                    <a:pt x="287" y="120"/>
                  </a:lnTo>
                  <a:lnTo>
                    <a:pt x="277" y="123"/>
                  </a:lnTo>
                  <a:lnTo>
                    <a:pt x="266" y="129"/>
                  </a:lnTo>
                  <a:lnTo>
                    <a:pt x="260" y="137"/>
                  </a:lnTo>
                  <a:lnTo>
                    <a:pt x="249" y="150"/>
                  </a:lnTo>
                  <a:lnTo>
                    <a:pt x="243" y="163"/>
                  </a:lnTo>
                  <a:lnTo>
                    <a:pt x="241" y="173"/>
                  </a:lnTo>
                  <a:lnTo>
                    <a:pt x="241" y="179"/>
                  </a:lnTo>
                  <a:lnTo>
                    <a:pt x="283" y="179"/>
                  </a:lnTo>
                  <a:lnTo>
                    <a:pt x="285" y="175"/>
                  </a:lnTo>
                  <a:lnTo>
                    <a:pt x="292" y="173"/>
                  </a:lnTo>
                  <a:lnTo>
                    <a:pt x="298" y="169"/>
                  </a:lnTo>
                  <a:lnTo>
                    <a:pt x="308" y="167"/>
                  </a:lnTo>
                  <a:lnTo>
                    <a:pt x="317" y="167"/>
                  </a:lnTo>
                  <a:lnTo>
                    <a:pt x="332" y="167"/>
                  </a:lnTo>
                  <a:lnTo>
                    <a:pt x="346" y="167"/>
                  </a:lnTo>
                  <a:lnTo>
                    <a:pt x="361" y="167"/>
                  </a:lnTo>
                  <a:lnTo>
                    <a:pt x="378" y="167"/>
                  </a:lnTo>
                  <a:lnTo>
                    <a:pt x="395" y="169"/>
                  </a:lnTo>
                  <a:lnTo>
                    <a:pt x="406" y="169"/>
                  </a:lnTo>
                  <a:lnTo>
                    <a:pt x="420" y="171"/>
                  </a:lnTo>
                  <a:lnTo>
                    <a:pt x="427" y="171"/>
                  </a:lnTo>
                  <a:lnTo>
                    <a:pt x="431" y="173"/>
                  </a:lnTo>
                  <a:lnTo>
                    <a:pt x="429" y="177"/>
                  </a:lnTo>
                  <a:lnTo>
                    <a:pt x="424" y="186"/>
                  </a:lnTo>
                  <a:lnTo>
                    <a:pt x="414" y="201"/>
                  </a:lnTo>
                  <a:lnTo>
                    <a:pt x="401" y="222"/>
                  </a:lnTo>
                  <a:lnTo>
                    <a:pt x="389" y="230"/>
                  </a:lnTo>
                  <a:lnTo>
                    <a:pt x="380" y="241"/>
                  </a:lnTo>
                  <a:lnTo>
                    <a:pt x="368" y="251"/>
                  </a:lnTo>
                  <a:lnTo>
                    <a:pt x="359" y="262"/>
                  </a:lnTo>
                  <a:lnTo>
                    <a:pt x="348" y="270"/>
                  </a:lnTo>
                  <a:lnTo>
                    <a:pt x="340" y="277"/>
                  </a:lnTo>
                  <a:lnTo>
                    <a:pt x="334" y="281"/>
                  </a:lnTo>
                  <a:lnTo>
                    <a:pt x="334" y="285"/>
                  </a:lnTo>
                  <a:lnTo>
                    <a:pt x="334" y="285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 flipH="1">
              <a:off x="7954920" y="2733480"/>
              <a:ext cx="61560" cy="50400"/>
            </a:xfrm>
            <a:custGeom>
              <a:avLst/>
              <a:gdLst/>
              <a:ahLst/>
              <a:rect l="l" t="t" r="r" b="b"/>
              <a:pathLst>
                <a:path w="131" h="109">
                  <a:moveTo>
                    <a:pt x="0" y="2"/>
                  </a:moveTo>
                  <a:lnTo>
                    <a:pt x="85" y="6"/>
                  </a:lnTo>
                  <a:lnTo>
                    <a:pt x="122" y="0"/>
                  </a:lnTo>
                  <a:lnTo>
                    <a:pt x="131" y="19"/>
                  </a:lnTo>
                  <a:lnTo>
                    <a:pt x="114" y="36"/>
                  </a:lnTo>
                  <a:lnTo>
                    <a:pt x="59" y="29"/>
                  </a:lnTo>
                  <a:lnTo>
                    <a:pt x="55" y="34"/>
                  </a:lnTo>
                  <a:lnTo>
                    <a:pt x="65" y="53"/>
                  </a:lnTo>
                  <a:lnTo>
                    <a:pt x="76" y="65"/>
                  </a:lnTo>
                  <a:lnTo>
                    <a:pt x="89" y="76"/>
                  </a:lnTo>
                  <a:lnTo>
                    <a:pt x="99" y="84"/>
                  </a:lnTo>
                  <a:lnTo>
                    <a:pt x="103" y="88"/>
                  </a:lnTo>
                  <a:lnTo>
                    <a:pt x="99" y="90"/>
                  </a:lnTo>
                  <a:lnTo>
                    <a:pt x="93" y="99"/>
                  </a:lnTo>
                  <a:lnTo>
                    <a:pt x="84" y="107"/>
                  </a:lnTo>
                  <a:lnTo>
                    <a:pt x="74" y="109"/>
                  </a:lnTo>
                  <a:lnTo>
                    <a:pt x="59" y="97"/>
                  </a:lnTo>
                  <a:lnTo>
                    <a:pt x="46" y="80"/>
                  </a:lnTo>
                  <a:lnTo>
                    <a:pt x="34" y="65"/>
                  </a:lnTo>
                  <a:lnTo>
                    <a:pt x="30" y="59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948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" bIns="36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 flipH="1">
              <a:off x="7893360" y="2362320"/>
              <a:ext cx="106560" cy="27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9"/>
                  </a:moveTo>
                  <a:lnTo>
                    <a:pt x="0" y="7"/>
                  </a:lnTo>
                  <a:lnTo>
                    <a:pt x="8" y="5"/>
                  </a:lnTo>
                  <a:lnTo>
                    <a:pt x="17" y="1"/>
                  </a:lnTo>
                  <a:lnTo>
                    <a:pt x="31" y="1"/>
                  </a:lnTo>
                  <a:lnTo>
                    <a:pt x="46" y="0"/>
                  </a:lnTo>
                  <a:lnTo>
                    <a:pt x="63" y="0"/>
                  </a:lnTo>
                  <a:lnTo>
                    <a:pt x="72" y="0"/>
                  </a:lnTo>
                  <a:lnTo>
                    <a:pt x="82" y="1"/>
                  </a:lnTo>
                  <a:lnTo>
                    <a:pt x="93" y="3"/>
                  </a:lnTo>
                  <a:lnTo>
                    <a:pt x="105" y="7"/>
                  </a:lnTo>
                  <a:lnTo>
                    <a:pt x="114" y="7"/>
                  </a:lnTo>
                  <a:lnTo>
                    <a:pt x="126" y="11"/>
                  </a:lnTo>
                  <a:lnTo>
                    <a:pt x="135" y="15"/>
                  </a:lnTo>
                  <a:lnTo>
                    <a:pt x="146" y="19"/>
                  </a:lnTo>
                  <a:lnTo>
                    <a:pt x="156" y="22"/>
                  </a:lnTo>
                  <a:lnTo>
                    <a:pt x="167" y="28"/>
                  </a:lnTo>
                  <a:lnTo>
                    <a:pt x="177" y="32"/>
                  </a:lnTo>
                  <a:lnTo>
                    <a:pt x="186" y="38"/>
                  </a:lnTo>
                  <a:lnTo>
                    <a:pt x="202" y="45"/>
                  </a:lnTo>
                  <a:lnTo>
                    <a:pt x="215" y="53"/>
                  </a:lnTo>
                  <a:lnTo>
                    <a:pt x="223" y="57"/>
                  </a:lnTo>
                  <a:lnTo>
                    <a:pt x="228" y="60"/>
                  </a:lnTo>
                  <a:lnTo>
                    <a:pt x="223" y="59"/>
                  </a:lnTo>
                  <a:lnTo>
                    <a:pt x="213" y="57"/>
                  </a:lnTo>
                  <a:lnTo>
                    <a:pt x="196" y="53"/>
                  </a:lnTo>
                  <a:lnTo>
                    <a:pt x="177" y="49"/>
                  </a:lnTo>
                  <a:lnTo>
                    <a:pt x="165" y="45"/>
                  </a:lnTo>
                  <a:lnTo>
                    <a:pt x="154" y="43"/>
                  </a:lnTo>
                  <a:lnTo>
                    <a:pt x="143" y="39"/>
                  </a:lnTo>
                  <a:lnTo>
                    <a:pt x="131" y="39"/>
                  </a:lnTo>
                  <a:lnTo>
                    <a:pt x="120" y="36"/>
                  </a:lnTo>
                  <a:lnTo>
                    <a:pt x="108" y="34"/>
                  </a:lnTo>
                  <a:lnTo>
                    <a:pt x="97" y="30"/>
                  </a:lnTo>
                  <a:lnTo>
                    <a:pt x="88" y="30"/>
                  </a:lnTo>
                  <a:lnTo>
                    <a:pt x="67" y="24"/>
                  </a:lnTo>
                  <a:lnTo>
                    <a:pt x="50" y="20"/>
                  </a:lnTo>
                  <a:lnTo>
                    <a:pt x="34" y="17"/>
                  </a:lnTo>
                  <a:lnTo>
                    <a:pt x="23" y="15"/>
                  </a:lnTo>
                  <a:lnTo>
                    <a:pt x="12" y="11"/>
                  </a:lnTo>
                  <a:lnTo>
                    <a:pt x="6" y="9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3b3b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 flipH="1">
              <a:off x="7821360" y="2419200"/>
              <a:ext cx="122040" cy="26280"/>
            </a:xfrm>
            <a:custGeom>
              <a:avLst/>
              <a:gdLst/>
              <a:ahLst/>
              <a:rect l="l" t="t" r="r" b="b"/>
              <a:pathLst>
                <a:path w="260" h="57">
                  <a:moveTo>
                    <a:pt x="40" y="8"/>
                  </a:moveTo>
                  <a:lnTo>
                    <a:pt x="40" y="6"/>
                  </a:lnTo>
                  <a:lnTo>
                    <a:pt x="47" y="4"/>
                  </a:lnTo>
                  <a:lnTo>
                    <a:pt x="59" y="2"/>
                  </a:lnTo>
                  <a:lnTo>
                    <a:pt x="74" y="2"/>
                  </a:lnTo>
                  <a:lnTo>
                    <a:pt x="91" y="0"/>
                  </a:lnTo>
                  <a:lnTo>
                    <a:pt x="110" y="0"/>
                  </a:lnTo>
                  <a:lnTo>
                    <a:pt x="118" y="0"/>
                  </a:lnTo>
                  <a:lnTo>
                    <a:pt x="129" y="0"/>
                  </a:lnTo>
                  <a:lnTo>
                    <a:pt x="142" y="2"/>
                  </a:lnTo>
                  <a:lnTo>
                    <a:pt x="154" y="6"/>
                  </a:lnTo>
                  <a:lnTo>
                    <a:pt x="171" y="10"/>
                  </a:lnTo>
                  <a:lnTo>
                    <a:pt x="190" y="17"/>
                  </a:lnTo>
                  <a:lnTo>
                    <a:pt x="207" y="25"/>
                  </a:lnTo>
                  <a:lnTo>
                    <a:pt x="226" y="34"/>
                  </a:lnTo>
                  <a:lnTo>
                    <a:pt x="239" y="42"/>
                  </a:lnTo>
                  <a:lnTo>
                    <a:pt x="251" y="50"/>
                  </a:lnTo>
                  <a:lnTo>
                    <a:pt x="256" y="53"/>
                  </a:lnTo>
                  <a:lnTo>
                    <a:pt x="260" y="57"/>
                  </a:lnTo>
                  <a:lnTo>
                    <a:pt x="254" y="55"/>
                  </a:lnTo>
                  <a:lnTo>
                    <a:pt x="245" y="53"/>
                  </a:lnTo>
                  <a:lnTo>
                    <a:pt x="228" y="50"/>
                  </a:lnTo>
                  <a:lnTo>
                    <a:pt x="209" y="46"/>
                  </a:lnTo>
                  <a:lnTo>
                    <a:pt x="197" y="42"/>
                  </a:lnTo>
                  <a:lnTo>
                    <a:pt x="184" y="40"/>
                  </a:lnTo>
                  <a:lnTo>
                    <a:pt x="171" y="36"/>
                  </a:lnTo>
                  <a:lnTo>
                    <a:pt x="161" y="36"/>
                  </a:lnTo>
                  <a:lnTo>
                    <a:pt x="146" y="33"/>
                  </a:lnTo>
                  <a:lnTo>
                    <a:pt x="135" y="31"/>
                  </a:lnTo>
                  <a:lnTo>
                    <a:pt x="123" y="31"/>
                  </a:lnTo>
                  <a:lnTo>
                    <a:pt x="110" y="31"/>
                  </a:lnTo>
                  <a:lnTo>
                    <a:pt x="99" y="29"/>
                  </a:lnTo>
                  <a:lnTo>
                    <a:pt x="85" y="27"/>
                  </a:lnTo>
                  <a:lnTo>
                    <a:pt x="74" y="27"/>
                  </a:lnTo>
                  <a:lnTo>
                    <a:pt x="64" y="27"/>
                  </a:lnTo>
                  <a:lnTo>
                    <a:pt x="45" y="27"/>
                  </a:lnTo>
                  <a:lnTo>
                    <a:pt x="30" y="27"/>
                  </a:lnTo>
                  <a:lnTo>
                    <a:pt x="17" y="27"/>
                  </a:lnTo>
                  <a:lnTo>
                    <a:pt x="7" y="29"/>
                  </a:lnTo>
                  <a:lnTo>
                    <a:pt x="0" y="29"/>
                  </a:lnTo>
                  <a:lnTo>
                    <a:pt x="40" y="8"/>
                  </a:lnTo>
                  <a:lnTo>
                    <a:pt x="40" y="8"/>
                  </a:lnTo>
                  <a:close/>
                </a:path>
              </a:pathLst>
            </a:custGeom>
            <a:solidFill>
              <a:srgbClr val="b3b3b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 flipH="1">
              <a:off x="7795800" y="2486880"/>
              <a:ext cx="105480" cy="30600"/>
            </a:xfrm>
            <a:custGeom>
              <a:avLst/>
              <a:gdLst/>
              <a:ahLst/>
              <a:rect l="l" t="t" r="r" b="b"/>
              <a:pathLst>
                <a:path w="226" h="66">
                  <a:moveTo>
                    <a:pt x="0" y="40"/>
                  </a:moveTo>
                  <a:lnTo>
                    <a:pt x="2" y="40"/>
                  </a:lnTo>
                  <a:lnTo>
                    <a:pt x="10" y="40"/>
                  </a:lnTo>
                  <a:lnTo>
                    <a:pt x="19" y="40"/>
                  </a:lnTo>
                  <a:lnTo>
                    <a:pt x="36" y="42"/>
                  </a:lnTo>
                  <a:lnTo>
                    <a:pt x="50" y="42"/>
                  </a:lnTo>
                  <a:lnTo>
                    <a:pt x="72" y="42"/>
                  </a:lnTo>
                  <a:lnTo>
                    <a:pt x="82" y="40"/>
                  </a:lnTo>
                  <a:lnTo>
                    <a:pt x="91" y="40"/>
                  </a:lnTo>
                  <a:lnTo>
                    <a:pt x="103" y="40"/>
                  </a:lnTo>
                  <a:lnTo>
                    <a:pt x="114" y="40"/>
                  </a:lnTo>
                  <a:lnTo>
                    <a:pt x="133" y="32"/>
                  </a:lnTo>
                  <a:lnTo>
                    <a:pt x="154" y="26"/>
                  </a:lnTo>
                  <a:lnTo>
                    <a:pt x="171" y="21"/>
                  </a:lnTo>
                  <a:lnTo>
                    <a:pt x="190" y="15"/>
                  </a:lnTo>
                  <a:lnTo>
                    <a:pt x="203" y="7"/>
                  </a:lnTo>
                  <a:lnTo>
                    <a:pt x="215" y="4"/>
                  </a:lnTo>
                  <a:lnTo>
                    <a:pt x="222" y="0"/>
                  </a:lnTo>
                  <a:lnTo>
                    <a:pt x="226" y="0"/>
                  </a:lnTo>
                  <a:lnTo>
                    <a:pt x="224" y="0"/>
                  </a:lnTo>
                  <a:lnTo>
                    <a:pt x="221" y="7"/>
                  </a:lnTo>
                  <a:lnTo>
                    <a:pt x="215" y="17"/>
                  </a:lnTo>
                  <a:lnTo>
                    <a:pt x="207" y="28"/>
                  </a:lnTo>
                  <a:lnTo>
                    <a:pt x="194" y="38"/>
                  </a:lnTo>
                  <a:lnTo>
                    <a:pt x="183" y="49"/>
                  </a:lnTo>
                  <a:lnTo>
                    <a:pt x="164" y="59"/>
                  </a:lnTo>
                  <a:lnTo>
                    <a:pt x="146" y="66"/>
                  </a:lnTo>
                  <a:lnTo>
                    <a:pt x="133" y="66"/>
                  </a:lnTo>
                  <a:lnTo>
                    <a:pt x="122" y="66"/>
                  </a:lnTo>
                  <a:lnTo>
                    <a:pt x="110" y="66"/>
                  </a:lnTo>
                  <a:lnTo>
                    <a:pt x="101" y="66"/>
                  </a:lnTo>
                  <a:lnTo>
                    <a:pt x="86" y="62"/>
                  </a:lnTo>
                  <a:lnTo>
                    <a:pt x="74" y="61"/>
                  </a:lnTo>
                  <a:lnTo>
                    <a:pt x="65" y="59"/>
                  </a:lnTo>
                  <a:lnTo>
                    <a:pt x="53" y="57"/>
                  </a:lnTo>
                  <a:lnTo>
                    <a:pt x="40" y="53"/>
                  </a:lnTo>
                  <a:lnTo>
                    <a:pt x="29" y="49"/>
                  </a:lnTo>
                  <a:lnTo>
                    <a:pt x="21" y="45"/>
                  </a:lnTo>
                  <a:lnTo>
                    <a:pt x="15" y="45"/>
                  </a:lnTo>
                  <a:lnTo>
                    <a:pt x="4" y="40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b3b3b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 flipH="1">
              <a:off x="7137360" y="2603520"/>
              <a:ext cx="51120" cy="45720"/>
            </a:xfrm>
            <a:custGeom>
              <a:avLst/>
              <a:gdLst/>
              <a:ahLst/>
              <a:rect l="l" t="t" r="r" b="b"/>
              <a:pathLst>
                <a:path w="111" h="97">
                  <a:moveTo>
                    <a:pt x="0" y="32"/>
                  </a:moveTo>
                  <a:lnTo>
                    <a:pt x="4" y="26"/>
                  </a:lnTo>
                  <a:lnTo>
                    <a:pt x="16" y="15"/>
                  </a:lnTo>
                  <a:lnTo>
                    <a:pt x="31" y="3"/>
                  </a:lnTo>
                  <a:lnTo>
                    <a:pt x="48" y="0"/>
                  </a:lnTo>
                  <a:lnTo>
                    <a:pt x="59" y="7"/>
                  </a:lnTo>
                  <a:lnTo>
                    <a:pt x="71" y="21"/>
                  </a:lnTo>
                  <a:lnTo>
                    <a:pt x="76" y="38"/>
                  </a:lnTo>
                  <a:lnTo>
                    <a:pt x="80" y="55"/>
                  </a:lnTo>
                  <a:lnTo>
                    <a:pt x="76" y="62"/>
                  </a:lnTo>
                  <a:lnTo>
                    <a:pt x="73" y="70"/>
                  </a:lnTo>
                  <a:lnTo>
                    <a:pt x="71" y="72"/>
                  </a:lnTo>
                  <a:lnTo>
                    <a:pt x="76" y="74"/>
                  </a:lnTo>
                  <a:lnTo>
                    <a:pt x="84" y="76"/>
                  </a:lnTo>
                  <a:lnTo>
                    <a:pt x="99" y="78"/>
                  </a:lnTo>
                  <a:lnTo>
                    <a:pt x="107" y="80"/>
                  </a:lnTo>
                  <a:lnTo>
                    <a:pt x="111" y="85"/>
                  </a:lnTo>
                  <a:lnTo>
                    <a:pt x="101" y="87"/>
                  </a:lnTo>
                  <a:lnTo>
                    <a:pt x="86" y="91"/>
                  </a:lnTo>
                  <a:lnTo>
                    <a:pt x="71" y="95"/>
                  </a:lnTo>
                  <a:lnTo>
                    <a:pt x="65" y="97"/>
                  </a:lnTo>
                  <a:lnTo>
                    <a:pt x="63" y="91"/>
                  </a:lnTo>
                  <a:lnTo>
                    <a:pt x="63" y="78"/>
                  </a:lnTo>
                  <a:lnTo>
                    <a:pt x="59" y="62"/>
                  </a:lnTo>
                  <a:lnTo>
                    <a:pt x="52" y="49"/>
                  </a:lnTo>
                  <a:lnTo>
                    <a:pt x="35" y="38"/>
                  </a:lnTo>
                  <a:lnTo>
                    <a:pt x="19" y="34"/>
                  </a:lnTo>
                  <a:lnTo>
                    <a:pt x="4" y="32"/>
                  </a:lnTo>
                  <a:lnTo>
                    <a:pt x="0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 flipH="1">
              <a:off x="7083000" y="2675520"/>
              <a:ext cx="51120" cy="52200"/>
            </a:xfrm>
            <a:custGeom>
              <a:avLst/>
              <a:gdLst/>
              <a:ahLst/>
              <a:rect l="l" t="t" r="r" b="b"/>
              <a:pathLst>
                <a:path w="111" h="112">
                  <a:moveTo>
                    <a:pt x="0" y="11"/>
                  </a:moveTo>
                  <a:lnTo>
                    <a:pt x="2" y="7"/>
                  </a:lnTo>
                  <a:lnTo>
                    <a:pt x="12" y="3"/>
                  </a:lnTo>
                  <a:lnTo>
                    <a:pt x="21" y="0"/>
                  </a:lnTo>
                  <a:lnTo>
                    <a:pt x="33" y="0"/>
                  </a:lnTo>
                  <a:lnTo>
                    <a:pt x="38" y="2"/>
                  </a:lnTo>
                  <a:lnTo>
                    <a:pt x="42" y="9"/>
                  </a:lnTo>
                  <a:lnTo>
                    <a:pt x="44" y="21"/>
                  </a:lnTo>
                  <a:lnTo>
                    <a:pt x="46" y="34"/>
                  </a:lnTo>
                  <a:lnTo>
                    <a:pt x="44" y="45"/>
                  </a:lnTo>
                  <a:lnTo>
                    <a:pt x="46" y="59"/>
                  </a:lnTo>
                  <a:lnTo>
                    <a:pt x="48" y="66"/>
                  </a:lnTo>
                  <a:lnTo>
                    <a:pt x="56" y="66"/>
                  </a:lnTo>
                  <a:lnTo>
                    <a:pt x="65" y="57"/>
                  </a:lnTo>
                  <a:lnTo>
                    <a:pt x="78" y="43"/>
                  </a:lnTo>
                  <a:lnTo>
                    <a:pt x="90" y="30"/>
                  </a:lnTo>
                  <a:lnTo>
                    <a:pt x="103" y="22"/>
                  </a:lnTo>
                  <a:lnTo>
                    <a:pt x="109" y="26"/>
                  </a:lnTo>
                  <a:lnTo>
                    <a:pt x="111" y="41"/>
                  </a:lnTo>
                  <a:lnTo>
                    <a:pt x="111" y="49"/>
                  </a:lnTo>
                  <a:lnTo>
                    <a:pt x="111" y="61"/>
                  </a:lnTo>
                  <a:lnTo>
                    <a:pt x="109" y="70"/>
                  </a:lnTo>
                  <a:lnTo>
                    <a:pt x="109" y="80"/>
                  </a:lnTo>
                  <a:lnTo>
                    <a:pt x="101" y="91"/>
                  </a:lnTo>
                  <a:lnTo>
                    <a:pt x="94" y="102"/>
                  </a:lnTo>
                  <a:lnTo>
                    <a:pt x="88" y="108"/>
                  </a:lnTo>
                  <a:lnTo>
                    <a:pt x="86" y="112"/>
                  </a:lnTo>
                  <a:lnTo>
                    <a:pt x="86" y="104"/>
                  </a:lnTo>
                  <a:lnTo>
                    <a:pt x="88" y="91"/>
                  </a:lnTo>
                  <a:lnTo>
                    <a:pt x="88" y="78"/>
                  </a:lnTo>
                  <a:lnTo>
                    <a:pt x="86" y="72"/>
                  </a:lnTo>
                  <a:lnTo>
                    <a:pt x="76" y="74"/>
                  </a:lnTo>
                  <a:lnTo>
                    <a:pt x="67" y="85"/>
                  </a:lnTo>
                  <a:lnTo>
                    <a:pt x="52" y="99"/>
                  </a:lnTo>
                  <a:lnTo>
                    <a:pt x="40" y="106"/>
                  </a:lnTo>
                  <a:lnTo>
                    <a:pt x="27" y="100"/>
                  </a:lnTo>
                  <a:lnTo>
                    <a:pt x="17" y="89"/>
                  </a:lnTo>
                  <a:lnTo>
                    <a:pt x="10" y="72"/>
                  </a:lnTo>
                  <a:lnTo>
                    <a:pt x="6" y="55"/>
                  </a:lnTo>
                  <a:lnTo>
                    <a:pt x="2" y="38"/>
                  </a:lnTo>
                  <a:lnTo>
                    <a:pt x="2" y="24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 flipH="1">
              <a:off x="7058160" y="2635560"/>
              <a:ext cx="51480" cy="48240"/>
            </a:xfrm>
            <a:custGeom>
              <a:avLst/>
              <a:gdLst/>
              <a:ahLst/>
              <a:rect l="l" t="t" r="r" b="b"/>
              <a:pathLst>
                <a:path w="110" h="105">
                  <a:moveTo>
                    <a:pt x="0" y="2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17" y="0"/>
                  </a:lnTo>
                  <a:lnTo>
                    <a:pt x="28" y="2"/>
                  </a:lnTo>
                  <a:lnTo>
                    <a:pt x="40" y="2"/>
                  </a:lnTo>
                  <a:lnTo>
                    <a:pt x="51" y="4"/>
                  </a:lnTo>
                  <a:lnTo>
                    <a:pt x="59" y="6"/>
                  </a:lnTo>
                  <a:lnTo>
                    <a:pt x="68" y="12"/>
                  </a:lnTo>
                  <a:lnTo>
                    <a:pt x="72" y="21"/>
                  </a:lnTo>
                  <a:lnTo>
                    <a:pt x="72" y="34"/>
                  </a:lnTo>
                  <a:lnTo>
                    <a:pt x="66" y="46"/>
                  </a:lnTo>
                  <a:lnTo>
                    <a:pt x="66" y="57"/>
                  </a:lnTo>
                  <a:lnTo>
                    <a:pt x="74" y="59"/>
                  </a:lnTo>
                  <a:lnTo>
                    <a:pt x="87" y="63"/>
                  </a:lnTo>
                  <a:lnTo>
                    <a:pt x="99" y="63"/>
                  </a:lnTo>
                  <a:lnTo>
                    <a:pt x="106" y="63"/>
                  </a:lnTo>
                  <a:lnTo>
                    <a:pt x="110" y="84"/>
                  </a:lnTo>
                  <a:lnTo>
                    <a:pt x="108" y="105"/>
                  </a:lnTo>
                  <a:lnTo>
                    <a:pt x="108" y="97"/>
                  </a:lnTo>
                  <a:lnTo>
                    <a:pt x="106" y="90"/>
                  </a:lnTo>
                  <a:lnTo>
                    <a:pt x="100" y="82"/>
                  </a:lnTo>
                  <a:lnTo>
                    <a:pt x="83" y="74"/>
                  </a:lnTo>
                  <a:lnTo>
                    <a:pt x="68" y="71"/>
                  </a:lnTo>
                  <a:lnTo>
                    <a:pt x="55" y="69"/>
                  </a:lnTo>
                  <a:lnTo>
                    <a:pt x="51" y="69"/>
                  </a:lnTo>
                  <a:lnTo>
                    <a:pt x="49" y="63"/>
                  </a:lnTo>
                  <a:lnTo>
                    <a:pt x="45" y="53"/>
                  </a:lnTo>
                  <a:lnTo>
                    <a:pt x="40" y="40"/>
                  </a:lnTo>
                  <a:lnTo>
                    <a:pt x="34" y="29"/>
                  </a:lnTo>
                  <a:lnTo>
                    <a:pt x="23" y="15"/>
                  </a:lnTo>
                  <a:lnTo>
                    <a:pt x="11" y="8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" bIns="1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 flipH="1">
              <a:off x="7017480" y="2705760"/>
              <a:ext cx="21600" cy="56520"/>
            </a:xfrm>
            <a:custGeom>
              <a:avLst/>
              <a:gdLst/>
              <a:ahLst/>
              <a:rect l="l" t="t" r="r" b="b"/>
              <a:pathLst>
                <a:path w="45" h="124">
                  <a:moveTo>
                    <a:pt x="0" y="6"/>
                  </a:moveTo>
                  <a:lnTo>
                    <a:pt x="2" y="2"/>
                  </a:lnTo>
                  <a:lnTo>
                    <a:pt x="11" y="0"/>
                  </a:lnTo>
                  <a:lnTo>
                    <a:pt x="19" y="0"/>
                  </a:lnTo>
                  <a:lnTo>
                    <a:pt x="28" y="6"/>
                  </a:lnTo>
                  <a:lnTo>
                    <a:pt x="30" y="18"/>
                  </a:lnTo>
                  <a:lnTo>
                    <a:pt x="30" y="35"/>
                  </a:lnTo>
                  <a:lnTo>
                    <a:pt x="28" y="48"/>
                  </a:lnTo>
                  <a:lnTo>
                    <a:pt x="28" y="56"/>
                  </a:lnTo>
                  <a:lnTo>
                    <a:pt x="45" y="73"/>
                  </a:lnTo>
                  <a:lnTo>
                    <a:pt x="15" y="124"/>
                  </a:lnTo>
                  <a:lnTo>
                    <a:pt x="15" y="116"/>
                  </a:lnTo>
                  <a:lnTo>
                    <a:pt x="19" y="105"/>
                  </a:lnTo>
                  <a:lnTo>
                    <a:pt x="19" y="90"/>
                  </a:lnTo>
                  <a:lnTo>
                    <a:pt x="19" y="78"/>
                  </a:lnTo>
                  <a:lnTo>
                    <a:pt x="13" y="69"/>
                  </a:lnTo>
                  <a:lnTo>
                    <a:pt x="5" y="65"/>
                  </a:lnTo>
                  <a:lnTo>
                    <a:pt x="2" y="63"/>
                  </a:lnTo>
                  <a:lnTo>
                    <a:pt x="0" y="63"/>
                  </a:lnTo>
                  <a:lnTo>
                    <a:pt x="2" y="59"/>
                  </a:lnTo>
                  <a:lnTo>
                    <a:pt x="5" y="50"/>
                  </a:lnTo>
                  <a:lnTo>
                    <a:pt x="13" y="38"/>
                  </a:lnTo>
                  <a:lnTo>
                    <a:pt x="15" y="29"/>
                  </a:lnTo>
                  <a:lnTo>
                    <a:pt x="13" y="18"/>
                  </a:lnTo>
                  <a:lnTo>
                    <a:pt x="5" y="12"/>
                  </a:lnTo>
                  <a:lnTo>
                    <a:pt x="2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 flipH="1">
              <a:off x="7208280" y="2645640"/>
              <a:ext cx="32400" cy="61560"/>
            </a:xfrm>
            <a:custGeom>
              <a:avLst/>
              <a:gdLst/>
              <a:ahLst/>
              <a:rect l="l" t="t" r="r" b="b"/>
              <a:pathLst>
                <a:path w="71" h="131">
                  <a:moveTo>
                    <a:pt x="0" y="0"/>
                  </a:moveTo>
                  <a:lnTo>
                    <a:pt x="4" y="0"/>
                  </a:lnTo>
                  <a:lnTo>
                    <a:pt x="16" y="0"/>
                  </a:lnTo>
                  <a:lnTo>
                    <a:pt x="27" y="4"/>
                  </a:lnTo>
                  <a:lnTo>
                    <a:pt x="38" y="13"/>
                  </a:lnTo>
                  <a:lnTo>
                    <a:pt x="42" y="27"/>
                  </a:lnTo>
                  <a:lnTo>
                    <a:pt x="42" y="44"/>
                  </a:lnTo>
                  <a:lnTo>
                    <a:pt x="38" y="55"/>
                  </a:lnTo>
                  <a:lnTo>
                    <a:pt x="38" y="63"/>
                  </a:lnTo>
                  <a:lnTo>
                    <a:pt x="40" y="59"/>
                  </a:lnTo>
                  <a:lnTo>
                    <a:pt x="50" y="57"/>
                  </a:lnTo>
                  <a:lnTo>
                    <a:pt x="59" y="55"/>
                  </a:lnTo>
                  <a:lnTo>
                    <a:pt x="69" y="59"/>
                  </a:lnTo>
                  <a:lnTo>
                    <a:pt x="69" y="67"/>
                  </a:lnTo>
                  <a:lnTo>
                    <a:pt x="71" y="80"/>
                  </a:lnTo>
                  <a:lnTo>
                    <a:pt x="69" y="91"/>
                  </a:lnTo>
                  <a:lnTo>
                    <a:pt x="69" y="97"/>
                  </a:lnTo>
                  <a:lnTo>
                    <a:pt x="50" y="131"/>
                  </a:lnTo>
                  <a:lnTo>
                    <a:pt x="50" y="126"/>
                  </a:lnTo>
                  <a:lnTo>
                    <a:pt x="52" y="116"/>
                  </a:lnTo>
                  <a:lnTo>
                    <a:pt x="52" y="103"/>
                  </a:lnTo>
                  <a:lnTo>
                    <a:pt x="50" y="93"/>
                  </a:lnTo>
                  <a:lnTo>
                    <a:pt x="42" y="86"/>
                  </a:lnTo>
                  <a:lnTo>
                    <a:pt x="33" y="82"/>
                  </a:lnTo>
                  <a:lnTo>
                    <a:pt x="25" y="82"/>
                  </a:lnTo>
                  <a:lnTo>
                    <a:pt x="23" y="82"/>
                  </a:lnTo>
                  <a:lnTo>
                    <a:pt x="23" y="76"/>
                  </a:lnTo>
                  <a:lnTo>
                    <a:pt x="25" y="63"/>
                  </a:lnTo>
                  <a:lnTo>
                    <a:pt x="23" y="46"/>
                  </a:lnTo>
                  <a:lnTo>
                    <a:pt x="23" y="29"/>
                  </a:lnTo>
                  <a:lnTo>
                    <a:pt x="16" y="13"/>
                  </a:lnTo>
                  <a:lnTo>
                    <a:pt x="8" y="6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760" bIns="147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 flipH="1">
              <a:off x="7353360" y="3288240"/>
              <a:ext cx="404640" cy="163440"/>
            </a:xfrm>
            <a:custGeom>
              <a:avLst/>
              <a:gdLst/>
              <a:ahLst/>
              <a:rect l="l" t="t" r="r" b="b"/>
              <a:pathLst>
                <a:path w="867" h="349">
                  <a:moveTo>
                    <a:pt x="68" y="0"/>
                  </a:moveTo>
                  <a:lnTo>
                    <a:pt x="70" y="0"/>
                  </a:lnTo>
                  <a:lnTo>
                    <a:pt x="82" y="5"/>
                  </a:lnTo>
                  <a:lnTo>
                    <a:pt x="87" y="7"/>
                  </a:lnTo>
                  <a:lnTo>
                    <a:pt x="97" y="13"/>
                  </a:lnTo>
                  <a:lnTo>
                    <a:pt x="108" y="19"/>
                  </a:lnTo>
                  <a:lnTo>
                    <a:pt x="120" y="24"/>
                  </a:lnTo>
                  <a:lnTo>
                    <a:pt x="131" y="30"/>
                  </a:lnTo>
                  <a:lnTo>
                    <a:pt x="143" y="36"/>
                  </a:lnTo>
                  <a:lnTo>
                    <a:pt x="156" y="41"/>
                  </a:lnTo>
                  <a:lnTo>
                    <a:pt x="171" y="49"/>
                  </a:lnTo>
                  <a:lnTo>
                    <a:pt x="183" y="57"/>
                  </a:lnTo>
                  <a:lnTo>
                    <a:pt x="198" y="64"/>
                  </a:lnTo>
                  <a:lnTo>
                    <a:pt x="213" y="72"/>
                  </a:lnTo>
                  <a:lnTo>
                    <a:pt x="228" y="81"/>
                  </a:lnTo>
                  <a:lnTo>
                    <a:pt x="240" y="87"/>
                  </a:lnTo>
                  <a:lnTo>
                    <a:pt x="255" y="95"/>
                  </a:lnTo>
                  <a:lnTo>
                    <a:pt x="266" y="100"/>
                  </a:lnTo>
                  <a:lnTo>
                    <a:pt x="281" y="108"/>
                  </a:lnTo>
                  <a:lnTo>
                    <a:pt x="293" y="114"/>
                  </a:lnTo>
                  <a:lnTo>
                    <a:pt x="306" y="121"/>
                  </a:lnTo>
                  <a:lnTo>
                    <a:pt x="319" y="127"/>
                  </a:lnTo>
                  <a:lnTo>
                    <a:pt x="333" y="135"/>
                  </a:lnTo>
                  <a:lnTo>
                    <a:pt x="342" y="138"/>
                  </a:lnTo>
                  <a:lnTo>
                    <a:pt x="354" y="142"/>
                  </a:lnTo>
                  <a:lnTo>
                    <a:pt x="365" y="146"/>
                  </a:lnTo>
                  <a:lnTo>
                    <a:pt x="376" y="150"/>
                  </a:lnTo>
                  <a:lnTo>
                    <a:pt x="395" y="154"/>
                  </a:lnTo>
                  <a:lnTo>
                    <a:pt x="414" y="155"/>
                  </a:lnTo>
                  <a:lnTo>
                    <a:pt x="428" y="152"/>
                  </a:lnTo>
                  <a:lnTo>
                    <a:pt x="441" y="146"/>
                  </a:lnTo>
                  <a:lnTo>
                    <a:pt x="451" y="138"/>
                  </a:lnTo>
                  <a:lnTo>
                    <a:pt x="462" y="131"/>
                  </a:lnTo>
                  <a:lnTo>
                    <a:pt x="477" y="114"/>
                  </a:lnTo>
                  <a:lnTo>
                    <a:pt x="494" y="102"/>
                  </a:lnTo>
                  <a:lnTo>
                    <a:pt x="511" y="96"/>
                  </a:lnTo>
                  <a:lnTo>
                    <a:pt x="528" y="98"/>
                  </a:lnTo>
                  <a:lnTo>
                    <a:pt x="540" y="100"/>
                  </a:lnTo>
                  <a:lnTo>
                    <a:pt x="546" y="104"/>
                  </a:lnTo>
                  <a:lnTo>
                    <a:pt x="544" y="110"/>
                  </a:lnTo>
                  <a:lnTo>
                    <a:pt x="547" y="123"/>
                  </a:lnTo>
                  <a:lnTo>
                    <a:pt x="551" y="131"/>
                  </a:lnTo>
                  <a:lnTo>
                    <a:pt x="559" y="138"/>
                  </a:lnTo>
                  <a:lnTo>
                    <a:pt x="565" y="140"/>
                  </a:lnTo>
                  <a:lnTo>
                    <a:pt x="572" y="144"/>
                  </a:lnTo>
                  <a:lnTo>
                    <a:pt x="580" y="146"/>
                  </a:lnTo>
                  <a:lnTo>
                    <a:pt x="591" y="150"/>
                  </a:lnTo>
                  <a:lnTo>
                    <a:pt x="601" y="150"/>
                  </a:lnTo>
                  <a:lnTo>
                    <a:pt x="612" y="150"/>
                  </a:lnTo>
                  <a:lnTo>
                    <a:pt x="625" y="150"/>
                  </a:lnTo>
                  <a:lnTo>
                    <a:pt x="641" y="150"/>
                  </a:lnTo>
                  <a:lnTo>
                    <a:pt x="656" y="150"/>
                  </a:lnTo>
                  <a:lnTo>
                    <a:pt x="671" y="150"/>
                  </a:lnTo>
                  <a:lnTo>
                    <a:pt x="688" y="150"/>
                  </a:lnTo>
                  <a:lnTo>
                    <a:pt x="705" y="152"/>
                  </a:lnTo>
                  <a:lnTo>
                    <a:pt x="720" y="152"/>
                  </a:lnTo>
                  <a:lnTo>
                    <a:pt x="738" y="152"/>
                  </a:lnTo>
                  <a:lnTo>
                    <a:pt x="753" y="152"/>
                  </a:lnTo>
                  <a:lnTo>
                    <a:pt x="770" y="154"/>
                  </a:lnTo>
                  <a:lnTo>
                    <a:pt x="783" y="154"/>
                  </a:lnTo>
                  <a:lnTo>
                    <a:pt x="798" y="154"/>
                  </a:lnTo>
                  <a:lnTo>
                    <a:pt x="812" y="155"/>
                  </a:lnTo>
                  <a:lnTo>
                    <a:pt x="825" y="159"/>
                  </a:lnTo>
                  <a:lnTo>
                    <a:pt x="842" y="161"/>
                  </a:lnTo>
                  <a:lnTo>
                    <a:pt x="855" y="167"/>
                  </a:lnTo>
                  <a:lnTo>
                    <a:pt x="861" y="173"/>
                  </a:lnTo>
                  <a:lnTo>
                    <a:pt x="867" y="180"/>
                  </a:lnTo>
                  <a:lnTo>
                    <a:pt x="861" y="193"/>
                  </a:lnTo>
                  <a:lnTo>
                    <a:pt x="848" y="207"/>
                  </a:lnTo>
                  <a:lnTo>
                    <a:pt x="836" y="209"/>
                  </a:lnTo>
                  <a:lnTo>
                    <a:pt x="827" y="212"/>
                  </a:lnTo>
                  <a:lnTo>
                    <a:pt x="814" y="216"/>
                  </a:lnTo>
                  <a:lnTo>
                    <a:pt x="802" y="220"/>
                  </a:lnTo>
                  <a:lnTo>
                    <a:pt x="791" y="222"/>
                  </a:lnTo>
                  <a:lnTo>
                    <a:pt x="781" y="226"/>
                  </a:lnTo>
                  <a:lnTo>
                    <a:pt x="774" y="228"/>
                  </a:lnTo>
                  <a:lnTo>
                    <a:pt x="770" y="233"/>
                  </a:lnTo>
                  <a:lnTo>
                    <a:pt x="768" y="243"/>
                  </a:lnTo>
                  <a:lnTo>
                    <a:pt x="772" y="256"/>
                  </a:lnTo>
                  <a:lnTo>
                    <a:pt x="772" y="264"/>
                  </a:lnTo>
                  <a:lnTo>
                    <a:pt x="772" y="273"/>
                  </a:lnTo>
                  <a:lnTo>
                    <a:pt x="766" y="281"/>
                  </a:lnTo>
                  <a:lnTo>
                    <a:pt x="758" y="292"/>
                  </a:lnTo>
                  <a:lnTo>
                    <a:pt x="743" y="302"/>
                  </a:lnTo>
                  <a:lnTo>
                    <a:pt x="726" y="311"/>
                  </a:lnTo>
                  <a:lnTo>
                    <a:pt x="705" y="321"/>
                  </a:lnTo>
                  <a:lnTo>
                    <a:pt x="686" y="330"/>
                  </a:lnTo>
                  <a:lnTo>
                    <a:pt x="665" y="336"/>
                  </a:lnTo>
                  <a:lnTo>
                    <a:pt x="652" y="344"/>
                  </a:lnTo>
                  <a:lnTo>
                    <a:pt x="641" y="347"/>
                  </a:lnTo>
                  <a:lnTo>
                    <a:pt x="639" y="349"/>
                  </a:lnTo>
                  <a:lnTo>
                    <a:pt x="635" y="347"/>
                  </a:lnTo>
                  <a:lnTo>
                    <a:pt x="629" y="344"/>
                  </a:lnTo>
                  <a:lnTo>
                    <a:pt x="620" y="338"/>
                  </a:lnTo>
                  <a:lnTo>
                    <a:pt x="610" y="334"/>
                  </a:lnTo>
                  <a:lnTo>
                    <a:pt x="595" y="325"/>
                  </a:lnTo>
                  <a:lnTo>
                    <a:pt x="582" y="315"/>
                  </a:lnTo>
                  <a:lnTo>
                    <a:pt x="566" y="304"/>
                  </a:lnTo>
                  <a:lnTo>
                    <a:pt x="551" y="292"/>
                  </a:lnTo>
                  <a:lnTo>
                    <a:pt x="534" y="277"/>
                  </a:lnTo>
                  <a:lnTo>
                    <a:pt x="517" y="262"/>
                  </a:lnTo>
                  <a:lnTo>
                    <a:pt x="502" y="245"/>
                  </a:lnTo>
                  <a:lnTo>
                    <a:pt x="490" y="231"/>
                  </a:lnTo>
                  <a:lnTo>
                    <a:pt x="479" y="218"/>
                  </a:lnTo>
                  <a:lnTo>
                    <a:pt x="471" y="209"/>
                  </a:lnTo>
                  <a:lnTo>
                    <a:pt x="466" y="201"/>
                  </a:lnTo>
                  <a:lnTo>
                    <a:pt x="460" y="201"/>
                  </a:lnTo>
                  <a:lnTo>
                    <a:pt x="449" y="203"/>
                  </a:lnTo>
                  <a:lnTo>
                    <a:pt x="439" y="203"/>
                  </a:lnTo>
                  <a:lnTo>
                    <a:pt x="430" y="205"/>
                  </a:lnTo>
                  <a:lnTo>
                    <a:pt x="418" y="207"/>
                  </a:lnTo>
                  <a:lnTo>
                    <a:pt x="407" y="209"/>
                  </a:lnTo>
                  <a:lnTo>
                    <a:pt x="392" y="209"/>
                  </a:lnTo>
                  <a:lnTo>
                    <a:pt x="376" y="212"/>
                  </a:lnTo>
                  <a:lnTo>
                    <a:pt x="359" y="212"/>
                  </a:lnTo>
                  <a:lnTo>
                    <a:pt x="342" y="216"/>
                  </a:lnTo>
                  <a:lnTo>
                    <a:pt x="321" y="216"/>
                  </a:lnTo>
                  <a:lnTo>
                    <a:pt x="302" y="218"/>
                  </a:lnTo>
                  <a:lnTo>
                    <a:pt x="281" y="220"/>
                  </a:lnTo>
                  <a:lnTo>
                    <a:pt x="262" y="222"/>
                  </a:lnTo>
                  <a:lnTo>
                    <a:pt x="240" y="220"/>
                  </a:lnTo>
                  <a:lnTo>
                    <a:pt x="217" y="220"/>
                  </a:lnTo>
                  <a:lnTo>
                    <a:pt x="194" y="220"/>
                  </a:lnTo>
                  <a:lnTo>
                    <a:pt x="171" y="220"/>
                  </a:lnTo>
                  <a:lnTo>
                    <a:pt x="148" y="218"/>
                  </a:lnTo>
                  <a:lnTo>
                    <a:pt x="127" y="218"/>
                  </a:lnTo>
                  <a:lnTo>
                    <a:pt x="105" y="216"/>
                  </a:lnTo>
                  <a:lnTo>
                    <a:pt x="87" y="216"/>
                  </a:lnTo>
                  <a:lnTo>
                    <a:pt x="67" y="214"/>
                  </a:lnTo>
                  <a:lnTo>
                    <a:pt x="51" y="214"/>
                  </a:lnTo>
                  <a:lnTo>
                    <a:pt x="34" y="212"/>
                  </a:lnTo>
                  <a:lnTo>
                    <a:pt x="23" y="212"/>
                  </a:lnTo>
                  <a:lnTo>
                    <a:pt x="11" y="212"/>
                  </a:lnTo>
                  <a:lnTo>
                    <a:pt x="6" y="212"/>
                  </a:lnTo>
                  <a:lnTo>
                    <a:pt x="0" y="212"/>
                  </a:lnTo>
                  <a:lnTo>
                    <a:pt x="0" y="209"/>
                  </a:lnTo>
                  <a:lnTo>
                    <a:pt x="4" y="199"/>
                  </a:lnTo>
                  <a:lnTo>
                    <a:pt x="8" y="184"/>
                  </a:lnTo>
                  <a:lnTo>
                    <a:pt x="15" y="169"/>
                  </a:lnTo>
                  <a:lnTo>
                    <a:pt x="17" y="157"/>
                  </a:lnTo>
                  <a:lnTo>
                    <a:pt x="21" y="148"/>
                  </a:lnTo>
                  <a:lnTo>
                    <a:pt x="23" y="136"/>
                  </a:lnTo>
                  <a:lnTo>
                    <a:pt x="29" y="127"/>
                  </a:lnTo>
                  <a:lnTo>
                    <a:pt x="30" y="116"/>
                  </a:lnTo>
                  <a:lnTo>
                    <a:pt x="34" y="104"/>
                  </a:lnTo>
                  <a:lnTo>
                    <a:pt x="38" y="95"/>
                  </a:lnTo>
                  <a:lnTo>
                    <a:pt x="44" y="85"/>
                  </a:lnTo>
                  <a:lnTo>
                    <a:pt x="48" y="64"/>
                  </a:lnTo>
                  <a:lnTo>
                    <a:pt x="53" y="49"/>
                  </a:lnTo>
                  <a:lnTo>
                    <a:pt x="57" y="34"/>
                  </a:lnTo>
                  <a:lnTo>
                    <a:pt x="61" y="22"/>
                  </a:lnTo>
                  <a:lnTo>
                    <a:pt x="63" y="11"/>
                  </a:lnTo>
                  <a:lnTo>
                    <a:pt x="67" y="5"/>
                  </a:lnTo>
                  <a:lnTo>
                    <a:pt x="67" y="0"/>
                  </a:lnTo>
                  <a:lnTo>
                    <a:pt x="68" y="0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 flipH="1">
              <a:off x="7369560" y="3290040"/>
              <a:ext cx="55800" cy="25920"/>
            </a:xfrm>
            <a:custGeom>
              <a:avLst/>
              <a:gdLst/>
              <a:ahLst/>
              <a:rect l="l" t="t" r="r" b="b"/>
              <a:pathLst>
                <a:path w="120" h="55">
                  <a:moveTo>
                    <a:pt x="120" y="55"/>
                  </a:moveTo>
                  <a:lnTo>
                    <a:pt x="59" y="38"/>
                  </a:lnTo>
                  <a:lnTo>
                    <a:pt x="0" y="33"/>
                  </a:lnTo>
                  <a:lnTo>
                    <a:pt x="4" y="25"/>
                  </a:lnTo>
                  <a:lnTo>
                    <a:pt x="13" y="14"/>
                  </a:lnTo>
                  <a:lnTo>
                    <a:pt x="19" y="8"/>
                  </a:lnTo>
                  <a:lnTo>
                    <a:pt x="28" y="2"/>
                  </a:lnTo>
                  <a:lnTo>
                    <a:pt x="40" y="0"/>
                  </a:lnTo>
                  <a:lnTo>
                    <a:pt x="51" y="2"/>
                  </a:lnTo>
                  <a:lnTo>
                    <a:pt x="61" y="4"/>
                  </a:lnTo>
                  <a:lnTo>
                    <a:pt x="72" y="12"/>
                  </a:lnTo>
                  <a:lnTo>
                    <a:pt x="84" y="19"/>
                  </a:lnTo>
                  <a:lnTo>
                    <a:pt x="95" y="31"/>
                  </a:lnTo>
                  <a:lnTo>
                    <a:pt x="112" y="46"/>
                  </a:lnTo>
                  <a:lnTo>
                    <a:pt x="120" y="55"/>
                  </a:lnTo>
                  <a:lnTo>
                    <a:pt x="120" y="55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 flipH="1">
              <a:off x="7152840" y="3648960"/>
              <a:ext cx="338040" cy="125280"/>
            </a:xfrm>
            <a:custGeom>
              <a:avLst/>
              <a:gdLst/>
              <a:ahLst/>
              <a:rect l="l" t="t" r="r" b="b"/>
              <a:pathLst>
                <a:path w="724" h="268">
                  <a:moveTo>
                    <a:pt x="114" y="0"/>
                  </a:moveTo>
                  <a:lnTo>
                    <a:pt x="111" y="0"/>
                  </a:lnTo>
                  <a:lnTo>
                    <a:pt x="109" y="10"/>
                  </a:lnTo>
                  <a:lnTo>
                    <a:pt x="103" y="27"/>
                  </a:lnTo>
                  <a:lnTo>
                    <a:pt x="97" y="44"/>
                  </a:lnTo>
                  <a:lnTo>
                    <a:pt x="93" y="54"/>
                  </a:lnTo>
                  <a:lnTo>
                    <a:pt x="92" y="63"/>
                  </a:lnTo>
                  <a:lnTo>
                    <a:pt x="88" y="73"/>
                  </a:lnTo>
                  <a:lnTo>
                    <a:pt x="88" y="84"/>
                  </a:lnTo>
                  <a:lnTo>
                    <a:pt x="86" y="94"/>
                  </a:lnTo>
                  <a:lnTo>
                    <a:pt x="86" y="103"/>
                  </a:lnTo>
                  <a:lnTo>
                    <a:pt x="86" y="114"/>
                  </a:lnTo>
                  <a:lnTo>
                    <a:pt x="90" y="124"/>
                  </a:lnTo>
                  <a:lnTo>
                    <a:pt x="93" y="137"/>
                  </a:lnTo>
                  <a:lnTo>
                    <a:pt x="103" y="151"/>
                  </a:lnTo>
                  <a:lnTo>
                    <a:pt x="114" y="160"/>
                  </a:lnTo>
                  <a:lnTo>
                    <a:pt x="133" y="168"/>
                  </a:lnTo>
                  <a:lnTo>
                    <a:pt x="141" y="168"/>
                  </a:lnTo>
                  <a:lnTo>
                    <a:pt x="152" y="170"/>
                  </a:lnTo>
                  <a:lnTo>
                    <a:pt x="164" y="171"/>
                  </a:lnTo>
                  <a:lnTo>
                    <a:pt x="177" y="173"/>
                  </a:lnTo>
                  <a:lnTo>
                    <a:pt x="188" y="173"/>
                  </a:lnTo>
                  <a:lnTo>
                    <a:pt x="202" y="173"/>
                  </a:lnTo>
                  <a:lnTo>
                    <a:pt x="215" y="173"/>
                  </a:lnTo>
                  <a:lnTo>
                    <a:pt x="232" y="177"/>
                  </a:lnTo>
                  <a:lnTo>
                    <a:pt x="245" y="173"/>
                  </a:lnTo>
                  <a:lnTo>
                    <a:pt x="261" y="173"/>
                  </a:lnTo>
                  <a:lnTo>
                    <a:pt x="274" y="171"/>
                  </a:lnTo>
                  <a:lnTo>
                    <a:pt x="291" y="171"/>
                  </a:lnTo>
                  <a:lnTo>
                    <a:pt x="304" y="170"/>
                  </a:lnTo>
                  <a:lnTo>
                    <a:pt x="320" y="170"/>
                  </a:lnTo>
                  <a:lnTo>
                    <a:pt x="335" y="170"/>
                  </a:lnTo>
                  <a:lnTo>
                    <a:pt x="350" y="170"/>
                  </a:lnTo>
                  <a:lnTo>
                    <a:pt x="361" y="168"/>
                  </a:lnTo>
                  <a:lnTo>
                    <a:pt x="373" y="168"/>
                  </a:lnTo>
                  <a:lnTo>
                    <a:pt x="382" y="168"/>
                  </a:lnTo>
                  <a:lnTo>
                    <a:pt x="392" y="168"/>
                  </a:lnTo>
                  <a:lnTo>
                    <a:pt x="405" y="168"/>
                  </a:lnTo>
                  <a:lnTo>
                    <a:pt x="411" y="168"/>
                  </a:lnTo>
                  <a:lnTo>
                    <a:pt x="399" y="107"/>
                  </a:lnTo>
                  <a:lnTo>
                    <a:pt x="403" y="107"/>
                  </a:lnTo>
                  <a:lnTo>
                    <a:pt x="415" y="114"/>
                  </a:lnTo>
                  <a:lnTo>
                    <a:pt x="432" y="116"/>
                  </a:lnTo>
                  <a:lnTo>
                    <a:pt x="449" y="120"/>
                  </a:lnTo>
                  <a:lnTo>
                    <a:pt x="460" y="114"/>
                  </a:lnTo>
                  <a:lnTo>
                    <a:pt x="474" y="109"/>
                  </a:lnTo>
                  <a:lnTo>
                    <a:pt x="481" y="103"/>
                  </a:lnTo>
                  <a:lnTo>
                    <a:pt x="485" y="101"/>
                  </a:lnTo>
                  <a:lnTo>
                    <a:pt x="485" y="107"/>
                  </a:lnTo>
                  <a:lnTo>
                    <a:pt x="491" y="114"/>
                  </a:lnTo>
                  <a:lnTo>
                    <a:pt x="494" y="120"/>
                  </a:lnTo>
                  <a:lnTo>
                    <a:pt x="502" y="126"/>
                  </a:lnTo>
                  <a:lnTo>
                    <a:pt x="512" y="130"/>
                  </a:lnTo>
                  <a:lnTo>
                    <a:pt x="525" y="135"/>
                  </a:lnTo>
                  <a:lnTo>
                    <a:pt x="536" y="135"/>
                  </a:lnTo>
                  <a:lnTo>
                    <a:pt x="552" y="135"/>
                  </a:lnTo>
                  <a:lnTo>
                    <a:pt x="567" y="133"/>
                  </a:lnTo>
                  <a:lnTo>
                    <a:pt x="582" y="133"/>
                  </a:lnTo>
                  <a:lnTo>
                    <a:pt x="593" y="128"/>
                  </a:lnTo>
                  <a:lnTo>
                    <a:pt x="605" y="128"/>
                  </a:lnTo>
                  <a:lnTo>
                    <a:pt x="612" y="126"/>
                  </a:lnTo>
                  <a:lnTo>
                    <a:pt x="616" y="126"/>
                  </a:lnTo>
                  <a:lnTo>
                    <a:pt x="700" y="171"/>
                  </a:lnTo>
                  <a:lnTo>
                    <a:pt x="724" y="217"/>
                  </a:lnTo>
                  <a:lnTo>
                    <a:pt x="717" y="268"/>
                  </a:lnTo>
                  <a:lnTo>
                    <a:pt x="671" y="213"/>
                  </a:lnTo>
                  <a:lnTo>
                    <a:pt x="610" y="177"/>
                  </a:lnTo>
                  <a:lnTo>
                    <a:pt x="607" y="181"/>
                  </a:lnTo>
                  <a:lnTo>
                    <a:pt x="601" y="191"/>
                  </a:lnTo>
                  <a:lnTo>
                    <a:pt x="593" y="196"/>
                  </a:lnTo>
                  <a:lnTo>
                    <a:pt x="588" y="204"/>
                  </a:lnTo>
                  <a:lnTo>
                    <a:pt x="578" y="211"/>
                  </a:lnTo>
                  <a:lnTo>
                    <a:pt x="569" y="215"/>
                  </a:lnTo>
                  <a:lnTo>
                    <a:pt x="553" y="215"/>
                  </a:lnTo>
                  <a:lnTo>
                    <a:pt x="540" y="217"/>
                  </a:lnTo>
                  <a:lnTo>
                    <a:pt x="523" y="217"/>
                  </a:lnTo>
                  <a:lnTo>
                    <a:pt x="512" y="221"/>
                  </a:lnTo>
                  <a:lnTo>
                    <a:pt x="496" y="217"/>
                  </a:lnTo>
                  <a:lnTo>
                    <a:pt x="487" y="217"/>
                  </a:lnTo>
                  <a:lnTo>
                    <a:pt x="479" y="217"/>
                  </a:lnTo>
                  <a:lnTo>
                    <a:pt x="422" y="200"/>
                  </a:lnTo>
                  <a:lnTo>
                    <a:pt x="331" y="213"/>
                  </a:lnTo>
                  <a:lnTo>
                    <a:pt x="175" y="257"/>
                  </a:lnTo>
                  <a:lnTo>
                    <a:pt x="17" y="261"/>
                  </a:lnTo>
                  <a:lnTo>
                    <a:pt x="15" y="257"/>
                  </a:lnTo>
                  <a:lnTo>
                    <a:pt x="12" y="248"/>
                  </a:lnTo>
                  <a:lnTo>
                    <a:pt x="8" y="230"/>
                  </a:lnTo>
                  <a:lnTo>
                    <a:pt x="4" y="213"/>
                  </a:lnTo>
                  <a:lnTo>
                    <a:pt x="2" y="198"/>
                  </a:lnTo>
                  <a:lnTo>
                    <a:pt x="0" y="187"/>
                  </a:lnTo>
                  <a:lnTo>
                    <a:pt x="0" y="177"/>
                  </a:lnTo>
                  <a:lnTo>
                    <a:pt x="0" y="164"/>
                  </a:lnTo>
                  <a:lnTo>
                    <a:pt x="0" y="151"/>
                  </a:lnTo>
                  <a:lnTo>
                    <a:pt x="2" y="137"/>
                  </a:lnTo>
                  <a:lnTo>
                    <a:pt x="4" y="124"/>
                  </a:lnTo>
                  <a:lnTo>
                    <a:pt x="10" y="114"/>
                  </a:lnTo>
                  <a:lnTo>
                    <a:pt x="14" y="99"/>
                  </a:lnTo>
                  <a:lnTo>
                    <a:pt x="19" y="86"/>
                  </a:lnTo>
                  <a:lnTo>
                    <a:pt x="25" y="75"/>
                  </a:lnTo>
                  <a:lnTo>
                    <a:pt x="34" y="65"/>
                  </a:lnTo>
                  <a:lnTo>
                    <a:pt x="52" y="44"/>
                  </a:lnTo>
                  <a:lnTo>
                    <a:pt x="71" y="29"/>
                  </a:lnTo>
                  <a:lnTo>
                    <a:pt x="86" y="16"/>
                  </a:lnTo>
                  <a:lnTo>
                    <a:pt x="101" y="6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 flipH="1">
              <a:off x="7084800" y="3679920"/>
              <a:ext cx="96840" cy="83160"/>
            </a:xfrm>
            <a:custGeom>
              <a:avLst/>
              <a:gdLst/>
              <a:ahLst/>
              <a:rect l="l" t="t" r="r" b="b"/>
              <a:pathLst>
                <a:path w="209" h="179">
                  <a:moveTo>
                    <a:pt x="0" y="2"/>
                  </a:moveTo>
                  <a:lnTo>
                    <a:pt x="2" y="0"/>
                  </a:lnTo>
                  <a:lnTo>
                    <a:pt x="13" y="0"/>
                  </a:lnTo>
                  <a:lnTo>
                    <a:pt x="26" y="2"/>
                  </a:lnTo>
                  <a:lnTo>
                    <a:pt x="47" y="6"/>
                  </a:lnTo>
                  <a:lnTo>
                    <a:pt x="57" y="6"/>
                  </a:lnTo>
                  <a:lnTo>
                    <a:pt x="68" y="10"/>
                  </a:lnTo>
                  <a:lnTo>
                    <a:pt x="80" y="11"/>
                  </a:lnTo>
                  <a:lnTo>
                    <a:pt x="91" y="17"/>
                  </a:lnTo>
                  <a:lnTo>
                    <a:pt x="102" y="21"/>
                  </a:lnTo>
                  <a:lnTo>
                    <a:pt x="114" y="27"/>
                  </a:lnTo>
                  <a:lnTo>
                    <a:pt x="125" y="34"/>
                  </a:lnTo>
                  <a:lnTo>
                    <a:pt x="137" y="44"/>
                  </a:lnTo>
                  <a:lnTo>
                    <a:pt x="152" y="61"/>
                  </a:lnTo>
                  <a:lnTo>
                    <a:pt x="169" y="82"/>
                  </a:lnTo>
                  <a:lnTo>
                    <a:pt x="175" y="95"/>
                  </a:lnTo>
                  <a:lnTo>
                    <a:pt x="180" y="105"/>
                  </a:lnTo>
                  <a:lnTo>
                    <a:pt x="186" y="116"/>
                  </a:lnTo>
                  <a:lnTo>
                    <a:pt x="192" y="129"/>
                  </a:lnTo>
                  <a:lnTo>
                    <a:pt x="197" y="148"/>
                  </a:lnTo>
                  <a:lnTo>
                    <a:pt x="203" y="165"/>
                  </a:lnTo>
                  <a:lnTo>
                    <a:pt x="207" y="175"/>
                  </a:lnTo>
                  <a:lnTo>
                    <a:pt x="209" y="179"/>
                  </a:lnTo>
                  <a:lnTo>
                    <a:pt x="135" y="95"/>
                  </a:lnTo>
                  <a:lnTo>
                    <a:pt x="85" y="89"/>
                  </a:lnTo>
                  <a:lnTo>
                    <a:pt x="66" y="44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360" bIns="363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 flipH="1">
              <a:off x="7058520" y="3622680"/>
              <a:ext cx="33480" cy="51480"/>
            </a:xfrm>
            <a:custGeom>
              <a:avLst/>
              <a:gdLst/>
              <a:ahLst/>
              <a:rect l="l" t="t" r="r" b="b"/>
              <a:pathLst>
                <a:path w="72" h="111">
                  <a:moveTo>
                    <a:pt x="0" y="57"/>
                  </a:moveTo>
                  <a:lnTo>
                    <a:pt x="4" y="50"/>
                  </a:lnTo>
                  <a:lnTo>
                    <a:pt x="19" y="35"/>
                  </a:lnTo>
                  <a:lnTo>
                    <a:pt x="38" y="17"/>
                  </a:lnTo>
                  <a:lnTo>
                    <a:pt x="57" y="6"/>
                  </a:lnTo>
                  <a:lnTo>
                    <a:pt x="66" y="0"/>
                  </a:lnTo>
                  <a:lnTo>
                    <a:pt x="72" y="8"/>
                  </a:lnTo>
                  <a:lnTo>
                    <a:pt x="72" y="19"/>
                  </a:lnTo>
                  <a:lnTo>
                    <a:pt x="70" y="40"/>
                  </a:lnTo>
                  <a:lnTo>
                    <a:pt x="66" y="48"/>
                  </a:lnTo>
                  <a:lnTo>
                    <a:pt x="62" y="59"/>
                  </a:lnTo>
                  <a:lnTo>
                    <a:pt x="59" y="71"/>
                  </a:lnTo>
                  <a:lnTo>
                    <a:pt x="55" y="84"/>
                  </a:lnTo>
                  <a:lnTo>
                    <a:pt x="49" y="101"/>
                  </a:lnTo>
                  <a:lnTo>
                    <a:pt x="47" y="111"/>
                  </a:lnTo>
                  <a:lnTo>
                    <a:pt x="0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c2997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" bIns="46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 flipH="1">
              <a:off x="7051680" y="3121560"/>
              <a:ext cx="168120" cy="127080"/>
            </a:xfrm>
            <a:custGeom>
              <a:avLst/>
              <a:gdLst/>
              <a:ahLst/>
              <a:rect l="l" t="t" r="r" b="b"/>
              <a:pathLst>
                <a:path w="359" h="274">
                  <a:moveTo>
                    <a:pt x="70" y="0"/>
                  </a:moveTo>
                  <a:lnTo>
                    <a:pt x="68" y="2"/>
                  </a:lnTo>
                  <a:lnTo>
                    <a:pt x="68" y="10"/>
                  </a:lnTo>
                  <a:lnTo>
                    <a:pt x="67" y="19"/>
                  </a:lnTo>
                  <a:lnTo>
                    <a:pt x="67" y="36"/>
                  </a:lnTo>
                  <a:lnTo>
                    <a:pt x="65" y="44"/>
                  </a:lnTo>
                  <a:lnTo>
                    <a:pt x="63" y="53"/>
                  </a:lnTo>
                  <a:lnTo>
                    <a:pt x="61" y="65"/>
                  </a:lnTo>
                  <a:lnTo>
                    <a:pt x="61" y="76"/>
                  </a:lnTo>
                  <a:lnTo>
                    <a:pt x="59" y="88"/>
                  </a:lnTo>
                  <a:lnTo>
                    <a:pt x="57" y="99"/>
                  </a:lnTo>
                  <a:lnTo>
                    <a:pt x="55" y="112"/>
                  </a:lnTo>
                  <a:lnTo>
                    <a:pt x="53" y="126"/>
                  </a:lnTo>
                  <a:lnTo>
                    <a:pt x="48" y="137"/>
                  </a:lnTo>
                  <a:lnTo>
                    <a:pt x="44" y="150"/>
                  </a:lnTo>
                  <a:lnTo>
                    <a:pt x="40" y="164"/>
                  </a:lnTo>
                  <a:lnTo>
                    <a:pt x="36" y="177"/>
                  </a:lnTo>
                  <a:lnTo>
                    <a:pt x="30" y="188"/>
                  </a:lnTo>
                  <a:lnTo>
                    <a:pt x="27" y="200"/>
                  </a:lnTo>
                  <a:lnTo>
                    <a:pt x="23" y="211"/>
                  </a:lnTo>
                  <a:lnTo>
                    <a:pt x="19" y="224"/>
                  </a:lnTo>
                  <a:lnTo>
                    <a:pt x="0" y="274"/>
                  </a:lnTo>
                  <a:lnTo>
                    <a:pt x="25" y="230"/>
                  </a:lnTo>
                  <a:lnTo>
                    <a:pt x="30" y="221"/>
                  </a:lnTo>
                  <a:lnTo>
                    <a:pt x="40" y="211"/>
                  </a:lnTo>
                  <a:lnTo>
                    <a:pt x="49" y="202"/>
                  </a:lnTo>
                  <a:lnTo>
                    <a:pt x="61" y="196"/>
                  </a:lnTo>
                  <a:lnTo>
                    <a:pt x="72" y="186"/>
                  </a:lnTo>
                  <a:lnTo>
                    <a:pt x="87" y="181"/>
                  </a:lnTo>
                  <a:lnTo>
                    <a:pt x="103" y="175"/>
                  </a:lnTo>
                  <a:lnTo>
                    <a:pt x="120" y="171"/>
                  </a:lnTo>
                  <a:lnTo>
                    <a:pt x="137" y="166"/>
                  </a:lnTo>
                  <a:lnTo>
                    <a:pt x="154" y="166"/>
                  </a:lnTo>
                  <a:lnTo>
                    <a:pt x="173" y="166"/>
                  </a:lnTo>
                  <a:lnTo>
                    <a:pt x="194" y="166"/>
                  </a:lnTo>
                  <a:lnTo>
                    <a:pt x="213" y="166"/>
                  </a:lnTo>
                  <a:lnTo>
                    <a:pt x="234" y="169"/>
                  </a:lnTo>
                  <a:lnTo>
                    <a:pt x="253" y="171"/>
                  </a:lnTo>
                  <a:lnTo>
                    <a:pt x="274" y="175"/>
                  </a:lnTo>
                  <a:lnTo>
                    <a:pt x="289" y="177"/>
                  </a:lnTo>
                  <a:lnTo>
                    <a:pt x="306" y="181"/>
                  </a:lnTo>
                  <a:lnTo>
                    <a:pt x="319" y="183"/>
                  </a:lnTo>
                  <a:lnTo>
                    <a:pt x="333" y="186"/>
                  </a:lnTo>
                  <a:lnTo>
                    <a:pt x="359" y="194"/>
                  </a:lnTo>
                  <a:lnTo>
                    <a:pt x="316" y="171"/>
                  </a:lnTo>
                  <a:lnTo>
                    <a:pt x="304" y="164"/>
                  </a:lnTo>
                  <a:lnTo>
                    <a:pt x="293" y="158"/>
                  </a:lnTo>
                  <a:lnTo>
                    <a:pt x="281" y="150"/>
                  </a:lnTo>
                  <a:lnTo>
                    <a:pt x="270" y="145"/>
                  </a:lnTo>
                  <a:lnTo>
                    <a:pt x="257" y="135"/>
                  </a:lnTo>
                  <a:lnTo>
                    <a:pt x="243" y="128"/>
                  </a:lnTo>
                  <a:lnTo>
                    <a:pt x="230" y="120"/>
                  </a:lnTo>
                  <a:lnTo>
                    <a:pt x="219" y="112"/>
                  </a:lnTo>
                  <a:lnTo>
                    <a:pt x="203" y="101"/>
                  </a:lnTo>
                  <a:lnTo>
                    <a:pt x="190" y="91"/>
                  </a:lnTo>
                  <a:lnTo>
                    <a:pt x="177" y="82"/>
                  </a:lnTo>
                  <a:lnTo>
                    <a:pt x="165" y="72"/>
                  </a:lnTo>
                  <a:lnTo>
                    <a:pt x="152" y="61"/>
                  </a:lnTo>
                  <a:lnTo>
                    <a:pt x="139" y="53"/>
                  </a:lnTo>
                  <a:lnTo>
                    <a:pt x="127" y="44"/>
                  </a:lnTo>
                  <a:lnTo>
                    <a:pt x="118" y="36"/>
                  </a:lnTo>
                  <a:lnTo>
                    <a:pt x="106" y="27"/>
                  </a:lnTo>
                  <a:lnTo>
                    <a:pt x="97" y="19"/>
                  </a:lnTo>
                  <a:lnTo>
                    <a:pt x="87" y="13"/>
                  </a:lnTo>
                  <a:lnTo>
                    <a:pt x="82" y="10"/>
                  </a:lnTo>
                  <a:lnTo>
                    <a:pt x="72" y="2"/>
                  </a:lnTo>
                  <a:lnTo>
                    <a:pt x="70" y="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bdca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 flipH="1">
              <a:off x="7926120" y="2597760"/>
              <a:ext cx="53280" cy="91800"/>
            </a:xfrm>
            <a:custGeom>
              <a:avLst/>
              <a:gdLst/>
              <a:ahLst/>
              <a:rect l="l" t="t" r="r" b="b"/>
              <a:pathLst>
                <a:path w="114" h="196">
                  <a:moveTo>
                    <a:pt x="93" y="137"/>
                  </a:moveTo>
                  <a:lnTo>
                    <a:pt x="93" y="133"/>
                  </a:lnTo>
                  <a:lnTo>
                    <a:pt x="95" y="126"/>
                  </a:lnTo>
                  <a:lnTo>
                    <a:pt x="97" y="113"/>
                  </a:lnTo>
                  <a:lnTo>
                    <a:pt x="100" y="99"/>
                  </a:lnTo>
                  <a:lnTo>
                    <a:pt x="104" y="82"/>
                  </a:lnTo>
                  <a:lnTo>
                    <a:pt x="108" y="65"/>
                  </a:lnTo>
                  <a:lnTo>
                    <a:pt x="110" y="48"/>
                  </a:lnTo>
                  <a:lnTo>
                    <a:pt x="114" y="35"/>
                  </a:lnTo>
                  <a:lnTo>
                    <a:pt x="112" y="21"/>
                  </a:lnTo>
                  <a:lnTo>
                    <a:pt x="112" y="12"/>
                  </a:lnTo>
                  <a:lnTo>
                    <a:pt x="108" y="6"/>
                  </a:lnTo>
                  <a:lnTo>
                    <a:pt x="106" y="2"/>
                  </a:lnTo>
                  <a:lnTo>
                    <a:pt x="97" y="0"/>
                  </a:lnTo>
                  <a:lnTo>
                    <a:pt x="87" y="8"/>
                  </a:lnTo>
                  <a:lnTo>
                    <a:pt x="72" y="21"/>
                  </a:lnTo>
                  <a:lnTo>
                    <a:pt x="57" y="40"/>
                  </a:lnTo>
                  <a:lnTo>
                    <a:pt x="49" y="50"/>
                  </a:lnTo>
                  <a:lnTo>
                    <a:pt x="42" y="61"/>
                  </a:lnTo>
                  <a:lnTo>
                    <a:pt x="34" y="73"/>
                  </a:lnTo>
                  <a:lnTo>
                    <a:pt x="28" y="86"/>
                  </a:lnTo>
                  <a:lnTo>
                    <a:pt x="21" y="95"/>
                  </a:lnTo>
                  <a:lnTo>
                    <a:pt x="15" y="107"/>
                  </a:lnTo>
                  <a:lnTo>
                    <a:pt x="9" y="116"/>
                  </a:lnTo>
                  <a:lnTo>
                    <a:pt x="7" y="128"/>
                  </a:lnTo>
                  <a:lnTo>
                    <a:pt x="2" y="137"/>
                  </a:lnTo>
                  <a:lnTo>
                    <a:pt x="2" y="147"/>
                  </a:lnTo>
                  <a:lnTo>
                    <a:pt x="0" y="156"/>
                  </a:lnTo>
                  <a:lnTo>
                    <a:pt x="2" y="166"/>
                  </a:lnTo>
                  <a:lnTo>
                    <a:pt x="5" y="177"/>
                  </a:lnTo>
                  <a:lnTo>
                    <a:pt x="13" y="187"/>
                  </a:lnTo>
                  <a:lnTo>
                    <a:pt x="19" y="192"/>
                  </a:lnTo>
                  <a:lnTo>
                    <a:pt x="23" y="196"/>
                  </a:lnTo>
                  <a:lnTo>
                    <a:pt x="51" y="183"/>
                  </a:lnTo>
                  <a:lnTo>
                    <a:pt x="53" y="126"/>
                  </a:lnTo>
                  <a:lnTo>
                    <a:pt x="93" y="137"/>
                  </a:lnTo>
                  <a:lnTo>
                    <a:pt x="93" y="137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 flipH="1">
              <a:off x="7878960" y="2622240"/>
              <a:ext cx="27000" cy="50400"/>
            </a:xfrm>
            <a:custGeom>
              <a:avLst/>
              <a:gdLst/>
              <a:ahLst/>
              <a:rect l="l" t="t" r="r" b="b"/>
              <a:pathLst>
                <a:path w="57" h="108">
                  <a:moveTo>
                    <a:pt x="0" y="43"/>
                  </a:moveTo>
                  <a:lnTo>
                    <a:pt x="3" y="36"/>
                  </a:lnTo>
                  <a:lnTo>
                    <a:pt x="15" y="22"/>
                  </a:lnTo>
                  <a:lnTo>
                    <a:pt x="30" y="7"/>
                  </a:lnTo>
                  <a:lnTo>
                    <a:pt x="45" y="0"/>
                  </a:lnTo>
                  <a:lnTo>
                    <a:pt x="53" y="3"/>
                  </a:lnTo>
                  <a:lnTo>
                    <a:pt x="57" y="19"/>
                  </a:lnTo>
                  <a:lnTo>
                    <a:pt x="57" y="28"/>
                  </a:lnTo>
                  <a:lnTo>
                    <a:pt x="57" y="40"/>
                  </a:lnTo>
                  <a:lnTo>
                    <a:pt x="53" y="49"/>
                  </a:lnTo>
                  <a:lnTo>
                    <a:pt x="49" y="60"/>
                  </a:lnTo>
                  <a:lnTo>
                    <a:pt x="38" y="78"/>
                  </a:lnTo>
                  <a:lnTo>
                    <a:pt x="24" y="95"/>
                  </a:lnTo>
                  <a:lnTo>
                    <a:pt x="13" y="104"/>
                  </a:lnTo>
                  <a:lnTo>
                    <a:pt x="9" y="108"/>
                  </a:lnTo>
                  <a:lnTo>
                    <a:pt x="0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a0e5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" bIns="36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 flipH="1">
              <a:off x="7917480" y="2595240"/>
              <a:ext cx="64440" cy="94320"/>
            </a:xfrm>
            <a:custGeom>
              <a:avLst/>
              <a:gdLst/>
              <a:ahLst/>
              <a:rect l="l" t="t" r="r" b="b"/>
              <a:pathLst>
                <a:path w="139" h="201">
                  <a:moveTo>
                    <a:pt x="99" y="154"/>
                  </a:moveTo>
                  <a:lnTo>
                    <a:pt x="99" y="150"/>
                  </a:lnTo>
                  <a:lnTo>
                    <a:pt x="103" y="142"/>
                  </a:lnTo>
                  <a:lnTo>
                    <a:pt x="108" y="129"/>
                  </a:lnTo>
                  <a:lnTo>
                    <a:pt x="116" y="116"/>
                  </a:lnTo>
                  <a:lnTo>
                    <a:pt x="122" y="99"/>
                  </a:lnTo>
                  <a:lnTo>
                    <a:pt x="129" y="81"/>
                  </a:lnTo>
                  <a:lnTo>
                    <a:pt x="133" y="64"/>
                  </a:lnTo>
                  <a:lnTo>
                    <a:pt x="139" y="51"/>
                  </a:lnTo>
                  <a:lnTo>
                    <a:pt x="137" y="36"/>
                  </a:lnTo>
                  <a:lnTo>
                    <a:pt x="135" y="24"/>
                  </a:lnTo>
                  <a:lnTo>
                    <a:pt x="129" y="15"/>
                  </a:lnTo>
                  <a:lnTo>
                    <a:pt x="126" y="9"/>
                  </a:lnTo>
                  <a:lnTo>
                    <a:pt x="110" y="0"/>
                  </a:lnTo>
                  <a:lnTo>
                    <a:pt x="95" y="2"/>
                  </a:lnTo>
                  <a:lnTo>
                    <a:pt x="76" y="7"/>
                  </a:lnTo>
                  <a:lnTo>
                    <a:pt x="59" y="24"/>
                  </a:lnTo>
                  <a:lnTo>
                    <a:pt x="50" y="32"/>
                  </a:lnTo>
                  <a:lnTo>
                    <a:pt x="42" y="45"/>
                  </a:lnTo>
                  <a:lnTo>
                    <a:pt x="32" y="57"/>
                  </a:lnTo>
                  <a:lnTo>
                    <a:pt x="27" y="74"/>
                  </a:lnTo>
                  <a:lnTo>
                    <a:pt x="19" y="89"/>
                  </a:lnTo>
                  <a:lnTo>
                    <a:pt x="12" y="106"/>
                  </a:lnTo>
                  <a:lnTo>
                    <a:pt x="6" y="123"/>
                  </a:lnTo>
                  <a:lnTo>
                    <a:pt x="4" y="140"/>
                  </a:lnTo>
                  <a:lnTo>
                    <a:pt x="0" y="156"/>
                  </a:lnTo>
                  <a:lnTo>
                    <a:pt x="0" y="171"/>
                  </a:lnTo>
                  <a:lnTo>
                    <a:pt x="2" y="182"/>
                  </a:lnTo>
                  <a:lnTo>
                    <a:pt x="8" y="194"/>
                  </a:lnTo>
                  <a:lnTo>
                    <a:pt x="19" y="201"/>
                  </a:lnTo>
                  <a:lnTo>
                    <a:pt x="36" y="199"/>
                  </a:lnTo>
                  <a:lnTo>
                    <a:pt x="51" y="195"/>
                  </a:lnTo>
                  <a:lnTo>
                    <a:pt x="59" y="194"/>
                  </a:lnTo>
                  <a:lnTo>
                    <a:pt x="51" y="192"/>
                  </a:lnTo>
                  <a:lnTo>
                    <a:pt x="38" y="192"/>
                  </a:lnTo>
                  <a:lnTo>
                    <a:pt x="31" y="188"/>
                  </a:lnTo>
                  <a:lnTo>
                    <a:pt x="25" y="184"/>
                  </a:lnTo>
                  <a:lnTo>
                    <a:pt x="19" y="176"/>
                  </a:lnTo>
                  <a:lnTo>
                    <a:pt x="19" y="167"/>
                  </a:lnTo>
                  <a:lnTo>
                    <a:pt x="19" y="150"/>
                  </a:lnTo>
                  <a:lnTo>
                    <a:pt x="25" y="135"/>
                  </a:lnTo>
                  <a:lnTo>
                    <a:pt x="32" y="116"/>
                  </a:lnTo>
                  <a:lnTo>
                    <a:pt x="42" y="99"/>
                  </a:lnTo>
                  <a:lnTo>
                    <a:pt x="51" y="80"/>
                  </a:lnTo>
                  <a:lnTo>
                    <a:pt x="63" y="62"/>
                  </a:lnTo>
                  <a:lnTo>
                    <a:pt x="72" y="49"/>
                  </a:lnTo>
                  <a:lnTo>
                    <a:pt x="84" y="40"/>
                  </a:lnTo>
                  <a:lnTo>
                    <a:pt x="97" y="28"/>
                  </a:lnTo>
                  <a:lnTo>
                    <a:pt x="105" y="32"/>
                  </a:lnTo>
                  <a:lnTo>
                    <a:pt x="105" y="38"/>
                  </a:lnTo>
                  <a:lnTo>
                    <a:pt x="105" y="47"/>
                  </a:lnTo>
                  <a:lnTo>
                    <a:pt x="105" y="57"/>
                  </a:lnTo>
                  <a:lnTo>
                    <a:pt x="105" y="70"/>
                  </a:lnTo>
                  <a:lnTo>
                    <a:pt x="103" y="81"/>
                  </a:lnTo>
                  <a:lnTo>
                    <a:pt x="101" y="97"/>
                  </a:lnTo>
                  <a:lnTo>
                    <a:pt x="99" y="110"/>
                  </a:lnTo>
                  <a:lnTo>
                    <a:pt x="99" y="123"/>
                  </a:lnTo>
                  <a:lnTo>
                    <a:pt x="99" y="133"/>
                  </a:lnTo>
                  <a:lnTo>
                    <a:pt x="99" y="144"/>
                  </a:lnTo>
                  <a:lnTo>
                    <a:pt x="99" y="150"/>
                  </a:lnTo>
                  <a:lnTo>
                    <a:pt x="99" y="154"/>
                  </a:lnTo>
                  <a:lnTo>
                    <a:pt x="99" y="154"/>
                  </a:lnTo>
                  <a:close/>
                </a:path>
              </a:pathLst>
            </a:custGeom>
            <a:solidFill>
              <a:srgbClr val="3333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 flipH="1">
              <a:off x="7875000" y="2617560"/>
              <a:ext cx="32400" cy="63360"/>
            </a:xfrm>
            <a:custGeom>
              <a:avLst/>
              <a:gdLst/>
              <a:ahLst/>
              <a:rect l="l" t="t" r="r" b="b"/>
              <a:pathLst>
                <a:path w="68" h="137">
                  <a:moveTo>
                    <a:pt x="4" y="44"/>
                  </a:moveTo>
                  <a:lnTo>
                    <a:pt x="0" y="55"/>
                  </a:lnTo>
                  <a:lnTo>
                    <a:pt x="13" y="44"/>
                  </a:lnTo>
                  <a:lnTo>
                    <a:pt x="26" y="33"/>
                  </a:lnTo>
                  <a:lnTo>
                    <a:pt x="40" y="27"/>
                  </a:lnTo>
                  <a:lnTo>
                    <a:pt x="45" y="29"/>
                  </a:lnTo>
                  <a:lnTo>
                    <a:pt x="45" y="40"/>
                  </a:lnTo>
                  <a:lnTo>
                    <a:pt x="42" y="59"/>
                  </a:lnTo>
                  <a:lnTo>
                    <a:pt x="36" y="74"/>
                  </a:lnTo>
                  <a:lnTo>
                    <a:pt x="23" y="90"/>
                  </a:lnTo>
                  <a:lnTo>
                    <a:pt x="15" y="101"/>
                  </a:lnTo>
                  <a:lnTo>
                    <a:pt x="7" y="109"/>
                  </a:lnTo>
                  <a:lnTo>
                    <a:pt x="5" y="112"/>
                  </a:lnTo>
                  <a:lnTo>
                    <a:pt x="5" y="137"/>
                  </a:lnTo>
                  <a:lnTo>
                    <a:pt x="11" y="131"/>
                  </a:lnTo>
                  <a:lnTo>
                    <a:pt x="26" y="120"/>
                  </a:lnTo>
                  <a:lnTo>
                    <a:pt x="36" y="110"/>
                  </a:lnTo>
                  <a:lnTo>
                    <a:pt x="45" y="101"/>
                  </a:lnTo>
                  <a:lnTo>
                    <a:pt x="53" y="91"/>
                  </a:lnTo>
                  <a:lnTo>
                    <a:pt x="61" y="78"/>
                  </a:lnTo>
                  <a:lnTo>
                    <a:pt x="66" y="63"/>
                  </a:lnTo>
                  <a:lnTo>
                    <a:pt x="66" y="52"/>
                  </a:lnTo>
                  <a:lnTo>
                    <a:pt x="68" y="42"/>
                  </a:lnTo>
                  <a:lnTo>
                    <a:pt x="68" y="27"/>
                  </a:lnTo>
                  <a:lnTo>
                    <a:pt x="66" y="15"/>
                  </a:lnTo>
                  <a:lnTo>
                    <a:pt x="61" y="8"/>
                  </a:lnTo>
                  <a:lnTo>
                    <a:pt x="57" y="2"/>
                  </a:lnTo>
                  <a:lnTo>
                    <a:pt x="51" y="0"/>
                  </a:lnTo>
                  <a:lnTo>
                    <a:pt x="38" y="4"/>
                  </a:lnTo>
                  <a:lnTo>
                    <a:pt x="23" y="15"/>
                  </a:lnTo>
                  <a:lnTo>
                    <a:pt x="15" y="27"/>
                  </a:lnTo>
                  <a:lnTo>
                    <a:pt x="9" y="34"/>
                  </a:lnTo>
                  <a:lnTo>
                    <a:pt x="4" y="44"/>
                  </a:lnTo>
                  <a:lnTo>
                    <a:pt x="4" y="44"/>
                  </a:lnTo>
                  <a:close/>
                </a:path>
              </a:pathLst>
            </a:custGeom>
            <a:solidFill>
              <a:srgbClr val="3333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 flipH="1">
              <a:off x="7946640" y="2512800"/>
              <a:ext cx="138240" cy="100800"/>
            </a:xfrm>
            <a:custGeom>
              <a:avLst/>
              <a:gdLst/>
              <a:ahLst/>
              <a:rect l="l" t="t" r="r" b="b"/>
              <a:pathLst>
                <a:path w="294" h="215">
                  <a:moveTo>
                    <a:pt x="294" y="194"/>
                  </a:moveTo>
                  <a:lnTo>
                    <a:pt x="0" y="0"/>
                  </a:lnTo>
                  <a:lnTo>
                    <a:pt x="9" y="21"/>
                  </a:lnTo>
                  <a:lnTo>
                    <a:pt x="273" y="215"/>
                  </a:lnTo>
                  <a:lnTo>
                    <a:pt x="294" y="194"/>
                  </a:lnTo>
                  <a:lnTo>
                    <a:pt x="294" y="194"/>
                  </a:lnTo>
                  <a:close/>
                </a:path>
              </a:pathLst>
            </a:custGeom>
            <a:solidFill>
              <a:srgbClr val="3333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 flipH="1">
              <a:off x="7936200" y="2639880"/>
              <a:ext cx="33480" cy="47520"/>
            </a:xfrm>
            <a:custGeom>
              <a:avLst/>
              <a:gdLst/>
              <a:ahLst/>
              <a:rect l="l" t="t" r="r" b="b"/>
              <a:pathLst>
                <a:path w="72" h="100">
                  <a:moveTo>
                    <a:pt x="72" y="0"/>
                  </a:moveTo>
                  <a:lnTo>
                    <a:pt x="34" y="13"/>
                  </a:lnTo>
                  <a:lnTo>
                    <a:pt x="4" y="59"/>
                  </a:lnTo>
                  <a:lnTo>
                    <a:pt x="2" y="62"/>
                  </a:lnTo>
                  <a:lnTo>
                    <a:pt x="0" y="74"/>
                  </a:lnTo>
                  <a:lnTo>
                    <a:pt x="0" y="85"/>
                  </a:lnTo>
                  <a:lnTo>
                    <a:pt x="4" y="98"/>
                  </a:lnTo>
                  <a:lnTo>
                    <a:pt x="9" y="100"/>
                  </a:lnTo>
                  <a:lnTo>
                    <a:pt x="21" y="100"/>
                  </a:lnTo>
                  <a:lnTo>
                    <a:pt x="28" y="98"/>
                  </a:lnTo>
                  <a:lnTo>
                    <a:pt x="32" y="98"/>
                  </a:lnTo>
                  <a:lnTo>
                    <a:pt x="72" y="57"/>
                  </a:lnTo>
                  <a:lnTo>
                    <a:pt x="72" y="0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bfc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 flipH="1">
              <a:off x="7781760" y="2746800"/>
              <a:ext cx="904680" cy="879480"/>
            </a:xfrm>
            <a:custGeom>
              <a:avLst/>
              <a:gdLst/>
              <a:ahLst/>
              <a:rect l="l" t="t" r="r" b="b"/>
              <a:pathLst>
                <a:path w="1937" h="1882">
                  <a:moveTo>
                    <a:pt x="431" y="1853"/>
                  </a:moveTo>
                  <a:lnTo>
                    <a:pt x="861" y="1705"/>
                  </a:lnTo>
                  <a:lnTo>
                    <a:pt x="979" y="1671"/>
                  </a:lnTo>
                  <a:lnTo>
                    <a:pt x="979" y="1665"/>
                  </a:lnTo>
                  <a:lnTo>
                    <a:pt x="983" y="1656"/>
                  </a:lnTo>
                  <a:lnTo>
                    <a:pt x="986" y="1640"/>
                  </a:lnTo>
                  <a:lnTo>
                    <a:pt x="988" y="1625"/>
                  </a:lnTo>
                  <a:lnTo>
                    <a:pt x="983" y="1608"/>
                  </a:lnTo>
                  <a:lnTo>
                    <a:pt x="973" y="1593"/>
                  </a:lnTo>
                  <a:lnTo>
                    <a:pt x="964" y="1585"/>
                  </a:lnTo>
                  <a:lnTo>
                    <a:pt x="952" y="1580"/>
                  </a:lnTo>
                  <a:lnTo>
                    <a:pt x="937" y="1574"/>
                  </a:lnTo>
                  <a:lnTo>
                    <a:pt x="922" y="1574"/>
                  </a:lnTo>
                  <a:lnTo>
                    <a:pt x="899" y="1570"/>
                  </a:lnTo>
                  <a:lnTo>
                    <a:pt x="874" y="1572"/>
                  </a:lnTo>
                  <a:lnTo>
                    <a:pt x="846" y="1572"/>
                  </a:lnTo>
                  <a:lnTo>
                    <a:pt x="817" y="1576"/>
                  </a:lnTo>
                  <a:lnTo>
                    <a:pt x="785" y="1578"/>
                  </a:lnTo>
                  <a:lnTo>
                    <a:pt x="754" y="1581"/>
                  </a:lnTo>
                  <a:lnTo>
                    <a:pt x="722" y="1585"/>
                  </a:lnTo>
                  <a:lnTo>
                    <a:pt x="692" y="1591"/>
                  </a:lnTo>
                  <a:lnTo>
                    <a:pt x="659" y="1595"/>
                  </a:lnTo>
                  <a:lnTo>
                    <a:pt x="629" y="1599"/>
                  </a:lnTo>
                  <a:lnTo>
                    <a:pt x="600" y="1602"/>
                  </a:lnTo>
                  <a:lnTo>
                    <a:pt x="576" y="1608"/>
                  </a:lnTo>
                  <a:lnTo>
                    <a:pt x="551" y="1610"/>
                  </a:lnTo>
                  <a:lnTo>
                    <a:pt x="530" y="1612"/>
                  </a:lnTo>
                  <a:lnTo>
                    <a:pt x="513" y="1612"/>
                  </a:lnTo>
                  <a:lnTo>
                    <a:pt x="502" y="1614"/>
                  </a:lnTo>
                  <a:lnTo>
                    <a:pt x="492" y="1608"/>
                  </a:lnTo>
                  <a:lnTo>
                    <a:pt x="488" y="1604"/>
                  </a:lnTo>
                  <a:lnTo>
                    <a:pt x="486" y="1599"/>
                  </a:lnTo>
                  <a:lnTo>
                    <a:pt x="492" y="1593"/>
                  </a:lnTo>
                  <a:lnTo>
                    <a:pt x="496" y="1583"/>
                  </a:lnTo>
                  <a:lnTo>
                    <a:pt x="507" y="1574"/>
                  </a:lnTo>
                  <a:lnTo>
                    <a:pt x="517" y="1564"/>
                  </a:lnTo>
                  <a:lnTo>
                    <a:pt x="534" y="1555"/>
                  </a:lnTo>
                  <a:lnTo>
                    <a:pt x="549" y="1543"/>
                  </a:lnTo>
                  <a:lnTo>
                    <a:pt x="566" y="1532"/>
                  </a:lnTo>
                  <a:lnTo>
                    <a:pt x="585" y="1521"/>
                  </a:lnTo>
                  <a:lnTo>
                    <a:pt x="606" y="1509"/>
                  </a:lnTo>
                  <a:lnTo>
                    <a:pt x="627" y="1498"/>
                  </a:lnTo>
                  <a:lnTo>
                    <a:pt x="648" y="1486"/>
                  </a:lnTo>
                  <a:lnTo>
                    <a:pt x="669" y="1475"/>
                  </a:lnTo>
                  <a:lnTo>
                    <a:pt x="690" y="1467"/>
                  </a:lnTo>
                  <a:lnTo>
                    <a:pt x="709" y="1456"/>
                  </a:lnTo>
                  <a:lnTo>
                    <a:pt x="728" y="1448"/>
                  </a:lnTo>
                  <a:lnTo>
                    <a:pt x="745" y="1439"/>
                  </a:lnTo>
                  <a:lnTo>
                    <a:pt x="764" y="1433"/>
                  </a:lnTo>
                  <a:lnTo>
                    <a:pt x="779" y="1426"/>
                  </a:lnTo>
                  <a:lnTo>
                    <a:pt x="794" y="1420"/>
                  </a:lnTo>
                  <a:lnTo>
                    <a:pt x="808" y="1416"/>
                  </a:lnTo>
                  <a:lnTo>
                    <a:pt x="823" y="1412"/>
                  </a:lnTo>
                  <a:lnTo>
                    <a:pt x="832" y="1407"/>
                  </a:lnTo>
                  <a:lnTo>
                    <a:pt x="844" y="1405"/>
                  </a:lnTo>
                  <a:lnTo>
                    <a:pt x="851" y="1401"/>
                  </a:lnTo>
                  <a:lnTo>
                    <a:pt x="861" y="1399"/>
                  </a:lnTo>
                  <a:lnTo>
                    <a:pt x="870" y="1397"/>
                  </a:lnTo>
                  <a:lnTo>
                    <a:pt x="876" y="1397"/>
                  </a:lnTo>
                  <a:lnTo>
                    <a:pt x="872" y="1391"/>
                  </a:lnTo>
                  <a:lnTo>
                    <a:pt x="865" y="1380"/>
                  </a:lnTo>
                  <a:lnTo>
                    <a:pt x="851" y="1363"/>
                  </a:lnTo>
                  <a:lnTo>
                    <a:pt x="836" y="1346"/>
                  </a:lnTo>
                  <a:lnTo>
                    <a:pt x="825" y="1334"/>
                  </a:lnTo>
                  <a:lnTo>
                    <a:pt x="813" y="1325"/>
                  </a:lnTo>
                  <a:lnTo>
                    <a:pt x="802" y="1315"/>
                  </a:lnTo>
                  <a:lnTo>
                    <a:pt x="791" y="1308"/>
                  </a:lnTo>
                  <a:lnTo>
                    <a:pt x="775" y="1298"/>
                  </a:lnTo>
                  <a:lnTo>
                    <a:pt x="760" y="1293"/>
                  </a:lnTo>
                  <a:lnTo>
                    <a:pt x="745" y="1287"/>
                  </a:lnTo>
                  <a:lnTo>
                    <a:pt x="730" y="1285"/>
                  </a:lnTo>
                  <a:lnTo>
                    <a:pt x="711" y="1281"/>
                  </a:lnTo>
                  <a:lnTo>
                    <a:pt x="694" y="1281"/>
                  </a:lnTo>
                  <a:lnTo>
                    <a:pt x="676" y="1281"/>
                  </a:lnTo>
                  <a:lnTo>
                    <a:pt x="659" y="1283"/>
                  </a:lnTo>
                  <a:lnTo>
                    <a:pt x="642" y="1283"/>
                  </a:lnTo>
                  <a:lnTo>
                    <a:pt x="625" y="1285"/>
                  </a:lnTo>
                  <a:lnTo>
                    <a:pt x="608" y="1287"/>
                  </a:lnTo>
                  <a:lnTo>
                    <a:pt x="595" y="1291"/>
                  </a:lnTo>
                  <a:lnTo>
                    <a:pt x="580" y="1291"/>
                  </a:lnTo>
                  <a:lnTo>
                    <a:pt x="568" y="1293"/>
                  </a:lnTo>
                  <a:lnTo>
                    <a:pt x="557" y="1294"/>
                  </a:lnTo>
                  <a:lnTo>
                    <a:pt x="549" y="1296"/>
                  </a:lnTo>
                  <a:lnTo>
                    <a:pt x="540" y="1294"/>
                  </a:lnTo>
                  <a:lnTo>
                    <a:pt x="542" y="1291"/>
                  </a:lnTo>
                  <a:lnTo>
                    <a:pt x="545" y="1285"/>
                  </a:lnTo>
                  <a:lnTo>
                    <a:pt x="553" y="1279"/>
                  </a:lnTo>
                  <a:lnTo>
                    <a:pt x="562" y="1272"/>
                  </a:lnTo>
                  <a:lnTo>
                    <a:pt x="576" y="1266"/>
                  </a:lnTo>
                  <a:lnTo>
                    <a:pt x="587" y="1256"/>
                  </a:lnTo>
                  <a:lnTo>
                    <a:pt x="604" y="1247"/>
                  </a:lnTo>
                  <a:lnTo>
                    <a:pt x="621" y="1237"/>
                  </a:lnTo>
                  <a:lnTo>
                    <a:pt x="640" y="1230"/>
                  </a:lnTo>
                  <a:lnTo>
                    <a:pt x="656" y="1218"/>
                  </a:lnTo>
                  <a:lnTo>
                    <a:pt x="673" y="1209"/>
                  </a:lnTo>
                  <a:lnTo>
                    <a:pt x="690" y="1197"/>
                  </a:lnTo>
                  <a:lnTo>
                    <a:pt x="707" y="1188"/>
                  </a:lnTo>
                  <a:lnTo>
                    <a:pt x="720" y="1177"/>
                  </a:lnTo>
                  <a:lnTo>
                    <a:pt x="734" y="1169"/>
                  </a:lnTo>
                  <a:lnTo>
                    <a:pt x="745" y="1159"/>
                  </a:lnTo>
                  <a:lnTo>
                    <a:pt x="756" y="1154"/>
                  </a:lnTo>
                  <a:lnTo>
                    <a:pt x="766" y="1140"/>
                  </a:lnTo>
                  <a:lnTo>
                    <a:pt x="766" y="1131"/>
                  </a:lnTo>
                  <a:lnTo>
                    <a:pt x="758" y="1123"/>
                  </a:lnTo>
                  <a:lnTo>
                    <a:pt x="747" y="1118"/>
                  </a:lnTo>
                  <a:lnTo>
                    <a:pt x="737" y="1112"/>
                  </a:lnTo>
                  <a:lnTo>
                    <a:pt x="730" y="1110"/>
                  </a:lnTo>
                  <a:lnTo>
                    <a:pt x="718" y="1104"/>
                  </a:lnTo>
                  <a:lnTo>
                    <a:pt x="709" y="1102"/>
                  </a:lnTo>
                  <a:lnTo>
                    <a:pt x="697" y="1097"/>
                  </a:lnTo>
                  <a:lnTo>
                    <a:pt x="686" y="1093"/>
                  </a:lnTo>
                  <a:lnTo>
                    <a:pt x="675" y="1087"/>
                  </a:lnTo>
                  <a:lnTo>
                    <a:pt x="665" y="1083"/>
                  </a:lnTo>
                  <a:lnTo>
                    <a:pt x="654" y="1076"/>
                  </a:lnTo>
                  <a:lnTo>
                    <a:pt x="642" y="1068"/>
                  </a:lnTo>
                  <a:lnTo>
                    <a:pt x="631" y="1061"/>
                  </a:lnTo>
                  <a:lnTo>
                    <a:pt x="621" y="1053"/>
                  </a:lnTo>
                  <a:lnTo>
                    <a:pt x="604" y="1036"/>
                  </a:lnTo>
                  <a:lnTo>
                    <a:pt x="591" y="1023"/>
                  </a:lnTo>
                  <a:lnTo>
                    <a:pt x="578" y="1005"/>
                  </a:lnTo>
                  <a:lnTo>
                    <a:pt x="568" y="996"/>
                  </a:lnTo>
                  <a:lnTo>
                    <a:pt x="562" y="988"/>
                  </a:lnTo>
                  <a:lnTo>
                    <a:pt x="562" y="986"/>
                  </a:lnTo>
                  <a:lnTo>
                    <a:pt x="566" y="986"/>
                  </a:lnTo>
                  <a:lnTo>
                    <a:pt x="580" y="988"/>
                  </a:lnTo>
                  <a:lnTo>
                    <a:pt x="589" y="988"/>
                  </a:lnTo>
                  <a:lnTo>
                    <a:pt x="602" y="990"/>
                  </a:lnTo>
                  <a:lnTo>
                    <a:pt x="614" y="992"/>
                  </a:lnTo>
                  <a:lnTo>
                    <a:pt x="631" y="998"/>
                  </a:lnTo>
                  <a:lnTo>
                    <a:pt x="644" y="1000"/>
                  </a:lnTo>
                  <a:lnTo>
                    <a:pt x="663" y="1004"/>
                  </a:lnTo>
                  <a:lnTo>
                    <a:pt x="680" y="1009"/>
                  </a:lnTo>
                  <a:lnTo>
                    <a:pt x="701" y="1015"/>
                  </a:lnTo>
                  <a:lnTo>
                    <a:pt x="720" y="1021"/>
                  </a:lnTo>
                  <a:lnTo>
                    <a:pt x="741" y="1026"/>
                  </a:lnTo>
                  <a:lnTo>
                    <a:pt x="762" y="1034"/>
                  </a:lnTo>
                  <a:lnTo>
                    <a:pt x="785" y="1043"/>
                  </a:lnTo>
                  <a:lnTo>
                    <a:pt x="804" y="1051"/>
                  </a:lnTo>
                  <a:lnTo>
                    <a:pt x="825" y="1061"/>
                  </a:lnTo>
                  <a:lnTo>
                    <a:pt x="846" y="1070"/>
                  </a:lnTo>
                  <a:lnTo>
                    <a:pt x="868" y="1081"/>
                  </a:lnTo>
                  <a:lnTo>
                    <a:pt x="889" y="1093"/>
                  </a:lnTo>
                  <a:lnTo>
                    <a:pt x="912" y="1104"/>
                  </a:lnTo>
                  <a:lnTo>
                    <a:pt x="935" y="1116"/>
                  </a:lnTo>
                  <a:lnTo>
                    <a:pt x="960" y="1129"/>
                  </a:lnTo>
                  <a:lnTo>
                    <a:pt x="983" y="1140"/>
                  </a:lnTo>
                  <a:lnTo>
                    <a:pt x="1005" y="1154"/>
                  </a:lnTo>
                  <a:lnTo>
                    <a:pt x="1030" y="1167"/>
                  </a:lnTo>
                  <a:lnTo>
                    <a:pt x="1059" y="1180"/>
                  </a:lnTo>
                  <a:lnTo>
                    <a:pt x="1083" y="1192"/>
                  </a:lnTo>
                  <a:lnTo>
                    <a:pt x="1110" y="1207"/>
                  </a:lnTo>
                  <a:lnTo>
                    <a:pt x="1138" y="1218"/>
                  </a:lnTo>
                  <a:lnTo>
                    <a:pt x="1169" y="1234"/>
                  </a:lnTo>
                  <a:lnTo>
                    <a:pt x="1197" y="1245"/>
                  </a:lnTo>
                  <a:lnTo>
                    <a:pt x="1228" y="1256"/>
                  </a:lnTo>
                  <a:lnTo>
                    <a:pt x="1256" y="1268"/>
                  </a:lnTo>
                  <a:lnTo>
                    <a:pt x="1289" y="1281"/>
                  </a:lnTo>
                  <a:lnTo>
                    <a:pt x="1317" y="1293"/>
                  </a:lnTo>
                  <a:lnTo>
                    <a:pt x="1347" y="1304"/>
                  </a:lnTo>
                  <a:lnTo>
                    <a:pt x="1374" y="1313"/>
                  </a:lnTo>
                  <a:lnTo>
                    <a:pt x="1403" y="1325"/>
                  </a:lnTo>
                  <a:lnTo>
                    <a:pt x="1425" y="1332"/>
                  </a:lnTo>
                  <a:lnTo>
                    <a:pt x="1448" y="1340"/>
                  </a:lnTo>
                  <a:lnTo>
                    <a:pt x="1467" y="1346"/>
                  </a:lnTo>
                  <a:lnTo>
                    <a:pt x="1486" y="1353"/>
                  </a:lnTo>
                  <a:lnTo>
                    <a:pt x="1500" y="1357"/>
                  </a:lnTo>
                  <a:lnTo>
                    <a:pt x="1511" y="1361"/>
                  </a:lnTo>
                  <a:lnTo>
                    <a:pt x="1517" y="1363"/>
                  </a:lnTo>
                  <a:lnTo>
                    <a:pt x="1520" y="1365"/>
                  </a:lnTo>
                  <a:lnTo>
                    <a:pt x="1652" y="1507"/>
                  </a:lnTo>
                  <a:lnTo>
                    <a:pt x="1730" y="1437"/>
                  </a:lnTo>
                  <a:lnTo>
                    <a:pt x="1931" y="1477"/>
                  </a:lnTo>
                  <a:lnTo>
                    <a:pt x="1937" y="1346"/>
                  </a:lnTo>
                  <a:lnTo>
                    <a:pt x="1933" y="1342"/>
                  </a:lnTo>
                  <a:lnTo>
                    <a:pt x="1925" y="1332"/>
                  </a:lnTo>
                  <a:lnTo>
                    <a:pt x="1914" y="1317"/>
                  </a:lnTo>
                  <a:lnTo>
                    <a:pt x="1904" y="1300"/>
                  </a:lnTo>
                  <a:lnTo>
                    <a:pt x="1897" y="1289"/>
                  </a:lnTo>
                  <a:lnTo>
                    <a:pt x="1889" y="1277"/>
                  </a:lnTo>
                  <a:lnTo>
                    <a:pt x="1883" y="1266"/>
                  </a:lnTo>
                  <a:lnTo>
                    <a:pt x="1878" y="1256"/>
                  </a:lnTo>
                  <a:lnTo>
                    <a:pt x="1870" y="1243"/>
                  </a:lnTo>
                  <a:lnTo>
                    <a:pt x="1864" y="1232"/>
                  </a:lnTo>
                  <a:lnTo>
                    <a:pt x="1859" y="1220"/>
                  </a:lnTo>
                  <a:lnTo>
                    <a:pt x="1857" y="1209"/>
                  </a:lnTo>
                  <a:lnTo>
                    <a:pt x="1851" y="1196"/>
                  </a:lnTo>
                  <a:lnTo>
                    <a:pt x="1849" y="1182"/>
                  </a:lnTo>
                  <a:lnTo>
                    <a:pt x="1849" y="1169"/>
                  </a:lnTo>
                  <a:lnTo>
                    <a:pt x="1849" y="1158"/>
                  </a:lnTo>
                  <a:lnTo>
                    <a:pt x="1849" y="1146"/>
                  </a:lnTo>
                  <a:lnTo>
                    <a:pt x="1849" y="1135"/>
                  </a:lnTo>
                  <a:lnTo>
                    <a:pt x="1851" y="1125"/>
                  </a:lnTo>
                  <a:lnTo>
                    <a:pt x="1855" y="1118"/>
                  </a:lnTo>
                  <a:lnTo>
                    <a:pt x="1857" y="1099"/>
                  </a:lnTo>
                  <a:lnTo>
                    <a:pt x="1861" y="1087"/>
                  </a:lnTo>
                  <a:lnTo>
                    <a:pt x="1864" y="1080"/>
                  </a:lnTo>
                  <a:lnTo>
                    <a:pt x="1866" y="1078"/>
                  </a:lnTo>
                  <a:lnTo>
                    <a:pt x="1788" y="1043"/>
                  </a:lnTo>
                  <a:lnTo>
                    <a:pt x="1671" y="1194"/>
                  </a:lnTo>
                  <a:lnTo>
                    <a:pt x="1730" y="998"/>
                  </a:lnTo>
                  <a:lnTo>
                    <a:pt x="1728" y="994"/>
                  </a:lnTo>
                  <a:lnTo>
                    <a:pt x="1718" y="990"/>
                  </a:lnTo>
                  <a:lnTo>
                    <a:pt x="1707" y="986"/>
                  </a:lnTo>
                  <a:lnTo>
                    <a:pt x="1695" y="983"/>
                  </a:lnTo>
                  <a:lnTo>
                    <a:pt x="1680" y="977"/>
                  </a:lnTo>
                  <a:lnTo>
                    <a:pt x="1665" y="979"/>
                  </a:lnTo>
                  <a:lnTo>
                    <a:pt x="1650" y="985"/>
                  </a:lnTo>
                  <a:lnTo>
                    <a:pt x="1640" y="998"/>
                  </a:lnTo>
                  <a:lnTo>
                    <a:pt x="1627" y="1013"/>
                  </a:lnTo>
                  <a:lnTo>
                    <a:pt x="1619" y="1030"/>
                  </a:lnTo>
                  <a:lnTo>
                    <a:pt x="1614" y="1045"/>
                  </a:lnTo>
                  <a:lnTo>
                    <a:pt x="1608" y="1061"/>
                  </a:lnTo>
                  <a:lnTo>
                    <a:pt x="1598" y="1070"/>
                  </a:lnTo>
                  <a:lnTo>
                    <a:pt x="1591" y="1076"/>
                  </a:lnTo>
                  <a:lnTo>
                    <a:pt x="1579" y="1072"/>
                  </a:lnTo>
                  <a:lnTo>
                    <a:pt x="1566" y="1062"/>
                  </a:lnTo>
                  <a:lnTo>
                    <a:pt x="1555" y="1051"/>
                  </a:lnTo>
                  <a:lnTo>
                    <a:pt x="1545" y="1040"/>
                  </a:lnTo>
                  <a:lnTo>
                    <a:pt x="1534" y="1026"/>
                  </a:lnTo>
                  <a:lnTo>
                    <a:pt x="1522" y="1011"/>
                  </a:lnTo>
                  <a:lnTo>
                    <a:pt x="1509" y="994"/>
                  </a:lnTo>
                  <a:lnTo>
                    <a:pt x="1496" y="977"/>
                  </a:lnTo>
                  <a:lnTo>
                    <a:pt x="1482" y="958"/>
                  </a:lnTo>
                  <a:lnTo>
                    <a:pt x="1469" y="939"/>
                  </a:lnTo>
                  <a:lnTo>
                    <a:pt x="1454" y="918"/>
                  </a:lnTo>
                  <a:lnTo>
                    <a:pt x="1441" y="897"/>
                  </a:lnTo>
                  <a:lnTo>
                    <a:pt x="1425" y="876"/>
                  </a:lnTo>
                  <a:lnTo>
                    <a:pt x="1412" y="857"/>
                  </a:lnTo>
                  <a:lnTo>
                    <a:pt x="1399" y="838"/>
                  </a:lnTo>
                  <a:lnTo>
                    <a:pt x="1385" y="819"/>
                  </a:lnTo>
                  <a:lnTo>
                    <a:pt x="1374" y="802"/>
                  </a:lnTo>
                  <a:lnTo>
                    <a:pt x="1363" y="789"/>
                  </a:lnTo>
                  <a:lnTo>
                    <a:pt x="1351" y="774"/>
                  </a:lnTo>
                  <a:lnTo>
                    <a:pt x="1342" y="762"/>
                  </a:lnTo>
                  <a:lnTo>
                    <a:pt x="1332" y="751"/>
                  </a:lnTo>
                  <a:lnTo>
                    <a:pt x="1327" y="743"/>
                  </a:lnTo>
                  <a:lnTo>
                    <a:pt x="1311" y="732"/>
                  </a:lnTo>
                  <a:lnTo>
                    <a:pt x="1302" y="728"/>
                  </a:lnTo>
                  <a:lnTo>
                    <a:pt x="1294" y="730"/>
                  </a:lnTo>
                  <a:lnTo>
                    <a:pt x="1289" y="741"/>
                  </a:lnTo>
                  <a:lnTo>
                    <a:pt x="1287" y="749"/>
                  </a:lnTo>
                  <a:lnTo>
                    <a:pt x="1287" y="760"/>
                  </a:lnTo>
                  <a:lnTo>
                    <a:pt x="1287" y="772"/>
                  </a:lnTo>
                  <a:lnTo>
                    <a:pt x="1287" y="789"/>
                  </a:lnTo>
                  <a:lnTo>
                    <a:pt x="1287" y="804"/>
                  </a:lnTo>
                  <a:lnTo>
                    <a:pt x="1287" y="821"/>
                  </a:lnTo>
                  <a:lnTo>
                    <a:pt x="1287" y="840"/>
                  </a:lnTo>
                  <a:lnTo>
                    <a:pt x="1287" y="861"/>
                  </a:lnTo>
                  <a:lnTo>
                    <a:pt x="1287" y="880"/>
                  </a:lnTo>
                  <a:lnTo>
                    <a:pt x="1287" y="901"/>
                  </a:lnTo>
                  <a:lnTo>
                    <a:pt x="1287" y="922"/>
                  </a:lnTo>
                  <a:lnTo>
                    <a:pt x="1289" y="943"/>
                  </a:lnTo>
                  <a:lnTo>
                    <a:pt x="1287" y="960"/>
                  </a:lnTo>
                  <a:lnTo>
                    <a:pt x="1287" y="977"/>
                  </a:lnTo>
                  <a:lnTo>
                    <a:pt x="1283" y="992"/>
                  </a:lnTo>
                  <a:lnTo>
                    <a:pt x="1281" y="1007"/>
                  </a:lnTo>
                  <a:lnTo>
                    <a:pt x="1275" y="1017"/>
                  </a:lnTo>
                  <a:lnTo>
                    <a:pt x="1271" y="1024"/>
                  </a:lnTo>
                  <a:lnTo>
                    <a:pt x="1266" y="1028"/>
                  </a:lnTo>
                  <a:lnTo>
                    <a:pt x="1260" y="1032"/>
                  </a:lnTo>
                  <a:lnTo>
                    <a:pt x="1249" y="1026"/>
                  </a:lnTo>
                  <a:lnTo>
                    <a:pt x="1239" y="1019"/>
                  </a:lnTo>
                  <a:lnTo>
                    <a:pt x="1226" y="1007"/>
                  </a:lnTo>
                  <a:lnTo>
                    <a:pt x="1214" y="994"/>
                  </a:lnTo>
                  <a:lnTo>
                    <a:pt x="1199" y="977"/>
                  </a:lnTo>
                  <a:lnTo>
                    <a:pt x="1186" y="958"/>
                  </a:lnTo>
                  <a:lnTo>
                    <a:pt x="1171" y="937"/>
                  </a:lnTo>
                  <a:lnTo>
                    <a:pt x="1155" y="916"/>
                  </a:lnTo>
                  <a:lnTo>
                    <a:pt x="1136" y="891"/>
                  </a:lnTo>
                  <a:lnTo>
                    <a:pt x="1119" y="867"/>
                  </a:lnTo>
                  <a:lnTo>
                    <a:pt x="1102" y="842"/>
                  </a:lnTo>
                  <a:lnTo>
                    <a:pt x="1085" y="817"/>
                  </a:lnTo>
                  <a:lnTo>
                    <a:pt x="1066" y="791"/>
                  </a:lnTo>
                  <a:lnTo>
                    <a:pt x="1047" y="766"/>
                  </a:lnTo>
                  <a:lnTo>
                    <a:pt x="1030" y="741"/>
                  </a:lnTo>
                  <a:lnTo>
                    <a:pt x="1013" y="718"/>
                  </a:lnTo>
                  <a:lnTo>
                    <a:pt x="992" y="694"/>
                  </a:lnTo>
                  <a:lnTo>
                    <a:pt x="973" y="673"/>
                  </a:lnTo>
                  <a:lnTo>
                    <a:pt x="954" y="652"/>
                  </a:lnTo>
                  <a:lnTo>
                    <a:pt x="937" y="635"/>
                  </a:lnTo>
                  <a:lnTo>
                    <a:pt x="918" y="618"/>
                  </a:lnTo>
                  <a:lnTo>
                    <a:pt x="901" y="601"/>
                  </a:lnTo>
                  <a:lnTo>
                    <a:pt x="884" y="585"/>
                  </a:lnTo>
                  <a:lnTo>
                    <a:pt x="867" y="574"/>
                  </a:lnTo>
                  <a:lnTo>
                    <a:pt x="848" y="561"/>
                  </a:lnTo>
                  <a:lnTo>
                    <a:pt x="830" y="549"/>
                  </a:lnTo>
                  <a:lnTo>
                    <a:pt x="811" y="538"/>
                  </a:lnTo>
                  <a:lnTo>
                    <a:pt x="794" y="530"/>
                  </a:lnTo>
                  <a:lnTo>
                    <a:pt x="775" y="521"/>
                  </a:lnTo>
                  <a:lnTo>
                    <a:pt x="758" y="513"/>
                  </a:lnTo>
                  <a:lnTo>
                    <a:pt x="741" y="507"/>
                  </a:lnTo>
                  <a:lnTo>
                    <a:pt x="724" y="502"/>
                  </a:lnTo>
                  <a:lnTo>
                    <a:pt x="705" y="496"/>
                  </a:lnTo>
                  <a:lnTo>
                    <a:pt x="686" y="490"/>
                  </a:lnTo>
                  <a:lnTo>
                    <a:pt x="669" y="486"/>
                  </a:lnTo>
                  <a:lnTo>
                    <a:pt x="652" y="485"/>
                  </a:lnTo>
                  <a:lnTo>
                    <a:pt x="635" y="481"/>
                  </a:lnTo>
                  <a:lnTo>
                    <a:pt x="618" y="479"/>
                  </a:lnTo>
                  <a:lnTo>
                    <a:pt x="600" y="475"/>
                  </a:lnTo>
                  <a:lnTo>
                    <a:pt x="587" y="475"/>
                  </a:lnTo>
                  <a:lnTo>
                    <a:pt x="570" y="471"/>
                  </a:lnTo>
                  <a:lnTo>
                    <a:pt x="557" y="469"/>
                  </a:lnTo>
                  <a:lnTo>
                    <a:pt x="545" y="467"/>
                  </a:lnTo>
                  <a:lnTo>
                    <a:pt x="534" y="466"/>
                  </a:lnTo>
                  <a:lnTo>
                    <a:pt x="523" y="462"/>
                  </a:lnTo>
                  <a:lnTo>
                    <a:pt x="513" y="460"/>
                  </a:lnTo>
                  <a:lnTo>
                    <a:pt x="505" y="458"/>
                  </a:lnTo>
                  <a:lnTo>
                    <a:pt x="502" y="456"/>
                  </a:lnTo>
                  <a:lnTo>
                    <a:pt x="494" y="447"/>
                  </a:lnTo>
                  <a:lnTo>
                    <a:pt x="492" y="437"/>
                  </a:lnTo>
                  <a:lnTo>
                    <a:pt x="492" y="426"/>
                  </a:lnTo>
                  <a:lnTo>
                    <a:pt x="498" y="414"/>
                  </a:lnTo>
                  <a:lnTo>
                    <a:pt x="500" y="401"/>
                  </a:lnTo>
                  <a:lnTo>
                    <a:pt x="504" y="388"/>
                  </a:lnTo>
                  <a:lnTo>
                    <a:pt x="504" y="376"/>
                  </a:lnTo>
                  <a:lnTo>
                    <a:pt x="502" y="365"/>
                  </a:lnTo>
                  <a:lnTo>
                    <a:pt x="490" y="351"/>
                  </a:lnTo>
                  <a:lnTo>
                    <a:pt x="477" y="342"/>
                  </a:lnTo>
                  <a:lnTo>
                    <a:pt x="462" y="332"/>
                  </a:lnTo>
                  <a:lnTo>
                    <a:pt x="446" y="327"/>
                  </a:lnTo>
                  <a:lnTo>
                    <a:pt x="429" y="319"/>
                  </a:lnTo>
                  <a:lnTo>
                    <a:pt x="416" y="315"/>
                  </a:lnTo>
                  <a:lnTo>
                    <a:pt x="407" y="313"/>
                  </a:lnTo>
                  <a:lnTo>
                    <a:pt x="405" y="313"/>
                  </a:lnTo>
                  <a:lnTo>
                    <a:pt x="407" y="310"/>
                  </a:lnTo>
                  <a:lnTo>
                    <a:pt x="416" y="300"/>
                  </a:lnTo>
                  <a:lnTo>
                    <a:pt x="429" y="285"/>
                  </a:lnTo>
                  <a:lnTo>
                    <a:pt x="448" y="272"/>
                  </a:lnTo>
                  <a:lnTo>
                    <a:pt x="456" y="262"/>
                  </a:lnTo>
                  <a:lnTo>
                    <a:pt x="467" y="255"/>
                  </a:lnTo>
                  <a:lnTo>
                    <a:pt x="479" y="247"/>
                  </a:lnTo>
                  <a:lnTo>
                    <a:pt x="490" y="241"/>
                  </a:lnTo>
                  <a:lnTo>
                    <a:pt x="502" y="234"/>
                  </a:lnTo>
                  <a:lnTo>
                    <a:pt x="513" y="228"/>
                  </a:lnTo>
                  <a:lnTo>
                    <a:pt x="524" y="222"/>
                  </a:lnTo>
                  <a:lnTo>
                    <a:pt x="536" y="222"/>
                  </a:lnTo>
                  <a:lnTo>
                    <a:pt x="553" y="218"/>
                  </a:lnTo>
                  <a:lnTo>
                    <a:pt x="572" y="220"/>
                  </a:lnTo>
                  <a:lnTo>
                    <a:pt x="587" y="224"/>
                  </a:lnTo>
                  <a:lnTo>
                    <a:pt x="604" y="234"/>
                  </a:lnTo>
                  <a:lnTo>
                    <a:pt x="619" y="239"/>
                  </a:lnTo>
                  <a:lnTo>
                    <a:pt x="635" y="249"/>
                  </a:lnTo>
                  <a:lnTo>
                    <a:pt x="652" y="253"/>
                  </a:lnTo>
                  <a:lnTo>
                    <a:pt x="673" y="258"/>
                  </a:lnTo>
                  <a:lnTo>
                    <a:pt x="680" y="256"/>
                  </a:lnTo>
                  <a:lnTo>
                    <a:pt x="690" y="256"/>
                  </a:lnTo>
                  <a:lnTo>
                    <a:pt x="701" y="255"/>
                  </a:lnTo>
                  <a:lnTo>
                    <a:pt x="713" y="255"/>
                  </a:lnTo>
                  <a:lnTo>
                    <a:pt x="722" y="251"/>
                  </a:lnTo>
                  <a:lnTo>
                    <a:pt x="734" y="251"/>
                  </a:lnTo>
                  <a:lnTo>
                    <a:pt x="745" y="247"/>
                  </a:lnTo>
                  <a:lnTo>
                    <a:pt x="756" y="247"/>
                  </a:lnTo>
                  <a:lnTo>
                    <a:pt x="766" y="243"/>
                  </a:lnTo>
                  <a:lnTo>
                    <a:pt x="777" y="241"/>
                  </a:lnTo>
                  <a:lnTo>
                    <a:pt x="789" y="237"/>
                  </a:lnTo>
                  <a:lnTo>
                    <a:pt x="800" y="237"/>
                  </a:lnTo>
                  <a:lnTo>
                    <a:pt x="810" y="235"/>
                  </a:lnTo>
                  <a:lnTo>
                    <a:pt x="821" y="235"/>
                  </a:lnTo>
                  <a:lnTo>
                    <a:pt x="830" y="237"/>
                  </a:lnTo>
                  <a:lnTo>
                    <a:pt x="842" y="241"/>
                  </a:lnTo>
                  <a:lnTo>
                    <a:pt x="857" y="245"/>
                  </a:lnTo>
                  <a:lnTo>
                    <a:pt x="872" y="256"/>
                  </a:lnTo>
                  <a:lnTo>
                    <a:pt x="886" y="268"/>
                  </a:lnTo>
                  <a:lnTo>
                    <a:pt x="899" y="283"/>
                  </a:lnTo>
                  <a:lnTo>
                    <a:pt x="906" y="294"/>
                  </a:lnTo>
                  <a:lnTo>
                    <a:pt x="914" y="308"/>
                  </a:lnTo>
                  <a:lnTo>
                    <a:pt x="918" y="315"/>
                  </a:lnTo>
                  <a:lnTo>
                    <a:pt x="922" y="319"/>
                  </a:lnTo>
                  <a:lnTo>
                    <a:pt x="1032" y="456"/>
                  </a:lnTo>
                  <a:lnTo>
                    <a:pt x="1140" y="509"/>
                  </a:lnTo>
                  <a:lnTo>
                    <a:pt x="1169" y="319"/>
                  </a:lnTo>
                  <a:lnTo>
                    <a:pt x="1038" y="384"/>
                  </a:lnTo>
                  <a:lnTo>
                    <a:pt x="1034" y="380"/>
                  </a:lnTo>
                  <a:lnTo>
                    <a:pt x="1024" y="372"/>
                  </a:lnTo>
                  <a:lnTo>
                    <a:pt x="1009" y="361"/>
                  </a:lnTo>
                  <a:lnTo>
                    <a:pt x="996" y="348"/>
                  </a:lnTo>
                  <a:lnTo>
                    <a:pt x="981" y="329"/>
                  </a:lnTo>
                  <a:lnTo>
                    <a:pt x="967" y="312"/>
                  </a:lnTo>
                  <a:lnTo>
                    <a:pt x="960" y="291"/>
                  </a:lnTo>
                  <a:lnTo>
                    <a:pt x="958" y="274"/>
                  </a:lnTo>
                  <a:lnTo>
                    <a:pt x="962" y="253"/>
                  </a:lnTo>
                  <a:lnTo>
                    <a:pt x="973" y="235"/>
                  </a:lnTo>
                  <a:lnTo>
                    <a:pt x="988" y="218"/>
                  </a:lnTo>
                  <a:lnTo>
                    <a:pt x="1005" y="205"/>
                  </a:lnTo>
                  <a:lnTo>
                    <a:pt x="1019" y="192"/>
                  </a:lnTo>
                  <a:lnTo>
                    <a:pt x="1034" y="184"/>
                  </a:lnTo>
                  <a:lnTo>
                    <a:pt x="1043" y="177"/>
                  </a:lnTo>
                  <a:lnTo>
                    <a:pt x="1049" y="177"/>
                  </a:lnTo>
                  <a:lnTo>
                    <a:pt x="893" y="0"/>
                  </a:lnTo>
                  <a:lnTo>
                    <a:pt x="678" y="80"/>
                  </a:lnTo>
                  <a:lnTo>
                    <a:pt x="675" y="80"/>
                  </a:lnTo>
                  <a:lnTo>
                    <a:pt x="671" y="83"/>
                  </a:lnTo>
                  <a:lnTo>
                    <a:pt x="661" y="87"/>
                  </a:lnTo>
                  <a:lnTo>
                    <a:pt x="652" y="93"/>
                  </a:lnTo>
                  <a:lnTo>
                    <a:pt x="638" y="99"/>
                  </a:lnTo>
                  <a:lnTo>
                    <a:pt x="625" y="108"/>
                  </a:lnTo>
                  <a:lnTo>
                    <a:pt x="608" y="118"/>
                  </a:lnTo>
                  <a:lnTo>
                    <a:pt x="593" y="129"/>
                  </a:lnTo>
                  <a:lnTo>
                    <a:pt x="574" y="137"/>
                  </a:lnTo>
                  <a:lnTo>
                    <a:pt x="557" y="146"/>
                  </a:lnTo>
                  <a:lnTo>
                    <a:pt x="538" y="156"/>
                  </a:lnTo>
                  <a:lnTo>
                    <a:pt x="521" y="167"/>
                  </a:lnTo>
                  <a:lnTo>
                    <a:pt x="504" y="175"/>
                  </a:lnTo>
                  <a:lnTo>
                    <a:pt x="488" y="182"/>
                  </a:lnTo>
                  <a:lnTo>
                    <a:pt x="473" y="188"/>
                  </a:lnTo>
                  <a:lnTo>
                    <a:pt x="462" y="196"/>
                  </a:lnTo>
                  <a:lnTo>
                    <a:pt x="450" y="197"/>
                  </a:lnTo>
                  <a:lnTo>
                    <a:pt x="439" y="201"/>
                  </a:lnTo>
                  <a:lnTo>
                    <a:pt x="427" y="203"/>
                  </a:lnTo>
                  <a:lnTo>
                    <a:pt x="418" y="207"/>
                  </a:lnTo>
                  <a:lnTo>
                    <a:pt x="399" y="213"/>
                  </a:lnTo>
                  <a:lnTo>
                    <a:pt x="382" y="220"/>
                  </a:lnTo>
                  <a:lnTo>
                    <a:pt x="361" y="228"/>
                  </a:lnTo>
                  <a:lnTo>
                    <a:pt x="342" y="243"/>
                  </a:lnTo>
                  <a:lnTo>
                    <a:pt x="331" y="249"/>
                  </a:lnTo>
                  <a:lnTo>
                    <a:pt x="321" y="260"/>
                  </a:lnTo>
                  <a:lnTo>
                    <a:pt x="310" y="272"/>
                  </a:lnTo>
                  <a:lnTo>
                    <a:pt x="300" y="287"/>
                  </a:lnTo>
                  <a:lnTo>
                    <a:pt x="287" y="298"/>
                  </a:lnTo>
                  <a:lnTo>
                    <a:pt x="274" y="315"/>
                  </a:lnTo>
                  <a:lnTo>
                    <a:pt x="260" y="332"/>
                  </a:lnTo>
                  <a:lnTo>
                    <a:pt x="249" y="353"/>
                  </a:lnTo>
                  <a:lnTo>
                    <a:pt x="234" y="370"/>
                  </a:lnTo>
                  <a:lnTo>
                    <a:pt x="222" y="393"/>
                  </a:lnTo>
                  <a:lnTo>
                    <a:pt x="207" y="416"/>
                  </a:lnTo>
                  <a:lnTo>
                    <a:pt x="196" y="439"/>
                  </a:lnTo>
                  <a:lnTo>
                    <a:pt x="180" y="460"/>
                  </a:lnTo>
                  <a:lnTo>
                    <a:pt x="167" y="483"/>
                  </a:lnTo>
                  <a:lnTo>
                    <a:pt x="154" y="505"/>
                  </a:lnTo>
                  <a:lnTo>
                    <a:pt x="142" y="528"/>
                  </a:lnTo>
                  <a:lnTo>
                    <a:pt x="129" y="549"/>
                  </a:lnTo>
                  <a:lnTo>
                    <a:pt x="118" y="572"/>
                  </a:lnTo>
                  <a:lnTo>
                    <a:pt x="106" y="591"/>
                  </a:lnTo>
                  <a:lnTo>
                    <a:pt x="97" y="612"/>
                  </a:lnTo>
                  <a:lnTo>
                    <a:pt x="85" y="629"/>
                  </a:lnTo>
                  <a:lnTo>
                    <a:pt x="78" y="646"/>
                  </a:lnTo>
                  <a:lnTo>
                    <a:pt x="68" y="661"/>
                  </a:lnTo>
                  <a:lnTo>
                    <a:pt x="63" y="678"/>
                  </a:lnTo>
                  <a:lnTo>
                    <a:pt x="55" y="692"/>
                  </a:lnTo>
                  <a:lnTo>
                    <a:pt x="49" y="707"/>
                  </a:lnTo>
                  <a:lnTo>
                    <a:pt x="44" y="720"/>
                  </a:lnTo>
                  <a:lnTo>
                    <a:pt x="40" y="735"/>
                  </a:lnTo>
                  <a:lnTo>
                    <a:pt x="34" y="747"/>
                  </a:lnTo>
                  <a:lnTo>
                    <a:pt x="32" y="760"/>
                  </a:lnTo>
                  <a:lnTo>
                    <a:pt x="30" y="774"/>
                  </a:lnTo>
                  <a:lnTo>
                    <a:pt x="30" y="787"/>
                  </a:lnTo>
                  <a:lnTo>
                    <a:pt x="28" y="798"/>
                  </a:lnTo>
                  <a:lnTo>
                    <a:pt x="28" y="812"/>
                  </a:lnTo>
                  <a:lnTo>
                    <a:pt x="28" y="825"/>
                  </a:lnTo>
                  <a:lnTo>
                    <a:pt x="32" y="840"/>
                  </a:lnTo>
                  <a:lnTo>
                    <a:pt x="32" y="853"/>
                  </a:lnTo>
                  <a:lnTo>
                    <a:pt x="36" y="869"/>
                  </a:lnTo>
                  <a:lnTo>
                    <a:pt x="38" y="884"/>
                  </a:lnTo>
                  <a:lnTo>
                    <a:pt x="42" y="901"/>
                  </a:lnTo>
                  <a:lnTo>
                    <a:pt x="44" y="918"/>
                  </a:lnTo>
                  <a:lnTo>
                    <a:pt x="47" y="935"/>
                  </a:lnTo>
                  <a:lnTo>
                    <a:pt x="51" y="952"/>
                  </a:lnTo>
                  <a:lnTo>
                    <a:pt x="57" y="973"/>
                  </a:lnTo>
                  <a:lnTo>
                    <a:pt x="59" y="990"/>
                  </a:lnTo>
                  <a:lnTo>
                    <a:pt x="63" y="1011"/>
                  </a:lnTo>
                  <a:lnTo>
                    <a:pt x="66" y="1030"/>
                  </a:lnTo>
                  <a:lnTo>
                    <a:pt x="70" y="1051"/>
                  </a:lnTo>
                  <a:lnTo>
                    <a:pt x="72" y="1072"/>
                  </a:lnTo>
                  <a:lnTo>
                    <a:pt x="74" y="1095"/>
                  </a:lnTo>
                  <a:lnTo>
                    <a:pt x="76" y="1118"/>
                  </a:lnTo>
                  <a:lnTo>
                    <a:pt x="78" y="1142"/>
                  </a:lnTo>
                  <a:lnTo>
                    <a:pt x="76" y="1165"/>
                  </a:lnTo>
                  <a:lnTo>
                    <a:pt x="74" y="1188"/>
                  </a:lnTo>
                  <a:lnTo>
                    <a:pt x="72" y="1213"/>
                  </a:lnTo>
                  <a:lnTo>
                    <a:pt x="70" y="1239"/>
                  </a:lnTo>
                  <a:lnTo>
                    <a:pt x="66" y="1262"/>
                  </a:lnTo>
                  <a:lnTo>
                    <a:pt x="63" y="1287"/>
                  </a:lnTo>
                  <a:lnTo>
                    <a:pt x="59" y="1312"/>
                  </a:lnTo>
                  <a:lnTo>
                    <a:pt x="55" y="1336"/>
                  </a:lnTo>
                  <a:lnTo>
                    <a:pt x="49" y="1359"/>
                  </a:lnTo>
                  <a:lnTo>
                    <a:pt x="45" y="1382"/>
                  </a:lnTo>
                  <a:lnTo>
                    <a:pt x="40" y="1405"/>
                  </a:lnTo>
                  <a:lnTo>
                    <a:pt x="36" y="1428"/>
                  </a:lnTo>
                  <a:lnTo>
                    <a:pt x="30" y="1448"/>
                  </a:lnTo>
                  <a:lnTo>
                    <a:pt x="25" y="1469"/>
                  </a:lnTo>
                  <a:lnTo>
                    <a:pt x="21" y="1488"/>
                  </a:lnTo>
                  <a:lnTo>
                    <a:pt x="17" y="1507"/>
                  </a:lnTo>
                  <a:lnTo>
                    <a:pt x="11" y="1523"/>
                  </a:lnTo>
                  <a:lnTo>
                    <a:pt x="9" y="1538"/>
                  </a:lnTo>
                  <a:lnTo>
                    <a:pt x="6" y="1551"/>
                  </a:lnTo>
                  <a:lnTo>
                    <a:pt x="4" y="1566"/>
                  </a:lnTo>
                  <a:lnTo>
                    <a:pt x="2" y="1578"/>
                  </a:lnTo>
                  <a:lnTo>
                    <a:pt x="0" y="1589"/>
                  </a:lnTo>
                  <a:lnTo>
                    <a:pt x="0" y="1601"/>
                  </a:lnTo>
                  <a:lnTo>
                    <a:pt x="2" y="1612"/>
                  </a:lnTo>
                  <a:lnTo>
                    <a:pt x="2" y="1629"/>
                  </a:lnTo>
                  <a:lnTo>
                    <a:pt x="9" y="1648"/>
                  </a:lnTo>
                  <a:lnTo>
                    <a:pt x="17" y="1665"/>
                  </a:lnTo>
                  <a:lnTo>
                    <a:pt x="32" y="1684"/>
                  </a:lnTo>
                  <a:lnTo>
                    <a:pt x="47" y="1701"/>
                  </a:lnTo>
                  <a:lnTo>
                    <a:pt x="66" y="1720"/>
                  </a:lnTo>
                  <a:lnTo>
                    <a:pt x="76" y="1730"/>
                  </a:lnTo>
                  <a:lnTo>
                    <a:pt x="87" y="1739"/>
                  </a:lnTo>
                  <a:lnTo>
                    <a:pt x="97" y="1749"/>
                  </a:lnTo>
                  <a:lnTo>
                    <a:pt x="108" y="1758"/>
                  </a:lnTo>
                  <a:lnTo>
                    <a:pt x="125" y="1772"/>
                  </a:lnTo>
                  <a:lnTo>
                    <a:pt x="142" y="1785"/>
                  </a:lnTo>
                  <a:lnTo>
                    <a:pt x="152" y="1793"/>
                  </a:lnTo>
                  <a:lnTo>
                    <a:pt x="158" y="1796"/>
                  </a:lnTo>
                  <a:lnTo>
                    <a:pt x="188" y="1882"/>
                  </a:lnTo>
                  <a:lnTo>
                    <a:pt x="431" y="1853"/>
                  </a:lnTo>
                  <a:lnTo>
                    <a:pt x="431" y="1853"/>
                  </a:lnTo>
                  <a:close/>
                </a:path>
              </a:pathLst>
            </a:custGeom>
            <a:solidFill>
              <a:srgbClr val="96a3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 flipH="1">
              <a:off x="7786440" y="3246840"/>
              <a:ext cx="155160" cy="208440"/>
            </a:xfrm>
            <a:custGeom>
              <a:avLst/>
              <a:gdLst/>
              <a:ahLst/>
              <a:rect l="l" t="t" r="r" b="b"/>
              <a:pathLst>
                <a:path w="330" h="447">
                  <a:moveTo>
                    <a:pt x="24" y="283"/>
                  </a:moveTo>
                  <a:lnTo>
                    <a:pt x="24" y="280"/>
                  </a:lnTo>
                  <a:lnTo>
                    <a:pt x="30" y="272"/>
                  </a:lnTo>
                  <a:lnTo>
                    <a:pt x="38" y="261"/>
                  </a:lnTo>
                  <a:lnTo>
                    <a:pt x="49" y="247"/>
                  </a:lnTo>
                  <a:lnTo>
                    <a:pt x="60" y="228"/>
                  </a:lnTo>
                  <a:lnTo>
                    <a:pt x="76" y="209"/>
                  </a:lnTo>
                  <a:lnTo>
                    <a:pt x="91" y="188"/>
                  </a:lnTo>
                  <a:lnTo>
                    <a:pt x="106" y="167"/>
                  </a:lnTo>
                  <a:lnTo>
                    <a:pt x="123" y="143"/>
                  </a:lnTo>
                  <a:lnTo>
                    <a:pt x="140" y="120"/>
                  </a:lnTo>
                  <a:lnTo>
                    <a:pt x="159" y="97"/>
                  </a:lnTo>
                  <a:lnTo>
                    <a:pt x="176" y="76"/>
                  </a:lnTo>
                  <a:lnTo>
                    <a:pt x="193" y="55"/>
                  </a:lnTo>
                  <a:lnTo>
                    <a:pt x="209" y="40"/>
                  </a:lnTo>
                  <a:lnTo>
                    <a:pt x="222" y="25"/>
                  </a:lnTo>
                  <a:lnTo>
                    <a:pt x="237" y="15"/>
                  </a:lnTo>
                  <a:lnTo>
                    <a:pt x="247" y="6"/>
                  </a:lnTo>
                  <a:lnTo>
                    <a:pt x="256" y="2"/>
                  </a:lnTo>
                  <a:lnTo>
                    <a:pt x="262" y="0"/>
                  </a:lnTo>
                  <a:lnTo>
                    <a:pt x="269" y="4"/>
                  </a:lnTo>
                  <a:lnTo>
                    <a:pt x="273" y="8"/>
                  </a:lnTo>
                  <a:lnTo>
                    <a:pt x="277" y="15"/>
                  </a:lnTo>
                  <a:lnTo>
                    <a:pt x="279" y="25"/>
                  </a:lnTo>
                  <a:lnTo>
                    <a:pt x="283" y="38"/>
                  </a:lnTo>
                  <a:lnTo>
                    <a:pt x="283" y="50"/>
                  </a:lnTo>
                  <a:lnTo>
                    <a:pt x="283" y="63"/>
                  </a:lnTo>
                  <a:lnTo>
                    <a:pt x="283" y="78"/>
                  </a:lnTo>
                  <a:lnTo>
                    <a:pt x="283" y="93"/>
                  </a:lnTo>
                  <a:lnTo>
                    <a:pt x="281" y="109"/>
                  </a:lnTo>
                  <a:lnTo>
                    <a:pt x="281" y="124"/>
                  </a:lnTo>
                  <a:lnTo>
                    <a:pt x="281" y="137"/>
                  </a:lnTo>
                  <a:lnTo>
                    <a:pt x="283" y="152"/>
                  </a:lnTo>
                  <a:lnTo>
                    <a:pt x="283" y="164"/>
                  </a:lnTo>
                  <a:lnTo>
                    <a:pt x="285" y="175"/>
                  </a:lnTo>
                  <a:lnTo>
                    <a:pt x="287" y="185"/>
                  </a:lnTo>
                  <a:lnTo>
                    <a:pt x="290" y="196"/>
                  </a:lnTo>
                  <a:lnTo>
                    <a:pt x="296" y="213"/>
                  </a:lnTo>
                  <a:lnTo>
                    <a:pt x="304" y="230"/>
                  </a:lnTo>
                  <a:lnTo>
                    <a:pt x="309" y="244"/>
                  </a:lnTo>
                  <a:lnTo>
                    <a:pt x="317" y="257"/>
                  </a:lnTo>
                  <a:lnTo>
                    <a:pt x="323" y="272"/>
                  </a:lnTo>
                  <a:lnTo>
                    <a:pt x="328" y="289"/>
                  </a:lnTo>
                  <a:lnTo>
                    <a:pt x="328" y="304"/>
                  </a:lnTo>
                  <a:lnTo>
                    <a:pt x="330" y="321"/>
                  </a:lnTo>
                  <a:lnTo>
                    <a:pt x="328" y="339"/>
                  </a:lnTo>
                  <a:lnTo>
                    <a:pt x="328" y="356"/>
                  </a:lnTo>
                  <a:lnTo>
                    <a:pt x="325" y="369"/>
                  </a:lnTo>
                  <a:lnTo>
                    <a:pt x="323" y="382"/>
                  </a:lnTo>
                  <a:lnTo>
                    <a:pt x="323" y="390"/>
                  </a:lnTo>
                  <a:lnTo>
                    <a:pt x="323" y="394"/>
                  </a:lnTo>
                  <a:lnTo>
                    <a:pt x="216" y="394"/>
                  </a:lnTo>
                  <a:lnTo>
                    <a:pt x="125" y="409"/>
                  </a:lnTo>
                  <a:lnTo>
                    <a:pt x="123" y="411"/>
                  </a:lnTo>
                  <a:lnTo>
                    <a:pt x="114" y="418"/>
                  </a:lnTo>
                  <a:lnTo>
                    <a:pt x="100" y="428"/>
                  </a:lnTo>
                  <a:lnTo>
                    <a:pt x="87" y="437"/>
                  </a:lnTo>
                  <a:lnTo>
                    <a:pt x="70" y="443"/>
                  </a:lnTo>
                  <a:lnTo>
                    <a:pt x="58" y="447"/>
                  </a:lnTo>
                  <a:lnTo>
                    <a:pt x="49" y="443"/>
                  </a:lnTo>
                  <a:lnTo>
                    <a:pt x="47" y="434"/>
                  </a:lnTo>
                  <a:lnTo>
                    <a:pt x="43" y="415"/>
                  </a:lnTo>
                  <a:lnTo>
                    <a:pt x="38" y="396"/>
                  </a:lnTo>
                  <a:lnTo>
                    <a:pt x="30" y="379"/>
                  </a:lnTo>
                  <a:lnTo>
                    <a:pt x="22" y="365"/>
                  </a:lnTo>
                  <a:lnTo>
                    <a:pt x="13" y="352"/>
                  </a:lnTo>
                  <a:lnTo>
                    <a:pt x="5" y="342"/>
                  </a:lnTo>
                  <a:lnTo>
                    <a:pt x="0" y="335"/>
                  </a:lnTo>
                  <a:lnTo>
                    <a:pt x="24" y="283"/>
                  </a:lnTo>
                  <a:lnTo>
                    <a:pt x="24" y="283"/>
                  </a:lnTo>
                  <a:close/>
                </a:path>
              </a:pathLst>
            </a:custGeom>
            <a:solidFill>
              <a:srgbClr val="898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 flipH="1">
              <a:off x="8293680" y="2881440"/>
              <a:ext cx="370080" cy="741240"/>
            </a:xfrm>
            <a:custGeom>
              <a:avLst/>
              <a:gdLst/>
              <a:ahLst/>
              <a:rect l="l" t="t" r="r" b="b"/>
              <a:pathLst>
                <a:path w="793" h="1585">
                  <a:moveTo>
                    <a:pt x="356" y="148"/>
                  </a:moveTo>
                  <a:lnTo>
                    <a:pt x="352" y="148"/>
                  </a:lnTo>
                  <a:lnTo>
                    <a:pt x="346" y="154"/>
                  </a:lnTo>
                  <a:lnTo>
                    <a:pt x="337" y="160"/>
                  </a:lnTo>
                  <a:lnTo>
                    <a:pt x="327" y="173"/>
                  </a:lnTo>
                  <a:lnTo>
                    <a:pt x="312" y="184"/>
                  </a:lnTo>
                  <a:lnTo>
                    <a:pt x="299" y="199"/>
                  </a:lnTo>
                  <a:lnTo>
                    <a:pt x="283" y="217"/>
                  </a:lnTo>
                  <a:lnTo>
                    <a:pt x="270" y="239"/>
                  </a:lnTo>
                  <a:lnTo>
                    <a:pt x="253" y="258"/>
                  </a:lnTo>
                  <a:lnTo>
                    <a:pt x="242" y="283"/>
                  </a:lnTo>
                  <a:lnTo>
                    <a:pt x="228" y="306"/>
                  </a:lnTo>
                  <a:lnTo>
                    <a:pt x="221" y="333"/>
                  </a:lnTo>
                  <a:lnTo>
                    <a:pt x="213" y="355"/>
                  </a:lnTo>
                  <a:lnTo>
                    <a:pt x="213" y="382"/>
                  </a:lnTo>
                  <a:lnTo>
                    <a:pt x="215" y="409"/>
                  </a:lnTo>
                  <a:lnTo>
                    <a:pt x="225" y="437"/>
                  </a:lnTo>
                  <a:lnTo>
                    <a:pt x="234" y="462"/>
                  </a:lnTo>
                  <a:lnTo>
                    <a:pt x="251" y="487"/>
                  </a:lnTo>
                  <a:lnTo>
                    <a:pt x="272" y="511"/>
                  </a:lnTo>
                  <a:lnTo>
                    <a:pt x="297" y="536"/>
                  </a:lnTo>
                  <a:lnTo>
                    <a:pt x="321" y="559"/>
                  </a:lnTo>
                  <a:lnTo>
                    <a:pt x="350" y="582"/>
                  </a:lnTo>
                  <a:lnTo>
                    <a:pt x="380" y="602"/>
                  </a:lnTo>
                  <a:lnTo>
                    <a:pt x="411" y="625"/>
                  </a:lnTo>
                  <a:lnTo>
                    <a:pt x="437" y="641"/>
                  </a:lnTo>
                  <a:lnTo>
                    <a:pt x="464" y="658"/>
                  </a:lnTo>
                  <a:lnTo>
                    <a:pt x="489" y="673"/>
                  </a:lnTo>
                  <a:lnTo>
                    <a:pt x="513" y="686"/>
                  </a:lnTo>
                  <a:lnTo>
                    <a:pt x="531" y="696"/>
                  </a:lnTo>
                  <a:lnTo>
                    <a:pt x="546" y="703"/>
                  </a:lnTo>
                  <a:lnTo>
                    <a:pt x="555" y="707"/>
                  </a:lnTo>
                  <a:lnTo>
                    <a:pt x="559" y="711"/>
                  </a:lnTo>
                  <a:lnTo>
                    <a:pt x="555" y="711"/>
                  </a:lnTo>
                  <a:lnTo>
                    <a:pt x="548" y="717"/>
                  </a:lnTo>
                  <a:lnTo>
                    <a:pt x="536" y="724"/>
                  </a:lnTo>
                  <a:lnTo>
                    <a:pt x="521" y="736"/>
                  </a:lnTo>
                  <a:lnTo>
                    <a:pt x="512" y="741"/>
                  </a:lnTo>
                  <a:lnTo>
                    <a:pt x="502" y="747"/>
                  </a:lnTo>
                  <a:lnTo>
                    <a:pt x="491" y="753"/>
                  </a:lnTo>
                  <a:lnTo>
                    <a:pt x="481" y="760"/>
                  </a:lnTo>
                  <a:lnTo>
                    <a:pt x="468" y="766"/>
                  </a:lnTo>
                  <a:lnTo>
                    <a:pt x="456" y="774"/>
                  </a:lnTo>
                  <a:lnTo>
                    <a:pt x="445" y="781"/>
                  </a:lnTo>
                  <a:lnTo>
                    <a:pt x="434" y="791"/>
                  </a:lnTo>
                  <a:lnTo>
                    <a:pt x="418" y="796"/>
                  </a:lnTo>
                  <a:lnTo>
                    <a:pt x="407" y="804"/>
                  </a:lnTo>
                  <a:lnTo>
                    <a:pt x="396" y="812"/>
                  </a:lnTo>
                  <a:lnTo>
                    <a:pt x="388" y="823"/>
                  </a:lnTo>
                  <a:lnTo>
                    <a:pt x="377" y="833"/>
                  </a:lnTo>
                  <a:lnTo>
                    <a:pt x="371" y="842"/>
                  </a:lnTo>
                  <a:lnTo>
                    <a:pt x="363" y="853"/>
                  </a:lnTo>
                  <a:lnTo>
                    <a:pt x="359" y="865"/>
                  </a:lnTo>
                  <a:lnTo>
                    <a:pt x="348" y="882"/>
                  </a:lnTo>
                  <a:lnTo>
                    <a:pt x="344" y="901"/>
                  </a:lnTo>
                  <a:lnTo>
                    <a:pt x="344" y="916"/>
                  </a:lnTo>
                  <a:lnTo>
                    <a:pt x="348" y="928"/>
                  </a:lnTo>
                  <a:lnTo>
                    <a:pt x="354" y="929"/>
                  </a:lnTo>
                  <a:lnTo>
                    <a:pt x="365" y="928"/>
                  </a:lnTo>
                  <a:lnTo>
                    <a:pt x="371" y="924"/>
                  </a:lnTo>
                  <a:lnTo>
                    <a:pt x="378" y="922"/>
                  </a:lnTo>
                  <a:lnTo>
                    <a:pt x="388" y="918"/>
                  </a:lnTo>
                  <a:lnTo>
                    <a:pt x="399" y="914"/>
                  </a:lnTo>
                  <a:lnTo>
                    <a:pt x="409" y="907"/>
                  </a:lnTo>
                  <a:lnTo>
                    <a:pt x="420" y="901"/>
                  </a:lnTo>
                  <a:lnTo>
                    <a:pt x="432" y="895"/>
                  </a:lnTo>
                  <a:lnTo>
                    <a:pt x="447" y="890"/>
                  </a:lnTo>
                  <a:lnTo>
                    <a:pt x="460" y="884"/>
                  </a:lnTo>
                  <a:lnTo>
                    <a:pt x="477" y="878"/>
                  </a:lnTo>
                  <a:lnTo>
                    <a:pt x="494" y="872"/>
                  </a:lnTo>
                  <a:lnTo>
                    <a:pt x="513" y="867"/>
                  </a:lnTo>
                  <a:lnTo>
                    <a:pt x="531" y="861"/>
                  </a:lnTo>
                  <a:lnTo>
                    <a:pt x="548" y="855"/>
                  </a:lnTo>
                  <a:lnTo>
                    <a:pt x="567" y="850"/>
                  </a:lnTo>
                  <a:lnTo>
                    <a:pt x="586" y="846"/>
                  </a:lnTo>
                  <a:lnTo>
                    <a:pt x="605" y="842"/>
                  </a:lnTo>
                  <a:lnTo>
                    <a:pt x="624" y="840"/>
                  </a:lnTo>
                  <a:lnTo>
                    <a:pt x="641" y="836"/>
                  </a:lnTo>
                  <a:lnTo>
                    <a:pt x="658" y="836"/>
                  </a:lnTo>
                  <a:lnTo>
                    <a:pt x="671" y="834"/>
                  </a:lnTo>
                  <a:lnTo>
                    <a:pt x="685" y="834"/>
                  </a:lnTo>
                  <a:lnTo>
                    <a:pt x="694" y="836"/>
                  </a:lnTo>
                  <a:lnTo>
                    <a:pt x="704" y="840"/>
                  </a:lnTo>
                  <a:lnTo>
                    <a:pt x="711" y="848"/>
                  </a:lnTo>
                  <a:lnTo>
                    <a:pt x="707" y="861"/>
                  </a:lnTo>
                  <a:lnTo>
                    <a:pt x="696" y="867"/>
                  </a:lnTo>
                  <a:lnTo>
                    <a:pt x="686" y="876"/>
                  </a:lnTo>
                  <a:lnTo>
                    <a:pt x="669" y="886"/>
                  </a:lnTo>
                  <a:lnTo>
                    <a:pt x="654" y="897"/>
                  </a:lnTo>
                  <a:lnTo>
                    <a:pt x="633" y="909"/>
                  </a:lnTo>
                  <a:lnTo>
                    <a:pt x="614" y="920"/>
                  </a:lnTo>
                  <a:lnTo>
                    <a:pt x="593" y="931"/>
                  </a:lnTo>
                  <a:lnTo>
                    <a:pt x="574" y="943"/>
                  </a:lnTo>
                  <a:lnTo>
                    <a:pt x="551" y="952"/>
                  </a:lnTo>
                  <a:lnTo>
                    <a:pt x="532" y="964"/>
                  </a:lnTo>
                  <a:lnTo>
                    <a:pt x="515" y="971"/>
                  </a:lnTo>
                  <a:lnTo>
                    <a:pt x="500" y="981"/>
                  </a:lnTo>
                  <a:lnTo>
                    <a:pt x="485" y="987"/>
                  </a:lnTo>
                  <a:lnTo>
                    <a:pt x="475" y="992"/>
                  </a:lnTo>
                  <a:lnTo>
                    <a:pt x="468" y="996"/>
                  </a:lnTo>
                  <a:lnTo>
                    <a:pt x="468" y="998"/>
                  </a:lnTo>
                  <a:lnTo>
                    <a:pt x="462" y="1002"/>
                  </a:lnTo>
                  <a:lnTo>
                    <a:pt x="453" y="1015"/>
                  </a:lnTo>
                  <a:lnTo>
                    <a:pt x="445" y="1023"/>
                  </a:lnTo>
                  <a:lnTo>
                    <a:pt x="437" y="1034"/>
                  </a:lnTo>
                  <a:lnTo>
                    <a:pt x="430" y="1045"/>
                  </a:lnTo>
                  <a:lnTo>
                    <a:pt x="422" y="1059"/>
                  </a:lnTo>
                  <a:lnTo>
                    <a:pt x="413" y="1070"/>
                  </a:lnTo>
                  <a:lnTo>
                    <a:pt x="405" y="1082"/>
                  </a:lnTo>
                  <a:lnTo>
                    <a:pt x="399" y="1093"/>
                  </a:lnTo>
                  <a:lnTo>
                    <a:pt x="394" y="1104"/>
                  </a:lnTo>
                  <a:lnTo>
                    <a:pt x="386" y="1121"/>
                  </a:lnTo>
                  <a:lnTo>
                    <a:pt x="388" y="1135"/>
                  </a:lnTo>
                  <a:lnTo>
                    <a:pt x="396" y="1135"/>
                  </a:lnTo>
                  <a:lnTo>
                    <a:pt x="413" y="1129"/>
                  </a:lnTo>
                  <a:lnTo>
                    <a:pt x="422" y="1123"/>
                  </a:lnTo>
                  <a:lnTo>
                    <a:pt x="436" y="1118"/>
                  </a:lnTo>
                  <a:lnTo>
                    <a:pt x="447" y="1110"/>
                  </a:lnTo>
                  <a:lnTo>
                    <a:pt x="464" y="1104"/>
                  </a:lnTo>
                  <a:lnTo>
                    <a:pt x="479" y="1095"/>
                  </a:lnTo>
                  <a:lnTo>
                    <a:pt x="496" y="1087"/>
                  </a:lnTo>
                  <a:lnTo>
                    <a:pt x="513" y="1080"/>
                  </a:lnTo>
                  <a:lnTo>
                    <a:pt x="532" y="1074"/>
                  </a:lnTo>
                  <a:lnTo>
                    <a:pt x="550" y="1066"/>
                  </a:lnTo>
                  <a:lnTo>
                    <a:pt x="570" y="1063"/>
                  </a:lnTo>
                  <a:lnTo>
                    <a:pt x="589" y="1059"/>
                  </a:lnTo>
                  <a:lnTo>
                    <a:pt x="610" y="1059"/>
                  </a:lnTo>
                  <a:lnTo>
                    <a:pt x="627" y="1055"/>
                  </a:lnTo>
                  <a:lnTo>
                    <a:pt x="645" y="1057"/>
                  </a:lnTo>
                  <a:lnTo>
                    <a:pt x="662" y="1057"/>
                  </a:lnTo>
                  <a:lnTo>
                    <a:pt x="679" y="1063"/>
                  </a:lnTo>
                  <a:lnTo>
                    <a:pt x="694" y="1066"/>
                  </a:lnTo>
                  <a:lnTo>
                    <a:pt x="709" y="1072"/>
                  </a:lnTo>
                  <a:lnTo>
                    <a:pt x="723" y="1078"/>
                  </a:lnTo>
                  <a:lnTo>
                    <a:pt x="738" y="1085"/>
                  </a:lnTo>
                  <a:lnTo>
                    <a:pt x="749" y="1091"/>
                  </a:lnTo>
                  <a:lnTo>
                    <a:pt x="761" y="1097"/>
                  </a:lnTo>
                  <a:lnTo>
                    <a:pt x="768" y="1102"/>
                  </a:lnTo>
                  <a:lnTo>
                    <a:pt x="778" y="1108"/>
                  </a:lnTo>
                  <a:lnTo>
                    <a:pt x="787" y="1118"/>
                  </a:lnTo>
                  <a:lnTo>
                    <a:pt x="793" y="1121"/>
                  </a:lnTo>
                  <a:lnTo>
                    <a:pt x="787" y="1121"/>
                  </a:lnTo>
                  <a:lnTo>
                    <a:pt x="778" y="1121"/>
                  </a:lnTo>
                  <a:lnTo>
                    <a:pt x="768" y="1121"/>
                  </a:lnTo>
                  <a:lnTo>
                    <a:pt x="759" y="1123"/>
                  </a:lnTo>
                  <a:lnTo>
                    <a:pt x="747" y="1125"/>
                  </a:lnTo>
                  <a:lnTo>
                    <a:pt x="736" y="1131"/>
                  </a:lnTo>
                  <a:lnTo>
                    <a:pt x="721" y="1133"/>
                  </a:lnTo>
                  <a:lnTo>
                    <a:pt x="705" y="1137"/>
                  </a:lnTo>
                  <a:lnTo>
                    <a:pt x="688" y="1142"/>
                  </a:lnTo>
                  <a:lnTo>
                    <a:pt x="671" y="1148"/>
                  </a:lnTo>
                  <a:lnTo>
                    <a:pt x="650" y="1154"/>
                  </a:lnTo>
                  <a:lnTo>
                    <a:pt x="629" y="1161"/>
                  </a:lnTo>
                  <a:lnTo>
                    <a:pt x="607" y="1169"/>
                  </a:lnTo>
                  <a:lnTo>
                    <a:pt x="584" y="1180"/>
                  </a:lnTo>
                  <a:lnTo>
                    <a:pt x="557" y="1190"/>
                  </a:lnTo>
                  <a:lnTo>
                    <a:pt x="531" y="1201"/>
                  </a:lnTo>
                  <a:lnTo>
                    <a:pt x="504" y="1215"/>
                  </a:lnTo>
                  <a:lnTo>
                    <a:pt x="477" y="1230"/>
                  </a:lnTo>
                  <a:lnTo>
                    <a:pt x="451" y="1243"/>
                  </a:lnTo>
                  <a:lnTo>
                    <a:pt x="426" y="1258"/>
                  </a:lnTo>
                  <a:lnTo>
                    <a:pt x="403" y="1274"/>
                  </a:lnTo>
                  <a:lnTo>
                    <a:pt x="382" y="1291"/>
                  </a:lnTo>
                  <a:lnTo>
                    <a:pt x="361" y="1304"/>
                  </a:lnTo>
                  <a:lnTo>
                    <a:pt x="344" y="1319"/>
                  </a:lnTo>
                  <a:lnTo>
                    <a:pt x="331" y="1334"/>
                  </a:lnTo>
                  <a:lnTo>
                    <a:pt x="321" y="1350"/>
                  </a:lnTo>
                  <a:lnTo>
                    <a:pt x="316" y="1363"/>
                  </a:lnTo>
                  <a:lnTo>
                    <a:pt x="316" y="1376"/>
                  </a:lnTo>
                  <a:lnTo>
                    <a:pt x="320" y="1390"/>
                  </a:lnTo>
                  <a:lnTo>
                    <a:pt x="331" y="1403"/>
                  </a:lnTo>
                  <a:lnTo>
                    <a:pt x="344" y="1410"/>
                  </a:lnTo>
                  <a:lnTo>
                    <a:pt x="363" y="1420"/>
                  </a:lnTo>
                  <a:lnTo>
                    <a:pt x="386" y="1428"/>
                  </a:lnTo>
                  <a:lnTo>
                    <a:pt x="415" y="1435"/>
                  </a:lnTo>
                  <a:lnTo>
                    <a:pt x="443" y="1441"/>
                  </a:lnTo>
                  <a:lnTo>
                    <a:pt x="475" y="1447"/>
                  </a:lnTo>
                  <a:lnTo>
                    <a:pt x="508" y="1450"/>
                  </a:lnTo>
                  <a:lnTo>
                    <a:pt x="542" y="1456"/>
                  </a:lnTo>
                  <a:lnTo>
                    <a:pt x="572" y="1458"/>
                  </a:lnTo>
                  <a:lnTo>
                    <a:pt x="603" y="1460"/>
                  </a:lnTo>
                  <a:lnTo>
                    <a:pt x="629" y="1462"/>
                  </a:lnTo>
                  <a:lnTo>
                    <a:pt x="656" y="1466"/>
                  </a:lnTo>
                  <a:lnTo>
                    <a:pt x="675" y="1466"/>
                  </a:lnTo>
                  <a:lnTo>
                    <a:pt x="692" y="1467"/>
                  </a:lnTo>
                  <a:lnTo>
                    <a:pt x="702" y="1467"/>
                  </a:lnTo>
                  <a:lnTo>
                    <a:pt x="707" y="1469"/>
                  </a:lnTo>
                  <a:lnTo>
                    <a:pt x="704" y="1469"/>
                  </a:lnTo>
                  <a:lnTo>
                    <a:pt x="698" y="1471"/>
                  </a:lnTo>
                  <a:lnTo>
                    <a:pt x="686" y="1475"/>
                  </a:lnTo>
                  <a:lnTo>
                    <a:pt x="673" y="1481"/>
                  </a:lnTo>
                  <a:lnTo>
                    <a:pt x="656" y="1487"/>
                  </a:lnTo>
                  <a:lnTo>
                    <a:pt x="637" y="1494"/>
                  </a:lnTo>
                  <a:lnTo>
                    <a:pt x="616" y="1502"/>
                  </a:lnTo>
                  <a:lnTo>
                    <a:pt x="595" y="1511"/>
                  </a:lnTo>
                  <a:lnTo>
                    <a:pt x="569" y="1517"/>
                  </a:lnTo>
                  <a:lnTo>
                    <a:pt x="544" y="1526"/>
                  </a:lnTo>
                  <a:lnTo>
                    <a:pt x="517" y="1532"/>
                  </a:lnTo>
                  <a:lnTo>
                    <a:pt x="491" y="1542"/>
                  </a:lnTo>
                  <a:lnTo>
                    <a:pt x="464" y="1547"/>
                  </a:lnTo>
                  <a:lnTo>
                    <a:pt x="439" y="1555"/>
                  </a:lnTo>
                  <a:lnTo>
                    <a:pt x="415" y="1561"/>
                  </a:lnTo>
                  <a:lnTo>
                    <a:pt x="394" y="1566"/>
                  </a:lnTo>
                  <a:lnTo>
                    <a:pt x="371" y="1568"/>
                  </a:lnTo>
                  <a:lnTo>
                    <a:pt x="348" y="1570"/>
                  </a:lnTo>
                  <a:lnTo>
                    <a:pt x="327" y="1572"/>
                  </a:lnTo>
                  <a:lnTo>
                    <a:pt x="306" y="1576"/>
                  </a:lnTo>
                  <a:lnTo>
                    <a:pt x="285" y="1576"/>
                  </a:lnTo>
                  <a:lnTo>
                    <a:pt x="266" y="1578"/>
                  </a:lnTo>
                  <a:lnTo>
                    <a:pt x="247" y="1580"/>
                  </a:lnTo>
                  <a:lnTo>
                    <a:pt x="232" y="1582"/>
                  </a:lnTo>
                  <a:lnTo>
                    <a:pt x="215" y="1582"/>
                  </a:lnTo>
                  <a:lnTo>
                    <a:pt x="202" y="1582"/>
                  </a:lnTo>
                  <a:lnTo>
                    <a:pt x="188" y="1582"/>
                  </a:lnTo>
                  <a:lnTo>
                    <a:pt x="179" y="1583"/>
                  </a:lnTo>
                  <a:lnTo>
                    <a:pt x="164" y="1583"/>
                  </a:lnTo>
                  <a:lnTo>
                    <a:pt x="160" y="1585"/>
                  </a:lnTo>
                  <a:lnTo>
                    <a:pt x="158" y="1582"/>
                  </a:lnTo>
                  <a:lnTo>
                    <a:pt x="156" y="1576"/>
                  </a:lnTo>
                  <a:lnTo>
                    <a:pt x="150" y="1566"/>
                  </a:lnTo>
                  <a:lnTo>
                    <a:pt x="147" y="1557"/>
                  </a:lnTo>
                  <a:lnTo>
                    <a:pt x="139" y="1544"/>
                  </a:lnTo>
                  <a:lnTo>
                    <a:pt x="131" y="1528"/>
                  </a:lnTo>
                  <a:lnTo>
                    <a:pt x="122" y="1511"/>
                  </a:lnTo>
                  <a:lnTo>
                    <a:pt x="114" y="1494"/>
                  </a:lnTo>
                  <a:lnTo>
                    <a:pt x="103" y="1473"/>
                  </a:lnTo>
                  <a:lnTo>
                    <a:pt x="93" y="1454"/>
                  </a:lnTo>
                  <a:lnTo>
                    <a:pt x="82" y="1433"/>
                  </a:lnTo>
                  <a:lnTo>
                    <a:pt x="72" y="1416"/>
                  </a:lnTo>
                  <a:lnTo>
                    <a:pt x="61" y="1397"/>
                  </a:lnTo>
                  <a:lnTo>
                    <a:pt x="50" y="1380"/>
                  </a:lnTo>
                  <a:lnTo>
                    <a:pt x="38" y="1363"/>
                  </a:lnTo>
                  <a:lnTo>
                    <a:pt x="29" y="1352"/>
                  </a:lnTo>
                  <a:lnTo>
                    <a:pt x="17" y="1336"/>
                  </a:lnTo>
                  <a:lnTo>
                    <a:pt x="10" y="1325"/>
                  </a:lnTo>
                  <a:lnTo>
                    <a:pt x="4" y="1314"/>
                  </a:lnTo>
                  <a:lnTo>
                    <a:pt x="2" y="1304"/>
                  </a:lnTo>
                  <a:lnTo>
                    <a:pt x="0" y="1287"/>
                  </a:lnTo>
                  <a:lnTo>
                    <a:pt x="4" y="1270"/>
                  </a:lnTo>
                  <a:lnTo>
                    <a:pt x="12" y="1253"/>
                  </a:lnTo>
                  <a:lnTo>
                    <a:pt x="23" y="1236"/>
                  </a:lnTo>
                  <a:lnTo>
                    <a:pt x="29" y="1224"/>
                  </a:lnTo>
                  <a:lnTo>
                    <a:pt x="36" y="1215"/>
                  </a:lnTo>
                  <a:lnTo>
                    <a:pt x="44" y="1205"/>
                  </a:lnTo>
                  <a:lnTo>
                    <a:pt x="53" y="1196"/>
                  </a:lnTo>
                  <a:lnTo>
                    <a:pt x="59" y="1180"/>
                  </a:lnTo>
                  <a:lnTo>
                    <a:pt x="69" y="1169"/>
                  </a:lnTo>
                  <a:lnTo>
                    <a:pt x="74" y="1154"/>
                  </a:lnTo>
                  <a:lnTo>
                    <a:pt x="84" y="1142"/>
                  </a:lnTo>
                  <a:lnTo>
                    <a:pt x="90" y="1127"/>
                  </a:lnTo>
                  <a:lnTo>
                    <a:pt x="95" y="1114"/>
                  </a:lnTo>
                  <a:lnTo>
                    <a:pt x="101" y="1101"/>
                  </a:lnTo>
                  <a:lnTo>
                    <a:pt x="109" y="1089"/>
                  </a:lnTo>
                  <a:lnTo>
                    <a:pt x="112" y="1076"/>
                  </a:lnTo>
                  <a:lnTo>
                    <a:pt x="118" y="1064"/>
                  </a:lnTo>
                  <a:lnTo>
                    <a:pt x="122" y="1053"/>
                  </a:lnTo>
                  <a:lnTo>
                    <a:pt x="126" y="1045"/>
                  </a:lnTo>
                  <a:lnTo>
                    <a:pt x="129" y="1034"/>
                  </a:lnTo>
                  <a:lnTo>
                    <a:pt x="133" y="1030"/>
                  </a:lnTo>
                  <a:lnTo>
                    <a:pt x="131" y="1025"/>
                  </a:lnTo>
                  <a:lnTo>
                    <a:pt x="129" y="1013"/>
                  </a:lnTo>
                  <a:lnTo>
                    <a:pt x="128" y="1004"/>
                  </a:lnTo>
                  <a:lnTo>
                    <a:pt x="126" y="994"/>
                  </a:lnTo>
                  <a:lnTo>
                    <a:pt x="124" y="983"/>
                  </a:lnTo>
                  <a:lnTo>
                    <a:pt x="122" y="971"/>
                  </a:lnTo>
                  <a:lnTo>
                    <a:pt x="118" y="956"/>
                  </a:lnTo>
                  <a:lnTo>
                    <a:pt x="114" y="943"/>
                  </a:lnTo>
                  <a:lnTo>
                    <a:pt x="110" y="928"/>
                  </a:lnTo>
                  <a:lnTo>
                    <a:pt x="107" y="914"/>
                  </a:lnTo>
                  <a:lnTo>
                    <a:pt x="101" y="897"/>
                  </a:lnTo>
                  <a:lnTo>
                    <a:pt x="97" y="882"/>
                  </a:lnTo>
                  <a:lnTo>
                    <a:pt x="91" y="867"/>
                  </a:lnTo>
                  <a:lnTo>
                    <a:pt x="88" y="853"/>
                  </a:lnTo>
                  <a:lnTo>
                    <a:pt x="80" y="836"/>
                  </a:lnTo>
                  <a:lnTo>
                    <a:pt x="74" y="821"/>
                  </a:lnTo>
                  <a:lnTo>
                    <a:pt x="69" y="804"/>
                  </a:lnTo>
                  <a:lnTo>
                    <a:pt x="63" y="787"/>
                  </a:lnTo>
                  <a:lnTo>
                    <a:pt x="57" y="768"/>
                  </a:lnTo>
                  <a:lnTo>
                    <a:pt x="52" y="749"/>
                  </a:lnTo>
                  <a:lnTo>
                    <a:pt x="46" y="730"/>
                  </a:lnTo>
                  <a:lnTo>
                    <a:pt x="42" y="711"/>
                  </a:lnTo>
                  <a:lnTo>
                    <a:pt x="36" y="688"/>
                  </a:lnTo>
                  <a:lnTo>
                    <a:pt x="34" y="665"/>
                  </a:lnTo>
                  <a:lnTo>
                    <a:pt x="31" y="642"/>
                  </a:lnTo>
                  <a:lnTo>
                    <a:pt x="31" y="620"/>
                  </a:lnTo>
                  <a:lnTo>
                    <a:pt x="31" y="595"/>
                  </a:lnTo>
                  <a:lnTo>
                    <a:pt x="33" y="572"/>
                  </a:lnTo>
                  <a:lnTo>
                    <a:pt x="36" y="547"/>
                  </a:lnTo>
                  <a:lnTo>
                    <a:pt x="42" y="523"/>
                  </a:lnTo>
                  <a:lnTo>
                    <a:pt x="46" y="494"/>
                  </a:lnTo>
                  <a:lnTo>
                    <a:pt x="53" y="468"/>
                  </a:lnTo>
                  <a:lnTo>
                    <a:pt x="61" y="439"/>
                  </a:lnTo>
                  <a:lnTo>
                    <a:pt x="72" y="412"/>
                  </a:lnTo>
                  <a:lnTo>
                    <a:pt x="82" y="384"/>
                  </a:lnTo>
                  <a:lnTo>
                    <a:pt x="93" y="355"/>
                  </a:lnTo>
                  <a:lnTo>
                    <a:pt x="105" y="329"/>
                  </a:lnTo>
                  <a:lnTo>
                    <a:pt x="120" y="302"/>
                  </a:lnTo>
                  <a:lnTo>
                    <a:pt x="131" y="274"/>
                  </a:lnTo>
                  <a:lnTo>
                    <a:pt x="147" y="249"/>
                  </a:lnTo>
                  <a:lnTo>
                    <a:pt x="160" y="224"/>
                  </a:lnTo>
                  <a:lnTo>
                    <a:pt x="175" y="201"/>
                  </a:lnTo>
                  <a:lnTo>
                    <a:pt x="188" y="177"/>
                  </a:lnTo>
                  <a:lnTo>
                    <a:pt x="202" y="156"/>
                  </a:lnTo>
                  <a:lnTo>
                    <a:pt x="215" y="135"/>
                  </a:lnTo>
                  <a:lnTo>
                    <a:pt x="230" y="118"/>
                  </a:lnTo>
                  <a:lnTo>
                    <a:pt x="242" y="97"/>
                  </a:lnTo>
                  <a:lnTo>
                    <a:pt x="253" y="82"/>
                  </a:lnTo>
                  <a:lnTo>
                    <a:pt x="264" y="64"/>
                  </a:lnTo>
                  <a:lnTo>
                    <a:pt x="276" y="53"/>
                  </a:lnTo>
                  <a:lnTo>
                    <a:pt x="287" y="40"/>
                  </a:lnTo>
                  <a:lnTo>
                    <a:pt x="299" y="30"/>
                  </a:lnTo>
                  <a:lnTo>
                    <a:pt x="310" y="21"/>
                  </a:lnTo>
                  <a:lnTo>
                    <a:pt x="321" y="15"/>
                  </a:lnTo>
                  <a:lnTo>
                    <a:pt x="333" y="7"/>
                  </a:lnTo>
                  <a:lnTo>
                    <a:pt x="344" y="4"/>
                  </a:lnTo>
                  <a:lnTo>
                    <a:pt x="358" y="0"/>
                  </a:lnTo>
                  <a:lnTo>
                    <a:pt x="373" y="0"/>
                  </a:lnTo>
                  <a:lnTo>
                    <a:pt x="386" y="0"/>
                  </a:lnTo>
                  <a:lnTo>
                    <a:pt x="403" y="2"/>
                  </a:lnTo>
                  <a:lnTo>
                    <a:pt x="418" y="6"/>
                  </a:lnTo>
                  <a:lnTo>
                    <a:pt x="439" y="11"/>
                  </a:lnTo>
                  <a:lnTo>
                    <a:pt x="456" y="15"/>
                  </a:lnTo>
                  <a:lnTo>
                    <a:pt x="479" y="23"/>
                  </a:lnTo>
                  <a:lnTo>
                    <a:pt x="500" y="30"/>
                  </a:lnTo>
                  <a:lnTo>
                    <a:pt x="523" y="40"/>
                  </a:lnTo>
                  <a:lnTo>
                    <a:pt x="544" y="47"/>
                  </a:lnTo>
                  <a:lnTo>
                    <a:pt x="567" y="57"/>
                  </a:lnTo>
                  <a:lnTo>
                    <a:pt x="588" y="66"/>
                  </a:lnTo>
                  <a:lnTo>
                    <a:pt x="610" y="78"/>
                  </a:lnTo>
                  <a:lnTo>
                    <a:pt x="627" y="85"/>
                  </a:lnTo>
                  <a:lnTo>
                    <a:pt x="646" y="95"/>
                  </a:lnTo>
                  <a:lnTo>
                    <a:pt x="662" y="104"/>
                  </a:lnTo>
                  <a:lnTo>
                    <a:pt x="675" y="114"/>
                  </a:lnTo>
                  <a:lnTo>
                    <a:pt x="685" y="120"/>
                  </a:lnTo>
                  <a:lnTo>
                    <a:pt x="694" y="125"/>
                  </a:lnTo>
                  <a:lnTo>
                    <a:pt x="698" y="129"/>
                  </a:lnTo>
                  <a:lnTo>
                    <a:pt x="702" y="135"/>
                  </a:lnTo>
                  <a:lnTo>
                    <a:pt x="696" y="135"/>
                  </a:lnTo>
                  <a:lnTo>
                    <a:pt x="690" y="135"/>
                  </a:lnTo>
                  <a:lnTo>
                    <a:pt x="681" y="131"/>
                  </a:lnTo>
                  <a:lnTo>
                    <a:pt x="669" y="129"/>
                  </a:lnTo>
                  <a:lnTo>
                    <a:pt x="654" y="123"/>
                  </a:lnTo>
                  <a:lnTo>
                    <a:pt x="637" y="120"/>
                  </a:lnTo>
                  <a:lnTo>
                    <a:pt x="618" y="116"/>
                  </a:lnTo>
                  <a:lnTo>
                    <a:pt x="601" y="112"/>
                  </a:lnTo>
                  <a:lnTo>
                    <a:pt x="578" y="106"/>
                  </a:lnTo>
                  <a:lnTo>
                    <a:pt x="557" y="101"/>
                  </a:lnTo>
                  <a:lnTo>
                    <a:pt x="534" y="95"/>
                  </a:lnTo>
                  <a:lnTo>
                    <a:pt x="513" y="91"/>
                  </a:lnTo>
                  <a:lnTo>
                    <a:pt x="493" y="85"/>
                  </a:lnTo>
                  <a:lnTo>
                    <a:pt x="474" y="83"/>
                  </a:lnTo>
                  <a:lnTo>
                    <a:pt x="455" y="82"/>
                  </a:lnTo>
                  <a:lnTo>
                    <a:pt x="439" y="83"/>
                  </a:lnTo>
                  <a:lnTo>
                    <a:pt x="422" y="83"/>
                  </a:lnTo>
                  <a:lnTo>
                    <a:pt x="411" y="85"/>
                  </a:lnTo>
                  <a:lnTo>
                    <a:pt x="397" y="87"/>
                  </a:lnTo>
                  <a:lnTo>
                    <a:pt x="390" y="93"/>
                  </a:lnTo>
                  <a:lnTo>
                    <a:pt x="375" y="102"/>
                  </a:lnTo>
                  <a:lnTo>
                    <a:pt x="365" y="116"/>
                  </a:lnTo>
                  <a:lnTo>
                    <a:pt x="358" y="125"/>
                  </a:lnTo>
                  <a:lnTo>
                    <a:pt x="356" y="137"/>
                  </a:lnTo>
                  <a:lnTo>
                    <a:pt x="356" y="144"/>
                  </a:lnTo>
                  <a:lnTo>
                    <a:pt x="356" y="148"/>
                  </a:lnTo>
                  <a:lnTo>
                    <a:pt x="356" y="148"/>
                  </a:lnTo>
                  <a:close/>
                </a:path>
              </a:pathLst>
            </a:custGeom>
            <a:solidFill>
              <a:srgbClr val="898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 flipH="1">
              <a:off x="8202960" y="2714760"/>
              <a:ext cx="242640" cy="190440"/>
            </a:xfrm>
            <a:custGeom>
              <a:avLst/>
              <a:gdLst/>
              <a:ahLst/>
              <a:rect l="l" t="t" r="r" b="b"/>
              <a:pathLst>
                <a:path w="519" h="407">
                  <a:moveTo>
                    <a:pt x="298" y="42"/>
                  </a:moveTo>
                  <a:lnTo>
                    <a:pt x="302" y="44"/>
                  </a:lnTo>
                  <a:lnTo>
                    <a:pt x="315" y="48"/>
                  </a:lnTo>
                  <a:lnTo>
                    <a:pt x="331" y="48"/>
                  </a:lnTo>
                  <a:lnTo>
                    <a:pt x="350" y="42"/>
                  </a:lnTo>
                  <a:lnTo>
                    <a:pt x="367" y="27"/>
                  </a:lnTo>
                  <a:lnTo>
                    <a:pt x="380" y="14"/>
                  </a:lnTo>
                  <a:lnTo>
                    <a:pt x="389" y="4"/>
                  </a:lnTo>
                  <a:lnTo>
                    <a:pt x="393" y="0"/>
                  </a:lnTo>
                  <a:lnTo>
                    <a:pt x="407" y="86"/>
                  </a:lnTo>
                  <a:lnTo>
                    <a:pt x="519" y="242"/>
                  </a:lnTo>
                  <a:lnTo>
                    <a:pt x="515" y="240"/>
                  </a:lnTo>
                  <a:lnTo>
                    <a:pt x="509" y="240"/>
                  </a:lnTo>
                  <a:lnTo>
                    <a:pt x="498" y="238"/>
                  </a:lnTo>
                  <a:lnTo>
                    <a:pt x="486" y="236"/>
                  </a:lnTo>
                  <a:lnTo>
                    <a:pt x="471" y="234"/>
                  </a:lnTo>
                  <a:lnTo>
                    <a:pt x="456" y="232"/>
                  </a:lnTo>
                  <a:lnTo>
                    <a:pt x="439" y="230"/>
                  </a:lnTo>
                  <a:lnTo>
                    <a:pt x="424" y="230"/>
                  </a:lnTo>
                  <a:lnTo>
                    <a:pt x="407" y="230"/>
                  </a:lnTo>
                  <a:lnTo>
                    <a:pt x="397" y="232"/>
                  </a:lnTo>
                  <a:lnTo>
                    <a:pt x="391" y="234"/>
                  </a:lnTo>
                  <a:lnTo>
                    <a:pt x="389" y="240"/>
                  </a:lnTo>
                  <a:lnTo>
                    <a:pt x="388" y="247"/>
                  </a:lnTo>
                  <a:lnTo>
                    <a:pt x="389" y="251"/>
                  </a:lnTo>
                  <a:lnTo>
                    <a:pt x="424" y="407"/>
                  </a:lnTo>
                  <a:lnTo>
                    <a:pt x="422" y="403"/>
                  </a:lnTo>
                  <a:lnTo>
                    <a:pt x="418" y="394"/>
                  </a:lnTo>
                  <a:lnTo>
                    <a:pt x="412" y="381"/>
                  </a:lnTo>
                  <a:lnTo>
                    <a:pt x="405" y="365"/>
                  </a:lnTo>
                  <a:lnTo>
                    <a:pt x="391" y="346"/>
                  </a:lnTo>
                  <a:lnTo>
                    <a:pt x="374" y="329"/>
                  </a:lnTo>
                  <a:lnTo>
                    <a:pt x="363" y="320"/>
                  </a:lnTo>
                  <a:lnTo>
                    <a:pt x="353" y="312"/>
                  </a:lnTo>
                  <a:lnTo>
                    <a:pt x="342" y="303"/>
                  </a:lnTo>
                  <a:lnTo>
                    <a:pt x="331" y="297"/>
                  </a:lnTo>
                  <a:lnTo>
                    <a:pt x="315" y="287"/>
                  </a:lnTo>
                  <a:lnTo>
                    <a:pt x="300" y="282"/>
                  </a:lnTo>
                  <a:lnTo>
                    <a:pt x="283" y="276"/>
                  </a:lnTo>
                  <a:lnTo>
                    <a:pt x="268" y="272"/>
                  </a:lnTo>
                  <a:lnTo>
                    <a:pt x="251" y="266"/>
                  </a:lnTo>
                  <a:lnTo>
                    <a:pt x="234" y="263"/>
                  </a:lnTo>
                  <a:lnTo>
                    <a:pt x="217" y="259"/>
                  </a:lnTo>
                  <a:lnTo>
                    <a:pt x="201" y="259"/>
                  </a:lnTo>
                  <a:lnTo>
                    <a:pt x="184" y="255"/>
                  </a:lnTo>
                  <a:lnTo>
                    <a:pt x="171" y="253"/>
                  </a:lnTo>
                  <a:lnTo>
                    <a:pt x="158" y="251"/>
                  </a:lnTo>
                  <a:lnTo>
                    <a:pt x="148" y="251"/>
                  </a:lnTo>
                  <a:lnTo>
                    <a:pt x="131" y="251"/>
                  </a:lnTo>
                  <a:lnTo>
                    <a:pt x="127" y="251"/>
                  </a:lnTo>
                  <a:lnTo>
                    <a:pt x="0" y="225"/>
                  </a:lnTo>
                  <a:lnTo>
                    <a:pt x="213" y="114"/>
                  </a:lnTo>
                  <a:lnTo>
                    <a:pt x="234" y="54"/>
                  </a:lnTo>
                  <a:lnTo>
                    <a:pt x="298" y="42"/>
                  </a:lnTo>
                  <a:lnTo>
                    <a:pt x="298" y="42"/>
                  </a:lnTo>
                  <a:close/>
                </a:path>
              </a:pathLst>
            </a:custGeom>
            <a:solidFill>
              <a:srgbClr val="898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 flipH="1">
              <a:off x="7882920" y="2992320"/>
              <a:ext cx="635400" cy="388800"/>
            </a:xfrm>
            <a:custGeom>
              <a:avLst/>
              <a:gdLst/>
              <a:ahLst/>
              <a:rect l="l" t="t" r="r" b="b"/>
              <a:pathLst>
                <a:path w="1359" h="833">
                  <a:moveTo>
                    <a:pt x="167" y="305"/>
                  </a:moveTo>
                  <a:lnTo>
                    <a:pt x="165" y="301"/>
                  </a:lnTo>
                  <a:lnTo>
                    <a:pt x="165" y="295"/>
                  </a:lnTo>
                  <a:lnTo>
                    <a:pt x="163" y="286"/>
                  </a:lnTo>
                  <a:lnTo>
                    <a:pt x="162" y="274"/>
                  </a:lnTo>
                  <a:lnTo>
                    <a:pt x="158" y="259"/>
                  </a:lnTo>
                  <a:lnTo>
                    <a:pt x="158" y="242"/>
                  </a:lnTo>
                  <a:lnTo>
                    <a:pt x="154" y="223"/>
                  </a:lnTo>
                  <a:lnTo>
                    <a:pt x="154" y="206"/>
                  </a:lnTo>
                  <a:lnTo>
                    <a:pt x="152" y="183"/>
                  </a:lnTo>
                  <a:lnTo>
                    <a:pt x="150" y="162"/>
                  </a:lnTo>
                  <a:lnTo>
                    <a:pt x="148" y="141"/>
                  </a:lnTo>
                  <a:lnTo>
                    <a:pt x="148" y="120"/>
                  </a:lnTo>
                  <a:lnTo>
                    <a:pt x="148" y="99"/>
                  </a:lnTo>
                  <a:lnTo>
                    <a:pt x="148" y="80"/>
                  </a:lnTo>
                  <a:lnTo>
                    <a:pt x="150" y="63"/>
                  </a:lnTo>
                  <a:lnTo>
                    <a:pt x="156" y="48"/>
                  </a:lnTo>
                  <a:lnTo>
                    <a:pt x="156" y="33"/>
                  </a:lnTo>
                  <a:lnTo>
                    <a:pt x="160" y="23"/>
                  </a:lnTo>
                  <a:lnTo>
                    <a:pt x="165" y="14"/>
                  </a:lnTo>
                  <a:lnTo>
                    <a:pt x="171" y="8"/>
                  </a:lnTo>
                  <a:lnTo>
                    <a:pt x="186" y="0"/>
                  </a:lnTo>
                  <a:lnTo>
                    <a:pt x="205" y="4"/>
                  </a:lnTo>
                  <a:lnTo>
                    <a:pt x="215" y="6"/>
                  </a:lnTo>
                  <a:lnTo>
                    <a:pt x="226" y="14"/>
                  </a:lnTo>
                  <a:lnTo>
                    <a:pt x="238" y="19"/>
                  </a:lnTo>
                  <a:lnTo>
                    <a:pt x="251" y="31"/>
                  </a:lnTo>
                  <a:lnTo>
                    <a:pt x="264" y="42"/>
                  </a:lnTo>
                  <a:lnTo>
                    <a:pt x="279" y="56"/>
                  </a:lnTo>
                  <a:lnTo>
                    <a:pt x="295" y="71"/>
                  </a:lnTo>
                  <a:lnTo>
                    <a:pt x="312" y="88"/>
                  </a:lnTo>
                  <a:lnTo>
                    <a:pt x="327" y="105"/>
                  </a:lnTo>
                  <a:lnTo>
                    <a:pt x="344" y="124"/>
                  </a:lnTo>
                  <a:lnTo>
                    <a:pt x="361" y="145"/>
                  </a:lnTo>
                  <a:lnTo>
                    <a:pt x="380" y="168"/>
                  </a:lnTo>
                  <a:lnTo>
                    <a:pt x="397" y="189"/>
                  </a:lnTo>
                  <a:lnTo>
                    <a:pt x="418" y="213"/>
                  </a:lnTo>
                  <a:lnTo>
                    <a:pt x="437" y="238"/>
                  </a:lnTo>
                  <a:lnTo>
                    <a:pt x="460" y="265"/>
                  </a:lnTo>
                  <a:lnTo>
                    <a:pt x="481" y="289"/>
                  </a:lnTo>
                  <a:lnTo>
                    <a:pt x="504" y="316"/>
                  </a:lnTo>
                  <a:lnTo>
                    <a:pt x="526" y="343"/>
                  </a:lnTo>
                  <a:lnTo>
                    <a:pt x="551" y="371"/>
                  </a:lnTo>
                  <a:lnTo>
                    <a:pt x="576" y="398"/>
                  </a:lnTo>
                  <a:lnTo>
                    <a:pt x="603" y="426"/>
                  </a:lnTo>
                  <a:lnTo>
                    <a:pt x="629" y="453"/>
                  </a:lnTo>
                  <a:lnTo>
                    <a:pt x="658" y="481"/>
                  </a:lnTo>
                  <a:lnTo>
                    <a:pt x="684" y="506"/>
                  </a:lnTo>
                  <a:lnTo>
                    <a:pt x="713" y="531"/>
                  </a:lnTo>
                  <a:lnTo>
                    <a:pt x="741" y="556"/>
                  </a:lnTo>
                  <a:lnTo>
                    <a:pt x="772" y="580"/>
                  </a:lnTo>
                  <a:lnTo>
                    <a:pt x="798" y="601"/>
                  </a:lnTo>
                  <a:lnTo>
                    <a:pt x="827" y="622"/>
                  </a:lnTo>
                  <a:lnTo>
                    <a:pt x="855" y="639"/>
                  </a:lnTo>
                  <a:lnTo>
                    <a:pt x="884" y="658"/>
                  </a:lnTo>
                  <a:lnTo>
                    <a:pt x="909" y="670"/>
                  </a:lnTo>
                  <a:lnTo>
                    <a:pt x="933" y="681"/>
                  </a:lnTo>
                  <a:lnTo>
                    <a:pt x="954" y="689"/>
                  </a:lnTo>
                  <a:lnTo>
                    <a:pt x="977" y="694"/>
                  </a:lnTo>
                  <a:lnTo>
                    <a:pt x="992" y="694"/>
                  </a:lnTo>
                  <a:lnTo>
                    <a:pt x="1009" y="692"/>
                  </a:lnTo>
                  <a:lnTo>
                    <a:pt x="1023" y="685"/>
                  </a:lnTo>
                  <a:lnTo>
                    <a:pt x="1036" y="675"/>
                  </a:lnTo>
                  <a:lnTo>
                    <a:pt x="1042" y="658"/>
                  </a:lnTo>
                  <a:lnTo>
                    <a:pt x="1045" y="639"/>
                  </a:lnTo>
                  <a:lnTo>
                    <a:pt x="1045" y="615"/>
                  </a:lnTo>
                  <a:lnTo>
                    <a:pt x="1047" y="592"/>
                  </a:lnTo>
                  <a:lnTo>
                    <a:pt x="1043" y="563"/>
                  </a:lnTo>
                  <a:lnTo>
                    <a:pt x="1042" y="537"/>
                  </a:lnTo>
                  <a:lnTo>
                    <a:pt x="1036" y="508"/>
                  </a:lnTo>
                  <a:lnTo>
                    <a:pt x="1032" y="481"/>
                  </a:lnTo>
                  <a:lnTo>
                    <a:pt x="1024" y="453"/>
                  </a:lnTo>
                  <a:lnTo>
                    <a:pt x="1019" y="426"/>
                  </a:lnTo>
                  <a:lnTo>
                    <a:pt x="1013" y="402"/>
                  </a:lnTo>
                  <a:lnTo>
                    <a:pt x="1009" y="383"/>
                  </a:lnTo>
                  <a:lnTo>
                    <a:pt x="1004" y="364"/>
                  </a:lnTo>
                  <a:lnTo>
                    <a:pt x="1002" y="352"/>
                  </a:lnTo>
                  <a:lnTo>
                    <a:pt x="1000" y="345"/>
                  </a:lnTo>
                  <a:lnTo>
                    <a:pt x="1002" y="345"/>
                  </a:lnTo>
                  <a:lnTo>
                    <a:pt x="1002" y="346"/>
                  </a:lnTo>
                  <a:lnTo>
                    <a:pt x="1007" y="356"/>
                  </a:lnTo>
                  <a:lnTo>
                    <a:pt x="1013" y="371"/>
                  </a:lnTo>
                  <a:lnTo>
                    <a:pt x="1024" y="390"/>
                  </a:lnTo>
                  <a:lnTo>
                    <a:pt x="1034" y="411"/>
                  </a:lnTo>
                  <a:lnTo>
                    <a:pt x="1045" y="436"/>
                  </a:lnTo>
                  <a:lnTo>
                    <a:pt x="1059" y="464"/>
                  </a:lnTo>
                  <a:lnTo>
                    <a:pt x="1074" y="493"/>
                  </a:lnTo>
                  <a:lnTo>
                    <a:pt x="1087" y="519"/>
                  </a:lnTo>
                  <a:lnTo>
                    <a:pt x="1104" y="548"/>
                  </a:lnTo>
                  <a:lnTo>
                    <a:pt x="1120" y="575"/>
                  </a:lnTo>
                  <a:lnTo>
                    <a:pt x="1137" y="603"/>
                  </a:lnTo>
                  <a:lnTo>
                    <a:pt x="1154" y="624"/>
                  </a:lnTo>
                  <a:lnTo>
                    <a:pt x="1171" y="645"/>
                  </a:lnTo>
                  <a:lnTo>
                    <a:pt x="1188" y="662"/>
                  </a:lnTo>
                  <a:lnTo>
                    <a:pt x="1205" y="675"/>
                  </a:lnTo>
                  <a:lnTo>
                    <a:pt x="1220" y="681"/>
                  </a:lnTo>
                  <a:lnTo>
                    <a:pt x="1235" y="683"/>
                  </a:lnTo>
                  <a:lnTo>
                    <a:pt x="1251" y="679"/>
                  </a:lnTo>
                  <a:lnTo>
                    <a:pt x="1266" y="675"/>
                  </a:lnTo>
                  <a:lnTo>
                    <a:pt x="1277" y="666"/>
                  </a:lnTo>
                  <a:lnTo>
                    <a:pt x="1291" y="654"/>
                  </a:lnTo>
                  <a:lnTo>
                    <a:pt x="1302" y="641"/>
                  </a:lnTo>
                  <a:lnTo>
                    <a:pt x="1315" y="630"/>
                  </a:lnTo>
                  <a:lnTo>
                    <a:pt x="1323" y="615"/>
                  </a:lnTo>
                  <a:lnTo>
                    <a:pt x="1331" y="599"/>
                  </a:lnTo>
                  <a:lnTo>
                    <a:pt x="1340" y="586"/>
                  </a:lnTo>
                  <a:lnTo>
                    <a:pt x="1348" y="575"/>
                  </a:lnTo>
                  <a:lnTo>
                    <a:pt x="1350" y="561"/>
                  </a:lnTo>
                  <a:lnTo>
                    <a:pt x="1357" y="554"/>
                  </a:lnTo>
                  <a:lnTo>
                    <a:pt x="1357" y="548"/>
                  </a:lnTo>
                  <a:lnTo>
                    <a:pt x="1359" y="548"/>
                  </a:lnTo>
                  <a:lnTo>
                    <a:pt x="1291" y="730"/>
                  </a:lnTo>
                  <a:lnTo>
                    <a:pt x="1218" y="833"/>
                  </a:lnTo>
                  <a:lnTo>
                    <a:pt x="1215" y="831"/>
                  </a:lnTo>
                  <a:lnTo>
                    <a:pt x="1209" y="831"/>
                  </a:lnTo>
                  <a:lnTo>
                    <a:pt x="1197" y="827"/>
                  </a:lnTo>
                  <a:lnTo>
                    <a:pt x="1186" y="826"/>
                  </a:lnTo>
                  <a:lnTo>
                    <a:pt x="1167" y="822"/>
                  </a:lnTo>
                  <a:lnTo>
                    <a:pt x="1150" y="818"/>
                  </a:lnTo>
                  <a:lnTo>
                    <a:pt x="1127" y="812"/>
                  </a:lnTo>
                  <a:lnTo>
                    <a:pt x="1106" y="808"/>
                  </a:lnTo>
                  <a:lnTo>
                    <a:pt x="1080" y="801"/>
                  </a:lnTo>
                  <a:lnTo>
                    <a:pt x="1053" y="793"/>
                  </a:lnTo>
                  <a:lnTo>
                    <a:pt x="1024" y="784"/>
                  </a:lnTo>
                  <a:lnTo>
                    <a:pt x="998" y="776"/>
                  </a:lnTo>
                  <a:lnTo>
                    <a:pt x="969" y="765"/>
                  </a:lnTo>
                  <a:lnTo>
                    <a:pt x="941" y="753"/>
                  </a:lnTo>
                  <a:lnTo>
                    <a:pt x="912" y="742"/>
                  </a:lnTo>
                  <a:lnTo>
                    <a:pt x="886" y="730"/>
                  </a:lnTo>
                  <a:lnTo>
                    <a:pt x="857" y="713"/>
                  </a:lnTo>
                  <a:lnTo>
                    <a:pt x="829" y="696"/>
                  </a:lnTo>
                  <a:lnTo>
                    <a:pt x="800" y="679"/>
                  </a:lnTo>
                  <a:lnTo>
                    <a:pt x="772" y="664"/>
                  </a:lnTo>
                  <a:lnTo>
                    <a:pt x="741" y="645"/>
                  </a:lnTo>
                  <a:lnTo>
                    <a:pt x="713" y="628"/>
                  </a:lnTo>
                  <a:lnTo>
                    <a:pt x="684" y="611"/>
                  </a:lnTo>
                  <a:lnTo>
                    <a:pt x="658" y="594"/>
                  </a:lnTo>
                  <a:lnTo>
                    <a:pt x="629" y="575"/>
                  </a:lnTo>
                  <a:lnTo>
                    <a:pt x="603" y="557"/>
                  </a:lnTo>
                  <a:lnTo>
                    <a:pt x="576" y="540"/>
                  </a:lnTo>
                  <a:lnTo>
                    <a:pt x="553" y="525"/>
                  </a:lnTo>
                  <a:lnTo>
                    <a:pt x="528" y="510"/>
                  </a:lnTo>
                  <a:lnTo>
                    <a:pt x="506" y="497"/>
                  </a:lnTo>
                  <a:lnTo>
                    <a:pt x="483" y="483"/>
                  </a:lnTo>
                  <a:lnTo>
                    <a:pt x="466" y="474"/>
                  </a:lnTo>
                  <a:lnTo>
                    <a:pt x="447" y="462"/>
                  </a:lnTo>
                  <a:lnTo>
                    <a:pt x="430" y="455"/>
                  </a:lnTo>
                  <a:lnTo>
                    <a:pt x="414" y="447"/>
                  </a:lnTo>
                  <a:lnTo>
                    <a:pt x="401" y="442"/>
                  </a:lnTo>
                  <a:lnTo>
                    <a:pt x="386" y="436"/>
                  </a:lnTo>
                  <a:lnTo>
                    <a:pt x="374" y="432"/>
                  </a:lnTo>
                  <a:lnTo>
                    <a:pt x="363" y="428"/>
                  </a:lnTo>
                  <a:lnTo>
                    <a:pt x="354" y="428"/>
                  </a:lnTo>
                  <a:lnTo>
                    <a:pt x="342" y="424"/>
                  </a:lnTo>
                  <a:lnTo>
                    <a:pt x="331" y="423"/>
                  </a:lnTo>
                  <a:lnTo>
                    <a:pt x="321" y="423"/>
                  </a:lnTo>
                  <a:lnTo>
                    <a:pt x="312" y="423"/>
                  </a:lnTo>
                  <a:lnTo>
                    <a:pt x="300" y="421"/>
                  </a:lnTo>
                  <a:lnTo>
                    <a:pt x="289" y="419"/>
                  </a:lnTo>
                  <a:lnTo>
                    <a:pt x="277" y="417"/>
                  </a:lnTo>
                  <a:lnTo>
                    <a:pt x="266" y="417"/>
                  </a:lnTo>
                  <a:lnTo>
                    <a:pt x="251" y="413"/>
                  </a:lnTo>
                  <a:lnTo>
                    <a:pt x="236" y="409"/>
                  </a:lnTo>
                  <a:lnTo>
                    <a:pt x="220" y="404"/>
                  </a:lnTo>
                  <a:lnTo>
                    <a:pt x="207" y="400"/>
                  </a:lnTo>
                  <a:lnTo>
                    <a:pt x="190" y="394"/>
                  </a:lnTo>
                  <a:lnTo>
                    <a:pt x="175" y="388"/>
                  </a:lnTo>
                  <a:lnTo>
                    <a:pt x="158" y="381"/>
                  </a:lnTo>
                  <a:lnTo>
                    <a:pt x="143" y="375"/>
                  </a:lnTo>
                  <a:lnTo>
                    <a:pt x="125" y="365"/>
                  </a:lnTo>
                  <a:lnTo>
                    <a:pt x="110" y="356"/>
                  </a:lnTo>
                  <a:lnTo>
                    <a:pt x="95" y="346"/>
                  </a:lnTo>
                  <a:lnTo>
                    <a:pt x="82" y="337"/>
                  </a:lnTo>
                  <a:lnTo>
                    <a:pt x="68" y="324"/>
                  </a:lnTo>
                  <a:lnTo>
                    <a:pt x="55" y="312"/>
                  </a:lnTo>
                  <a:lnTo>
                    <a:pt x="44" y="299"/>
                  </a:lnTo>
                  <a:lnTo>
                    <a:pt x="36" y="286"/>
                  </a:lnTo>
                  <a:lnTo>
                    <a:pt x="25" y="269"/>
                  </a:lnTo>
                  <a:lnTo>
                    <a:pt x="19" y="251"/>
                  </a:lnTo>
                  <a:lnTo>
                    <a:pt x="11" y="234"/>
                  </a:lnTo>
                  <a:lnTo>
                    <a:pt x="8" y="217"/>
                  </a:lnTo>
                  <a:lnTo>
                    <a:pt x="2" y="200"/>
                  </a:lnTo>
                  <a:lnTo>
                    <a:pt x="0" y="183"/>
                  </a:lnTo>
                  <a:lnTo>
                    <a:pt x="0" y="166"/>
                  </a:lnTo>
                  <a:lnTo>
                    <a:pt x="0" y="153"/>
                  </a:lnTo>
                  <a:lnTo>
                    <a:pt x="0" y="137"/>
                  </a:lnTo>
                  <a:lnTo>
                    <a:pt x="2" y="126"/>
                  </a:lnTo>
                  <a:lnTo>
                    <a:pt x="4" y="115"/>
                  </a:lnTo>
                  <a:lnTo>
                    <a:pt x="9" y="107"/>
                  </a:lnTo>
                  <a:lnTo>
                    <a:pt x="19" y="99"/>
                  </a:lnTo>
                  <a:lnTo>
                    <a:pt x="36" y="103"/>
                  </a:lnTo>
                  <a:lnTo>
                    <a:pt x="44" y="107"/>
                  </a:lnTo>
                  <a:lnTo>
                    <a:pt x="53" y="116"/>
                  </a:lnTo>
                  <a:lnTo>
                    <a:pt x="63" y="128"/>
                  </a:lnTo>
                  <a:lnTo>
                    <a:pt x="74" y="143"/>
                  </a:lnTo>
                  <a:lnTo>
                    <a:pt x="84" y="158"/>
                  </a:lnTo>
                  <a:lnTo>
                    <a:pt x="95" y="175"/>
                  </a:lnTo>
                  <a:lnTo>
                    <a:pt x="106" y="192"/>
                  </a:lnTo>
                  <a:lnTo>
                    <a:pt x="118" y="211"/>
                  </a:lnTo>
                  <a:lnTo>
                    <a:pt x="125" y="227"/>
                  </a:lnTo>
                  <a:lnTo>
                    <a:pt x="135" y="244"/>
                  </a:lnTo>
                  <a:lnTo>
                    <a:pt x="143" y="259"/>
                  </a:lnTo>
                  <a:lnTo>
                    <a:pt x="152" y="274"/>
                  </a:lnTo>
                  <a:lnTo>
                    <a:pt x="156" y="286"/>
                  </a:lnTo>
                  <a:lnTo>
                    <a:pt x="162" y="295"/>
                  </a:lnTo>
                  <a:lnTo>
                    <a:pt x="165" y="301"/>
                  </a:lnTo>
                  <a:lnTo>
                    <a:pt x="167" y="305"/>
                  </a:lnTo>
                  <a:lnTo>
                    <a:pt x="167" y="305"/>
                  </a:lnTo>
                  <a:close/>
                </a:path>
              </a:pathLst>
            </a:custGeom>
            <a:solidFill>
              <a:srgbClr val="8989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 flipH="1">
              <a:off x="8104680" y="2851200"/>
              <a:ext cx="25920" cy="28800"/>
            </a:xfrm>
            <a:custGeom>
              <a:avLst/>
              <a:gdLst/>
              <a:ahLst/>
              <a:rect l="l" t="t" r="r" b="b"/>
              <a:pathLst>
                <a:path w="57" h="63">
                  <a:moveTo>
                    <a:pt x="57" y="0"/>
                  </a:moveTo>
                  <a:lnTo>
                    <a:pt x="57" y="63"/>
                  </a:lnTo>
                  <a:lnTo>
                    <a:pt x="0" y="63"/>
                  </a:lnTo>
                  <a:lnTo>
                    <a:pt x="57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96a3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5" name=""/>
          <p:cNvSpPr/>
          <p:nvPr/>
        </p:nvSpPr>
        <p:spPr>
          <a:xfrm>
            <a:off x="1752480" y="5578560"/>
            <a:ext cx="5867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Trades and confirmation of deals results in creation of energy position documents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3352680" y="2550960"/>
            <a:ext cx="1981440" cy="1447920"/>
          </a:xfrm>
          <a:prstGeom prst="cloudCallout">
            <a:avLst>
              <a:gd name="adj1" fmla="val -10097"/>
              <a:gd name="adj2" fmla="val 15240"/>
            </a:avLst>
          </a:prstGeom>
          <a:solidFill>
            <a:srgbClr val="cc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Internet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7" name=""/>
          <p:cNvGrpSpPr/>
          <p:nvPr/>
        </p:nvGrpSpPr>
        <p:grpSpPr>
          <a:xfrm>
            <a:off x="2362320" y="3084480"/>
            <a:ext cx="3809520" cy="457200"/>
            <a:chOff x="2362320" y="3084480"/>
            <a:chExt cx="3809520" cy="457200"/>
          </a:xfrm>
        </p:grpSpPr>
        <p:sp>
          <p:nvSpPr>
            <p:cNvPr id="698" name=""/>
            <p:cNvSpPr/>
            <p:nvPr/>
          </p:nvSpPr>
          <p:spPr>
            <a:xfrm flipH="1">
              <a:off x="5028480" y="3084480"/>
              <a:ext cx="1143000" cy="457200"/>
            </a:xfrm>
            <a:custGeom>
              <a:avLst/>
              <a:gdLst>
                <a:gd name="textAreaLeft" fmla="*/ 178560 w 1143000"/>
                <a:gd name="textAreaRight" fmla="*/ 1000440 w 1143000"/>
                <a:gd name="textAreaTop" fmla="*/ 114120 h 457200"/>
                <a:gd name="textAreaBottom" fmla="*/ 343080 h 4572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3375" y="5400"/>
                  </a:moveTo>
                  <a:lnTo>
                    <a:pt x="16200" y="5400"/>
                  </a:ln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16200" y="16200"/>
                  </a:lnTo>
                  <a:lnTo>
                    <a:pt x="3375" y="162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675" y="5400"/>
                  </a:lnTo>
                  <a:lnTo>
                    <a:pt x="675" y="16200"/>
                  </a:lnTo>
                  <a:lnTo>
                    <a:pt x="0" y="162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2700" y="5400"/>
                  </a:lnTo>
                  <a:lnTo>
                    <a:pt x="2700" y="16200"/>
                  </a:lnTo>
                  <a:lnTo>
                    <a:pt x="1350" y="16200"/>
                  </a:lnTo>
                  <a:close/>
                </a:path>
              </a:pathLst>
            </a:custGeom>
            <a:gradFill rotWithShape="0">
              <a:gsLst>
                <a:gs pos="0">
                  <a:srgbClr val="ff9966"/>
                </a:gs>
                <a:gs pos="100000">
                  <a:srgbClr val="0099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2362320" y="3084480"/>
              <a:ext cx="1143000" cy="457200"/>
            </a:xfrm>
            <a:custGeom>
              <a:avLst/>
              <a:gdLst>
                <a:gd name="textAreaLeft" fmla="*/ 178560 w 1143000"/>
                <a:gd name="textAreaRight" fmla="*/ 1000440 w 1143000"/>
                <a:gd name="textAreaTop" fmla="*/ 114120 h 457200"/>
                <a:gd name="textAreaBottom" fmla="*/ 343080 h 4572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3375" y="5400"/>
                  </a:moveTo>
                  <a:lnTo>
                    <a:pt x="16200" y="5400"/>
                  </a:ln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16200" y="16200"/>
                  </a:lnTo>
                  <a:lnTo>
                    <a:pt x="3375" y="162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675" y="5400"/>
                  </a:lnTo>
                  <a:lnTo>
                    <a:pt x="675" y="16200"/>
                  </a:lnTo>
                  <a:lnTo>
                    <a:pt x="0" y="162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2700" y="5400"/>
                  </a:lnTo>
                  <a:lnTo>
                    <a:pt x="2700" y="16200"/>
                  </a:lnTo>
                  <a:lnTo>
                    <a:pt x="1350" y="16200"/>
                  </a:lnTo>
                  <a:close/>
                </a:path>
              </a:pathLst>
            </a:custGeom>
            <a:gradFill rotWithShape="0">
              <a:gsLst>
                <a:gs pos="0">
                  <a:srgbClr val="ff3300"/>
                </a:gs>
                <a:gs pos="100000">
                  <a:srgbClr val="ff99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0" name=""/>
          <p:cNvSpPr/>
          <p:nvPr/>
        </p:nvSpPr>
        <p:spPr>
          <a:xfrm>
            <a:off x="7010280" y="4267080"/>
            <a:ext cx="762120" cy="1067040"/>
          </a:xfrm>
          <a:prstGeom prst="flowChartPunchedTape">
            <a:avLst/>
          </a:prstGeom>
          <a:gradFill rotWithShape="0">
            <a:gsLst>
              <a:gs pos="0">
                <a:srgbClr val="cccc99"/>
              </a:gs>
              <a:gs pos="50000">
                <a:srgbClr val="ffffff"/>
              </a:gs>
              <a:gs pos="100000">
                <a:srgbClr val="cccc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Long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1219320" y="4267080"/>
            <a:ext cx="761760" cy="1067040"/>
          </a:xfrm>
          <a:prstGeom prst="flowChartPunchedTape">
            <a:avLst/>
          </a:prstGeom>
          <a:gradFill rotWithShape="0">
            <a:gsLst>
              <a:gs pos="0">
                <a:srgbClr val="ff7c80"/>
              </a:gs>
              <a:gs pos="50000">
                <a:srgbClr val="ffffff"/>
              </a:gs>
              <a:gs pos="100000">
                <a:srgbClr val="ff7c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Short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Deal Making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"/>
          <p:cNvSpPr/>
          <p:nvPr/>
        </p:nvSpPr>
        <p:spPr>
          <a:xfrm>
            <a:off x="5541840" y="5110200"/>
            <a:ext cx="1336680" cy="0"/>
          </a:xfrm>
          <a:prstGeom prst="line">
            <a:avLst/>
          </a:prstGeom>
          <a:ln w="7632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1752480" y="5578560"/>
            <a:ext cx="5867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Schedulers balance positions through linking position schedules (as book-outs, title transfers, or wheels)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4800600" y="2057400"/>
            <a:ext cx="762120" cy="1066680"/>
          </a:xfrm>
          <a:prstGeom prst="flowChartPunchedTape">
            <a:avLst/>
          </a:prstGeom>
          <a:gradFill rotWithShape="0">
            <a:gsLst>
              <a:gs pos="0">
                <a:srgbClr val="cccc99"/>
              </a:gs>
              <a:gs pos="50000">
                <a:srgbClr val="ffffff"/>
              </a:gs>
              <a:gs pos="100000">
                <a:srgbClr val="cccc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Short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6858000" y="2057400"/>
            <a:ext cx="762120" cy="1066680"/>
          </a:xfrm>
          <a:prstGeom prst="flowChartPunchedTape">
            <a:avLst/>
          </a:prstGeom>
          <a:gradFill rotWithShape="0">
            <a:gsLst>
              <a:gs pos="0">
                <a:srgbClr val="ff7c80"/>
              </a:gs>
              <a:gs pos="50000">
                <a:srgbClr val="ffffff"/>
              </a:gs>
              <a:gs pos="100000">
                <a:srgbClr val="ff7c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Long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Book-outs and Schedules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8" name=""/>
          <p:cNvGrpSpPr/>
          <p:nvPr/>
        </p:nvGrpSpPr>
        <p:grpSpPr>
          <a:xfrm>
            <a:off x="1143000" y="2514600"/>
            <a:ext cx="2901960" cy="2209680"/>
            <a:chOff x="1143000" y="2514600"/>
            <a:chExt cx="2901960" cy="2209680"/>
          </a:xfrm>
        </p:grpSpPr>
        <p:sp>
          <p:nvSpPr>
            <p:cNvPr id="709" name=""/>
            <p:cNvSpPr/>
            <p:nvPr/>
          </p:nvSpPr>
          <p:spPr>
            <a:xfrm>
              <a:off x="1143000" y="2514600"/>
              <a:ext cx="2330640" cy="2016000"/>
            </a:xfrm>
            <a:custGeom>
              <a:avLst/>
              <a:gdLst/>
              <a:ahLst/>
              <a:rect l="l" t="t" r="r" b="b"/>
              <a:pathLst>
                <a:path w="2935" h="2541">
                  <a:moveTo>
                    <a:pt x="0" y="2527"/>
                  </a:moveTo>
                  <a:lnTo>
                    <a:pt x="0" y="0"/>
                  </a:lnTo>
                  <a:lnTo>
                    <a:pt x="2935" y="30"/>
                  </a:lnTo>
                  <a:lnTo>
                    <a:pt x="2901" y="2541"/>
                  </a:lnTo>
                  <a:lnTo>
                    <a:pt x="0" y="2527"/>
                  </a:lnTo>
                  <a:lnTo>
                    <a:pt x="0" y="2527"/>
                  </a:lnTo>
                  <a:close/>
                </a:path>
              </a:pathLst>
            </a:custGeom>
            <a:solidFill>
              <a:srgbClr val="d7fe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2479680" y="3409920"/>
              <a:ext cx="96840" cy="244440"/>
            </a:xfrm>
            <a:custGeom>
              <a:avLst/>
              <a:gdLst/>
              <a:ahLst/>
              <a:rect l="l" t="t" r="r" b="b"/>
              <a:pathLst>
                <a:path w="121" h="308">
                  <a:moveTo>
                    <a:pt x="0" y="237"/>
                  </a:moveTo>
                  <a:lnTo>
                    <a:pt x="5" y="112"/>
                  </a:lnTo>
                  <a:lnTo>
                    <a:pt x="24" y="61"/>
                  </a:lnTo>
                  <a:lnTo>
                    <a:pt x="61" y="15"/>
                  </a:lnTo>
                  <a:lnTo>
                    <a:pt x="97" y="0"/>
                  </a:lnTo>
                  <a:lnTo>
                    <a:pt x="99" y="0"/>
                  </a:lnTo>
                  <a:lnTo>
                    <a:pt x="104" y="2"/>
                  </a:lnTo>
                  <a:lnTo>
                    <a:pt x="112" y="6"/>
                  </a:lnTo>
                  <a:lnTo>
                    <a:pt x="119" y="9"/>
                  </a:lnTo>
                  <a:lnTo>
                    <a:pt x="121" y="15"/>
                  </a:lnTo>
                  <a:lnTo>
                    <a:pt x="121" y="23"/>
                  </a:lnTo>
                  <a:lnTo>
                    <a:pt x="121" y="28"/>
                  </a:lnTo>
                  <a:lnTo>
                    <a:pt x="121" y="32"/>
                  </a:lnTo>
                  <a:lnTo>
                    <a:pt x="119" y="32"/>
                  </a:lnTo>
                  <a:lnTo>
                    <a:pt x="118" y="36"/>
                  </a:lnTo>
                  <a:lnTo>
                    <a:pt x="116" y="40"/>
                  </a:lnTo>
                  <a:lnTo>
                    <a:pt x="112" y="47"/>
                  </a:lnTo>
                  <a:lnTo>
                    <a:pt x="108" y="53"/>
                  </a:lnTo>
                  <a:lnTo>
                    <a:pt x="104" y="61"/>
                  </a:lnTo>
                  <a:lnTo>
                    <a:pt x="99" y="68"/>
                  </a:lnTo>
                  <a:lnTo>
                    <a:pt x="97" y="76"/>
                  </a:lnTo>
                  <a:lnTo>
                    <a:pt x="91" y="80"/>
                  </a:lnTo>
                  <a:lnTo>
                    <a:pt x="87" y="85"/>
                  </a:lnTo>
                  <a:lnTo>
                    <a:pt x="83" y="91"/>
                  </a:lnTo>
                  <a:lnTo>
                    <a:pt x="80" y="97"/>
                  </a:lnTo>
                  <a:lnTo>
                    <a:pt x="78" y="102"/>
                  </a:lnTo>
                  <a:lnTo>
                    <a:pt x="74" y="110"/>
                  </a:lnTo>
                  <a:lnTo>
                    <a:pt x="70" y="114"/>
                  </a:lnTo>
                  <a:lnTo>
                    <a:pt x="70" y="118"/>
                  </a:lnTo>
                  <a:lnTo>
                    <a:pt x="66" y="123"/>
                  </a:lnTo>
                  <a:lnTo>
                    <a:pt x="66" y="131"/>
                  </a:lnTo>
                  <a:lnTo>
                    <a:pt x="62" y="137"/>
                  </a:lnTo>
                  <a:lnTo>
                    <a:pt x="61" y="144"/>
                  </a:lnTo>
                  <a:lnTo>
                    <a:pt x="57" y="152"/>
                  </a:lnTo>
                  <a:lnTo>
                    <a:pt x="55" y="160"/>
                  </a:lnTo>
                  <a:lnTo>
                    <a:pt x="53" y="167"/>
                  </a:lnTo>
                  <a:lnTo>
                    <a:pt x="51" y="177"/>
                  </a:lnTo>
                  <a:lnTo>
                    <a:pt x="47" y="184"/>
                  </a:lnTo>
                  <a:lnTo>
                    <a:pt x="45" y="192"/>
                  </a:lnTo>
                  <a:lnTo>
                    <a:pt x="43" y="198"/>
                  </a:lnTo>
                  <a:lnTo>
                    <a:pt x="42" y="205"/>
                  </a:lnTo>
                  <a:lnTo>
                    <a:pt x="40" y="211"/>
                  </a:lnTo>
                  <a:lnTo>
                    <a:pt x="40" y="217"/>
                  </a:lnTo>
                  <a:lnTo>
                    <a:pt x="36" y="224"/>
                  </a:lnTo>
                  <a:lnTo>
                    <a:pt x="36" y="228"/>
                  </a:lnTo>
                  <a:lnTo>
                    <a:pt x="0" y="308"/>
                  </a:lnTo>
                  <a:lnTo>
                    <a:pt x="0" y="237"/>
                  </a:lnTo>
                  <a:lnTo>
                    <a:pt x="0" y="237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2229120" y="4140360"/>
              <a:ext cx="439560" cy="333360"/>
            </a:xfrm>
            <a:custGeom>
              <a:avLst/>
              <a:gdLst/>
              <a:ahLst/>
              <a:rect l="l" t="t" r="r" b="b"/>
              <a:pathLst>
                <a:path w="555" h="420">
                  <a:moveTo>
                    <a:pt x="2" y="108"/>
                  </a:moveTo>
                  <a:lnTo>
                    <a:pt x="0" y="110"/>
                  </a:lnTo>
                  <a:lnTo>
                    <a:pt x="2" y="116"/>
                  </a:lnTo>
                  <a:lnTo>
                    <a:pt x="2" y="120"/>
                  </a:lnTo>
                  <a:lnTo>
                    <a:pt x="6" y="127"/>
                  </a:lnTo>
                  <a:lnTo>
                    <a:pt x="8" y="133"/>
                  </a:lnTo>
                  <a:lnTo>
                    <a:pt x="14" y="143"/>
                  </a:lnTo>
                  <a:lnTo>
                    <a:pt x="19" y="148"/>
                  </a:lnTo>
                  <a:lnTo>
                    <a:pt x="27" y="158"/>
                  </a:lnTo>
                  <a:lnTo>
                    <a:pt x="36" y="169"/>
                  </a:lnTo>
                  <a:lnTo>
                    <a:pt x="50" y="181"/>
                  </a:lnTo>
                  <a:lnTo>
                    <a:pt x="63" y="192"/>
                  </a:lnTo>
                  <a:lnTo>
                    <a:pt x="82" y="205"/>
                  </a:lnTo>
                  <a:lnTo>
                    <a:pt x="101" y="219"/>
                  </a:lnTo>
                  <a:lnTo>
                    <a:pt x="124" y="234"/>
                  </a:lnTo>
                  <a:lnTo>
                    <a:pt x="149" y="249"/>
                  </a:lnTo>
                  <a:lnTo>
                    <a:pt x="177" y="264"/>
                  </a:lnTo>
                  <a:lnTo>
                    <a:pt x="208" y="280"/>
                  </a:lnTo>
                  <a:lnTo>
                    <a:pt x="242" y="295"/>
                  </a:lnTo>
                  <a:lnTo>
                    <a:pt x="274" y="310"/>
                  </a:lnTo>
                  <a:lnTo>
                    <a:pt x="306" y="327"/>
                  </a:lnTo>
                  <a:lnTo>
                    <a:pt x="341" y="342"/>
                  </a:lnTo>
                  <a:lnTo>
                    <a:pt x="373" y="356"/>
                  </a:lnTo>
                  <a:lnTo>
                    <a:pt x="403" y="369"/>
                  </a:lnTo>
                  <a:lnTo>
                    <a:pt x="432" y="380"/>
                  </a:lnTo>
                  <a:lnTo>
                    <a:pt x="456" y="392"/>
                  </a:lnTo>
                  <a:lnTo>
                    <a:pt x="479" y="401"/>
                  </a:lnTo>
                  <a:lnTo>
                    <a:pt x="498" y="409"/>
                  </a:lnTo>
                  <a:lnTo>
                    <a:pt x="513" y="415"/>
                  </a:lnTo>
                  <a:lnTo>
                    <a:pt x="521" y="418"/>
                  </a:lnTo>
                  <a:lnTo>
                    <a:pt x="525" y="420"/>
                  </a:lnTo>
                  <a:lnTo>
                    <a:pt x="555" y="261"/>
                  </a:lnTo>
                  <a:lnTo>
                    <a:pt x="553" y="259"/>
                  </a:lnTo>
                  <a:lnTo>
                    <a:pt x="546" y="251"/>
                  </a:lnTo>
                  <a:lnTo>
                    <a:pt x="540" y="245"/>
                  </a:lnTo>
                  <a:lnTo>
                    <a:pt x="536" y="240"/>
                  </a:lnTo>
                  <a:lnTo>
                    <a:pt x="529" y="232"/>
                  </a:lnTo>
                  <a:lnTo>
                    <a:pt x="523" y="226"/>
                  </a:lnTo>
                  <a:lnTo>
                    <a:pt x="513" y="217"/>
                  </a:lnTo>
                  <a:lnTo>
                    <a:pt x="504" y="207"/>
                  </a:lnTo>
                  <a:lnTo>
                    <a:pt x="494" y="196"/>
                  </a:lnTo>
                  <a:lnTo>
                    <a:pt x="483" y="188"/>
                  </a:lnTo>
                  <a:lnTo>
                    <a:pt x="472" y="177"/>
                  </a:lnTo>
                  <a:lnTo>
                    <a:pt x="460" y="165"/>
                  </a:lnTo>
                  <a:lnTo>
                    <a:pt x="447" y="152"/>
                  </a:lnTo>
                  <a:lnTo>
                    <a:pt x="434" y="143"/>
                  </a:lnTo>
                  <a:lnTo>
                    <a:pt x="420" y="129"/>
                  </a:lnTo>
                  <a:lnTo>
                    <a:pt x="405" y="116"/>
                  </a:lnTo>
                  <a:lnTo>
                    <a:pt x="392" y="103"/>
                  </a:lnTo>
                  <a:lnTo>
                    <a:pt x="377" y="91"/>
                  </a:lnTo>
                  <a:lnTo>
                    <a:pt x="361" y="80"/>
                  </a:lnTo>
                  <a:lnTo>
                    <a:pt x="348" y="67"/>
                  </a:lnTo>
                  <a:lnTo>
                    <a:pt x="333" y="57"/>
                  </a:lnTo>
                  <a:lnTo>
                    <a:pt x="322" y="46"/>
                  </a:lnTo>
                  <a:lnTo>
                    <a:pt x="308" y="34"/>
                  </a:lnTo>
                  <a:lnTo>
                    <a:pt x="297" y="27"/>
                  </a:lnTo>
                  <a:lnTo>
                    <a:pt x="287" y="17"/>
                  </a:lnTo>
                  <a:lnTo>
                    <a:pt x="280" y="13"/>
                  </a:lnTo>
                  <a:lnTo>
                    <a:pt x="272" y="8"/>
                  </a:lnTo>
                  <a:lnTo>
                    <a:pt x="266" y="4"/>
                  </a:lnTo>
                  <a:lnTo>
                    <a:pt x="263" y="0"/>
                  </a:lnTo>
                  <a:lnTo>
                    <a:pt x="2" y="108"/>
                  </a:lnTo>
                  <a:lnTo>
                    <a:pt x="2" y="108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2266920" y="4164120"/>
              <a:ext cx="390600" cy="306360"/>
            </a:xfrm>
            <a:custGeom>
              <a:avLst/>
              <a:gdLst/>
              <a:ahLst/>
              <a:rect l="l" t="t" r="r" b="b"/>
              <a:pathLst>
                <a:path w="490" h="386">
                  <a:moveTo>
                    <a:pt x="201" y="0"/>
                  </a:moveTo>
                  <a:lnTo>
                    <a:pt x="205" y="2"/>
                  </a:lnTo>
                  <a:lnTo>
                    <a:pt x="209" y="6"/>
                  </a:lnTo>
                  <a:lnTo>
                    <a:pt x="216" y="12"/>
                  </a:lnTo>
                  <a:lnTo>
                    <a:pt x="218" y="16"/>
                  </a:lnTo>
                  <a:lnTo>
                    <a:pt x="224" y="21"/>
                  </a:lnTo>
                  <a:lnTo>
                    <a:pt x="230" y="25"/>
                  </a:lnTo>
                  <a:lnTo>
                    <a:pt x="235" y="31"/>
                  </a:lnTo>
                  <a:lnTo>
                    <a:pt x="241" y="38"/>
                  </a:lnTo>
                  <a:lnTo>
                    <a:pt x="249" y="46"/>
                  </a:lnTo>
                  <a:lnTo>
                    <a:pt x="256" y="56"/>
                  </a:lnTo>
                  <a:lnTo>
                    <a:pt x="264" y="65"/>
                  </a:lnTo>
                  <a:lnTo>
                    <a:pt x="272" y="75"/>
                  </a:lnTo>
                  <a:lnTo>
                    <a:pt x="279" y="88"/>
                  </a:lnTo>
                  <a:lnTo>
                    <a:pt x="289" y="99"/>
                  </a:lnTo>
                  <a:lnTo>
                    <a:pt x="300" y="113"/>
                  </a:lnTo>
                  <a:lnTo>
                    <a:pt x="308" y="124"/>
                  </a:lnTo>
                  <a:lnTo>
                    <a:pt x="319" y="139"/>
                  </a:lnTo>
                  <a:lnTo>
                    <a:pt x="329" y="153"/>
                  </a:lnTo>
                  <a:lnTo>
                    <a:pt x="340" y="166"/>
                  </a:lnTo>
                  <a:lnTo>
                    <a:pt x="349" y="179"/>
                  </a:lnTo>
                  <a:lnTo>
                    <a:pt x="361" y="194"/>
                  </a:lnTo>
                  <a:lnTo>
                    <a:pt x="370" y="206"/>
                  </a:lnTo>
                  <a:lnTo>
                    <a:pt x="382" y="221"/>
                  </a:lnTo>
                  <a:lnTo>
                    <a:pt x="389" y="232"/>
                  </a:lnTo>
                  <a:lnTo>
                    <a:pt x="401" y="246"/>
                  </a:lnTo>
                  <a:lnTo>
                    <a:pt x="410" y="257"/>
                  </a:lnTo>
                  <a:lnTo>
                    <a:pt x="420" y="269"/>
                  </a:lnTo>
                  <a:lnTo>
                    <a:pt x="427" y="276"/>
                  </a:lnTo>
                  <a:lnTo>
                    <a:pt x="435" y="284"/>
                  </a:lnTo>
                  <a:lnTo>
                    <a:pt x="443" y="291"/>
                  </a:lnTo>
                  <a:lnTo>
                    <a:pt x="450" y="299"/>
                  </a:lnTo>
                  <a:lnTo>
                    <a:pt x="456" y="305"/>
                  </a:lnTo>
                  <a:lnTo>
                    <a:pt x="462" y="310"/>
                  </a:lnTo>
                  <a:lnTo>
                    <a:pt x="465" y="314"/>
                  </a:lnTo>
                  <a:lnTo>
                    <a:pt x="471" y="318"/>
                  </a:lnTo>
                  <a:lnTo>
                    <a:pt x="479" y="324"/>
                  </a:lnTo>
                  <a:lnTo>
                    <a:pt x="484" y="327"/>
                  </a:lnTo>
                  <a:lnTo>
                    <a:pt x="488" y="329"/>
                  </a:lnTo>
                  <a:lnTo>
                    <a:pt x="490" y="329"/>
                  </a:lnTo>
                  <a:lnTo>
                    <a:pt x="482" y="386"/>
                  </a:lnTo>
                  <a:lnTo>
                    <a:pt x="481" y="385"/>
                  </a:lnTo>
                  <a:lnTo>
                    <a:pt x="477" y="383"/>
                  </a:lnTo>
                  <a:lnTo>
                    <a:pt x="469" y="381"/>
                  </a:lnTo>
                  <a:lnTo>
                    <a:pt x="462" y="379"/>
                  </a:lnTo>
                  <a:lnTo>
                    <a:pt x="450" y="373"/>
                  </a:lnTo>
                  <a:lnTo>
                    <a:pt x="437" y="369"/>
                  </a:lnTo>
                  <a:lnTo>
                    <a:pt x="424" y="362"/>
                  </a:lnTo>
                  <a:lnTo>
                    <a:pt x="408" y="356"/>
                  </a:lnTo>
                  <a:lnTo>
                    <a:pt x="391" y="348"/>
                  </a:lnTo>
                  <a:lnTo>
                    <a:pt x="372" y="341"/>
                  </a:lnTo>
                  <a:lnTo>
                    <a:pt x="351" y="331"/>
                  </a:lnTo>
                  <a:lnTo>
                    <a:pt x="332" y="322"/>
                  </a:lnTo>
                  <a:lnTo>
                    <a:pt x="310" y="312"/>
                  </a:lnTo>
                  <a:lnTo>
                    <a:pt x="289" y="301"/>
                  </a:lnTo>
                  <a:lnTo>
                    <a:pt x="268" y="289"/>
                  </a:lnTo>
                  <a:lnTo>
                    <a:pt x="245" y="276"/>
                  </a:lnTo>
                  <a:lnTo>
                    <a:pt x="222" y="263"/>
                  </a:lnTo>
                  <a:lnTo>
                    <a:pt x="199" y="250"/>
                  </a:lnTo>
                  <a:lnTo>
                    <a:pt x="177" y="236"/>
                  </a:lnTo>
                  <a:lnTo>
                    <a:pt x="156" y="223"/>
                  </a:lnTo>
                  <a:lnTo>
                    <a:pt x="133" y="208"/>
                  </a:lnTo>
                  <a:lnTo>
                    <a:pt x="114" y="194"/>
                  </a:lnTo>
                  <a:lnTo>
                    <a:pt x="95" y="181"/>
                  </a:lnTo>
                  <a:lnTo>
                    <a:pt x="76" y="170"/>
                  </a:lnTo>
                  <a:lnTo>
                    <a:pt x="59" y="158"/>
                  </a:lnTo>
                  <a:lnTo>
                    <a:pt x="43" y="147"/>
                  </a:lnTo>
                  <a:lnTo>
                    <a:pt x="30" y="137"/>
                  </a:lnTo>
                  <a:lnTo>
                    <a:pt x="21" y="130"/>
                  </a:lnTo>
                  <a:lnTo>
                    <a:pt x="11" y="122"/>
                  </a:lnTo>
                  <a:lnTo>
                    <a:pt x="4" y="118"/>
                  </a:lnTo>
                  <a:lnTo>
                    <a:pt x="0" y="115"/>
                  </a:lnTo>
                  <a:lnTo>
                    <a:pt x="0" y="115"/>
                  </a:lnTo>
                  <a:lnTo>
                    <a:pt x="201" y="0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1219320" y="3259080"/>
              <a:ext cx="1279440" cy="1270080"/>
            </a:xfrm>
            <a:custGeom>
              <a:avLst/>
              <a:gdLst/>
              <a:ahLst/>
              <a:rect l="l" t="t" r="r" b="b"/>
              <a:pathLst>
                <a:path w="1612" h="1599">
                  <a:moveTo>
                    <a:pt x="751" y="0"/>
                  </a:moveTo>
                  <a:lnTo>
                    <a:pt x="709" y="0"/>
                  </a:lnTo>
                  <a:lnTo>
                    <a:pt x="637" y="87"/>
                  </a:lnTo>
                  <a:lnTo>
                    <a:pt x="561" y="91"/>
                  </a:lnTo>
                  <a:lnTo>
                    <a:pt x="559" y="93"/>
                  </a:lnTo>
                  <a:lnTo>
                    <a:pt x="555" y="99"/>
                  </a:lnTo>
                  <a:lnTo>
                    <a:pt x="553" y="100"/>
                  </a:lnTo>
                  <a:lnTo>
                    <a:pt x="549" y="104"/>
                  </a:lnTo>
                  <a:lnTo>
                    <a:pt x="545" y="110"/>
                  </a:lnTo>
                  <a:lnTo>
                    <a:pt x="542" y="116"/>
                  </a:lnTo>
                  <a:lnTo>
                    <a:pt x="536" y="121"/>
                  </a:lnTo>
                  <a:lnTo>
                    <a:pt x="528" y="127"/>
                  </a:lnTo>
                  <a:lnTo>
                    <a:pt x="521" y="133"/>
                  </a:lnTo>
                  <a:lnTo>
                    <a:pt x="511" y="140"/>
                  </a:lnTo>
                  <a:lnTo>
                    <a:pt x="500" y="146"/>
                  </a:lnTo>
                  <a:lnTo>
                    <a:pt x="490" y="154"/>
                  </a:lnTo>
                  <a:lnTo>
                    <a:pt x="477" y="161"/>
                  </a:lnTo>
                  <a:lnTo>
                    <a:pt x="462" y="171"/>
                  </a:lnTo>
                  <a:lnTo>
                    <a:pt x="447" y="178"/>
                  </a:lnTo>
                  <a:lnTo>
                    <a:pt x="428" y="184"/>
                  </a:lnTo>
                  <a:lnTo>
                    <a:pt x="410" y="192"/>
                  </a:lnTo>
                  <a:lnTo>
                    <a:pt x="391" y="199"/>
                  </a:lnTo>
                  <a:lnTo>
                    <a:pt x="372" y="207"/>
                  </a:lnTo>
                  <a:lnTo>
                    <a:pt x="353" y="215"/>
                  </a:lnTo>
                  <a:lnTo>
                    <a:pt x="334" y="220"/>
                  </a:lnTo>
                  <a:lnTo>
                    <a:pt x="317" y="228"/>
                  </a:lnTo>
                  <a:lnTo>
                    <a:pt x="300" y="232"/>
                  </a:lnTo>
                  <a:lnTo>
                    <a:pt x="283" y="237"/>
                  </a:lnTo>
                  <a:lnTo>
                    <a:pt x="268" y="241"/>
                  </a:lnTo>
                  <a:lnTo>
                    <a:pt x="258" y="245"/>
                  </a:lnTo>
                  <a:lnTo>
                    <a:pt x="247" y="249"/>
                  </a:lnTo>
                  <a:lnTo>
                    <a:pt x="239" y="251"/>
                  </a:lnTo>
                  <a:lnTo>
                    <a:pt x="234" y="253"/>
                  </a:lnTo>
                  <a:lnTo>
                    <a:pt x="234" y="254"/>
                  </a:lnTo>
                  <a:lnTo>
                    <a:pt x="148" y="283"/>
                  </a:lnTo>
                  <a:lnTo>
                    <a:pt x="146" y="283"/>
                  </a:lnTo>
                  <a:lnTo>
                    <a:pt x="141" y="283"/>
                  </a:lnTo>
                  <a:lnTo>
                    <a:pt x="133" y="285"/>
                  </a:lnTo>
                  <a:lnTo>
                    <a:pt x="125" y="291"/>
                  </a:lnTo>
                  <a:lnTo>
                    <a:pt x="120" y="294"/>
                  </a:lnTo>
                  <a:lnTo>
                    <a:pt x="114" y="300"/>
                  </a:lnTo>
                  <a:lnTo>
                    <a:pt x="110" y="306"/>
                  </a:lnTo>
                  <a:lnTo>
                    <a:pt x="105" y="313"/>
                  </a:lnTo>
                  <a:lnTo>
                    <a:pt x="97" y="323"/>
                  </a:lnTo>
                  <a:lnTo>
                    <a:pt x="91" y="334"/>
                  </a:lnTo>
                  <a:lnTo>
                    <a:pt x="86" y="348"/>
                  </a:lnTo>
                  <a:lnTo>
                    <a:pt x="80" y="363"/>
                  </a:lnTo>
                  <a:lnTo>
                    <a:pt x="72" y="380"/>
                  </a:lnTo>
                  <a:lnTo>
                    <a:pt x="67" y="399"/>
                  </a:lnTo>
                  <a:lnTo>
                    <a:pt x="61" y="420"/>
                  </a:lnTo>
                  <a:lnTo>
                    <a:pt x="55" y="441"/>
                  </a:lnTo>
                  <a:lnTo>
                    <a:pt x="49" y="464"/>
                  </a:lnTo>
                  <a:lnTo>
                    <a:pt x="44" y="486"/>
                  </a:lnTo>
                  <a:lnTo>
                    <a:pt x="38" y="509"/>
                  </a:lnTo>
                  <a:lnTo>
                    <a:pt x="34" y="532"/>
                  </a:lnTo>
                  <a:lnTo>
                    <a:pt x="30" y="551"/>
                  </a:lnTo>
                  <a:lnTo>
                    <a:pt x="27" y="570"/>
                  </a:lnTo>
                  <a:lnTo>
                    <a:pt x="25" y="589"/>
                  </a:lnTo>
                  <a:lnTo>
                    <a:pt x="23" y="604"/>
                  </a:lnTo>
                  <a:lnTo>
                    <a:pt x="19" y="616"/>
                  </a:lnTo>
                  <a:lnTo>
                    <a:pt x="19" y="627"/>
                  </a:lnTo>
                  <a:lnTo>
                    <a:pt x="17" y="633"/>
                  </a:lnTo>
                  <a:lnTo>
                    <a:pt x="17" y="635"/>
                  </a:lnTo>
                  <a:lnTo>
                    <a:pt x="17" y="635"/>
                  </a:lnTo>
                  <a:lnTo>
                    <a:pt x="15" y="638"/>
                  </a:lnTo>
                  <a:lnTo>
                    <a:pt x="13" y="646"/>
                  </a:lnTo>
                  <a:lnTo>
                    <a:pt x="13" y="656"/>
                  </a:lnTo>
                  <a:lnTo>
                    <a:pt x="11" y="667"/>
                  </a:lnTo>
                  <a:lnTo>
                    <a:pt x="10" y="680"/>
                  </a:lnTo>
                  <a:lnTo>
                    <a:pt x="8" y="696"/>
                  </a:lnTo>
                  <a:lnTo>
                    <a:pt x="6" y="715"/>
                  </a:lnTo>
                  <a:lnTo>
                    <a:pt x="2" y="732"/>
                  </a:lnTo>
                  <a:lnTo>
                    <a:pt x="2" y="754"/>
                  </a:lnTo>
                  <a:lnTo>
                    <a:pt x="0" y="775"/>
                  </a:lnTo>
                  <a:lnTo>
                    <a:pt x="0" y="800"/>
                  </a:lnTo>
                  <a:lnTo>
                    <a:pt x="0" y="823"/>
                  </a:lnTo>
                  <a:lnTo>
                    <a:pt x="0" y="850"/>
                  </a:lnTo>
                  <a:lnTo>
                    <a:pt x="0" y="876"/>
                  </a:lnTo>
                  <a:lnTo>
                    <a:pt x="2" y="905"/>
                  </a:lnTo>
                  <a:lnTo>
                    <a:pt x="2" y="931"/>
                  </a:lnTo>
                  <a:lnTo>
                    <a:pt x="6" y="960"/>
                  </a:lnTo>
                  <a:lnTo>
                    <a:pt x="10" y="986"/>
                  </a:lnTo>
                  <a:lnTo>
                    <a:pt x="13" y="1013"/>
                  </a:lnTo>
                  <a:lnTo>
                    <a:pt x="17" y="1040"/>
                  </a:lnTo>
                  <a:lnTo>
                    <a:pt x="21" y="1064"/>
                  </a:lnTo>
                  <a:lnTo>
                    <a:pt x="25" y="1089"/>
                  </a:lnTo>
                  <a:lnTo>
                    <a:pt x="30" y="1114"/>
                  </a:lnTo>
                  <a:lnTo>
                    <a:pt x="34" y="1133"/>
                  </a:lnTo>
                  <a:lnTo>
                    <a:pt x="38" y="1154"/>
                  </a:lnTo>
                  <a:lnTo>
                    <a:pt x="42" y="1169"/>
                  </a:lnTo>
                  <a:lnTo>
                    <a:pt x="46" y="1186"/>
                  </a:lnTo>
                  <a:lnTo>
                    <a:pt x="48" y="1197"/>
                  </a:lnTo>
                  <a:lnTo>
                    <a:pt x="49" y="1209"/>
                  </a:lnTo>
                  <a:lnTo>
                    <a:pt x="51" y="1215"/>
                  </a:lnTo>
                  <a:lnTo>
                    <a:pt x="53" y="1220"/>
                  </a:lnTo>
                  <a:lnTo>
                    <a:pt x="53" y="1222"/>
                  </a:lnTo>
                  <a:lnTo>
                    <a:pt x="53" y="1226"/>
                  </a:lnTo>
                  <a:lnTo>
                    <a:pt x="53" y="1230"/>
                  </a:lnTo>
                  <a:lnTo>
                    <a:pt x="53" y="1235"/>
                  </a:lnTo>
                  <a:lnTo>
                    <a:pt x="53" y="1241"/>
                  </a:lnTo>
                  <a:lnTo>
                    <a:pt x="53" y="1249"/>
                  </a:lnTo>
                  <a:lnTo>
                    <a:pt x="55" y="1253"/>
                  </a:lnTo>
                  <a:lnTo>
                    <a:pt x="55" y="1260"/>
                  </a:lnTo>
                  <a:lnTo>
                    <a:pt x="55" y="1266"/>
                  </a:lnTo>
                  <a:lnTo>
                    <a:pt x="57" y="1273"/>
                  </a:lnTo>
                  <a:lnTo>
                    <a:pt x="57" y="1279"/>
                  </a:lnTo>
                  <a:lnTo>
                    <a:pt x="57" y="1285"/>
                  </a:lnTo>
                  <a:lnTo>
                    <a:pt x="59" y="1291"/>
                  </a:lnTo>
                  <a:lnTo>
                    <a:pt x="59" y="1294"/>
                  </a:lnTo>
                  <a:lnTo>
                    <a:pt x="59" y="1294"/>
                  </a:lnTo>
                  <a:lnTo>
                    <a:pt x="57" y="1298"/>
                  </a:lnTo>
                  <a:lnTo>
                    <a:pt x="55" y="1302"/>
                  </a:lnTo>
                  <a:lnTo>
                    <a:pt x="53" y="1308"/>
                  </a:lnTo>
                  <a:lnTo>
                    <a:pt x="49" y="1315"/>
                  </a:lnTo>
                  <a:lnTo>
                    <a:pt x="46" y="1325"/>
                  </a:lnTo>
                  <a:lnTo>
                    <a:pt x="42" y="1334"/>
                  </a:lnTo>
                  <a:lnTo>
                    <a:pt x="38" y="1344"/>
                  </a:lnTo>
                  <a:lnTo>
                    <a:pt x="32" y="1355"/>
                  </a:lnTo>
                  <a:lnTo>
                    <a:pt x="30" y="1367"/>
                  </a:lnTo>
                  <a:lnTo>
                    <a:pt x="25" y="1376"/>
                  </a:lnTo>
                  <a:lnTo>
                    <a:pt x="23" y="1388"/>
                  </a:lnTo>
                  <a:lnTo>
                    <a:pt x="19" y="1397"/>
                  </a:lnTo>
                  <a:lnTo>
                    <a:pt x="15" y="1408"/>
                  </a:lnTo>
                  <a:lnTo>
                    <a:pt x="11" y="1418"/>
                  </a:lnTo>
                  <a:lnTo>
                    <a:pt x="11" y="1426"/>
                  </a:lnTo>
                  <a:lnTo>
                    <a:pt x="10" y="1431"/>
                  </a:lnTo>
                  <a:lnTo>
                    <a:pt x="10" y="1439"/>
                  </a:lnTo>
                  <a:lnTo>
                    <a:pt x="10" y="1443"/>
                  </a:lnTo>
                  <a:lnTo>
                    <a:pt x="10" y="1448"/>
                  </a:lnTo>
                  <a:lnTo>
                    <a:pt x="11" y="1454"/>
                  </a:lnTo>
                  <a:lnTo>
                    <a:pt x="15" y="1456"/>
                  </a:lnTo>
                  <a:lnTo>
                    <a:pt x="23" y="1458"/>
                  </a:lnTo>
                  <a:lnTo>
                    <a:pt x="27" y="1458"/>
                  </a:lnTo>
                  <a:lnTo>
                    <a:pt x="27" y="1458"/>
                  </a:lnTo>
                  <a:lnTo>
                    <a:pt x="25" y="1462"/>
                  </a:lnTo>
                  <a:lnTo>
                    <a:pt x="23" y="1467"/>
                  </a:lnTo>
                  <a:lnTo>
                    <a:pt x="23" y="1475"/>
                  </a:lnTo>
                  <a:lnTo>
                    <a:pt x="21" y="1481"/>
                  </a:lnTo>
                  <a:lnTo>
                    <a:pt x="21" y="1490"/>
                  </a:lnTo>
                  <a:lnTo>
                    <a:pt x="21" y="1500"/>
                  </a:lnTo>
                  <a:lnTo>
                    <a:pt x="23" y="1507"/>
                  </a:lnTo>
                  <a:lnTo>
                    <a:pt x="25" y="1517"/>
                  </a:lnTo>
                  <a:lnTo>
                    <a:pt x="29" y="1526"/>
                  </a:lnTo>
                  <a:lnTo>
                    <a:pt x="32" y="1534"/>
                  </a:lnTo>
                  <a:lnTo>
                    <a:pt x="38" y="1542"/>
                  </a:lnTo>
                  <a:lnTo>
                    <a:pt x="42" y="1545"/>
                  </a:lnTo>
                  <a:lnTo>
                    <a:pt x="46" y="1549"/>
                  </a:lnTo>
                  <a:lnTo>
                    <a:pt x="48" y="1553"/>
                  </a:lnTo>
                  <a:lnTo>
                    <a:pt x="49" y="1555"/>
                  </a:lnTo>
                  <a:lnTo>
                    <a:pt x="228" y="1599"/>
                  </a:lnTo>
                  <a:lnTo>
                    <a:pt x="857" y="1422"/>
                  </a:lnTo>
                  <a:lnTo>
                    <a:pt x="1174" y="886"/>
                  </a:lnTo>
                  <a:lnTo>
                    <a:pt x="1456" y="1100"/>
                  </a:lnTo>
                  <a:lnTo>
                    <a:pt x="1583" y="1066"/>
                  </a:lnTo>
                  <a:lnTo>
                    <a:pt x="1583" y="1064"/>
                  </a:lnTo>
                  <a:lnTo>
                    <a:pt x="1583" y="1062"/>
                  </a:lnTo>
                  <a:lnTo>
                    <a:pt x="1585" y="1059"/>
                  </a:lnTo>
                  <a:lnTo>
                    <a:pt x="1587" y="1053"/>
                  </a:lnTo>
                  <a:lnTo>
                    <a:pt x="1589" y="1045"/>
                  </a:lnTo>
                  <a:lnTo>
                    <a:pt x="1591" y="1040"/>
                  </a:lnTo>
                  <a:lnTo>
                    <a:pt x="1594" y="1032"/>
                  </a:lnTo>
                  <a:lnTo>
                    <a:pt x="1596" y="1023"/>
                  </a:lnTo>
                  <a:lnTo>
                    <a:pt x="1598" y="1013"/>
                  </a:lnTo>
                  <a:lnTo>
                    <a:pt x="1602" y="1003"/>
                  </a:lnTo>
                  <a:lnTo>
                    <a:pt x="1604" y="994"/>
                  </a:lnTo>
                  <a:lnTo>
                    <a:pt x="1606" y="984"/>
                  </a:lnTo>
                  <a:lnTo>
                    <a:pt x="1608" y="975"/>
                  </a:lnTo>
                  <a:lnTo>
                    <a:pt x="1610" y="967"/>
                  </a:lnTo>
                  <a:lnTo>
                    <a:pt x="1610" y="960"/>
                  </a:lnTo>
                  <a:lnTo>
                    <a:pt x="1612" y="952"/>
                  </a:lnTo>
                  <a:lnTo>
                    <a:pt x="1610" y="945"/>
                  </a:lnTo>
                  <a:lnTo>
                    <a:pt x="1610" y="941"/>
                  </a:lnTo>
                  <a:lnTo>
                    <a:pt x="1608" y="935"/>
                  </a:lnTo>
                  <a:lnTo>
                    <a:pt x="1608" y="933"/>
                  </a:lnTo>
                  <a:lnTo>
                    <a:pt x="1602" y="927"/>
                  </a:lnTo>
                  <a:lnTo>
                    <a:pt x="1598" y="927"/>
                  </a:lnTo>
                  <a:lnTo>
                    <a:pt x="1589" y="924"/>
                  </a:lnTo>
                  <a:lnTo>
                    <a:pt x="1585" y="920"/>
                  </a:lnTo>
                  <a:lnTo>
                    <a:pt x="1585" y="914"/>
                  </a:lnTo>
                  <a:lnTo>
                    <a:pt x="1585" y="908"/>
                  </a:lnTo>
                  <a:lnTo>
                    <a:pt x="1585" y="899"/>
                  </a:lnTo>
                  <a:lnTo>
                    <a:pt x="1585" y="891"/>
                  </a:lnTo>
                  <a:lnTo>
                    <a:pt x="1581" y="884"/>
                  </a:lnTo>
                  <a:lnTo>
                    <a:pt x="1579" y="874"/>
                  </a:lnTo>
                  <a:lnTo>
                    <a:pt x="1574" y="867"/>
                  </a:lnTo>
                  <a:lnTo>
                    <a:pt x="1566" y="859"/>
                  </a:lnTo>
                  <a:lnTo>
                    <a:pt x="1560" y="855"/>
                  </a:lnTo>
                  <a:lnTo>
                    <a:pt x="1555" y="853"/>
                  </a:lnTo>
                  <a:lnTo>
                    <a:pt x="1551" y="851"/>
                  </a:lnTo>
                  <a:lnTo>
                    <a:pt x="1545" y="851"/>
                  </a:lnTo>
                  <a:lnTo>
                    <a:pt x="1537" y="850"/>
                  </a:lnTo>
                  <a:lnTo>
                    <a:pt x="1532" y="848"/>
                  </a:lnTo>
                  <a:lnTo>
                    <a:pt x="1526" y="848"/>
                  </a:lnTo>
                  <a:lnTo>
                    <a:pt x="1520" y="848"/>
                  </a:lnTo>
                  <a:lnTo>
                    <a:pt x="1515" y="848"/>
                  </a:lnTo>
                  <a:lnTo>
                    <a:pt x="1509" y="848"/>
                  </a:lnTo>
                  <a:lnTo>
                    <a:pt x="1503" y="848"/>
                  </a:lnTo>
                  <a:lnTo>
                    <a:pt x="1499" y="850"/>
                  </a:lnTo>
                  <a:lnTo>
                    <a:pt x="1494" y="850"/>
                  </a:lnTo>
                  <a:lnTo>
                    <a:pt x="1492" y="850"/>
                  </a:lnTo>
                  <a:lnTo>
                    <a:pt x="1268" y="599"/>
                  </a:lnTo>
                  <a:lnTo>
                    <a:pt x="952" y="325"/>
                  </a:lnTo>
                  <a:lnTo>
                    <a:pt x="876" y="367"/>
                  </a:lnTo>
                  <a:lnTo>
                    <a:pt x="751" y="0"/>
                  </a:lnTo>
                  <a:lnTo>
                    <a:pt x="751" y="0"/>
                  </a:lnTo>
                  <a:close/>
                </a:path>
              </a:pathLst>
            </a:custGeom>
            <a:solidFill>
              <a:srgbClr val="ccf5f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1279800" y="3417840"/>
              <a:ext cx="1222200" cy="1144800"/>
            </a:xfrm>
            <a:custGeom>
              <a:avLst/>
              <a:gdLst/>
              <a:ahLst/>
              <a:rect l="l" t="t" r="r" b="b"/>
              <a:pathLst>
                <a:path w="1539" h="1441">
                  <a:moveTo>
                    <a:pt x="348" y="139"/>
                  </a:moveTo>
                  <a:lnTo>
                    <a:pt x="350" y="141"/>
                  </a:lnTo>
                  <a:lnTo>
                    <a:pt x="353" y="145"/>
                  </a:lnTo>
                  <a:lnTo>
                    <a:pt x="359" y="151"/>
                  </a:lnTo>
                  <a:lnTo>
                    <a:pt x="363" y="152"/>
                  </a:lnTo>
                  <a:lnTo>
                    <a:pt x="367" y="154"/>
                  </a:lnTo>
                  <a:lnTo>
                    <a:pt x="372" y="158"/>
                  </a:lnTo>
                  <a:lnTo>
                    <a:pt x="378" y="164"/>
                  </a:lnTo>
                  <a:lnTo>
                    <a:pt x="384" y="168"/>
                  </a:lnTo>
                  <a:lnTo>
                    <a:pt x="391" y="173"/>
                  </a:lnTo>
                  <a:lnTo>
                    <a:pt x="399" y="179"/>
                  </a:lnTo>
                  <a:lnTo>
                    <a:pt x="409" y="185"/>
                  </a:lnTo>
                  <a:lnTo>
                    <a:pt x="416" y="190"/>
                  </a:lnTo>
                  <a:lnTo>
                    <a:pt x="424" y="196"/>
                  </a:lnTo>
                  <a:lnTo>
                    <a:pt x="433" y="202"/>
                  </a:lnTo>
                  <a:lnTo>
                    <a:pt x="445" y="209"/>
                  </a:lnTo>
                  <a:lnTo>
                    <a:pt x="454" y="217"/>
                  </a:lnTo>
                  <a:lnTo>
                    <a:pt x="466" y="223"/>
                  </a:lnTo>
                  <a:lnTo>
                    <a:pt x="473" y="230"/>
                  </a:lnTo>
                  <a:lnTo>
                    <a:pt x="485" y="236"/>
                  </a:lnTo>
                  <a:lnTo>
                    <a:pt x="492" y="240"/>
                  </a:lnTo>
                  <a:lnTo>
                    <a:pt x="500" y="246"/>
                  </a:lnTo>
                  <a:lnTo>
                    <a:pt x="507" y="251"/>
                  </a:lnTo>
                  <a:lnTo>
                    <a:pt x="515" y="255"/>
                  </a:lnTo>
                  <a:lnTo>
                    <a:pt x="521" y="259"/>
                  </a:lnTo>
                  <a:lnTo>
                    <a:pt x="525" y="261"/>
                  </a:lnTo>
                  <a:lnTo>
                    <a:pt x="526" y="263"/>
                  </a:lnTo>
                  <a:lnTo>
                    <a:pt x="528" y="265"/>
                  </a:lnTo>
                  <a:lnTo>
                    <a:pt x="582" y="227"/>
                  </a:lnTo>
                  <a:lnTo>
                    <a:pt x="582" y="227"/>
                  </a:lnTo>
                  <a:lnTo>
                    <a:pt x="582" y="225"/>
                  </a:lnTo>
                  <a:lnTo>
                    <a:pt x="583" y="221"/>
                  </a:lnTo>
                  <a:lnTo>
                    <a:pt x="585" y="217"/>
                  </a:lnTo>
                  <a:lnTo>
                    <a:pt x="585" y="213"/>
                  </a:lnTo>
                  <a:lnTo>
                    <a:pt x="585" y="211"/>
                  </a:lnTo>
                  <a:lnTo>
                    <a:pt x="587" y="206"/>
                  </a:lnTo>
                  <a:lnTo>
                    <a:pt x="587" y="202"/>
                  </a:lnTo>
                  <a:lnTo>
                    <a:pt x="587" y="194"/>
                  </a:lnTo>
                  <a:lnTo>
                    <a:pt x="589" y="189"/>
                  </a:lnTo>
                  <a:lnTo>
                    <a:pt x="589" y="181"/>
                  </a:lnTo>
                  <a:lnTo>
                    <a:pt x="591" y="173"/>
                  </a:lnTo>
                  <a:lnTo>
                    <a:pt x="591" y="162"/>
                  </a:lnTo>
                  <a:lnTo>
                    <a:pt x="591" y="152"/>
                  </a:lnTo>
                  <a:lnTo>
                    <a:pt x="591" y="141"/>
                  </a:lnTo>
                  <a:lnTo>
                    <a:pt x="591" y="130"/>
                  </a:lnTo>
                  <a:lnTo>
                    <a:pt x="591" y="118"/>
                  </a:lnTo>
                  <a:lnTo>
                    <a:pt x="591" y="107"/>
                  </a:lnTo>
                  <a:lnTo>
                    <a:pt x="591" y="95"/>
                  </a:lnTo>
                  <a:lnTo>
                    <a:pt x="591" y="84"/>
                  </a:lnTo>
                  <a:lnTo>
                    <a:pt x="591" y="73"/>
                  </a:lnTo>
                  <a:lnTo>
                    <a:pt x="591" y="63"/>
                  </a:lnTo>
                  <a:lnTo>
                    <a:pt x="591" y="54"/>
                  </a:lnTo>
                  <a:lnTo>
                    <a:pt x="591" y="46"/>
                  </a:lnTo>
                  <a:lnTo>
                    <a:pt x="591" y="40"/>
                  </a:lnTo>
                  <a:lnTo>
                    <a:pt x="591" y="35"/>
                  </a:lnTo>
                  <a:lnTo>
                    <a:pt x="591" y="31"/>
                  </a:lnTo>
                  <a:lnTo>
                    <a:pt x="650" y="194"/>
                  </a:lnTo>
                  <a:lnTo>
                    <a:pt x="661" y="278"/>
                  </a:lnTo>
                  <a:lnTo>
                    <a:pt x="783" y="173"/>
                  </a:lnTo>
                  <a:lnTo>
                    <a:pt x="878" y="0"/>
                  </a:lnTo>
                  <a:lnTo>
                    <a:pt x="1068" y="93"/>
                  </a:lnTo>
                  <a:lnTo>
                    <a:pt x="1254" y="257"/>
                  </a:lnTo>
                  <a:lnTo>
                    <a:pt x="1254" y="259"/>
                  </a:lnTo>
                  <a:lnTo>
                    <a:pt x="1256" y="265"/>
                  </a:lnTo>
                  <a:lnTo>
                    <a:pt x="1258" y="274"/>
                  </a:lnTo>
                  <a:lnTo>
                    <a:pt x="1264" y="287"/>
                  </a:lnTo>
                  <a:lnTo>
                    <a:pt x="1269" y="303"/>
                  </a:lnTo>
                  <a:lnTo>
                    <a:pt x="1275" y="320"/>
                  </a:lnTo>
                  <a:lnTo>
                    <a:pt x="1283" y="341"/>
                  </a:lnTo>
                  <a:lnTo>
                    <a:pt x="1290" y="362"/>
                  </a:lnTo>
                  <a:lnTo>
                    <a:pt x="1300" y="384"/>
                  </a:lnTo>
                  <a:lnTo>
                    <a:pt x="1307" y="409"/>
                  </a:lnTo>
                  <a:lnTo>
                    <a:pt x="1317" y="434"/>
                  </a:lnTo>
                  <a:lnTo>
                    <a:pt x="1326" y="457"/>
                  </a:lnTo>
                  <a:lnTo>
                    <a:pt x="1336" y="479"/>
                  </a:lnTo>
                  <a:lnTo>
                    <a:pt x="1346" y="502"/>
                  </a:lnTo>
                  <a:lnTo>
                    <a:pt x="1355" y="523"/>
                  </a:lnTo>
                  <a:lnTo>
                    <a:pt x="1365" y="544"/>
                  </a:lnTo>
                  <a:lnTo>
                    <a:pt x="1374" y="561"/>
                  </a:lnTo>
                  <a:lnTo>
                    <a:pt x="1384" y="578"/>
                  </a:lnTo>
                  <a:lnTo>
                    <a:pt x="1391" y="592"/>
                  </a:lnTo>
                  <a:lnTo>
                    <a:pt x="1401" y="605"/>
                  </a:lnTo>
                  <a:lnTo>
                    <a:pt x="1408" y="616"/>
                  </a:lnTo>
                  <a:lnTo>
                    <a:pt x="1416" y="626"/>
                  </a:lnTo>
                  <a:lnTo>
                    <a:pt x="1423" y="635"/>
                  </a:lnTo>
                  <a:lnTo>
                    <a:pt x="1431" y="643"/>
                  </a:lnTo>
                  <a:lnTo>
                    <a:pt x="1437" y="649"/>
                  </a:lnTo>
                  <a:lnTo>
                    <a:pt x="1442" y="656"/>
                  </a:lnTo>
                  <a:lnTo>
                    <a:pt x="1448" y="662"/>
                  </a:lnTo>
                  <a:lnTo>
                    <a:pt x="1454" y="668"/>
                  </a:lnTo>
                  <a:lnTo>
                    <a:pt x="1461" y="677"/>
                  </a:lnTo>
                  <a:lnTo>
                    <a:pt x="1467" y="687"/>
                  </a:lnTo>
                  <a:lnTo>
                    <a:pt x="1471" y="694"/>
                  </a:lnTo>
                  <a:lnTo>
                    <a:pt x="1471" y="706"/>
                  </a:lnTo>
                  <a:lnTo>
                    <a:pt x="1471" y="715"/>
                  </a:lnTo>
                  <a:lnTo>
                    <a:pt x="1471" y="723"/>
                  </a:lnTo>
                  <a:lnTo>
                    <a:pt x="1469" y="730"/>
                  </a:lnTo>
                  <a:lnTo>
                    <a:pt x="1467" y="738"/>
                  </a:lnTo>
                  <a:lnTo>
                    <a:pt x="1465" y="744"/>
                  </a:lnTo>
                  <a:lnTo>
                    <a:pt x="1406" y="858"/>
                  </a:lnTo>
                  <a:lnTo>
                    <a:pt x="1420" y="856"/>
                  </a:lnTo>
                  <a:lnTo>
                    <a:pt x="1425" y="852"/>
                  </a:lnTo>
                  <a:lnTo>
                    <a:pt x="1435" y="850"/>
                  </a:lnTo>
                  <a:lnTo>
                    <a:pt x="1439" y="846"/>
                  </a:lnTo>
                  <a:lnTo>
                    <a:pt x="1444" y="846"/>
                  </a:lnTo>
                  <a:lnTo>
                    <a:pt x="1450" y="843"/>
                  </a:lnTo>
                  <a:lnTo>
                    <a:pt x="1456" y="841"/>
                  </a:lnTo>
                  <a:lnTo>
                    <a:pt x="1461" y="835"/>
                  </a:lnTo>
                  <a:lnTo>
                    <a:pt x="1467" y="831"/>
                  </a:lnTo>
                  <a:lnTo>
                    <a:pt x="1475" y="827"/>
                  </a:lnTo>
                  <a:lnTo>
                    <a:pt x="1480" y="822"/>
                  </a:lnTo>
                  <a:lnTo>
                    <a:pt x="1486" y="816"/>
                  </a:lnTo>
                  <a:lnTo>
                    <a:pt x="1492" y="812"/>
                  </a:lnTo>
                  <a:lnTo>
                    <a:pt x="1499" y="806"/>
                  </a:lnTo>
                  <a:lnTo>
                    <a:pt x="1505" y="803"/>
                  </a:lnTo>
                  <a:lnTo>
                    <a:pt x="1511" y="797"/>
                  </a:lnTo>
                  <a:lnTo>
                    <a:pt x="1515" y="793"/>
                  </a:lnTo>
                  <a:lnTo>
                    <a:pt x="1518" y="789"/>
                  </a:lnTo>
                  <a:lnTo>
                    <a:pt x="1524" y="785"/>
                  </a:lnTo>
                  <a:lnTo>
                    <a:pt x="1530" y="780"/>
                  </a:lnTo>
                  <a:lnTo>
                    <a:pt x="1532" y="780"/>
                  </a:lnTo>
                  <a:lnTo>
                    <a:pt x="1539" y="825"/>
                  </a:lnTo>
                  <a:lnTo>
                    <a:pt x="1528" y="875"/>
                  </a:lnTo>
                  <a:lnTo>
                    <a:pt x="1479" y="989"/>
                  </a:lnTo>
                  <a:lnTo>
                    <a:pt x="1226" y="1084"/>
                  </a:lnTo>
                  <a:lnTo>
                    <a:pt x="1140" y="1063"/>
                  </a:lnTo>
                  <a:lnTo>
                    <a:pt x="1140" y="1010"/>
                  </a:lnTo>
                  <a:lnTo>
                    <a:pt x="1085" y="968"/>
                  </a:lnTo>
                  <a:lnTo>
                    <a:pt x="1047" y="858"/>
                  </a:lnTo>
                  <a:lnTo>
                    <a:pt x="952" y="985"/>
                  </a:lnTo>
                  <a:lnTo>
                    <a:pt x="950" y="985"/>
                  </a:lnTo>
                  <a:lnTo>
                    <a:pt x="946" y="989"/>
                  </a:lnTo>
                  <a:lnTo>
                    <a:pt x="941" y="995"/>
                  </a:lnTo>
                  <a:lnTo>
                    <a:pt x="933" y="1002"/>
                  </a:lnTo>
                  <a:lnTo>
                    <a:pt x="929" y="1006"/>
                  </a:lnTo>
                  <a:lnTo>
                    <a:pt x="926" y="1012"/>
                  </a:lnTo>
                  <a:lnTo>
                    <a:pt x="922" y="1017"/>
                  </a:lnTo>
                  <a:lnTo>
                    <a:pt x="920" y="1025"/>
                  </a:lnTo>
                  <a:lnTo>
                    <a:pt x="916" y="1033"/>
                  </a:lnTo>
                  <a:lnTo>
                    <a:pt x="912" y="1040"/>
                  </a:lnTo>
                  <a:lnTo>
                    <a:pt x="910" y="1050"/>
                  </a:lnTo>
                  <a:lnTo>
                    <a:pt x="908" y="1059"/>
                  </a:lnTo>
                  <a:lnTo>
                    <a:pt x="907" y="1069"/>
                  </a:lnTo>
                  <a:lnTo>
                    <a:pt x="905" y="1080"/>
                  </a:lnTo>
                  <a:lnTo>
                    <a:pt x="905" y="1092"/>
                  </a:lnTo>
                  <a:lnTo>
                    <a:pt x="905" y="1105"/>
                  </a:lnTo>
                  <a:lnTo>
                    <a:pt x="905" y="1116"/>
                  </a:lnTo>
                  <a:lnTo>
                    <a:pt x="905" y="1128"/>
                  </a:lnTo>
                  <a:lnTo>
                    <a:pt x="907" y="1139"/>
                  </a:lnTo>
                  <a:lnTo>
                    <a:pt x="908" y="1151"/>
                  </a:lnTo>
                  <a:lnTo>
                    <a:pt x="908" y="1160"/>
                  </a:lnTo>
                  <a:lnTo>
                    <a:pt x="910" y="1171"/>
                  </a:lnTo>
                  <a:lnTo>
                    <a:pt x="910" y="1179"/>
                  </a:lnTo>
                  <a:lnTo>
                    <a:pt x="912" y="1187"/>
                  </a:lnTo>
                  <a:lnTo>
                    <a:pt x="912" y="1192"/>
                  </a:lnTo>
                  <a:lnTo>
                    <a:pt x="914" y="1198"/>
                  </a:lnTo>
                  <a:lnTo>
                    <a:pt x="914" y="1200"/>
                  </a:lnTo>
                  <a:lnTo>
                    <a:pt x="916" y="1202"/>
                  </a:lnTo>
                  <a:lnTo>
                    <a:pt x="899" y="1265"/>
                  </a:lnTo>
                  <a:lnTo>
                    <a:pt x="899" y="1265"/>
                  </a:lnTo>
                  <a:lnTo>
                    <a:pt x="897" y="1266"/>
                  </a:lnTo>
                  <a:lnTo>
                    <a:pt x="893" y="1268"/>
                  </a:lnTo>
                  <a:lnTo>
                    <a:pt x="889" y="1274"/>
                  </a:lnTo>
                  <a:lnTo>
                    <a:pt x="882" y="1278"/>
                  </a:lnTo>
                  <a:lnTo>
                    <a:pt x="874" y="1285"/>
                  </a:lnTo>
                  <a:lnTo>
                    <a:pt x="867" y="1291"/>
                  </a:lnTo>
                  <a:lnTo>
                    <a:pt x="857" y="1301"/>
                  </a:lnTo>
                  <a:lnTo>
                    <a:pt x="846" y="1306"/>
                  </a:lnTo>
                  <a:lnTo>
                    <a:pt x="834" y="1316"/>
                  </a:lnTo>
                  <a:lnTo>
                    <a:pt x="821" y="1324"/>
                  </a:lnTo>
                  <a:lnTo>
                    <a:pt x="810" y="1333"/>
                  </a:lnTo>
                  <a:lnTo>
                    <a:pt x="792" y="1341"/>
                  </a:lnTo>
                  <a:lnTo>
                    <a:pt x="777" y="1348"/>
                  </a:lnTo>
                  <a:lnTo>
                    <a:pt x="760" y="1358"/>
                  </a:lnTo>
                  <a:lnTo>
                    <a:pt x="743" y="1367"/>
                  </a:lnTo>
                  <a:lnTo>
                    <a:pt x="724" y="1373"/>
                  </a:lnTo>
                  <a:lnTo>
                    <a:pt x="703" y="1381"/>
                  </a:lnTo>
                  <a:lnTo>
                    <a:pt x="684" y="1386"/>
                  </a:lnTo>
                  <a:lnTo>
                    <a:pt x="663" y="1394"/>
                  </a:lnTo>
                  <a:lnTo>
                    <a:pt x="640" y="1400"/>
                  </a:lnTo>
                  <a:lnTo>
                    <a:pt x="620" y="1405"/>
                  </a:lnTo>
                  <a:lnTo>
                    <a:pt x="597" y="1409"/>
                  </a:lnTo>
                  <a:lnTo>
                    <a:pt x="574" y="1415"/>
                  </a:lnTo>
                  <a:lnTo>
                    <a:pt x="551" y="1419"/>
                  </a:lnTo>
                  <a:lnTo>
                    <a:pt x="528" y="1422"/>
                  </a:lnTo>
                  <a:lnTo>
                    <a:pt x="504" y="1424"/>
                  </a:lnTo>
                  <a:lnTo>
                    <a:pt x="483" y="1428"/>
                  </a:lnTo>
                  <a:lnTo>
                    <a:pt x="460" y="1432"/>
                  </a:lnTo>
                  <a:lnTo>
                    <a:pt x="435" y="1434"/>
                  </a:lnTo>
                  <a:lnTo>
                    <a:pt x="414" y="1436"/>
                  </a:lnTo>
                  <a:lnTo>
                    <a:pt x="391" y="1439"/>
                  </a:lnTo>
                  <a:lnTo>
                    <a:pt x="369" y="1439"/>
                  </a:lnTo>
                  <a:lnTo>
                    <a:pt x="348" y="1439"/>
                  </a:lnTo>
                  <a:lnTo>
                    <a:pt x="327" y="1439"/>
                  </a:lnTo>
                  <a:lnTo>
                    <a:pt x="310" y="1441"/>
                  </a:lnTo>
                  <a:lnTo>
                    <a:pt x="289" y="1441"/>
                  </a:lnTo>
                  <a:lnTo>
                    <a:pt x="272" y="1441"/>
                  </a:lnTo>
                  <a:lnTo>
                    <a:pt x="257" y="1441"/>
                  </a:lnTo>
                  <a:lnTo>
                    <a:pt x="241" y="1441"/>
                  </a:lnTo>
                  <a:lnTo>
                    <a:pt x="228" y="1439"/>
                  </a:lnTo>
                  <a:lnTo>
                    <a:pt x="217" y="1439"/>
                  </a:lnTo>
                  <a:lnTo>
                    <a:pt x="205" y="1439"/>
                  </a:lnTo>
                  <a:lnTo>
                    <a:pt x="196" y="1439"/>
                  </a:lnTo>
                  <a:lnTo>
                    <a:pt x="190" y="1439"/>
                  </a:lnTo>
                  <a:lnTo>
                    <a:pt x="184" y="1439"/>
                  </a:lnTo>
                  <a:lnTo>
                    <a:pt x="181" y="1439"/>
                  </a:lnTo>
                  <a:lnTo>
                    <a:pt x="65" y="1394"/>
                  </a:lnTo>
                  <a:lnTo>
                    <a:pt x="29" y="1379"/>
                  </a:lnTo>
                  <a:lnTo>
                    <a:pt x="0" y="1365"/>
                  </a:lnTo>
                  <a:lnTo>
                    <a:pt x="11" y="1367"/>
                  </a:lnTo>
                  <a:lnTo>
                    <a:pt x="17" y="1369"/>
                  </a:lnTo>
                  <a:lnTo>
                    <a:pt x="21" y="1369"/>
                  </a:lnTo>
                  <a:lnTo>
                    <a:pt x="29" y="1371"/>
                  </a:lnTo>
                  <a:lnTo>
                    <a:pt x="34" y="1371"/>
                  </a:lnTo>
                  <a:lnTo>
                    <a:pt x="42" y="1373"/>
                  </a:lnTo>
                  <a:lnTo>
                    <a:pt x="49" y="1373"/>
                  </a:lnTo>
                  <a:lnTo>
                    <a:pt x="61" y="1373"/>
                  </a:lnTo>
                  <a:lnTo>
                    <a:pt x="72" y="1371"/>
                  </a:lnTo>
                  <a:lnTo>
                    <a:pt x="84" y="1371"/>
                  </a:lnTo>
                  <a:lnTo>
                    <a:pt x="97" y="1369"/>
                  </a:lnTo>
                  <a:lnTo>
                    <a:pt x="114" y="1367"/>
                  </a:lnTo>
                  <a:lnTo>
                    <a:pt x="127" y="1362"/>
                  </a:lnTo>
                  <a:lnTo>
                    <a:pt x="144" y="1358"/>
                  </a:lnTo>
                  <a:lnTo>
                    <a:pt x="160" y="1352"/>
                  </a:lnTo>
                  <a:lnTo>
                    <a:pt x="177" y="1346"/>
                  </a:lnTo>
                  <a:lnTo>
                    <a:pt x="192" y="1339"/>
                  </a:lnTo>
                  <a:lnTo>
                    <a:pt x="207" y="1333"/>
                  </a:lnTo>
                  <a:lnTo>
                    <a:pt x="222" y="1327"/>
                  </a:lnTo>
                  <a:lnTo>
                    <a:pt x="238" y="1320"/>
                  </a:lnTo>
                  <a:lnTo>
                    <a:pt x="249" y="1312"/>
                  </a:lnTo>
                  <a:lnTo>
                    <a:pt x="262" y="1304"/>
                  </a:lnTo>
                  <a:lnTo>
                    <a:pt x="272" y="1299"/>
                  </a:lnTo>
                  <a:lnTo>
                    <a:pt x="279" y="1293"/>
                  </a:lnTo>
                  <a:lnTo>
                    <a:pt x="285" y="1285"/>
                  </a:lnTo>
                  <a:lnTo>
                    <a:pt x="291" y="1280"/>
                  </a:lnTo>
                  <a:lnTo>
                    <a:pt x="293" y="1274"/>
                  </a:lnTo>
                  <a:lnTo>
                    <a:pt x="293" y="1272"/>
                  </a:lnTo>
                  <a:lnTo>
                    <a:pt x="287" y="1266"/>
                  </a:lnTo>
                  <a:lnTo>
                    <a:pt x="281" y="1265"/>
                  </a:lnTo>
                  <a:lnTo>
                    <a:pt x="272" y="1261"/>
                  </a:lnTo>
                  <a:lnTo>
                    <a:pt x="262" y="1261"/>
                  </a:lnTo>
                  <a:lnTo>
                    <a:pt x="247" y="1259"/>
                  </a:lnTo>
                  <a:lnTo>
                    <a:pt x="234" y="1259"/>
                  </a:lnTo>
                  <a:lnTo>
                    <a:pt x="219" y="1261"/>
                  </a:lnTo>
                  <a:lnTo>
                    <a:pt x="203" y="1261"/>
                  </a:lnTo>
                  <a:lnTo>
                    <a:pt x="186" y="1261"/>
                  </a:lnTo>
                  <a:lnTo>
                    <a:pt x="169" y="1261"/>
                  </a:lnTo>
                  <a:lnTo>
                    <a:pt x="152" y="1263"/>
                  </a:lnTo>
                  <a:lnTo>
                    <a:pt x="137" y="1263"/>
                  </a:lnTo>
                  <a:lnTo>
                    <a:pt x="120" y="1263"/>
                  </a:lnTo>
                  <a:lnTo>
                    <a:pt x="105" y="1265"/>
                  </a:lnTo>
                  <a:lnTo>
                    <a:pt x="91" y="1265"/>
                  </a:lnTo>
                  <a:lnTo>
                    <a:pt x="78" y="1265"/>
                  </a:lnTo>
                  <a:lnTo>
                    <a:pt x="67" y="1263"/>
                  </a:lnTo>
                  <a:lnTo>
                    <a:pt x="55" y="1261"/>
                  </a:lnTo>
                  <a:lnTo>
                    <a:pt x="46" y="1259"/>
                  </a:lnTo>
                  <a:lnTo>
                    <a:pt x="40" y="1257"/>
                  </a:lnTo>
                  <a:lnTo>
                    <a:pt x="34" y="1255"/>
                  </a:lnTo>
                  <a:lnTo>
                    <a:pt x="30" y="1251"/>
                  </a:lnTo>
                  <a:lnTo>
                    <a:pt x="27" y="1247"/>
                  </a:lnTo>
                  <a:lnTo>
                    <a:pt x="27" y="1244"/>
                  </a:lnTo>
                  <a:lnTo>
                    <a:pt x="27" y="1238"/>
                  </a:lnTo>
                  <a:lnTo>
                    <a:pt x="29" y="1232"/>
                  </a:lnTo>
                  <a:lnTo>
                    <a:pt x="30" y="1227"/>
                  </a:lnTo>
                  <a:lnTo>
                    <a:pt x="34" y="1221"/>
                  </a:lnTo>
                  <a:lnTo>
                    <a:pt x="38" y="1213"/>
                  </a:lnTo>
                  <a:lnTo>
                    <a:pt x="44" y="1206"/>
                  </a:lnTo>
                  <a:lnTo>
                    <a:pt x="51" y="1198"/>
                  </a:lnTo>
                  <a:lnTo>
                    <a:pt x="61" y="1190"/>
                  </a:lnTo>
                  <a:lnTo>
                    <a:pt x="68" y="1181"/>
                  </a:lnTo>
                  <a:lnTo>
                    <a:pt x="76" y="1171"/>
                  </a:lnTo>
                  <a:lnTo>
                    <a:pt x="86" y="1162"/>
                  </a:lnTo>
                  <a:lnTo>
                    <a:pt x="97" y="1152"/>
                  </a:lnTo>
                  <a:lnTo>
                    <a:pt x="108" y="1143"/>
                  </a:lnTo>
                  <a:lnTo>
                    <a:pt x="118" y="1133"/>
                  </a:lnTo>
                  <a:lnTo>
                    <a:pt x="127" y="1124"/>
                  </a:lnTo>
                  <a:lnTo>
                    <a:pt x="139" y="1114"/>
                  </a:lnTo>
                  <a:lnTo>
                    <a:pt x="146" y="1105"/>
                  </a:lnTo>
                  <a:lnTo>
                    <a:pt x="154" y="1097"/>
                  </a:lnTo>
                  <a:lnTo>
                    <a:pt x="162" y="1088"/>
                  </a:lnTo>
                  <a:lnTo>
                    <a:pt x="169" y="1080"/>
                  </a:lnTo>
                  <a:lnTo>
                    <a:pt x="173" y="1073"/>
                  </a:lnTo>
                  <a:lnTo>
                    <a:pt x="177" y="1067"/>
                  </a:lnTo>
                  <a:lnTo>
                    <a:pt x="179" y="1063"/>
                  </a:lnTo>
                  <a:lnTo>
                    <a:pt x="179" y="1059"/>
                  </a:lnTo>
                  <a:lnTo>
                    <a:pt x="175" y="1055"/>
                  </a:lnTo>
                  <a:lnTo>
                    <a:pt x="171" y="1055"/>
                  </a:lnTo>
                  <a:lnTo>
                    <a:pt x="165" y="1054"/>
                  </a:lnTo>
                  <a:lnTo>
                    <a:pt x="160" y="1055"/>
                  </a:lnTo>
                  <a:lnTo>
                    <a:pt x="152" y="1055"/>
                  </a:lnTo>
                  <a:lnTo>
                    <a:pt x="143" y="1055"/>
                  </a:lnTo>
                  <a:lnTo>
                    <a:pt x="133" y="1057"/>
                  </a:lnTo>
                  <a:lnTo>
                    <a:pt x="125" y="1059"/>
                  </a:lnTo>
                  <a:lnTo>
                    <a:pt x="114" y="1059"/>
                  </a:lnTo>
                  <a:lnTo>
                    <a:pt x="106" y="1061"/>
                  </a:lnTo>
                  <a:lnTo>
                    <a:pt x="97" y="1061"/>
                  </a:lnTo>
                  <a:lnTo>
                    <a:pt x="89" y="1061"/>
                  </a:lnTo>
                  <a:lnTo>
                    <a:pt x="80" y="1059"/>
                  </a:lnTo>
                  <a:lnTo>
                    <a:pt x="76" y="1057"/>
                  </a:lnTo>
                  <a:lnTo>
                    <a:pt x="72" y="1054"/>
                  </a:lnTo>
                  <a:lnTo>
                    <a:pt x="70" y="1052"/>
                  </a:lnTo>
                  <a:lnTo>
                    <a:pt x="67" y="1044"/>
                  </a:lnTo>
                  <a:lnTo>
                    <a:pt x="68" y="1036"/>
                  </a:lnTo>
                  <a:lnTo>
                    <a:pt x="70" y="1027"/>
                  </a:lnTo>
                  <a:lnTo>
                    <a:pt x="74" y="1019"/>
                  </a:lnTo>
                  <a:lnTo>
                    <a:pt x="76" y="1008"/>
                  </a:lnTo>
                  <a:lnTo>
                    <a:pt x="84" y="998"/>
                  </a:lnTo>
                  <a:lnTo>
                    <a:pt x="89" y="987"/>
                  </a:lnTo>
                  <a:lnTo>
                    <a:pt x="97" y="976"/>
                  </a:lnTo>
                  <a:lnTo>
                    <a:pt x="103" y="962"/>
                  </a:lnTo>
                  <a:lnTo>
                    <a:pt x="110" y="951"/>
                  </a:lnTo>
                  <a:lnTo>
                    <a:pt x="116" y="939"/>
                  </a:lnTo>
                  <a:lnTo>
                    <a:pt x="122" y="928"/>
                  </a:lnTo>
                  <a:lnTo>
                    <a:pt x="127" y="917"/>
                  </a:lnTo>
                  <a:lnTo>
                    <a:pt x="133" y="907"/>
                  </a:lnTo>
                  <a:lnTo>
                    <a:pt x="137" y="896"/>
                  </a:lnTo>
                  <a:lnTo>
                    <a:pt x="141" y="888"/>
                  </a:lnTo>
                  <a:lnTo>
                    <a:pt x="141" y="879"/>
                  </a:lnTo>
                  <a:lnTo>
                    <a:pt x="141" y="873"/>
                  </a:lnTo>
                  <a:lnTo>
                    <a:pt x="139" y="865"/>
                  </a:lnTo>
                  <a:lnTo>
                    <a:pt x="137" y="860"/>
                  </a:lnTo>
                  <a:lnTo>
                    <a:pt x="133" y="852"/>
                  </a:lnTo>
                  <a:lnTo>
                    <a:pt x="129" y="846"/>
                  </a:lnTo>
                  <a:lnTo>
                    <a:pt x="124" y="843"/>
                  </a:lnTo>
                  <a:lnTo>
                    <a:pt x="118" y="837"/>
                  </a:lnTo>
                  <a:lnTo>
                    <a:pt x="112" y="827"/>
                  </a:lnTo>
                  <a:lnTo>
                    <a:pt x="105" y="820"/>
                  </a:lnTo>
                  <a:lnTo>
                    <a:pt x="97" y="810"/>
                  </a:lnTo>
                  <a:lnTo>
                    <a:pt x="91" y="803"/>
                  </a:lnTo>
                  <a:lnTo>
                    <a:pt x="82" y="789"/>
                  </a:lnTo>
                  <a:lnTo>
                    <a:pt x="76" y="776"/>
                  </a:lnTo>
                  <a:lnTo>
                    <a:pt x="68" y="761"/>
                  </a:lnTo>
                  <a:lnTo>
                    <a:pt x="63" y="744"/>
                  </a:lnTo>
                  <a:lnTo>
                    <a:pt x="55" y="723"/>
                  </a:lnTo>
                  <a:lnTo>
                    <a:pt x="49" y="702"/>
                  </a:lnTo>
                  <a:lnTo>
                    <a:pt x="44" y="679"/>
                  </a:lnTo>
                  <a:lnTo>
                    <a:pt x="38" y="656"/>
                  </a:lnTo>
                  <a:lnTo>
                    <a:pt x="32" y="631"/>
                  </a:lnTo>
                  <a:lnTo>
                    <a:pt x="29" y="605"/>
                  </a:lnTo>
                  <a:lnTo>
                    <a:pt x="25" y="582"/>
                  </a:lnTo>
                  <a:lnTo>
                    <a:pt x="21" y="557"/>
                  </a:lnTo>
                  <a:lnTo>
                    <a:pt x="17" y="535"/>
                  </a:lnTo>
                  <a:lnTo>
                    <a:pt x="13" y="514"/>
                  </a:lnTo>
                  <a:lnTo>
                    <a:pt x="11" y="495"/>
                  </a:lnTo>
                  <a:lnTo>
                    <a:pt x="10" y="478"/>
                  </a:lnTo>
                  <a:lnTo>
                    <a:pt x="8" y="464"/>
                  </a:lnTo>
                  <a:lnTo>
                    <a:pt x="6" y="447"/>
                  </a:lnTo>
                  <a:lnTo>
                    <a:pt x="122" y="708"/>
                  </a:lnTo>
                  <a:lnTo>
                    <a:pt x="122" y="689"/>
                  </a:lnTo>
                  <a:lnTo>
                    <a:pt x="122" y="677"/>
                  </a:lnTo>
                  <a:lnTo>
                    <a:pt x="122" y="666"/>
                  </a:lnTo>
                  <a:lnTo>
                    <a:pt x="122" y="652"/>
                  </a:lnTo>
                  <a:lnTo>
                    <a:pt x="122" y="641"/>
                  </a:lnTo>
                  <a:lnTo>
                    <a:pt x="122" y="628"/>
                  </a:lnTo>
                  <a:lnTo>
                    <a:pt x="122" y="614"/>
                  </a:lnTo>
                  <a:lnTo>
                    <a:pt x="122" y="601"/>
                  </a:lnTo>
                  <a:lnTo>
                    <a:pt x="122" y="590"/>
                  </a:lnTo>
                  <a:lnTo>
                    <a:pt x="122" y="576"/>
                  </a:lnTo>
                  <a:lnTo>
                    <a:pt x="122" y="567"/>
                  </a:lnTo>
                  <a:lnTo>
                    <a:pt x="122" y="548"/>
                  </a:lnTo>
                  <a:lnTo>
                    <a:pt x="127" y="578"/>
                  </a:lnTo>
                  <a:lnTo>
                    <a:pt x="129" y="586"/>
                  </a:lnTo>
                  <a:lnTo>
                    <a:pt x="133" y="597"/>
                  </a:lnTo>
                  <a:lnTo>
                    <a:pt x="135" y="609"/>
                  </a:lnTo>
                  <a:lnTo>
                    <a:pt x="139" y="620"/>
                  </a:lnTo>
                  <a:lnTo>
                    <a:pt x="143" y="631"/>
                  </a:lnTo>
                  <a:lnTo>
                    <a:pt x="148" y="645"/>
                  </a:lnTo>
                  <a:lnTo>
                    <a:pt x="152" y="656"/>
                  </a:lnTo>
                  <a:lnTo>
                    <a:pt x="160" y="670"/>
                  </a:lnTo>
                  <a:lnTo>
                    <a:pt x="165" y="681"/>
                  </a:lnTo>
                  <a:lnTo>
                    <a:pt x="173" y="694"/>
                  </a:lnTo>
                  <a:lnTo>
                    <a:pt x="181" y="706"/>
                  </a:lnTo>
                  <a:lnTo>
                    <a:pt x="190" y="717"/>
                  </a:lnTo>
                  <a:lnTo>
                    <a:pt x="198" y="728"/>
                  </a:lnTo>
                  <a:lnTo>
                    <a:pt x="205" y="738"/>
                  </a:lnTo>
                  <a:lnTo>
                    <a:pt x="215" y="747"/>
                  </a:lnTo>
                  <a:lnTo>
                    <a:pt x="222" y="757"/>
                  </a:lnTo>
                  <a:lnTo>
                    <a:pt x="228" y="765"/>
                  </a:lnTo>
                  <a:lnTo>
                    <a:pt x="236" y="770"/>
                  </a:lnTo>
                  <a:lnTo>
                    <a:pt x="241" y="776"/>
                  </a:lnTo>
                  <a:lnTo>
                    <a:pt x="249" y="784"/>
                  </a:lnTo>
                  <a:lnTo>
                    <a:pt x="257" y="791"/>
                  </a:lnTo>
                  <a:lnTo>
                    <a:pt x="260" y="793"/>
                  </a:lnTo>
                  <a:lnTo>
                    <a:pt x="255" y="586"/>
                  </a:lnTo>
                  <a:lnTo>
                    <a:pt x="295" y="498"/>
                  </a:lnTo>
                  <a:lnTo>
                    <a:pt x="295" y="603"/>
                  </a:lnTo>
                  <a:lnTo>
                    <a:pt x="357" y="742"/>
                  </a:lnTo>
                  <a:lnTo>
                    <a:pt x="355" y="723"/>
                  </a:lnTo>
                  <a:lnTo>
                    <a:pt x="353" y="711"/>
                  </a:lnTo>
                  <a:lnTo>
                    <a:pt x="353" y="702"/>
                  </a:lnTo>
                  <a:lnTo>
                    <a:pt x="352" y="689"/>
                  </a:lnTo>
                  <a:lnTo>
                    <a:pt x="352" y="677"/>
                  </a:lnTo>
                  <a:lnTo>
                    <a:pt x="350" y="662"/>
                  </a:lnTo>
                  <a:lnTo>
                    <a:pt x="348" y="647"/>
                  </a:lnTo>
                  <a:lnTo>
                    <a:pt x="348" y="631"/>
                  </a:lnTo>
                  <a:lnTo>
                    <a:pt x="348" y="616"/>
                  </a:lnTo>
                  <a:lnTo>
                    <a:pt x="346" y="601"/>
                  </a:lnTo>
                  <a:lnTo>
                    <a:pt x="346" y="588"/>
                  </a:lnTo>
                  <a:lnTo>
                    <a:pt x="346" y="574"/>
                  </a:lnTo>
                  <a:lnTo>
                    <a:pt x="346" y="563"/>
                  </a:lnTo>
                  <a:lnTo>
                    <a:pt x="344" y="552"/>
                  </a:lnTo>
                  <a:lnTo>
                    <a:pt x="344" y="542"/>
                  </a:lnTo>
                  <a:lnTo>
                    <a:pt x="344" y="533"/>
                  </a:lnTo>
                  <a:lnTo>
                    <a:pt x="344" y="525"/>
                  </a:lnTo>
                  <a:lnTo>
                    <a:pt x="344" y="519"/>
                  </a:lnTo>
                  <a:lnTo>
                    <a:pt x="346" y="514"/>
                  </a:lnTo>
                  <a:lnTo>
                    <a:pt x="346" y="508"/>
                  </a:lnTo>
                  <a:lnTo>
                    <a:pt x="346" y="506"/>
                  </a:lnTo>
                  <a:lnTo>
                    <a:pt x="348" y="500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50" y="497"/>
                  </a:lnTo>
                  <a:lnTo>
                    <a:pt x="431" y="445"/>
                  </a:lnTo>
                  <a:lnTo>
                    <a:pt x="473" y="476"/>
                  </a:lnTo>
                  <a:lnTo>
                    <a:pt x="409" y="523"/>
                  </a:lnTo>
                  <a:lnTo>
                    <a:pt x="409" y="647"/>
                  </a:lnTo>
                  <a:lnTo>
                    <a:pt x="534" y="766"/>
                  </a:lnTo>
                  <a:lnTo>
                    <a:pt x="585" y="508"/>
                  </a:lnTo>
                  <a:lnTo>
                    <a:pt x="549" y="438"/>
                  </a:lnTo>
                  <a:lnTo>
                    <a:pt x="487" y="392"/>
                  </a:lnTo>
                  <a:lnTo>
                    <a:pt x="473" y="297"/>
                  </a:lnTo>
                  <a:lnTo>
                    <a:pt x="390" y="223"/>
                  </a:lnTo>
                  <a:lnTo>
                    <a:pt x="348" y="139"/>
                  </a:lnTo>
                  <a:lnTo>
                    <a:pt x="348" y="139"/>
                  </a:lnTo>
                  <a:close/>
                </a:path>
              </a:pathLst>
            </a:custGeom>
            <a:solidFill>
              <a:srgbClr val="66a3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1782720" y="2793960"/>
              <a:ext cx="443160" cy="777960"/>
            </a:xfrm>
            <a:custGeom>
              <a:avLst/>
              <a:gdLst/>
              <a:ahLst/>
              <a:rect l="l" t="t" r="r" b="b"/>
              <a:pathLst>
                <a:path w="557" h="981">
                  <a:moveTo>
                    <a:pt x="547" y="352"/>
                  </a:moveTo>
                  <a:lnTo>
                    <a:pt x="547" y="350"/>
                  </a:lnTo>
                  <a:lnTo>
                    <a:pt x="549" y="346"/>
                  </a:lnTo>
                  <a:lnTo>
                    <a:pt x="551" y="341"/>
                  </a:lnTo>
                  <a:lnTo>
                    <a:pt x="553" y="331"/>
                  </a:lnTo>
                  <a:lnTo>
                    <a:pt x="553" y="325"/>
                  </a:lnTo>
                  <a:lnTo>
                    <a:pt x="555" y="322"/>
                  </a:lnTo>
                  <a:lnTo>
                    <a:pt x="555" y="314"/>
                  </a:lnTo>
                  <a:lnTo>
                    <a:pt x="557" y="308"/>
                  </a:lnTo>
                  <a:lnTo>
                    <a:pt x="555" y="301"/>
                  </a:lnTo>
                  <a:lnTo>
                    <a:pt x="555" y="293"/>
                  </a:lnTo>
                  <a:lnTo>
                    <a:pt x="555" y="285"/>
                  </a:lnTo>
                  <a:lnTo>
                    <a:pt x="555" y="278"/>
                  </a:lnTo>
                  <a:lnTo>
                    <a:pt x="551" y="266"/>
                  </a:lnTo>
                  <a:lnTo>
                    <a:pt x="549" y="255"/>
                  </a:lnTo>
                  <a:lnTo>
                    <a:pt x="547" y="245"/>
                  </a:lnTo>
                  <a:lnTo>
                    <a:pt x="545" y="236"/>
                  </a:lnTo>
                  <a:lnTo>
                    <a:pt x="543" y="225"/>
                  </a:lnTo>
                  <a:lnTo>
                    <a:pt x="539" y="213"/>
                  </a:lnTo>
                  <a:lnTo>
                    <a:pt x="538" y="202"/>
                  </a:lnTo>
                  <a:lnTo>
                    <a:pt x="534" y="194"/>
                  </a:lnTo>
                  <a:lnTo>
                    <a:pt x="532" y="183"/>
                  </a:lnTo>
                  <a:lnTo>
                    <a:pt x="528" y="175"/>
                  </a:lnTo>
                  <a:lnTo>
                    <a:pt x="528" y="168"/>
                  </a:lnTo>
                  <a:lnTo>
                    <a:pt x="526" y="162"/>
                  </a:lnTo>
                  <a:lnTo>
                    <a:pt x="522" y="156"/>
                  </a:lnTo>
                  <a:lnTo>
                    <a:pt x="522" y="152"/>
                  </a:lnTo>
                  <a:lnTo>
                    <a:pt x="522" y="150"/>
                  </a:lnTo>
                  <a:lnTo>
                    <a:pt x="315" y="0"/>
                  </a:lnTo>
                  <a:lnTo>
                    <a:pt x="0" y="150"/>
                  </a:lnTo>
                  <a:lnTo>
                    <a:pt x="0" y="341"/>
                  </a:lnTo>
                  <a:lnTo>
                    <a:pt x="42" y="449"/>
                  </a:lnTo>
                  <a:lnTo>
                    <a:pt x="42" y="449"/>
                  </a:lnTo>
                  <a:lnTo>
                    <a:pt x="43" y="453"/>
                  </a:lnTo>
                  <a:lnTo>
                    <a:pt x="43" y="458"/>
                  </a:lnTo>
                  <a:lnTo>
                    <a:pt x="45" y="466"/>
                  </a:lnTo>
                  <a:lnTo>
                    <a:pt x="45" y="470"/>
                  </a:lnTo>
                  <a:lnTo>
                    <a:pt x="45" y="476"/>
                  </a:lnTo>
                  <a:lnTo>
                    <a:pt x="45" y="481"/>
                  </a:lnTo>
                  <a:lnTo>
                    <a:pt x="45" y="489"/>
                  </a:lnTo>
                  <a:lnTo>
                    <a:pt x="45" y="493"/>
                  </a:lnTo>
                  <a:lnTo>
                    <a:pt x="43" y="500"/>
                  </a:lnTo>
                  <a:lnTo>
                    <a:pt x="43" y="508"/>
                  </a:lnTo>
                  <a:lnTo>
                    <a:pt x="42" y="517"/>
                  </a:lnTo>
                  <a:lnTo>
                    <a:pt x="40" y="525"/>
                  </a:lnTo>
                  <a:lnTo>
                    <a:pt x="38" y="533"/>
                  </a:lnTo>
                  <a:lnTo>
                    <a:pt x="36" y="540"/>
                  </a:lnTo>
                  <a:lnTo>
                    <a:pt x="34" y="550"/>
                  </a:lnTo>
                  <a:lnTo>
                    <a:pt x="30" y="559"/>
                  </a:lnTo>
                  <a:lnTo>
                    <a:pt x="28" y="567"/>
                  </a:lnTo>
                  <a:lnTo>
                    <a:pt x="26" y="574"/>
                  </a:lnTo>
                  <a:lnTo>
                    <a:pt x="26" y="584"/>
                  </a:lnTo>
                  <a:lnTo>
                    <a:pt x="23" y="590"/>
                  </a:lnTo>
                  <a:lnTo>
                    <a:pt x="21" y="597"/>
                  </a:lnTo>
                  <a:lnTo>
                    <a:pt x="19" y="603"/>
                  </a:lnTo>
                  <a:lnTo>
                    <a:pt x="17" y="609"/>
                  </a:lnTo>
                  <a:lnTo>
                    <a:pt x="15" y="616"/>
                  </a:lnTo>
                  <a:lnTo>
                    <a:pt x="15" y="618"/>
                  </a:lnTo>
                  <a:lnTo>
                    <a:pt x="13" y="620"/>
                  </a:lnTo>
                  <a:lnTo>
                    <a:pt x="13" y="626"/>
                  </a:lnTo>
                  <a:lnTo>
                    <a:pt x="11" y="628"/>
                  </a:lnTo>
                  <a:lnTo>
                    <a:pt x="11" y="633"/>
                  </a:lnTo>
                  <a:lnTo>
                    <a:pt x="11" y="637"/>
                  </a:lnTo>
                  <a:lnTo>
                    <a:pt x="11" y="643"/>
                  </a:lnTo>
                  <a:lnTo>
                    <a:pt x="11" y="649"/>
                  </a:lnTo>
                  <a:lnTo>
                    <a:pt x="11" y="654"/>
                  </a:lnTo>
                  <a:lnTo>
                    <a:pt x="11" y="662"/>
                  </a:lnTo>
                  <a:lnTo>
                    <a:pt x="11" y="671"/>
                  </a:lnTo>
                  <a:lnTo>
                    <a:pt x="11" y="679"/>
                  </a:lnTo>
                  <a:lnTo>
                    <a:pt x="11" y="688"/>
                  </a:lnTo>
                  <a:lnTo>
                    <a:pt x="13" y="696"/>
                  </a:lnTo>
                  <a:lnTo>
                    <a:pt x="15" y="707"/>
                  </a:lnTo>
                  <a:lnTo>
                    <a:pt x="15" y="717"/>
                  </a:lnTo>
                  <a:lnTo>
                    <a:pt x="17" y="726"/>
                  </a:lnTo>
                  <a:lnTo>
                    <a:pt x="17" y="738"/>
                  </a:lnTo>
                  <a:lnTo>
                    <a:pt x="21" y="749"/>
                  </a:lnTo>
                  <a:lnTo>
                    <a:pt x="23" y="759"/>
                  </a:lnTo>
                  <a:lnTo>
                    <a:pt x="26" y="770"/>
                  </a:lnTo>
                  <a:lnTo>
                    <a:pt x="28" y="782"/>
                  </a:lnTo>
                  <a:lnTo>
                    <a:pt x="32" y="793"/>
                  </a:lnTo>
                  <a:lnTo>
                    <a:pt x="36" y="804"/>
                  </a:lnTo>
                  <a:lnTo>
                    <a:pt x="40" y="816"/>
                  </a:lnTo>
                  <a:lnTo>
                    <a:pt x="45" y="827"/>
                  </a:lnTo>
                  <a:lnTo>
                    <a:pt x="51" y="839"/>
                  </a:lnTo>
                  <a:lnTo>
                    <a:pt x="57" y="850"/>
                  </a:lnTo>
                  <a:lnTo>
                    <a:pt x="61" y="861"/>
                  </a:lnTo>
                  <a:lnTo>
                    <a:pt x="66" y="873"/>
                  </a:lnTo>
                  <a:lnTo>
                    <a:pt x="74" y="884"/>
                  </a:lnTo>
                  <a:lnTo>
                    <a:pt x="81" y="894"/>
                  </a:lnTo>
                  <a:lnTo>
                    <a:pt x="89" y="903"/>
                  </a:lnTo>
                  <a:lnTo>
                    <a:pt x="97" y="913"/>
                  </a:lnTo>
                  <a:lnTo>
                    <a:pt x="102" y="922"/>
                  </a:lnTo>
                  <a:lnTo>
                    <a:pt x="110" y="930"/>
                  </a:lnTo>
                  <a:lnTo>
                    <a:pt x="118" y="938"/>
                  </a:lnTo>
                  <a:lnTo>
                    <a:pt x="125" y="945"/>
                  </a:lnTo>
                  <a:lnTo>
                    <a:pt x="133" y="953"/>
                  </a:lnTo>
                  <a:lnTo>
                    <a:pt x="138" y="958"/>
                  </a:lnTo>
                  <a:lnTo>
                    <a:pt x="144" y="964"/>
                  </a:lnTo>
                  <a:lnTo>
                    <a:pt x="150" y="968"/>
                  </a:lnTo>
                  <a:lnTo>
                    <a:pt x="156" y="974"/>
                  </a:lnTo>
                  <a:lnTo>
                    <a:pt x="161" y="979"/>
                  </a:lnTo>
                  <a:lnTo>
                    <a:pt x="165" y="981"/>
                  </a:lnTo>
                  <a:lnTo>
                    <a:pt x="216" y="861"/>
                  </a:lnTo>
                  <a:lnTo>
                    <a:pt x="298" y="814"/>
                  </a:lnTo>
                  <a:lnTo>
                    <a:pt x="427" y="692"/>
                  </a:lnTo>
                  <a:lnTo>
                    <a:pt x="462" y="441"/>
                  </a:lnTo>
                  <a:lnTo>
                    <a:pt x="547" y="352"/>
                  </a:lnTo>
                  <a:lnTo>
                    <a:pt x="547" y="352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1746360" y="2743200"/>
              <a:ext cx="469800" cy="417600"/>
            </a:xfrm>
            <a:custGeom>
              <a:avLst/>
              <a:gdLst/>
              <a:ahLst/>
              <a:rect l="l" t="t" r="r" b="b"/>
              <a:pathLst>
                <a:path w="593" h="524">
                  <a:moveTo>
                    <a:pt x="312" y="174"/>
                  </a:moveTo>
                  <a:lnTo>
                    <a:pt x="312" y="174"/>
                  </a:lnTo>
                  <a:lnTo>
                    <a:pt x="316" y="173"/>
                  </a:lnTo>
                  <a:lnTo>
                    <a:pt x="321" y="173"/>
                  </a:lnTo>
                  <a:lnTo>
                    <a:pt x="329" y="173"/>
                  </a:lnTo>
                  <a:lnTo>
                    <a:pt x="337" y="171"/>
                  </a:lnTo>
                  <a:lnTo>
                    <a:pt x="346" y="169"/>
                  </a:lnTo>
                  <a:lnTo>
                    <a:pt x="358" y="167"/>
                  </a:lnTo>
                  <a:lnTo>
                    <a:pt x="371" y="167"/>
                  </a:lnTo>
                  <a:lnTo>
                    <a:pt x="384" y="165"/>
                  </a:lnTo>
                  <a:lnTo>
                    <a:pt x="397" y="163"/>
                  </a:lnTo>
                  <a:lnTo>
                    <a:pt x="411" y="163"/>
                  </a:lnTo>
                  <a:lnTo>
                    <a:pt x="426" y="163"/>
                  </a:lnTo>
                  <a:lnTo>
                    <a:pt x="439" y="163"/>
                  </a:lnTo>
                  <a:lnTo>
                    <a:pt x="453" y="163"/>
                  </a:lnTo>
                  <a:lnTo>
                    <a:pt x="466" y="165"/>
                  </a:lnTo>
                  <a:lnTo>
                    <a:pt x="479" y="167"/>
                  </a:lnTo>
                  <a:lnTo>
                    <a:pt x="491" y="169"/>
                  </a:lnTo>
                  <a:lnTo>
                    <a:pt x="502" y="173"/>
                  </a:lnTo>
                  <a:lnTo>
                    <a:pt x="511" y="178"/>
                  </a:lnTo>
                  <a:lnTo>
                    <a:pt x="523" y="182"/>
                  </a:lnTo>
                  <a:lnTo>
                    <a:pt x="530" y="188"/>
                  </a:lnTo>
                  <a:lnTo>
                    <a:pt x="540" y="195"/>
                  </a:lnTo>
                  <a:lnTo>
                    <a:pt x="548" y="201"/>
                  </a:lnTo>
                  <a:lnTo>
                    <a:pt x="555" y="209"/>
                  </a:lnTo>
                  <a:lnTo>
                    <a:pt x="561" y="214"/>
                  </a:lnTo>
                  <a:lnTo>
                    <a:pt x="567" y="220"/>
                  </a:lnTo>
                  <a:lnTo>
                    <a:pt x="570" y="226"/>
                  </a:lnTo>
                  <a:lnTo>
                    <a:pt x="574" y="231"/>
                  </a:lnTo>
                  <a:lnTo>
                    <a:pt x="580" y="237"/>
                  </a:lnTo>
                  <a:lnTo>
                    <a:pt x="582" y="241"/>
                  </a:lnTo>
                  <a:lnTo>
                    <a:pt x="582" y="239"/>
                  </a:lnTo>
                  <a:lnTo>
                    <a:pt x="584" y="235"/>
                  </a:lnTo>
                  <a:lnTo>
                    <a:pt x="587" y="230"/>
                  </a:lnTo>
                  <a:lnTo>
                    <a:pt x="591" y="222"/>
                  </a:lnTo>
                  <a:lnTo>
                    <a:pt x="591" y="218"/>
                  </a:lnTo>
                  <a:lnTo>
                    <a:pt x="591" y="212"/>
                  </a:lnTo>
                  <a:lnTo>
                    <a:pt x="591" y="207"/>
                  </a:lnTo>
                  <a:lnTo>
                    <a:pt x="593" y="203"/>
                  </a:lnTo>
                  <a:lnTo>
                    <a:pt x="591" y="195"/>
                  </a:lnTo>
                  <a:lnTo>
                    <a:pt x="591" y="190"/>
                  </a:lnTo>
                  <a:lnTo>
                    <a:pt x="587" y="184"/>
                  </a:lnTo>
                  <a:lnTo>
                    <a:pt x="586" y="178"/>
                  </a:lnTo>
                  <a:lnTo>
                    <a:pt x="580" y="171"/>
                  </a:lnTo>
                  <a:lnTo>
                    <a:pt x="576" y="163"/>
                  </a:lnTo>
                  <a:lnTo>
                    <a:pt x="570" y="155"/>
                  </a:lnTo>
                  <a:lnTo>
                    <a:pt x="565" y="148"/>
                  </a:lnTo>
                  <a:lnTo>
                    <a:pt x="557" y="138"/>
                  </a:lnTo>
                  <a:lnTo>
                    <a:pt x="551" y="131"/>
                  </a:lnTo>
                  <a:lnTo>
                    <a:pt x="544" y="121"/>
                  </a:lnTo>
                  <a:lnTo>
                    <a:pt x="536" y="112"/>
                  </a:lnTo>
                  <a:lnTo>
                    <a:pt x="527" y="102"/>
                  </a:lnTo>
                  <a:lnTo>
                    <a:pt x="517" y="95"/>
                  </a:lnTo>
                  <a:lnTo>
                    <a:pt x="508" y="87"/>
                  </a:lnTo>
                  <a:lnTo>
                    <a:pt x="498" y="77"/>
                  </a:lnTo>
                  <a:lnTo>
                    <a:pt x="487" y="70"/>
                  </a:lnTo>
                  <a:lnTo>
                    <a:pt x="475" y="62"/>
                  </a:lnTo>
                  <a:lnTo>
                    <a:pt x="464" y="55"/>
                  </a:lnTo>
                  <a:lnTo>
                    <a:pt x="454" y="49"/>
                  </a:lnTo>
                  <a:lnTo>
                    <a:pt x="439" y="43"/>
                  </a:lnTo>
                  <a:lnTo>
                    <a:pt x="426" y="36"/>
                  </a:lnTo>
                  <a:lnTo>
                    <a:pt x="413" y="30"/>
                  </a:lnTo>
                  <a:lnTo>
                    <a:pt x="397" y="26"/>
                  </a:lnTo>
                  <a:lnTo>
                    <a:pt x="380" y="20"/>
                  </a:lnTo>
                  <a:lnTo>
                    <a:pt x="365" y="17"/>
                  </a:lnTo>
                  <a:lnTo>
                    <a:pt x="350" y="13"/>
                  </a:lnTo>
                  <a:lnTo>
                    <a:pt x="335" y="11"/>
                  </a:lnTo>
                  <a:lnTo>
                    <a:pt x="318" y="7"/>
                  </a:lnTo>
                  <a:lnTo>
                    <a:pt x="301" y="3"/>
                  </a:lnTo>
                  <a:lnTo>
                    <a:pt x="285" y="1"/>
                  </a:lnTo>
                  <a:lnTo>
                    <a:pt x="268" y="1"/>
                  </a:lnTo>
                  <a:lnTo>
                    <a:pt x="253" y="0"/>
                  </a:lnTo>
                  <a:lnTo>
                    <a:pt x="240" y="0"/>
                  </a:lnTo>
                  <a:lnTo>
                    <a:pt x="224" y="0"/>
                  </a:lnTo>
                  <a:lnTo>
                    <a:pt x="213" y="3"/>
                  </a:lnTo>
                  <a:lnTo>
                    <a:pt x="198" y="3"/>
                  </a:lnTo>
                  <a:lnTo>
                    <a:pt x="188" y="5"/>
                  </a:lnTo>
                  <a:lnTo>
                    <a:pt x="175" y="9"/>
                  </a:lnTo>
                  <a:lnTo>
                    <a:pt x="166" y="13"/>
                  </a:lnTo>
                  <a:lnTo>
                    <a:pt x="154" y="17"/>
                  </a:lnTo>
                  <a:lnTo>
                    <a:pt x="147" y="20"/>
                  </a:lnTo>
                  <a:lnTo>
                    <a:pt x="137" y="26"/>
                  </a:lnTo>
                  <a:lnTo>
                    <a:pt x="129" y="34"/>
                  </a:lnTo>
                  <a:lnTo>
                    <a:pt x="122" y="39"/>
                  </a:lnTo>
                  <a:lnTo>
                    <a:pt x="114" y="45"/>
                  </a:lnTo>
                  <a:lnTo>
                    <a:pt x="109" y="53"/>
                  </a:lnTo>
                  <a:lnTo>
                    <a:pt x="101" y="58"/>
                  </a:lnTo>
                  <a:lnTo>
                    <a:pt x="95" y="66"/>
                  </a:lnTo>
                  <a:lnTo>
                    <a:pt x="90" y="74"/>
                  </a:lnTo>
                  <a:lnTo>
                    <a:pt x="84" y="83"/>
                  </a:lnTo>
                  <a:lnTo>
                    <a:pt x="78" y="91"/>
                  </a:lnTo>
                  <a:lnTo>
                    <a:pt x="72" y="98"/>
                  </a:lnTo>
                  <a:lnTo>
                    <a:pt x="67" y="106"/>
                  </a:lnTo>
                  <a:lnTo>
                    <a:pt x="61" y="115"/>
                  </a:lnTo>
                  <a:lnTo>
                    <a:pt x="57" y="123"/>
                  </a:lnTo>
                  <a:lnTo>
                    <a:pt x="52" y="133"/>
                  </a:lnTo>
                  <a:lnTo>
                    <a:pt x="46" y="140"/>
                  </a:lnTo>
                  <a:lnTo>
                    <a:pt x="42" y="150"/>
                  </a:lnTo>
                  <a:lnTo>
                    <a:pt x="38" y="159"/>
                  </a:lnTo>
                  <a:lnTo>
                    <a:pt x="33" y="169"/>
                  </a:lnTo>
                  <a:lnTo>
                    <a:pt x="31" y="178"/>
                  </a:lnTo>
                  <a:lnTo>
                    <a:pt x="25" y="188"/>
                  </a:lnTo>
                  <a:lnTo>
                    <a:pt x="23" y="199"/>
                  </a:lnTo>
                  <a:lnTo>
                    <a:pt x="19" y="211"/>
                  </a:lnTo>
                  <a:lnTo>
                    <a:pt x="15" y="220"/>
                  </a:lnTo>
                  <a:lnTo>
                    <a:pt x="14" y="231"/>
                  </a:lnTo>
                  <a:lnTo>
                    <a:pt x="12" y="245"/>
                  </a:lnTo>
                  <a:lnTo>
                    <a:pt x="8" y="256"/>
                  </a:lnTo>
                  <a:lnTo>
                    <a:pt x="6" y="266"/>
                  </a:lnTo>
                  <a:lnTo>
                    <a:pt x="4" y="279"/>
                  </a:lnTo>
                  <a:lnTo>
                    <a:pt x="2" y="290"/>
                  </a:lnTo>
                  <a:lnTo>
                    <a:pt x="0" y="302"/>
                  </a:lnTo>
                  <a:lnTo>
                    <a:pt x="0" y="315"/>
                  </a:lnTo>
                  <a:lnTo>
                    <a:pt x="0" y="328"/>
                  </a:lnTo>
                  <a:lnTo>
                    <a:pt x="0" y="342"/>
                  </a:lnTo>
                  <a:lnTo>
                    <a:pt x="0" y="353"/>
                  </a:lnTo>
                  <a:lnTo>
                    <a:pt x="0" y="365"/>
                  </a:lnTo>
                  <a:lnTo>
                    <a:pt x="2" y="378"/>
                  </a:lnTo>
                  <a:lnTo>
                    <a:pt x="6" y="389"/>
                  </a:lnTo>
                  <a:lnTo>
                    <a:pt x="8" y="401"/>
                  </a:lnTo>
                  <a:lnTo>
                    <a:pt x="12" y="412"/>
                  </a:lnTo>
                  <a:lnTo>
                    <a:pt x="15" y="423"/>
                  </a:lnTo>
                  <a:lnTo>
                    <a:pt x="21" y="435"/>
                  </a:lnTo>
                  <a:lnTo>
                    <a:pt x="25" y="444"/>
                  </a:lnTo>
                  <a:lnTo>
                    <a:pt x="31" y="454"/>
                  </a:lnTo>
                  <a:lnTo>
                    <a:pt x="34" y="461"/>
                  </a:lnTo>
                  <a:lnTo>
                    <a:pt x="42" y="471"/>
                  </a:lnTo>
                  <a:lnTo>
                    <a:pt x="48" y="477"/>
                  </a:lnTo>
                  <a:lnTo>
                    <a:pt x="53" y="484"/>
                  </a:lnTo>
                  <a:lnTo>
                    <a:pt x="61" y="492"/>
                  </a:lnTo>
                  <a:lnTo>
                    <a:pt x="67" y="500"/>
                  </a:lnTo>
                  <a:lnTo>
                    <a:pt x="71" y="503"/>
                  </a:lnTo>
                  <a:lnTo>
                    <a:pt x="76" y="509"/>
                  </a:lnTo>
                  <a:lnTo>
                    <a:pt x="82" y="513"/>
                  </a:lnTo>
                  <a:lnTo>
                    <a:pt x="88" y="517"/>
                  </a:lnTo>
                  <a:lnTo>
                    <a:pt x="93" y="522"/>
                  </a:lnTo>
                  <a:lnTo>
                    <a:pt x="97" y="524"/>
                  </a:lnTo>
                  <a:lnTo>
                    <a:pt x="109" y="448"/>
                  </a:lnTo>
                  <a:lnTo>
                    <a:pt x="86" y="408"/>
                  </a:lnTo>
                  <a:lnTo>
                    <a:pt x="86" y="376"/>
                  </a:lnTo>
                  <a:lnTo>
                    <a:pt x="84" y="374"/>
                  </a:lnTo>
                  <a:lnTo>
                    <a:pt x="84" y="370"/>
                  </a:lnTo>
                  <a:lnTo>
                    <a:pt x="82" y="365"/>
                  </a:lnTo>
                  <a:lnTo>
                    <a:pt x="82" y="359"/>
                  </a:lnTo>
                  <a:lnTo>
                    <a:pt x="82" y="349"/>
                  </a:lnTo>
                  <a:lnTo>
                    <a:pt x="82" y="342"/>
                  </a:lnTo>
                  <a:lnTo>
                    <a:pt x="82" y="334"/>
                  </a:lnTo>
                  <a:lnTo>
                    <a:pt x="86" y="325"/>
                  </a:lnTo>
                  <a:lnTo>
                    <a:pt x="88" y="317"/>
                  </a:lnTo>
                  <a:lnTo>
                    <a:pt x="91" y="309"/>
                  </a:lnTo>
                  <a:lnTo>
                    <a:pt x="97" y="302"/>
                  </a:lnTo>
                  <a:lnTo>
                    <a:pt x="103" y="296"/>
                  </a:lnTo>
                  <a:lnTo>
                    <a:pt x="109" y="290"/>
                  </a:lnTo>
                  <a:lnTo>
                    <a:pt x="116" y="287"/>
                  </a:lnTo>
                  <a:lnTo>
                    <a:pt x="122" y="283"/>
                  </a:lnTo>
                  <a:lnTo>
                    <a:pt x="129" y="281"/>
                  </a:lnTo>
                  <a:lnTo>
                    <a:pt x="135" y="281"/>
                  </a:lnTo>
                  <a:lnTo>
                    <a:pt x="141" y="281"/>
                  </a:lnTo>
                  <a:lnTo>
                    <a:pt x="145" y="283"/>
                  </a:lnTo>
                  <a:lnTo>
                    <a:pt x="150" y="288"/>
                  </a:lnTo>
                  <a:lnTo>
                    <a:pt x="152" y="292"/>
                  </a:lnTo>
                  <a:lnTo>
                    <a:pt x="156" y="300"/>
                  </a:lnTo>
                  <a:lnTo>
                    <a:pt x="158" y="306"/>
                  </a:lnTo>
                  <a:lnTo>
                    <a:pt x="162" y="313"/>
                  </a:lnTo>
                  <a:lnTo>
                    <a:pt x="164" y="321"/>
                  </a:lnTo>
                  <a:lnTo>
                    <a:pt x="166" y="330"/>
                  </a:lnTo>
                  <a:lnTo>
                    <a:pt x="166" y="338"/>
                  </a:lnTo>
                  <a:lnTo>
                    <a:pt x="167" y="346"/>
                  </a:lnTo>
                  <a:lnTo>
                    <a:pt x="167" y="351"/>
                  </a:lnTo>
                  <a:lnTo>
                    <a:pt x="167" y="357"/>
                  </a:lnTo>
                  <a:lnTo>
                    <a:pt x="167" y="361"/>
                  </a:lnTo>
                  <a:lnTo>
                    <a:pt x="169" y="363"/>
                  </a:lnTo>
                  <a:lnTo>
                    <a:pt x="169" y="361"/>
                  </a:lnTo>
                  <a:lnTo>
                    <a:pt x="173" y="361"/>
                  </a:lnTo>
                  <a:lnTo>
                    <a:pt x="179" y="359"/>
                  </a:lnTo>
                  <a:lnTo>
                    <a:pt x="186" y="357"/>
                  </a:lnTo>
                  <a:lnTo>
                    <a:pt x="192" y="351"/>
                  </a:lnTo>
                  <a:lnTo>
                    <a:pt x="202" y="347"/>
                  </a:lnTo>
                  <a:lnTo>
                    <a:pt x="211" y="340"/>
                  </a:lnTo>
                  <a:lnTo>
                    <a:pt x="223" y="332"/>
                  </a:lnTo>
                  <a:lnTo>
                    <a:pt x="226" y="327"/>
                  </a:lnTo>
                  <a:lnTo>
                    <a:pt x="230" y="321"/>
                  </a:lnTo>
                  <a:lnTo>
                    <a:pt x="234" y="315"/>
                  </a:lnTo>
                  <a:lnTo>
                    <a:pt x="238" y="309"/>
                  </a:lnTo>
                  <a:lnTo>
                    <a:pt x="242" y="302"/>
                  </a:lnTo>
                  <a:lnTo>
                    <a:pt x="245" y="296"/>
                  </a:lnTo>
                  <a:lnTo>
                    <a:pt x="249" y="290"/>
                  </a:lnTo>
                  <a:lnTo>
                    <a:pt x="255" y="283"/>
                  </a:lnTo>
                  <a:lnTo>
                    <a:pt x="257" y="275"/>
                  </a:lnTo>
                  <a:lnTo>
                    <a:pt x="261" y="269"/>
                  </a:lnTo>
                  <a:lnTo>
                    <a:pt x="264" y="262"/>
                  </a:lnTo>
                  <a:lnTo>
                    <a:pt x="266" y="256"/>
                  </a:lnTo>
                  <a:lnTo>
                    <a:pt x="270" y="250"/>
                  </a:lnTo>
                  <a:lnTo>
                    <a:pt x="272" y="243"/>
                  </a:lnTo>
                  <a:lnTo>
                    <a:pt x="274" y="237"/>
                  </a:lnTo>
                  <a:lnTo>
                    <a:pt x="278" y="231"/>
                  </a:lnTo>
                  <a:lnTo>
                    <a:pt x="278" y="226"/>
                  </a:lnTo>
                  <a:lnTo>
                    <a:pt x="280" y="220"/>
                  </a:lnTo>
                  <a:lnTo>
                    <a:pt x="280" y="214"/>
                  </a:lnTo>
                  <a:lnTo>
                    <a:pt x="282" y="211"/>
                  </a:lnTo>
                  <a:lnTo>
                    <a:pt x="283" y="201"/>
                  </a:lnTo>
                  <a:lnTo>
                    <a:pt x="285" y="195"/>
                  </a:lnTo>
                  <a:lnTo>
                    <a:pt x="285" y="190"/>
                  </a:lnTo>
                  <a:lnTo>
                    <a:pt x="285" y="186"/>
                  </a:lnTo>
                  <a:lnTo>
                    <a:pt x="285" y="184"/>
                  </a:lnTo>
                  <a:lnTo>
                    <a:pt x="287" y="184"/>
                  </a:lnTo>
                  <a:lnTo>
                    <a:pt x="312" y="174"/>
                  </a:lnTo>
                  <a:lnTo>
                    <a:pt x="312" y="174"/>
                  </a:lnTo>
                  <a:close/>
                </a:path>
              </a:pathLst>
            </a:custGeom>
            <a:solidFill>
              <a:srgbClr val="1a1a1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1870200" y="3049560"/>
              <a:ext cx="345960" cy="525600"/>
            </a:xfrm>
            <a:custGeom>
              <a:avLst/>
              <a:gdLst/>
              <a:ahLst/>
              <a:rect l="l" t="t" r="r" b="b"/>
              <a:pathLst>
                <a:path w="437" h="662">
                  <a:moveTo>
                    <a:pt x="414" y="18"/>
                  </a:moveTo>
                  <a:lnTo>
                    <a:pt x="395" y="10"/>
                  </a:lnTo>
                  <a:lnTo>
                    <a:pt x="365" y="29"/>
                  </a:lnTo>
                  <a:lnTo>
                    <a:pt x="352" y="0"/>
                  </a:lnTo>
                  <a:lnTo>
                    <a:pt x="319" y="29"/>
                  </a:lnTo>
                  <a:lnTo>
                    <a:pt x="314" y="56"/>
                  </a:lnTo>
                  <a:lnTo>
                    <a:pt x="314" y="149"/>
                  </a:lnTo>
                  <a:lnTo>
                    <a:pt x="323" y="200"/>
                  </a:lnTo>
                  <a:lnTo>
                    <a:pt x="321" y="223"/>
                  </a:lnTo>
                  <a:lnTo>
                    <a:pt x="283" y="232"/>
                  </a:lnTo>
                  <a:lnTo>
                    <a:pt x="260" y="240"/>
                  </a:lnTo>
                  <a:lnTo>
                    <a:pt x="238" y="204"/>
                  </a:lnTo>
                  <a:lnTo>
                    <a:pt x="194" y="211"/>
                  </a:lnTo>
                  <a:lnTo>
                    <a:pt x="219" y="270"/>
                  </a:lnTo>
                  <a:lnTo>
                    <a:pt x="205" y="322"/>
                  </a:lnTo>
                  <a:lnTo>
                    <a:pt x="184" y="301"/>
                  </a:lnTo>
                  <a:lnTo>
                    <a:pt x="154" y="301"/>
                  </a:lnTo>
                  <a:lnTo>
                    <a:pt x="114" y="297"/>
                  </a:lnTo>
                  <a:lnTo>
                    <a:pt x="133" y="329"/>
                  </a:lnTo>
                  <a:lnTo>
                    <a:pt x="175" y="367"/>
                  </a:lnTo>
                  <a:lnTo>
                    <a:pt x="209" y="369"/>
                  </a:lnTo>
                  <a:lnTo>
                    <a:pt x="230" y="390"/>
                  </a:lnTo>
                  <a:lnTo>
                    <a:pt x="228" y="392"/>
                  </a:lnTo>
                  <a:lnTo>
                    <a:pt x="224" y="394"/>
                  </a:lnTo>
                  <a:lnTo>
                    <a:pt x="221" y="396"/>
                  </a:lnTo>
                  <a:lnTo>
                    <a:pt x="217" y="398"/>
                  </a:lnTo>
                  <a:lnTo>
                    <a:pt x="211" y="400"/>
                  </a:lnTo>
                  <a:lnTo>
                    <a:pt x="205" y="403"/>
                  </a:lnTo>
                  <a:lnTo>
                    <a:pt x="200" y="403"/>
                  </a:lnTo>
                  <a:lnTo>
                    <a:pt x="196" y="403"/>
                  </a:lnTo>
                  <a:lnTo>
                    <a:pt x="190" y="402"/>
                  </a:lnTo>
                  <a:lnTo>
                    <a:pt x="186" y="400"/>
                  </a:lnTo>
                  <a:lnTo>
                    <a:pt x="181" y="398"/>
                  </a:lnTo>
                  <a:lnTo>
                    <a:pt x="175" y="396"/>
                  </a:lnTo>
                  <a:lnTo>
                    <a:pt x="169" y="394"/>
                  </a:lnTo>
                  <a:lnTo>
                    <a:pt x="164" y="392"/>
                  </a:lnTo>
                  <a:lnTo>
                    <a:pt x="156" y="390"/>
                  </a:lnTo>
                  <a:lnTo>
                    <a:pt x="152" y="386"/>
                  </a:lnTo>
                  <a:lnTo>
                    <a:pt x="146" y="384"/>
                  </a:lnTo>
                  <a:lnTo>
                    <a:pt x="143" y="383"/>
                  </a:lnTo>
                  <a:lnTo>
                    <a:pt x="137" y="379"/>
                  </a:lnTo>
                  <a:lnTo>
                    <a:pt x="135" y="379"/>
                  </a:lnTo>
                  <a:lnTo>
                    <a:pt x="137" y="383"/>
                  </a:lnTo>
                  <a:lnTo>
                    <a:pt x="139" y="386"/>
                  </a:lnTo>
                  <a:lnTo>
                    <a:pt x="143" y="392"/>
                  </a:lnTo>
                  <a:lnTo>
                    <a:pt x="146" y="398"/>
                  </a:lnTo>
                  <a:lnTo>
                    <a:pt x="150" y="403"/>
                  </a:lnTo>
                  <a:lnTo>
                    <a:pt x="154" y="407"/>
                  </a:lnTo>
                  <a:lnTo>
                    <a:pt x="158" y="413"/>
                  </a:lnTo>
                  <a:lnTo>
                    <a:pt x="164" y="417"/>
                  </a:lnTo>
                  <a:lnTo>
                    <a:pt x="169" y="421"/>
                  </a:lnTo>
                  <a:lnTo>
                    <a:pt x="175" y="422"/>
                  </a:lnTo>
                  <a:lnTo>
                    <a:pt x="181" y="426"/>
                  </a:lnTo>
                  <a:lnTo>
                    <a:pt x="184" y="428"/>
                  </a:lnTo>
                  <a:lnTo>
                    <a:pt x="190" y="430"/>
                  </a:lnTo>
                  <a:lnTo>
                    <a:pt x="192" y="432"/>
                  </a:lnTo>
                  <a:lnTo>
                    <a:pt x="194" y="432"/>
                  </a:lnTo>
                  <a:lnTo>
                    <a:pt x="194" y="436"/>
                  </a:lnTo>
                  <a:lnTo>
                    <a:pt x="200" y="443"/>
                  </a:lnTo>
                  <a:lnTo>
                    <a:pt x="202" y="449"/>
                  </a:lnTo>
                  <a:lnTo>
                    <a:pt x="203" y="455"/>
                  </a:lnTo>
                  <a:lnTo>
                    <a:pt x="203" y="459"/>
                  </a:lnTo>
                  <a:lnTo>
                    <a:pt x="203" y="462"/>
                  </a:lnTo>
                  <a:lnTo>
                    <a:pt x="200" y="464"/>
                  </a:lnTo>
                  <a:lnTo>
                    <a:pt x="194" y="466"/>
                  </a:lnTo>
                  <a:lnTo>
                    <a:pt x="190" y="468"/>
                  </a:lnTo>
                  <a:lnTo>
                    <a:pt x="186" y="470"/>
                  </a:lnTo>
                  <a:lnTo>
                    <a:pt x="179" y="472"/>
                  </a:lnTo>
                  <a:lnTo>
                    <a:pt x="175" y="474"/>
                  </a:lnTo>
                  <a:lnTo>
                    <a:pt x="171" y="447"/>
                  </a:lnTo>
                  <a:lnTo>
                    <a:pt x="141" y="478"/>
                  </a:lnTo>
                  <a:lnTo>
                    <a:pt x="137" y="478"/>
                  </a:lnTo>
                  <a:lnTo>
                    <a:pt x="131" y="478"/>
                  </a:lnTo>
                  <a:lnTo>
                    <a:pt x="127" y="476"/>
                  </a:lnTo>
                  <a:lnTo>
                    <a:pt x="124" y="476"/>
                  </a:lnTo>
                  <a:lnTo>
                    <a:pt x="118" y="476"/>
                  </a:lnTo>
                  <a:lnTo>
                    <a:pt x="112" y="476"/>
                  </a:lnTo>
                  <a:lnTo>
                    <a:pt x="106" y="474"/>
                  </a:lnTo>
                  <a:lnTo>
                    <a:pt x="101" y="474"/>
                  </a:lnTo>
                  <a:lnTo>
                    <a:pt x="93" y="472"/>
                  </a:lnTo>
                  <a:lnTo>
                    <a:pt x="87" y="470"/>
                  </a:lnTo>
                  <a:lnTo>
                    <a:pt x="80" y="466"/>
                  </a:lnTo>
                  <a:lnTo>
                    <a:pt x="74" y="464"/>
                  </a:lnTo>
                  <a:lnTo>
                    <a:pt x="67" y="459"/>
                  </a:lnTo>
                  <a:lnTo>
                    <a:pt x="61" y="455"/>
                  </a:lnTo>
                  <a:lnTo>
                    <a:pt x="53" y="449"/>
                  </a:lnTo>
                  <a:lnTo>
                    <a:pt x="48" y="443"/>
                  </a:lnTo>
                  <a:lnTo>
                    <a:pt x="42" y="438"/>
                  </a:lnTo>
                  <a:lnTo>
                    <a:pt x="36" y="430"/>
                  </a:lnTo>
                  <a:lnTo>
                    <a:pt x="30" y="422"/>
                  </a:lnTo>
                  <a:lnTo>
                    <a:pt x="27" y="417"/>
                  </a:lnTo>
                  <a:lnTo>
                    <a:pt x="21" y="409"/>
                  </a:lnTo>
                  <a:lnTo>
                    <a:pt x="17" y="403"/>
                  </a:lnTo>
                  <a:lnTo>
                    <a:pt x="13" y="396"/>
                  </a:lnTo>
                  <a:lnTo>
                    <a:pt x="10" y="390"/>
                  </a:lnTo>
                  <a:lnTo>
                    <a:pt x="8" y="383"/>
                  </a:lnTo>
                  <a:lnTo>
                    <a:pt x="0" y="369"/>
                  </a:lnTo>
                  <a:lnTo>
                    <a:pt x="2" y="377"/>
                  </a:lnTo>
                  <a:lnTo>
                    <a:pt x="6" y="384"/>
                  </a:lnTo>
                  <a:lnTo>
                    <a:pt x="8" y="390"/>
                  </a:lnTo>
                  <a:lnTo>
                    <a:pt x="10" y="400"/>
                  </a:lnTo>
                  <a:lnTo>
                    <a:pt x="13" y="407"/>
                  </a:lnTo>
                  <a:lnTo>
                    <a:pt x="19" y="419"/>
                  </a:lnTo>
                  <a:lnTo>
                    <a:pt x="21" y="428"/>
                  </a:lnTo>
                  <a:lnTo>
                    <a:pt x="27" y="440"/>
                  </a:lnTo>
                  <a:lnTo>
                    <a:pt x="30" y="449"/>
                  </a:lnTo>
                  <a:lnTo>
                    <a:pt x="34" y="461"/>
                  </a:lnTo>
                  <a:lnTo>
                    <a:pt x="38" y="472"/>
                  </a:lnTo>
                  <a:lnTo>
                    <a:pt x="42" y="481"/>
                  </a:lnTo>
                  <a:lnTo>
                    <a:pt x="46" y="491"/>
                  </a:lnTo>
                  <a:lnTo>
                    <a:pt x="49" y="500"/>
                  </a:lnTo>
                  <a:lnTo>
                    <a:pt x="53" y="506"/>
                  </a:lnTo>
                  <a:lnTo>
                    <a:pt x="57" y="514"/>
                  </a:lnTo>
                  <a:lnTo>
                    <a:pt x="59" y="518"/>
                  </a:lnTo>
                  <a:lnTo>
                    <a:pt x="63" y="523"/>
                  </a:lnTo>
                  <a:lnTo>
                    <a:pt x="67" y="529"/>
                  </a:lnTo>
                  <a:lnTo>
                    <a:pt x="72" y="535"/>
                  </a:lnTo>
                  <a:lnTo>
                    <a:pt x="76" y="537"/>
                  </a:lnTo>
                  <a:lnTo>
                    <a:pt x="78" y="537"/>
                  </a:lnTo>
                  <a:lnTo>
                    <a:pt x="59" y="575"/>
                  </a:lnTo>
                  <a:lnTo>
                    <a:pt x="49" y="656"/>
                  </a:lnTo>
                  <a:lnTo>
                    <a:pt x="51" y="656"/>
                  </a:lnTo>
                  <a:lnTo>
                    <a:pt x="55" y="658"/>
                  </a:lnTo>
                  <a:lnTo>
                    <a:pt x="61" y="660"/>
                  </a:lnTo>
                  <a:lnTo>
                    <a:pt x="68" y="662"/>
                  </a:lnTo>
                  <a:lnTo>
                    <a:pt x="72" y="662"/>
                  </a:lnTo>
                  <a:lnTo>
                    <a:pt x="76" y="662"/>
                  </a:lnTo>
                  <a:lnTo>
                    <a:pt x="82" y="660"/>
                  </a:lnTo>
                  <a:lnTo>
                    <a:pt x="89" y="658"/>
                  </a:lnTo>
                  <a:lnTo>
                    <a:pt x="95" y="656"/>
                  </a:lnTo>
                  <a:lnTo>
                    <a:pt x="101" y="653"/>
                  </a:lnTo>
                  <a:lnTo>
                    <a:pt x="108" y="645"/>
                  </a:lnTo>
                  <a:lnTo>
                    <a:pt x="114" y="639"/>
                  </a:lnTo>
                  <a:lnTo>
                    <a:pt x="122" y="630"/>
                  </a:lnTo>
                  <a:lnTo>
                    <a:pt x="129" y="620"/>
                  </a:lnTo>
                  <a:lnTo>
                    <a:pt x="137" y="611"/>
                  </a:lnTo>
                  <a:lnTo>
                    <a:pt x="145" y="599"/>
                  </a:lnTo>
                  <a:lnTo>
                    <a:pt x="152" y="586"/>
                  </a:lnTo>
                  <a:lnTo>
                    <a:pt x="158" y="575"/>
                  </a:lnTo>
                  <a:lnTo>
                    <a:pt x="165" y="563"/>
                  </a:lnTo>
                  <a:lnTo>
                    <a:pt x="173" y="552"/>
                  </a:lnTo>
                  <a:lnTo>
                    <a:pt x="179" y="540"/>
                  </a:lnTo>
                  <a:lnTo>
                    <a:pt x="184" y="531"/>
                  </a:lnTo>
                  <a:lnTo>
                    <a:pt x="190" y="519"/>
                  </a:lnTo>
                  <a:lnTo>
                    <a:pt x="194" y="512"/>
                  </a:lnTo>
                  <a:lnTo>
                    <a:pt x="196" y="504"/>
                  </a:lnTo>
                  <a:lnTo>
                    <a:pt x="200" y="499"/>
                  </a:lnTo>
                  <a:lnTo>
                    <a:pt x="202" y="495"/>
                  </a:lnTo>
                  <a:lnTo>
                    <a:pt x="203" y="495"/>
                  </a:lnTo>
                  <a:lnTo>
                    <a:pt x="272" y="426"/>
                  </a:lnTo>
                  <a:lnTo>
                    <a:pt x="274" y="422"/>
                  </a:lnTo>
                  <a:lnTo>
                    <a:pt x="279" y="415"/>
                  </a:lnTo>
                  <a:lnTo>
                    <a:pt x="283" y="409"/>
                  </a:lnTo>
                  <a:lnTo>
                    <a:pt x="289" y="403"/>
                  </a:lnTo>
                  <a:lnTo>
                    <a:pt x="295" y="396"/>
                  </a:lnTo>
                  <a:lnTo>
                    <a:pt x="300" y="390"/>
                  </a:lnTo>
                  <a:lnTo>
                    <a:pt x="306" y="381"/>
                  </a:lnTo>
                  <a:lnTo>
                    <a:pt x="312" y="373"/>
                  </a:lnTo>
                  <a:lnTo>
                    <a:pt x="317" y="364"/>
                  </a:lnTo>
                  <a:lnTo>
                    <a:pt x="325" y="356"/>
                  </a:lnTo>
                  <a:lnTo>
                    <a:pt x="331" y="346"/>
                  </a:lnTo>
                  <a:lnTo>
                    <a:pt x="336" y="337"/>
                  </a:lnTo>
                  <a:lnTo>
                    <a:pt x="342" y="329"/>
                  </a:lnTo>
                  <a:lnTo>
                    <a:pt x="348" y="322"/>
                  </a:lnTo>
                  <a:lnTo>
                    <a:pt x="350" y="312"/>
                  </a:lnTo>
                  <a:lnTo>
                    <a:pt x="354" y="305"/>
                  </a:lnTo>
                  <a:lnTo>
                    <a:pt x="355" y="297"/>
                  </a:lnTo>
                  <a:lnTo>
                    <a:pt x="359" y="291"/>
                  </a:lnTo>
                  <a:lnTo>
                    <a:pt x="359" y="284"/>
                  </a:lnTo>
                  <a:lnTo>
                    <a:pt x="361" y="278"/>
                  </a:lnTo>
                  <a:lnTo>
                    <a:pt x="363" y="272"/>
                  </a:lnTo>
                  <a:lnTo>
                    <a:pt x="365" y="267"/>
                  </a:lnTo>
                  <a:lnTo>
                    <a:pt x="365" y="261"/>
                  </a:lnTo>
                  <a:lnTo>
                    <a:pt x="367" y="255"/>
                  </a:lnTo>
                  <a:lnTo>
                    <a:pt x="367" y="251"/>
                  </a:lnTo>
                  <a:lnTo>
                    <a:pt x="369" y="248"/>
                  </a:lnTo>
                  <a:lnTo>
                    <a:pt x="369" y="238"/>
                  </a:lnTo>
                  <a:lnTo>
                    <a:pt x="373" y="230"/>
                  </a:lnTo>
                  <a:lnTo>
                    <a:pt x="374" y="221"/>
                  </a:lnTo>
                  <a:lnTo>
                    <a:pt x="376" y="213"/>
                  </a:lnTo>
                  <a:lnTo>
                    <a:pt x="380" y="204"/>
                  </a:lnTo>
                  <a:lnTo>
                    <a:pt x="386" y="198"/>
                  </a:lnTo>
                  <a:lnTo>
                    <a:pt x="390" y="189"/>
                  </a:lnTo>
                  <a:lnTo>
                    <a:pt x="395" y="179"/>
                  </a:lnTo>
                  <a:lnTo>
                    <a:pt x="397" y="173"/>
                  </a:lnTo>
                  <a:lnTo>
                    <a:pt x="399" y="168"/>
                  </a:lnTo>
                  <a:lnTo>
                    <a:pt x="401" y="162"/>
                  </a:lnTo>
                  <a:lnTo>
                    <a:pt x="405" y="158"/>
                  </a:lnTo>
                  <a:lnTo>
                    <a:pt x="405" y="153"/>
                  </a:lnTo>
                  <a:lnTo>
                    <a:pt x="407" y="147"/>
                  </a:lnTo>
                  <a:lnTo>
                    <a:pt x="407" y="139"/>
                  </a:lnTo>
                  <a:lnTo>
                    <a:pt x="409" y="134"/>
                  </a:lnTo>
                  <a:lnTo>
                    <a:pt x="409" y="128"/>
                  </a:lnTo>
                  <a:lnTo>
                    <a:pt x="409" y="122"/>
                  </a:lnTo>
                  <a:lnTo>
                    <a:pt x="409" y="116"/>
                  </a:lnTo>
                  <a:lnTo>
                    <a:pt x="409" y="111"/>
                  </a:lnTo>
                  <a:lnTo>
                    <a:pt x="409" y="105"/>
                  </a:lnTo>
                  <a:lnTo>
                    <a:pt x="409" y="101"/>
                  </a:lnTo>
                  <a:lnTo>
                    <a:pt x="409" y="96"/>
                  </a:lnTo>
                  <a:lnTo>
                    <a:pt x="409" y="94"/>
                  </a:lnTo>
                  <a:lnTo>
                    <a:pt x="409" y="88"/>
                  </a:lnTo>
                  <a:lnTo>
                    <a:pt x="409" y="86"/>
                  </a:lnTo>
                  <a:lnTo>
                    <a:pt x="437" y="29"/>
                  </a:lnTo>
                  <a:lnTo>
                    <a:pt x="414" y="18"/>
                  </a:lnTo>
                  <a:lnTo>
                    <a:pt x="414" y="18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1941480" y="3038400"/>
              <a:ext cx="139680" cy="61920"/>
            </a:xfrm>
            <a:custGeom>
              <a:avLst/>
              <a:gdLst/>
              <a:ahLst/>
              <a:rect l="l" t="t" r="r" b="b"/>
              <a:pathLst>
                <a:path w="175" h="78">
                  <a:moveTo>
                    <a:pt x="0" y="25"/>
                  </a:moveTo>
                  <a:lnTo>
                    <a:pt x="2" y="23"/>
                  </a:lnTo>
                  <a:lnTo>
                    <a:pt x="6" y="21"/>
                  </a:lnTo>
                  <a:lnTo>
                    <a:pt x="14" y="17"/>
                  </a:lnTo>
                  <a:lnTo>
                    <a:pt x="23" y="14"/>
                  </a:lnTo>
                  <a:lnTo>
                    <a:pt x="27" y="12"/>
                  </a:lnTo>
                  <a:lnTo>
                    <a:pt x="33" y="10"/>
                  </a:lnTo>
                  <a:lnTo>
                    <a:pt x="40" y="8"/>
                  </a:lnTo>
                  <a:lnTo>
                    <a:pt x="46" y="6"/>
                  </a:lnTo>
                  <a:lnTo>
                    <a:pt x="52" y="4"/>
                  </a:lnTo>
                  <a:lnTo>
                    <a:pt x="57" y="2"/>
                  </a:lnTo>
                  <a:lnTo>
                    <a:pt x="65" y="2"/>
                  </a:lnTo>
                  <a:lnTo>
                    <a:pt x="73" y="2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92" y="2"/>
                  </a:lnTo>
                  <a:lnTo>
                    <a:pt x="97" y="2"/>
                  </a:lnTo>
                  <a:lnTo>
                    <a:pt x="101" y="2"/>
                  </a:lnTo>
                  <a:lnTo>
                    <a:pt x="107" y="4"/>
                  </a:lnTo>
                  <a:lnTo>
                    <a:pt x="112" y="6"/>
                  </a:lnTo>
                  <a:lnTo>
                    <a:pt x="118" y="8"/>
                  </a:lnTo>
                  <a:lnTo>
                    <a:pt x="128" y="10"/>
                  </a:lnTo>
                  <a:lnTo>
                    <a:pt x="133" y="14"/>
                  </a:lnTo>
                  <a:lnTo>
                    <a:pt x="137" y="14"/>
                  </a:lnTo>
                  <a:lnTo>
                    <a:pt x="139" y="15"/>
                  </a:lnTo>
                  <a:lnTo>
                    <a:pt x="175" y="15"/>
                  </a:lnTo>
                  <a:lnTo>
                    <a:pt x="149" y="44"/>
                  </a:lnTo>
                  <a:lnTo>
                    <a:pt x="128" y="78"/>
                  </a:lnTo>
                  <a:lnTo>
                    <a:pt x="92" y="59"/>
                  </a:lnTo>
                  <a:lnTo>
                    <a:pt x="90" y="59"/>
                  </a:lnTo>
                  <a:lnTo>
                    <a:pt x="86" y="59"/>
                  </a:lnTo>
                  <a:lnTo>
                    <a:pt x="80" y="57"/>
                  </a:lnTo>
                  <a:lnTo>
                    <a:pt x="74" y="57"/>
                  </a:lnTo>
                  <a:lnTo>
                    <a:pt x="65" y="57"/>
                  </a:lnTo>
                  <a:lnTo>
                    <a:pt x="57" y="55"/>
                  </a:lnTo>
                  <a:lnTo>
                    <a:pt x="50" y="53"/>
                  </a:lnTo>
                  <a:lnTo>
                    <a:pt x="42" y="52"/>
                  </a:lnTo>
                  <a:lnTo>
                    <a:pt x="35" y="48"/>
                  </a:lnTo>
                  <a:lnTo>
                    <a:pt x="25" y="44"/>
                  </a:lnTo>
                  <a:lnTo>
                    <a:pt x="19" y="38"/>
                  </a:lnTo>
                  <a:lnTo>
                    <a:pt x="14" y="34"/>
                  </a:lnTo>
                  <a:lnTo>
                    <a:pt x="8" y="31"/>
                  </a:lnTo>
                  <a:lnTo>
                    <a:pt x="4" y="27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1965600" y="2811600"/>
              <a:ext cx="203040" cy="63360"/>
            </a:xfrm>
            <a:custGeom>
              <a:avLst/>
              <a:gdLst/>
              <a:ahLst/>
              <a:rect l="l" t="t" r="r" b="b"/>
              <a:pathLst>
                <a:path w="254" h="80">
                  <a:moveTo>
                    <a:pt x="254" y="80"/>
                  </a:moveTo>
                  <a:lnTo>
                    <a:pt x="252" y="78"/>
                  </a:lnTo>
                  <a:lnTo>
                    <a:pt x="245" y="74"/>
                  </a:lnTo>
                  <a:lnTo>
                    <a:pt x="237" y="70"/>
                  </a:lnTo>
                  <a:lnTo>
                    <a:pt x="232" y="67"/>
                  </a:lnTo>
                  <a:lnTo>
                    <a:pt x="226" y="63"/>
                  </a:lnTo>
                  <a:lnTo>
                    <a:pt x="218" y="61"/>
                  </a:lnTo>
                  <a:lnTo>
                    <a:pt x="209" y="55"/>
                  </a:lnTo>
                  <a:lnTo>
                    <a:pt x="201" y="53"/>
                  </a:lnTo>
                  <a:lnTo>
                    <a:pt x="190" y="48"/>
                  </a:lnTo>
                  <a:lnTo>
                    <a:pt x="182" y="46"/>
                  </a:lnTo>
                  <a:lnTo>
                    <a:pt x="171" y="42"/>
                  </a:lnTo>
                  <a:lnTo>
                    <a:pt x="159" y="40"/>
                  </a:lnTo>
                  <a:lnTo>
                    <a:pt x="148" y="36"/>
                  </a:lnTo>
                  <a:lnTo>
                    <a:pt x="138" y="36"/>
                  </a:lnTo>
                  <a:lnTo>
                    <a:pt x="127" y="34"/>
                  </a:lnTo>
                  <a:lnTo>
                    <a:pt x="116" y="34"/>
                  </a:lnTo>
                  <a:lnTo>
                    <a:pt x="106" y="34"/>
                  </a:lnTo>
                  <a:lnTo>
                    <a:pt x="95" y="34"/>
                  </a:lnTo>
                  <a:lnTo>
                    <a:pt x="85" y="36"/>
                  </a:lnTo>
                  <a:lnTo>
                    <a:pt x="76" y="38"/>
                  </a:lnTo>
                  <a:lnTo>
                    <a:pt x="66" y="40"/>
                  </a:lnTo>
                  <a:lnTo>
                    <a:pt x="59" y="42"/>
                  </a:lnTo>
                  <a:lnTo>
                    <a:pt x="49" y="44"/>
                  </a:lnTo>
                  <a:lnTo>
                    <a:pt x="42" y="46"/>
                  </a:lnTo>
                  <a:lnTo>
                    <a:pt x="36" y="48"/>
                  </a:lnTo>
                  <a:lnTo>
                    <a:pt x="30" y="49"/>
                  </a:lnTo>
                  <a:lnTo>
                    <a:pt x="23" y="53"/>
                  </a:lnTo>
                  <a:lnTo>
                    <a:pt x="21" y="55"/>
                  </a:lnTo>
                  <a:lnTo>
                    <a:pt x="19" y="53"/>
                  </a:lnTo>
                  <a:lnTo>
                    <a:pt x="17" y="49"/>
                  </a:lnTo>
                  <a:lnTo>
                    <a:pt x="11" y="42"/>
                  </a:lnTo>
                  <a:lnTo>
                    <a:pt x="7" y="36"/>
                  </a:lnTo>
                  <a:lnTo>
                    <a:pt x="4" y="29"/>
                  </a:lnTo>
                  <a:lnTo>
                    <a:pt x="0" y="23"/>
                  </a:lnTo>
                  <a:lnTo>
                    <a:pt x="0" y="15"/>
                  </a:lnTo>
                  <a:lnTo>
                    <a:pt x="2" y="11"/>
                  </a:lnTo>
                  <a:lnTo>
                    <a:pt x="7" y="10"/>
                  </a:lnTo>
                  <a:lnTo>
                    <a:pt x="17" y="8"/>
                  </a:lnTo>
                  <a:lnTo>
                    <a:pt x="21" y="8"/>
                  </a:lnTo>
                  <a:lnTo>
                    <a:pt x="26" y="8"/>
                  </a:lnTo>
                  <a:lnTo>
                    <a:pt x="30" y="10"/>
                  </a:lnTo>
                  <a:lnTo>
                    <a:pt x="36" y="10"/>
                  </a:lnTo>
                  <a:lnTo>
                    <a:pt x="45" y="11"/>
                  </a:lnTo>
                  <a:lnTo>
                    <a:pt x="55" y="11"/>
                  </a:lnTo>
                  <a:lnTo>
                    <a:pt x="61" y="13"/>
                  </a:lnTo>
                  <a:lnTo>
                    <a:pt x="62" y="15"/>
                  </a:lnTo>
                  <a:lnTo>
                    <a:pt x="64" y="11"/>
                  </a:lnTo>
                  <a:lnTo>
                    <a:pt x="70" y="8"/>
                  </a:lnTo>
                  <a:lnTo>
                    <a:pt x="74" y="4"/>
                  </a:lnTo>
                  <a:lnTo>
                    <a:pt x="80" y="2"/>
                  </a:lnTo>
                  <a:lnTo>
                    <a:pt x="85" y="0"/>
                  </a:lnTo>
                  <a:lnTo>
                    <a:pt x="93" y="2"/>
                  </a:lnTo>
                  <a:lnTo>
                    <a:pt x="99" y="2"/>
                  </a:lnTo>
                  <a:lnTo>
                    <a:pt x="104" y="4"/>
                  </a:lnTo>
                  <a:lnTo>
                    <a:pt x="110" y="6"/>
                  </a:lnTo>
                  <a:lnTo>
                    <a:pt x="116" y="10"/>
                  </a:lnTo>
                  <a:lnTo>
                    <a:pt x="121" y="11"/>
                  </a:lnTo>
                  <a:lnTo>
                    <a:pt x="125" y="13"/>
                  </a:lnTo>
                  <a:lnTo>
                    <a:pt x="127" y="15"/>
                  </a:lnTo>
                  <a:lnTo>
                    <a:pt x="129" y="17"/>
                  </a:lnTo>
                  <a:lnTo>
                    <a:pt x="131" y="13"/>
                  </a:lnTo>
                  <a:lnTo>
                    <a:pt x="138" y="10"/>
                  </a:lnTo>
                  <a:lnTo>
                    <a:pt x="142" y="8"/>
                  </a:lnTo>
                  <a:lnTo>
                    <a:pt x="146" y="6"/>
                  </a:lnTo>
                  <a:lnTo>
                    <a:pt x="152" y="6"/>
                  </a:lnTo>
                  <a:lnTo>
                    <a:pt x="157" y="6"/>
                  </a:lnTo>
                  <a:lnTo>
                    <a:pt x="167" y="11"/>
                  </a:lnTo>
                  <a:lnTo>
                    <a:pt x="175" y="19"/>
                  </a:lnTo>
                  <a:lnTo>
                    <a:pt x="180" y="27"/>
                  </a:lnTo>
                  <a:lnTo>
                    <a:pt x="182" y="30"/>
                  </a:lnTo>
                  <a:lnTo>
                    <a:pt x="186" y="29"/>
                  </a:lnTo>
                  <a:lnTo>
                    <a:pt x="194" y="25"/>
                  </a:lnTo>
                  <a:lnTo>
                    <a:pt x="199" y="23"/>
                  </a:lnTo>
                  <a:lnTo>
                    <a:pt x="207" y="23"/>
                  </a:lnTo>
                  <a:lnTo>
                    <a:pt x="213" y="23"/>
                  </a:lnTo>
                  <a:lnTo>
                    <a:pt x="220" y="27"/>
                  </a:lnTo>
                  <a:lnTo>
                    <a:pt x="226" y="30"/>
                  </a:lnTo>
                  <a:lnTo>
                    <a:pt x="232" y="40"/>
                  </a:lnTo>
                  <a:lnTo>
                    <a:pt x="237" y="48"/>
                  </a:lnTo>
                  <a:lnTo>
                    <a:pt x="243" y="57"/>
                  </a:lnTo>
                  <a:lnTo>
                    <a:pt x="247" y="65"/>
                  </a:lnTo>
                  <a:lnTo>
                    <a:pt x="251" y="72"/>
                  </a:lnTo>
                  <a:lnTo>
                    <a:pt x="252" y="78"/>
                  </a:lnTo>
                  <a:lnTo>
                    <a:pt x="254" y="80"/>
                  </a:lnTo>
                  <a:lnTo>
                    <a:pt x="254" y="80"/>
                  </a:lnTo>
                  <a:close/>
                </a:path>
              </a:pathLst>
            </a:custGeom>
            <a:solidFill>
              <a:srgbClr val="525c5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1873440" y="2849400"/>
              <a:ext cx="68040" cy="136800"/>
            </a:xfrm>
            <a:custGeom>
              <a:avLst/>
              <a:gdLst/>
              <a:ahLst/>
              <a:rect l="l" t="t" r="r" b="b"/>
              <a:pathLst>
                <a:path w="85" h="173">
                  <a:moveTo>
                    <a:pt x="53" y="0"/>
                  </a:moveTo>
                  <a:lnTo>
                    <a:pt x="57" y="1"/>
                  </a:lnTo>
                  <a:lnTo>
                    <a:pt x="66" y="9"/>
                  </a:lnTo>
                  <a:lnTo>
                    <a:pt x="70" y="13"/>
                  </a:lnTo>
                  <a:lnTo>
                    <a:pt x="74" y="19"/>
                  </a:lnTo>
                  <a:lnTo>
                    <a:pt x="80" y="24"/>
                  </a:lnTo>
                  <a:lnTo>
                    <a:pt x="83" y="30"/>
                  </a:lnTo>
                  <a:lnTo>
                    <a:pt x="85" y="34"/>
                  </a:lnTo>
                  <a:lnTo>
                    <a:pt x="85" y="40"/>
                  </a:lnTo>
                  <a:lnTo>
                    <a:pt x="85" y="45"/>
                  </a:lnTo>
                  <a:lnTo>
                    <a:pt x="83" y="49"/>
                  </a:lnTo>
                  <a:lnTo>
                    <a:pt x="80" y="57"/>
                  </a:lnTo>
                  <a:lnTo>
                    <a:pt x="72" y="62"/>
                  </a:lnTo>
                  <a:lnTo>
                    <a:pt x="62" y="62"/>
                  </a:lnTo>
                  <a:lnTo>
                    <a:pt x="53" y="62"/>
                  </a:lnTo>
                  <a:lnTo>
                    <a:pt x="45" y="60"/>
                  </a:lnTo>
                  <a:lnTo>
                    <a:pt x="43" y="60"/>
                  </a:lnTo>
                  <a:lnTo>
                    <a:pt x="47" y="62"/>
                  </a:lnTo>
                  <a:lnTo>
                    <a:pt x="53" y="72"/>
                  </a:lnTo>
                  <a:lnTo>
                    <a:pt x="57" y="76"/>
                  </a:lnTo>
                  <a:lnTo>
                    <a:pt x="61" y="81"/>
                  </a:lnTo>
                  <a:lnTo>
                    <a:pt x="62" y="87"/>
                  </a:lnTo>
                  <a:lnTo>
                    <a:pt x="62" y="95"/>
                  </a:lnTo>
                  <a:lnTo>
                    <a:pt x="61" y="100"/>
                  </a:lnTo>
                  <a:lnTo>
                    <a:pt x="57" y="106"/>
                  </a:lnTo>
                  <a:lnTo>
                    <a:pt x="53" y="110"/>
                  </a:lnTo>
                  <a:lnTo>
                    <a:pt x="49" y="116"/>
                  </a:lnTo>
                  <a:lnTo>
                    <a:pt x="42" y="123"/>
                  </a:lnTo>
                  <a:lnTo>
                    <a:pt x="40" y="125"/>
                  </a:lnTo>
                  <a:lnTo>
                    <a:pt x="40" y="127"/>
                  </a:lnTo>
                  <a:lnTo>
                    <a:pt x="42" y="131"/>
                  </a:lnTo>
                  <a:lnTo>
                    <a:pt x="42" y="138"/>
                  </a:lnTo>
                  <a:lnTo>
                    <a:pt x="42" y="148"/>
                  </a:lnTo>
                  <a:lnTo>
                    <a:pt x="36" y="157"/>
                  </a:lnTo>
                  <a:lnTo>
                    <a:pt x="30" y="165"/>
                  </a:lnTo>
                  <a:lnTo>
                    <a:pt x="24" y="171"/>
                  </a:lnTo>
                  <a:lnTo>
                    <a:pt x="23" y="173"/>
                  </a:lnTo>
                  <a:lnTo>
                    <a:pt x="24" y="171"/>
                  </a:lnTo>
                  <a:lnTo>
                    <a:pt x="26" y="165"/>
                  </a:lnTo>
                  <a:lnTo>
                    <a:pt x="26" y="159"/>
                  </a:lnTo>
                  <a:lnTo>
                    <a:pt x="26" y="154"/>
                  </a:lnTo>
                  <a:lnTo>
                    <a:pt x="24" y="148"/>
                  </a:lnTo>
                  <a:lnTo>
                    <a:pt x="23" y="144"/>
                  </a:lnTo>
                  <a:lnTo>
                    <a:pt x="19" y="136"/>
                  </a:lnTo>
                  <a:lnTo>
                    <a:pt x="17" y="129"/>
                  </a:lnTo>
                  <a:lnTo>
                    <a:pt x="13" y="121"/>
                  </a:lnTo>
                  <a:lnTo>
                    <a:pt x="9" y="116"/>
                  </a:lnTo>
                  <a:lnTo>
                    <a:pt x="5" y="110"/>
                  </a:lnTo>
                  <a:lnTo>
                    <a:pt x="2" y="106"/>
                  </a:lnTo>
                  <a:lnTo>
                    <a:pt x="0" y="102"/>
                  </a:lnTo>
                  <a:lnTo>
                    <a:pt x="2" y="102"/>
                  </a:lnTo>
                  <a:lnTo>
                    <a:pt x="9" y="102"/>
                  </a:lnTo>
                  <a:lnTo>
                    <a:pt x="13" y="102"/>
                  </a:lnTo>
                  <a:lnTo>
                    <a:pt x="19" y="102"/>
                  </a:lnTo>
                  <a:lnTo>
                    <a:pt x="23" y="102"/>
                  </a:lnTo>
                  <a:lnTo>
                    <a:pt x="26" y="102"/>
                  </a:lnTo>
                  <a:lnTo>
                    <a:pt x="30" y="97"/>
                  </a:lnTo>
                  <a:lnTo>
                    <a:pt x="34" y="91"/>
                  </a:lnTo>
                  <a:lnTo>
                    <a:pt x="34" y="87"/>
                  </a:lnTo>
                  <a:lnTo>
                    <a:pt x="34" y="85"/>
                  </a:lnTo>
                  <a:lnTo>
                    <a:pt x="34" y="83"/>
                  </a:lnTo>
                  <a:lnTo>
                    <a:pt x="36" y="79"/>
                  </a:lnTo>
                  <a:lnTo>
                    <a:pt x="34" y="70"/>
                  </a:lnTo>
                  <a:lnTo>
                    <a:pt x="32" y="62"/>
                  </a:lnTo>
                  <a:lnTo>
                    <a:pt x="26" y="53"/>
                  </a:lnTo>
                  <a:lnTo>
                    <a:pt x="21" y="45"/>
                  </a:lnTo>
                  <a:lnTo>
                    <a:pt x="13" y="40"/>
                  </a:lnTo>
                  <a:lnTo>
                    <a:pt x="11" y="38"/>
                  </a:lnTo>
                  <a:lnTo>
                    <a:pt x="13" y="36"/>
                  </a:lnTo>
                  <a:lnTo>
                    <a:pt x="21" y="36"/>
                  </a:lnTo>
                  <a:lnTo>
                    <a:pt x="28" y="36"/>
                  </a:lnTo>
                  <a:lnTo>
                    <a:pt x="40" y="38"/>
                  </a:lnTo>
                  <a:lnTo>
                    <a:pt x="47" y="38"/>
                  </a:lnTo>
                  <a:lnTo>
                    <a:pt x="53" y="41"/>
                  </a:lnTo>
                  <a:lnTo>
                    <a:pt x="59" y="41"/>
                  </a:lnTo>
                  <a:lnTo>
                    <a:pt x="61" y="43"/>
                  </a:lnTo>
                  <a:lnTo>
                    <a:pt x="61" y="43"/>
                  </a:lnTo>
                  <a:lnTo>
                    <a:pt x="61" y="41"/>
                  </a:lnTo>
                  <a:lnTo>
                    <a:pt x="61" y="36"/>
                  </a:lnTo>
                  <a:lnTo>
                    <a:pt x="61" y="28"/>
                  </a:lnTo>
                  <a:lnTo>
                    <a:pt x="59" y="22"/>
                  </a:lnTo>
                  <a:lnTo>
                    <a:pt x="57" y="17"/>
                  </a:lnTo>
                  <a:lnTo>
                    <a:pt x="57" y="11"/>
                  </a:lnTo>
                  <a:lnTo>
                    <a:pt x="55" y="7"/>
                  </a:lnTo>
                  <a:lnTo>
                    <a:pt x="53" y="1"/>
                  </a:lnTo>
                  <a:lnTo>
                    <a:pt x="5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525c5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1849680" y="3571920"/>
              <a:ext cx="91800" cy="135000"/>
            </a:xfrm>
            <a:custGeom>
              <a:avLst/>
              <a:gdLst/>
              <a:ahLst/>
              <a:rect l="l" t="t" r="r" b="b"/>
              <a:pathLst>
                <a:path w="116" h="169">
                  <a:moveTo>
                    <a:pt x="0" y="57"/>
                  </a:moveTo>
                  <a:lnTo>
                    <a:pt x="71" y="2"/>
                  </a:lnTo>
                  <a:lnTo>
                    <a:pt x="95" y="0"/>
                  </a:lnTo>
                  <a:lnTo>
                    <a:pt x="116" y="76"/>
                  </a:lnTo>
                  <a:lnTo>
                    <a:pt x="116" y="78"/>
                  </a:lnTo>
                  <a:lnTo>
                    <a:pt x="114" y="86"/>
                  </a:lnTo>
                  <a:lnTo>
                    <a:pt x="112" y="91"/>
                  </a:lnTo>
                  <a:lnTo>
                    <a:pt x="111" y="97"/>
                  </a:lnTo>
                  <a:lnTo>
                    <a:pt x="107" y="105"/>
                  </a:lnTo>
                  <a:lnTo>
                    <a:pt x="105" y="112"/>
                  </a:lnTo>
                  <a:lnTo>
                    <a:pt x="101" y="118"/>
                  </a:lnTo>
                  <a:lnTo>
                    <a:pt x="97" y="124"/>
                  </a:lnTo>
                  <a:lnTo>
                    <a:pt x="95" y="130"/>
                  </a:lnTo>
                  <a:lnTo>
                    <a:pt x="92" y="135"/>
                  </a:lnTo>
                  <a:lnTo>
                    <a:pt x="88" y="141"/>
                  </a:lnTo>
                  <a:lnTo>
                    <a:pt x="86" y="145"/>
                  </a:lnTo>
                  <a:lnTo>
                    <a:pt x="84" y="147"/>
                  </a:lnTo>
                  <a:lnTo>
                    <a:pt x="84" y="149"/>
                  </a:lnTo>
                  <a:lnTo>
                    <a:pt x="73" y="169"/>
                  </a:lnTo>
                  <a:lnTo>
                    <a:pt x="42" y="169"/>
                  </a:lnTo>
                  <a:lnTo>
                    <a:pt x="42" y="168"/>
                  </a:lnTo>
                  <a:lnTo>
                    <a:pt x="40" y="164"/>
                  </a:lnTo>
                  <a:lnTo>
                    <a:pt x="38" y="158"/>
                  </a:lnTo>
                  <a:lnTo>
                    <a:pt x="36" y="152"/>
                  </a:lnTo>
                  <a:lnTo>
                    <a:pt x="33" y="143"/>
                  </a:lnTo>
                  <a:lnTo>
                    <a:pt x="29" y="133"/>
                  </a:lnTo>
                  <a:lnTo>
                    <a:pt x="27" y="128"/>
                  </a:lnTo>
                  <a:lnTo>
                    <a:pt x="25" y="124"/>
                  </a:lnTo>
                  <a:lnTo>
                    <a:pt x="23" y="118"/>
                  </a:lnTo>
                  <a:lnTo>
                    <a:pt x="21" y="114"/>
                  </a:lnTo>
                  <a:lnTo>
                    <a:pt x="19" y="109"/>
                  </a:lnTo>
                  <a:lnTo>
                    <a:pt x="16" y="103"/>
                  </a:lnTo>
                  <a:lnTo>
                    <a:pt x="16" y="97"/>
                  </a:lnTo>
                  <a:lnTo>
                    <a:pt x="14" y="91"/>
                  </a:lnTo>
                  <a:lnTo>
                    <a:pt x="10" y="82"/>
                  </a:lnTo>
                  <a:lnTo>
                    <a:pt x="8" y="74"/>
                  </a:lnTo>
                  <a:lnTo>
                    <a:pt x="4" y="67"/>
                  </a:lnTo>
                  <a:lnTo>
                    <a:pt x="2" y="61"/>
                  </a:lnTo>
                  <a:lnTo>
                    <a:pt x="0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1695600" y="3687840"/>
              <a:ext cx="247680" cy="914400"/>
            </a:xfrm>
            <a:custGeom>
              <a:avLst/>
              <a:gdLst/>
              <a:ahLst/>
              <a:rect l="l" t="t" r="r" b="b"/>
              <a:pathLst>
                <a:path w="311" h="1152">
                  <a:moveTo>
                    <a:pt x="256" y="0"/>
                  </a:moveTo>
                  <a:lnTo>
                    <a:pt x="256" y="0"/>
                  </a:lnTo>
                  <a:lnTo>
                    <a:pt x="258" y="5"/>
                  </a:lnTo>
                  <a:lnTo>
                    <a:pt x="260" y="9"/>
                  </a:lnTo>
                  <a:lnTo>
                    <a:pt x="262" y="13"/>
                  </a:lnTo>
                  <a:lnTo>
                    <a:pt x="264" y="19"/>
                  </a:lnTo>
                  <a:lnTo>
                    <a:pt x="266" y="22"/>
                  </a:lnTo>
                  <a:lnTo>
                    <a:pt x="267" y="28"/>
                  </a:lnTo>
                  <a:lnTo>
                    <a:pt x="271" y="34"/>
                  </a:lnTo>
                  <a:lnTo>
                    <a:pt x="273" y="41"/>
                  </a:lnTo>
                  <a:lnTo>
                    <a:pt x="277" y="49"/>
                  </a:lnTo>
                  <a:lnTo>
                    <a:pt x="279" y="57"/>
                  </a:lnTo>
                  <a:lnTo>
                    <a:pt x="283" y="64"/>
                  </a:lnTo>
                  <a:lnTo>
                    <a:pt x="285" y="74"/>
                  </a:lnTo>
                  <a:lnTo>
                    <a:pt x="288" y="83"/>
                  </a:lnTo>
                  <a:lnTo>
                    <a:pt x="290" y="91"/>
                  </a:lnTo>
                  <a:lnTo>
                    <a:pt x="292" y="98"/>
                  </a:lnTo>
                  <a:lnTo>
                    <a:pt x="294" y="108"/>
                  </a:lnTo>
                  <a:lnTo>
                    <a:pt x="298" y="117"/>
                  </a:lnTo>
                  <a:lnTo>
                    <a:pt x="300" y="125"/>
                  </a:lnTo>
                  <a:lnTo>
                    <a:pt x="302" y="135"/>
                  </a:lnTo>
                  <a:lnTo>
                    <a:pt x="304" y="144"/>
                  </a:lnTo>
                  <a:lnTo>
                    <a:pt x="305" y="154"/>
                  </a:lnTo>
                  <a:lnTo>
                    <a:pt x="307" y="161"/>
                  </a:lnTo>
                  <a:lnTo>
                    <a:pt x="307" y="171"/>
                  </a:lnTo>
                  <a:lnTo>
                    <a:pt x="309" y="180"/>
                  </a:lnTo>
                  <a:lnTo>
                    <a:pt x="311" y="190"/>
                  </a:lnTo>
                  <a:lnTo>
                    <a:pt x="311" y="197"/>
                  </a:lnTo>
                  <a:lnTo>
                    <a:pt x="311" y="207"/>
                  </a:lnTo>
                  <a:lnTo>
                    <a:pt x="311" y="216"/>
                  </a:lnTo>
                  <a:lnTo>
                    <a:pt x="311" y="224"/>
                  </a:lnTo>
                  <a:lnTo>
                    <a:pt x="311" y="232"/>
                  </a:lnTo>
                  <a:lnTo>
                    <a:pt x="311" y="239"/>
                  </a:lnTo>
                  <a:lnTo>
                    <a:pt x="309" y="249"/>
                  </a:lnTo>
                  <a:lnTo>
                    <a:pt x="309" y="256"/>
                  </a:lnTo>
                  <a:lnTo>
                    <a:pt x="307" y="264"/>
                  </a:lnTo>
                  <a:lnTo>
                    <a:pt x="305" y="271"/>
                  </a:lnTo>
                  <a:lnTo>
                    <a:pt x="305" y="279"/>
                  </a:lnTo>
                  <a:lnTo>
                    <a:pt x="304" y="289"/>
                  </a:lnTo>
                  <a:lnTo>
                    <a:pt x="302" y="296"/>
                  </a:lnTo>
                  <a:lnTo>
                    <a:pt x="302" y="304"/>
                  </a:lnTo>
                  <a:lnTo>
                    <a:pt x="300" y="311"/>
                  </a:lnTo>
                  <a:lnTo>
                    <a:pt x="300" y="321"/>
                  </a:lnTo>
                  <a:lnTo>
                    <a:pt x="298" y="330"/>
                  </a:lnTo>
                  <a:lnTo>
                    <a:pt x="298" y="340"/>
                  </a:lnTo>
                  <a:lnTo>
                    <a:pt x="298" y="348"/>
                  </a:lnTo>
                  <a:lnTo>
                    <a:pt x="298" y="359"/>
                  </a:lnTo>
                  <a:lnTo>
                    <a:pt x="298" y="368"/>
                  </a:lnTo>
                  <a:lnTo>
                    <a:pt x="298" y="380"/>
                  </a:lnTo>
                  <a:lnTo>
                    <a:pt x="298" y="389"/>
                  </a:lnTo>
                  <a:lnTo>
                    <a:pt x="298" y="403"/>
                  </a:lnTo>
                  <a:lnTo>
                    <a:pt x="298" y="414"/>
                  </a:lnTo>
                  <a:lnTo>
                    <a:pt x="298" y="425"/>
                  </a:lnTo>
                  <a:lnTo>
                    <a:pt x="298" y="439"/>
                  </a:lnTo>
                  <a:lnTo>
                    <a:pt x="300" y="452"/>
                  </a:lnTo>
                  <a:lnTo>
                    <a:pt x="298" y="465"/>
                  </a:lnTo>
                  <a:lnTo>
                    <a:pt x="298" y="479"/>
                  </a:lnTo>
                  <a:lnTo>
                    <a:pt x="298" y="492"/>
                  </a:lnTo>
                  <a:lnTo>
                    <a:pt x="296" y="505"/>
                  </a:lnTo>
                  <a:lnTo>
                    <a:pt x="294" y="521"/>
                  </a:lnTo>
                  <a:lnTo>
                    <a:pt x="294" y="534"/>
                  </a:lnTo>
                  <a:lnTo>
                    <a:pt x="290" y="549"/>
                  </a:lnTo>
                  <a:lnTo>
                    <a:pt x="288" y="564"/>
                  </a:lnTo>
                  <a:lnTo>
                    <a:pt x="285" y="578"/>
                  </a:lnTo>
                  <a:lnTo>
                    <a:pt x="281" y="593"/>
                  </a:lnTo>
                  <a:lnTo>
                    <a:pt x="275" y="608"/>
                  </a:lnTo>
                  <a:lnTo>
                    <a:pt x="269" y="623"/>
                  </a:lnTo>
                  <a:lnTo>
                    <a:pt x="264" y="636"/>
                  </a:lnTo>
                  <a:lnTo>
                    <a:pt x="258" y="654"/>
                  </a:lnTo>
                  <a:lnTo>
                    <a:pt x="252" y="669"/>
                  </a:lnTo>
                  <a:lnTo>
                    <a:pt x="247" y="684"/>
                  </a:lnTo>
                  <a:lnTo>
                    <a:pt x="241" y="697"/>
                  </a:lnTo>
                  <a:lnTo>
                    <a:pt x="235" y="713"/>
                  </a:lnTo>
                  <a:lnTo>
                    <a:pt x="229" y="728"/>
                  </a:lnTo>
                  <a:lnTo>
                    <a:pt x="226" y="745"/>
                  </a:lnTo>
                  <a:lnTo>
                    <a:pt x="220" y="758"/>
                  </a:lnTo>
                  <a:lnTo>
                    <a:pt x="218" y="775"/>
                  </a:lnTo>
                  <a:lnTo>
                    <a:pt x="214" y="790"/>
                  </a:lnTo>
                  <a:lnTo>
                    <a:pt x="214" y="808"/>
                  </a:lnTo>
                  <a:lnTo>
                    <a:pt x="212" y="823"/>
                  </a:lnTo>
                  <a:lnTo>
                    <a:pt x="212" y="838"/>
                  </a:lnTo>
                  <a:lnTo>
                    <a:pt x="212" y="855"/>
                  </a:lnTo>
                  <a:lnTo>
                    <a:pt x="214" y="870"/>
                  </a:lnTo>
                  <a:lnTo>
                    <a:pt x="216" y="884"/>
                  </a:lnTo>
                  <a:lnTo>
                    <a:pt x="220" y="899"/>
                  </a:lnTo>
                  <a:lnTo>
                    <a:pt x="222" y="912"/>
                  </a:lnTo>
                  <a:lnTo>
                    <a:pt x="226" y="925"/>
                  </a:lnTo>
                  <a:lnTo>
                    <a:pt x="229" y="937"/>
                  </a:lnTo>
                  <a:lnTo>
                    <a:pt x="233" y="948"/>
                  </a:lnTo>
                  <a:lnTo>
                    <a:pt x="235" y="958"/>
                  </a:lnTo>
                  <a:lnTo>
                    <a:pt x="239" y="965"/>
                  </a:lnTo>
                  <a:lnTo>
                    <a:pt x="241" y="971"/>
                  </a:lnTo>
                  <a:lnTo>
                    <a:pt x="243" y="977"/>
                  </a:lnTo>
                  <a:lnTo>
                    <a:pt x="245" y="981"/>
                  </a:lnTo>
                  <a:lnTo>
                    <a:pt x="245" y="983"/>
                  </a:lnTo>
                  <a:lnTo>
                    <a:pt x="243" y="984"/>
                  </a:lnTo>
                  <a:lnTo>
                    <a:pt x="237" y="992"/>
                  </a:lnTo>
                  <a:lnTo>
                    <a:pt x="233" y="996"/>
                  </a:lnTo>
                  <a:lnTo>
                    <a:pt x="229" y="1002"/>
                  </a:lnTo>
                  <a:lnTo>
                    <a:pt x="224" y="1007"/>
                  </a:lnTo>
                  <a:lnTo>
                    <a:pt x="220" y="1015"/>
                  </a:lnTo>
                  <a:lnTo>
                    <a:pt x="214" y="1022"/>
                  </a:lnTo>
                  <a:lnTo>
                    <a:pt x="209" y="1030"/>
                  </a:lnTo>
                  <a:lnTo>
                    <a:pt x="205" y="1040"/>
                  </a:lnTo>
                  <a:lnTo>
                    <a:pt x="199" y="1047"/>
                  </a:lnTo>
                  <a:lnTo>
                    <a:pt x="193" y="1055"/>
                  </a:lnTo>
                  <a:lnTo>
                    <a:pt x="190" y="1064"/>
                  </a:lnTo>
                  <a:lnTo>
                    <a:pt x="184" y="1072"/>
                  </a:lnTo>
                  <a:lnTo>
                    <a:pt x="182" y="1081"/>
                  </a:lnTo>
                  <a:lnTo>
                    <a:pt x="176" y="1087"/>
                  </a:lnTo>
                  <a:lnTo>
                    <a:pt x="174" y="1095"/>
                  </a:lnTo>
                  <a:lnTo>
                    <a:pt x="171" y="1102"/>
                  </a:lnTo>
                  <a:lnTo>
                    <a:pt x="169" y="1110"/>
                  </a:lnTo>
                  <a:lnTo>
                    <a:pt x="167" y="1116"/>
                  </a:lnTo>
                  <a:lnTo>
                    <a:pt x="165" y="1119"/>
                  </a:lnTo>
                  <a:lnTo>
                    <a:pt x="163" y="1125"/>
                  </a:lnTo>
                  <a:lnTo>
                    <a:pt x="163" y="1131"/>
                  </a:lnTo>
                  <a:lnTo>
                    <a:pt x="159" y="1138"/>
                  </a:lnTo>
                  <a:lnTo>
                    <a:pt x="159" y="1146"/>
                  </a:lnTo>
                  <a:lnTo>
                    <a:pt x="159" y="1150"/>
                  </a:lnTo>
                  <a:lnTo>
                    <a:pt x="159" y="1152"/>
                  </a:lnTo>
                  <a:lnTo>
                    <a:pt x="157" y="1150"/>
                  </a:lnTo>
                  <a:lnTo>
                    <a:pt x="153" y="1148"/>
                  </a:lnTo>
                  <a:lnTo>
                    <a:pt x="148" y="1146"/>
                  </a:lnTo>
                  <a:lnTo>
                    <a:pt x="142" y="1142"/>
                  </a:lnTo>
                  <a:lnTo>
                    <a:pt x="134" y="1138"/>
                  </a:lnTo>
                  <a:lnTo>
                    <a:pt x="127" y="1135"/>
                  </a:lnTo>
                  <a:lnTo>
                    <a:pt x="117" y="1129"/>
                  </a:lnTo>
                  <a:lnTo>
                    <a:pt x="108" y="1125"/>
                  </a:lnTo>
                  <a:lnTo>
                    <a:pt x="96" y="1117"/>
                  </a:lnTo>
                  <a:lnTo>
                    <a:pt x="87" y="1112"/>
                  </a:lnTo>
                  <a:lnTo>
                    <a:pt x="76" y="1104"/>
                  </a:lnTo>
                  <a:lnTo>
                    <a:pt x="64" y="1098"/>
                  </a:lnTo>
                  <a:lnTo>
                    <a:pt x="55" y="1091"/>
                  </a:lnTo>
                  <a:lnTo>
                    <a:pt x="45" y="1085"/>
                  </a:lnTo>
                  <a:lnTo>
                    <a:pt x="36" y="1078"/>
                  </a:lnTo>
                  <a:lnTo>
                    <a:pt x="28" y="1072"/>
                  </a:lnTo>
                  <a:lnTo>
                    <a:pt x="20" y="1066"/>
                  </a:lnTo>
                  <a:lnTo>
                    <a:pt x="17" y="1059"/>
                  </a:lnTo>
                  <a:lnTo>
                    <a:pt x="11" y="1053"/>
                  </a:lnTo>
                  <a:lnTo>
                    <a:pt x="7" y="1049"/>
                  </a:lnTo>
                  <a:lnTo>
                    <a:pt x="1" y="1040"/>
                  </a:lnTo>
                  <a:lnTo>
                    <a:pt x="0" y="1032"/>
                  </a:lnTo>
                  <a:lnTo>
                    <a:pt x="0" y="1024"/>
                  </a:lnTo>
                  <a:lnTo>
                    <a:pt x="0" y="1021"/>
                  </a:lnTo>
                  <a:lnTo>
                    <a:pt x="0" y="1017"/>
                  </a:lnTo>
                  <a:lnTo>
                    <a:pt x="1" y="1017"/>
                  </a:lnTo>
                  <a:lnTo>
                    <a:pt x="45" y="802"/>
                  </a:lnTo>
                  <a:lnTo>
                    <a:pt x="106" y="463"/>
                  </a:lnTo>
                  <a:lnTo>
                    <a:pt x="106" y="462"/>
                  </a:lnTo>
                  <a:lnTo>
                    <a:pt x="106" y="458"/>
                  </a:lnTo>
                  <a:lnTo>
                    <a:pt x="108" y="452"/>
                  </a:lnTo>
                  <a:lnTo>
                    <a:pt x="112" y="443"/>
                  </a:lnTo>
                  <a:lnTo>
                    <a:pt x="115" y="431"/>
                  </a:lnTo>
                  <a:lnTo>
                    <a:pt x="119" y="422"/>
                  </a:lnTo>
                  <a:lnTo>
                    <a:pt x="123" y="408"/>
                  </a:lnTo>
                  <a:lnTo>
                    <a:pt x="129" y="395"/>
                  </a:lnTo>
                  <a:lnTo>
                    <a:pt x="133" y="380"/>
                  </a:lnTo>
                  <a:lnTo>
                    <a:pt x="138" y="365"/>
                  </a:lnTo>
                  <a:lnTo>
                    <a:pt x="142" y="348"/>
                  </a:lnTo>
                  <a:lnTo>
                    <a:pt x="148" y="332"/>
                  </a:lnTo>
                  <a:lnTo>
                    <a:pt x="152" y="317"/>
                  </a:lnTo>
                  <a:lnTo>
                    <a:pt x="155" y="302"/>
                  </a:lnTo>
                  <a:lnTo>
                    <a:pt x="159" y="287"/>
                  </a:lnTo>
                  <a:lnTo>
                    <a:pt x="163" y="273"/>
                  </a:lnTo>
                  <a:lnTo>
                    <a:pt x="165" y="260"/>
                  </a:lnTo>
                  <a:lnTo>
                    <a:pt x="167" y="247"/>
                  </a:lnTo>
                  <a:lnTo>
                    <a:pt x="169" y="235"/>
                  </a:lnTo>
                  <a:lnTo>
                    <a:pt x="171" y="226"/>
                  </a:lnTo>
                  <a:lnTo>
                    <a:pt x="171" y="216"/>
                  </a:lnTo>
                  <a:lnTo>
                    <a:pt x="171" y="209"/>
                  </a:lnTo>
                  <a:lnTo>
                    <a:pt x="171" y="199"/>
                  </a:lnTo>
                  <a:lnTo>
                    <a:pt x="172" y="192"/>
                  </a:lnTo>
                  <a:lnTo>
                    <a:pt x="172" y="184"/>
                  </a:lnTo>
                  <a:lnTo>
                    <a:pt x="172" y="176"/>
                  </a:lnTo>
                  <a:lnTo>
                    <a:pt x="172" y="169"/>
                  </a:lnTo>
                  <a:lnTo>
                    <a:pt x="174" y="161"/>
                  </a:lnTo>
                  <a:lnTo>
                    <a:pt x="174" y="154"/>
                  </a:lnTo>
                  <a:lnTo>
                    <a:pt x="174" y="146"/>
                  </a:lnTo>
                  <a:lnTo>
                    <a:pt x="176" y="137"/>
                  </a:lnTo>
                  <a:lnTo>
                    <a:pt x="180" y="129"/>
                  </a:lnTo>
                  <a:lnTo>
                    <a:pt x="182" y="119"/>
                  </a:lnTo>
                  <a:lnTo>
                    <a:pt x="184" y="110"/>
                  </a:lnTo>
                  <a:lnTo>
                    <a:pt x="188" y="98"/>
                  </a:lnTo>
                  <a:lnTo>
                    <a:pt x="193" y="89"/>
                  </a:lnTo>
                  <a:lnTo>
                    <a:pt x="197" y="78"/>
                  </a:lnTo>
                  <a:lnTo>
                    <a:pt x="201" y="68"/>
                  </a:lnTo>
                  <a:lnTo>
                    <a:pt x="207" y="59"/>
                  </a:lnTo>
                  <a:lnTo>
                    <a:pt x="212" y="51"/>
                  </a:lnTo>
                  <a:lnTo>
                    <a:pt x="214" y="41"/>
                  </a:lnTo>
                  <a:lnTo>
                    <a:pt x="218" y="32"/>
                  </a:lnTo>
                  <a:lnTo>
                    <a:pt x="222" y="24"/>
                  </a:lnTo>
                  <a:lnTo>
                    <a:pt x="226" y="19"/>
                  </a:lnTo>
                  <a:lnTo>
                    <a:pt x="228" y="13"/>
                  </a:lnTo>
                  <a:lnTo>
                    <a:pt x="231" y="11"/>
                  </a:lnTo>
                  <a:lnTo>
                    <a:pt x="231" y="9"/>
                  </a:lnTo>
                  <a:lnTo>
                    <a:pt x="233" y="9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00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1737000" y="3570120"/>
              <a:ext cx="206280" cy="1016280"/>
            </a:xfrm>
            <a:custGeom>
              <a:avLst/>
              <a:gdLst/>
              <a:ahLst/>
              <a:rect l="l" t="t" r="r" b="b"/>
              <a:pathLst>
                <a:path w="260" h="1280">
                  <a:moveTo>
                    <a:pt x="102" y="1280"/>
                  </a:moveTo>
                  <a:lnTo>
                    <a:pt x="101" y="1251"/>
                  </a:lnTo>
                  <a:lnTo>
                    <a:pt x="99" y="1251"/>
                  </a:lnTo>
                  <a:lnTo>
                    <a:pt x="97" y="1253"/>
                  </a:lnTo>
                  <a:lnTo>
                    <a:pt x="91" y="1253"/>
                  </a:lnTo>
                  <a:lnTo>
                    <a:pt x="85" y="1255"/>
                  </a:lnTo>
                  <a:lnTo>
                    <a:pt x="78" y="1255"/>
                  </a:lnTo>
                  <a:lnTo>
                    <a:pt x="70" y="1255"/>
                  </a:lnTo>
                  <a:lnTo>
                    <a:pt x="63" y="1255"/>
                  </a:lnTo>
                  <a:lnTo>
                    <a:pt x="53" y="1253"/>
                  </a:lnTo>
                  <a:lnTo>
                    <a:pt x="44" y="1249"/>
                  </a:lnTo>
                  <a:lnTo>
                    <a:pt x="36" y="1247"/>
                  </a:lnTo>
                  <a:lnTo>
                    <a:pt x="26" y="1240"/>
                  </a:lnTo>
                  <a:lnTo>
                    <a:pt x="21" y="1234"/>
                  </a:lnTo>
                  <a:lnTo>
                    <a:pt x="11" y="1225"/>
                  </a:lnTo>
                  <a:lnTo>
                    <a:pt x="7" y="1213"/>
                  </a:lnTo>
                  <a:lnTo>
                    <a:pt x="4" y="1200"/>
                  </a:lnTo>
                  <a:lnTo>
                    <a:pt x="2" y="1185"/>
                  </a:lnTo>
                  <a:lnTo>
                    <a:pt x="0" y="1162"/>
                  </a:lnTo>
                  <a:lnTo>
                    <a:pt x="0" y="1141"/>
                  </a:lnTo>
                  <a:lnTo>
                    <a:pt x="2" y="1114"/>
                  </a:lnTo>
                  <a:lnTo>
                    <a:pt x="6" y="1090"/>
                  </a:lnTo>
                  <a:lnTo>
                    <a:pt x="9" y="1063"/>
                  </a:lnTo>
                  <a:lnTo>
                    <a:pt x="15" y="1036"/>
                  </a:lnTo>
                  <a:lnTo>
                    <a:pt x="23" y="1010"/>
                  </a:lnTo>
                  <a:lnTo>
                    <a:pt x="28" y="983"/>
                  </a:lnTo>
                  <a:lnTo>
                    <a:pt x="34" y="957"/>
                  </a:lnTo>
                  <a:lnTo>
                    <a:pt x="42" y="934"/>
                  </a:lnTo>
                  <a:lnTo>
                    <a:pt x="45" y="913"/>
                  </a:lnTo>
                  <a:lnTo>
                    <a:pt x="51" y="896"/>
                  </a:lnTo>
                  <a:lnTo>
                    <a:pt x="57" y="879"/>
                  </a:lnTo>
                  <a:lnTo>
                    <a:pt x="61" y="867"/>
                  </a:lnTo>
                  <a:lnTo>
                    <a:pt x="63" y="862"/>
                  </a:lnTo>
                  <a:lnTo>
                    <a:pt x="64" y="860"/>
                  </a:lnTo>
                  <a:lnTo>
                    <a:pt x="63" y="858"/>
                  </a:lnTo>
                  <a:lnTo>
                    <a:pt x="61" y="852"/>
                  </a:lnTo>
                  <a:lnTo>
                    <a:pt x="59" y="846"/>
                  </a:lnTo>
                  <a:lnTo>
                    <a:pt x="57" y="839"/>
                  </a:lnTo>
                  <a:lnTo>
                    <a:pt x="53" y="829"/>
                  </a:lnTo>
                  <a:lnTo>
                    <a:pt x="49" y="822"/>
                  </a:lnTo>
                  <a:lnTo>
                    <a:pt x="45" y="814"/>
                  </a:lnTo>
                  <a:lnTo>
                    <a:pt x="44" y="806"/>
                  </a:lnTo>
                  <a:lnTo>
                    <a:pt x="38" y="799"/>
                  </a:lnTo>
                  <a:lnTo>
                    <a:pt x="34" y="795"/>
                  </a:lnTo>
                  <a:lnTo>
                    <a:pt x="30" y="791"/>
                  </a:lnTo>
                  <a:lnTo>
                    <a:pt x="28" y="791"/>
                  </a:lnTo>
                  <a:lnTo>
                    <a:pt x="23" y="789"/>
                  </a:lnTo>
                  <a:lnTo>
                    <a:pt x="23" y="789"/>
                  </a:lnTo>
                  <a:lnTo>
                    <a:pt x="68" y="514"/>
                  </a:lnTo>
                  <a:lnTo>
                    <a:pt x="163" y="278"/>
                  </a:lnTo>
                  <a:lnTo>
                    <a:pt x="163" y="276"/>
                  </a:lnTo>
                  <a:lnTo>
                    <a:pt x="163" y="268"/>
                  </a:lnTo>
                  <a:lnTo>
                    <a:pt x="163" y="263"/>
                  </a:lnTo>
                  <a:lnTo>
                    <a:pt x="165" y="259"/>
                  </a:lnTo>
                  <a:lnTo>
                    <a:pt x="165" y="253"/>
                  </a:lnTo>
                  <a:lnTo>
                    <a:pt x="167" y="247"/>
                  </a:lnTo>
                  <a:lnTo>
                    <a:pt x="167" y="242"/>
                  </a:lnTo>
                  <a:lnTo>
                    <a:pt x="169" y="234"/>
                  </a:lnTo>
                  <a:lnTo>
                    <a:pt x="171" y="228"/>
                  </a:lnTo>
                  <a:lnTo>
                    <a:pt x="173" y="223"/>
                  </a:lnTo>
                  <a:lnTo>
                    <a:pt x="173" y="217"/>
                  </a:lnTo>
                  <a:lnTo>
                    <a:pt x="177" y="213"/>
                  </a:lnTo>
                  <a:lnTo>
                    <a:pt x="177" y="209"/>
                  </a:lnTo>
                  <a:lnTo>
                    <a:pt x="180" y="206"/>
                  </a:lnTo>
                  <a:lnTo>
                    <a:pt x="184" y="202"/>
                  </a:lnTo>
                  <a:lnTo>
                    <a:pt x="188" y="200"/>
                  </a:lnTo>
                  <a:lnTo>
                    <a:pt x="192" y="200"/>
                  </a:lnTo>
                  <a:lnTo>
                    <a:pt x="197" y="202"/>
                  </a:lnTo>
                  <a:lnTo>
                    <a:pt x="201" y="208"/>
                  </a:lnTo>
                  <a:lnTo>
                    <a:pt x="205" y="211"/>
                  </a:lnTo>
                  <a:lnTo>
                    <a:pt x="205" y="175"/>
                  </a:lnTo>
                  <a:lnTo>
                    <a:pt x="177" y="175"/>
                  </a:lnTo>
                  <a:lnTo>
                    <a:pt x="177" y="158"/>
                  </a:lnTo>
                  <a:lnTo>
                    <a:pt x="213" y="149"/>
                  </a:lnTo>
                  <a:lnTo>
                    <a:pt x="213" y="145"/>
                  </a:lnTo>
                  <a:lnTo>
                    <a:pt x="213" y="141"/>
                  </a:lnTo>
                  <a:lnTo>
                    <a:pt x="215" y="135"/>
                  </a:lnTo>
                  <a:lnTo>
                    <a:pt x="215" y="132"/>
                  </a:lnTo>
                  <a:lnTo>
                    <a:pt x="216" y="126"/>
                  </a:lnTo>
                  <a:lnTo>
                    <a:pt x="218" y="122"/>
                  </a:lnTo>
                  <a:lnTo>
                    <a:pt x="218" y="116"/>
                  </a:lnTo>
                  <a:lnTo>
                    <a:pt x="220" y="111"/>
                  </a:lnTo>
                  <a:lnTo>
                    <a:pt x="220" y="105"/>
                  </a:lnTo>
                  <a:lnTo>
                    <a:pt x="222" y="99"/>
                  </a:lnTo>
                  <a:lnTo>
                    <a:pt x="222" y="92"/>
                  </a:lnTo>
                  <a:lnTo>
                    <a:pt x="222" y="86"/>
                  </a:lnTo>
                  <a:lnTo>
                    <a:pt x="222" y="82"/>
                  </a:lnTo>
                  <a:lnTo>
                    <a:pt x="224" y="76"/>
                  </a:lnTo>
                  <a:lnTo>
                    <a:pt x="224" y="71"/>
                  </a:lnTo>
                  <a:lnTo>
                    <a:pt x="224" y="65"/>
                  </a:lnTo>
                  <a:lnTo>
                    <a:pt x="224" y="59"/>
                  </a:lnTo>
                  <a:lnTo>
                    <a:pt x="224" y="55"/>
                  </a:lnTo>
                  <a:lnTo>
                    <a:pt x="222" y="48"/>
                  </a:lnTo>
                  <a:lnTo>
                    <a:pt x="222" y="44"/>
                  </a:lnTo>
                  <a:lnTo>
                    <a:pt x="220" y="36"/>
                  </a:lnTo>
                  <a:lnTo>
                    <a:pt x="218" y="35"/>
                  </a:lnTo>
                  <a:lnTo>
                    <a:pt x="163" y="65"/>
                  </a:lnTo>
                  <a:lnTo>
                    <a:pt x="158" y="99"/>
                  </a:lnTo>
                  <a:lnTo>
                    <a:pt x="148" y="54"/>
                  </a:lnTo>
                  <a:lnTo>
                    <a:pt x="213" y="0"/>
                  </a:lnTo>
                  <a:lnTo>
                    <a:pt x="237" y="0"/>
                  </a:lnTo>
                  <a:lnTo>
                    <a:pt x="260" y="69"/>
                  </a:lnTo>
                  <a:lnTo>
                    <a:pt x="260" y="97"/>
                  </a:lnTo>
                  <a:lnTo>
                    <a:pt x="224" y="171"/>
                  </a:lnTo>
                  <a:lnTo>
                    <a:pt x="251" y="287"/>
                  </a:lnTo>
                  <a:lnTo>
                    <a:pt x="251" y="289"/>
                  </a:lnTo>
                  <a:lnTo>
                    <a:pt x="251" y="295"/>
                  </a:lnTo>
                  <a:lnTo>
                    <a:pt x="251" y="306"/>
                  </a:lnTo>
                  <a:lnTo>
                    <a:pt x="253" y="320"/>
                  </a:lnTo>
                  <a:lnTo>
                    <a:pt x="253" y="337"/>
                  </a:lnTo>
                  <a:lnTo>
                    <a:pt x="254" y="356"/>
                  </a:lnTo>
                  <a:lnTo>
                    <a:pt x="254" y="377"/>
                  </a:lnTo>
                  <a:lnTo>
                    <a:pt x="256" y="401"/>
                  </a:lnTo>
                  <a:lnTo>
                    <a:pt x="254" y="426"/>
                  </a:lnTo>
                  <a:lnTo>
                    <a:pt x="254" y="451"/>
                  </a:lnTo>
                  <a:lnTo>
                    <a:pt x="254" y="479"/>
                  </a:lnTo>
                  <a:lnTo>
                    <a:pt x="254" y="506"/>
                  </a:lnTo>
                  <a:lnTo>
                    <a:pt x="253" y="531"/>
                  </a:lnTo>
                  <a:lnTo>
                    <a:pt x="251" y="559"/>
                  </a:lnTo>
                  <a:lnTo>
                    <a:pt x="249" y="582"/>
                  </a:lnTo>
                  <a:lnTo>
                    <a:pt x="247" y="609"/>
                  </a:lnTo>
                  <a:lnTo>
                    <a:pt x="241" y="628"/>
                  </a:lnTo>
                  <a:lnTo>
                    <a:pt x="239" y="649"/>
                  </a:lnTo>
                  <a:lnTo>
                    <a:pt x="234" y="666"/>
                  </a:lnTo>
                  <a:lnTo>
                    <a:pt x="228" y="683"/>
                  </a:lnTo>
                  <a:lnTo>
                    <a:pt x="222" y="696"/>
                  </a:lnTo>
                  <a:lnTo>
                    <a:pt x="216" y="711"/>
                  </a:lnTo>
                  <a:lnTo>
                    <a:pt x="211" y="723"/>
                  </a:lnTo>
                  <a:lnTo>
                    <a:pt x="205" y="734"/>
                  </a:lnTo>
                  <a:lnTo>
                    <a:pt x="199" y="742"/>
                  </a:lnTo>
                  <a:lnTo>
                    <a:pt x="196" y="749"/>
                  </a:lnTo>
                  <a:lnTo>
                    <a:pt x="190" y="755"/>
                  </a:lnTo>
                  <a:lnTo>
                    <a:pt x="188" y="761"/>
                  </a:lnTo>
                  <a:lnTo>
                    <a:pt x="182" y="768"/>
                  </a:lnTo>
                  <a:lnTo>
                    <a:pt x="180" y="770"/>
                  </a:lnTo>
                  <a:lnTo>
                    <a:pt x="180" y="768"/>
                  </a:lnTo>
                  <a:lnTo>
                    <a:pt x="180" y="766"/>
                  </a:lnTo>
                  <a:lnTo>
                    <a:pt x="180" y="761"/>
                  </a:lnTo>
                  <a:lnTo>
                    <a:pt x="182" y="755"/>
                  </a:lnTo>
                  <a:lnTo>
                    <a:pt x="184" y="746"/>
                  </a:lnTo>
                  <a:lnTo>
                    <a:pt x="186" y="738"/>
                  </a:lnTo>
                  <a:lnTo>
                    <a:pt x="186" y="727"/>
                  </a:lnTo>
                  <a:lnTo>
                    <a:pt x="190" y="717"/>
                  </a:lnTo>
                  <a:lnTo>
                    <a:pt x="190" y="706"/>
                  </a:lnTo>
                  <a:lnTo>
                    <a:pt x="192" y="694"/>
                  </a:lnTo>
                  <a:lnTo>
                    <a:pt x="194" y="683"/>
                  </a:lnTo>
                  <a:lnTo>
                    <a:pt x="196" y="673"/>
                  </a:lnTo>
                  <a:lnTo>
                    <a:pt x="196" y="662"/>
                  </a:lnTo>
                  <a:lnTo>
                    <a:pt x="197" y="652"/>
                  </a:lnTo>
                  <a:lnTo>
                    <a:pt x="197" y="643"/>
                  </a:lnTo>
                  <a:lnTo>
                    <a:pt x="199" y="635"/>
                  </a:lnTo>
                  <a:lnTo>
                    <a:pt x="197" y="628"/>
                  </a:lnTo>
                  <a:lnTo>
                    <a:pt x="197" y="622"/>
                  </a:lnTo>
                  <a:lnTo>
                    <a:pt x="197" y="616"/>
                  </a:lnTo>
                  <a:lnTo>
                    <a:pt x="197" y="614"/>
                  </a:lnTo>
                  <a:lnTo>
                    <a:pt x="194" y="609"/>
                  </a:lnTo>
                  <a:lnTo>
                    <a:pt x="192" y="607"/>
                  </a:lnTo>
                  <a:lnTo>
                    <a:pt x="186" y="607"/>
                  </a:lnTo>
                  <a:lnTo>
                    <a:pt x="184" y="609"/>
                  </a:lnTo>
                  <a:lnTo>
                    <a:pt x="184" y="609"/>
                  </a:lnTo>
                  <a:lnTo>
                    <a:pt x="182" y="612"/>
                  </a:lnTo>
                  <a:lnTo>
                    <a:pt x="178" y="616"/>
                  </a:lnTo>
                  <a:lnTo>
                    <a:pt x="175" y="624"/>
                  </a:lnTo>
                  <a:lnTo>
                    <a:pt x="171" y="632"/>
                  </a:lnTo>
                  <a:lnTo>
                    <a:pt x="165" y="641"/>
                  </a:lnTo>
                  <a:lnTo>
                    <a:pt x="161" y="652"/>
                  </a:lnTo>
                  <a:lnTo>
                    <a:pt x="156" y="664"/>
                  </a:lnTo>
                  <a:lnTo>
                    <a:pt x="150" y="675"/>
                  </a:lnTo>
                  <a:lnTo>
                    <a:pt x="142" y="690"/>
                  </a:lnTo>
                  <a:lnTo>
                    <a:pt x="137" y="704"/>
                  </a:lnTo>
                  <a:lnTo>
                    <a:pt x="131" y="719"/>
                  </a:lnTo>
                  <a:lnTo>
                    <a:pt x="125" y="732"/>
                  </a:lnTo>
                  <a:lnTo>
                    <a:pt x="120" y="746"/>
                  </a:lnTo>
                  <a:lnTo>
                    <a:pt x="114" y="761"/>
                  </a:lnTo>
                  <a:lnTo>
                    <a:pt x="110" y="776"/>
                  </a:lnTo>
                  <a:lnTo>
                    <a:pt x="104" y="787"/>
                  </a:lnTo>
                  <a:lnTo>
                    <a:pt x="102" y="801"/>
                  </a:lnTo>
                  <a:lnTo>
                    <a:pt x="99" y="812"/>
                  </a:lnTo>
                  <a:lnTo>
                    <a:pt x="97" y="824"/>
                  </a:lnTo>
                  <a:lnTo>
                    <a:pt x="95" y="835"/>
                  </a:lnTo>
                  <a:lnTo>
                    <a:pt x="95" y="846"/>
                  </a:lnTo>
                  <a:lnTo>
                    <a:pt x="93" y="858"/>
                  </a:lnTo>
                  <a:lnTo>
                    <a:pt x="95" y="867"/>
                  </a:lnTo>
                  <a:lnTo>
                    <a:pt x="95" y="877"/>
                  </a:lnTo>
                  <a:lnTo>
                    <a:pt x="95" y="888"/>
                  </a:lnTo>
                  <a:lnTo>
                    <a:pt x="95" y="900"/>
                  </a:lnTo>
                  <a:lnTo>
                    <a:pt x="99" y="909"/>
                  </a:lnTo>
                  <a:lnTo>
                    <a:pt x="101" y="920"/>
                  </a:lnTo>
                  <a:lnTo>
                    <a:pt x="102" y="932"/>
                  </a:lnTo>
                  <a:lnTo>
                    <a:pt x="106" y="943"/>
                  </a:lnTo>
                  <a:lnTo>
                    <a:pt x="110" y="955"/>
                  </a:lnTo>
                  <a:lnTo>
                    <a:pt x="114" y="966"/>
                  </a:lnTo>
                  <a:lnTo>
                    <a:pt x="116" y="978"/>
                  </a:lnTo>
                  <a:lnTo>
                    <a:pt x="120" y="989"/>
                  </a:lnTo>
                  <a:lnTo>
                    <a:pt x="123" y="1000"/>
                  </a:lnTo>
                  <a:lnTo>
                    <a:pt x="125" y="1012"/>
                  </a:lnTo>
                  <a:lnTo>
                    <a:pt x="129" y="1023"/>
                  </a:lnTo>
                  <a:lnTo>
                    <a:pt x="133" y="1035"/>
                  </a:lnTo>
                  <a:lnTo>
                    <a:pt x="137" y="1046"/>
                  </a:lnTo>
                  <a:lnTo>
                    <a:pt x="140" y="1055"/>
                  </a:lnTo>
                  <a:lnTo>
                    <a:pt x="142" y="1065"/>
                  </a:lnTo>
                  <a:lnTo>
                    <a:pt x="146" y="1073"/>
                  </a:lnTo>
                  <a:lnTo>
                    <a:pt x="148" y="1080"/>
                  </a:lnTo>
                  <a:lnTo>
                    <a:pt x="150" y="1084"/>
                  </a:lnTo>
                  <a:lnTo>
                    <a:pt x="152" y="1090"/>
                  </a:lnTo>
                  <a:lnTo>
                    <a:pt x="154" y="1092"/>
                  </a:lnTo>
                  <a:lnTo>
                    <a:pt x="154" y="1093"/>
                  </a:lnTo>
                  <a:lnTo>
                    <a:pt x="131" y="1189"/>
                  </a:lnTo>
                  <a:lnTo>
                    <a:pt x="102" y="1280"/>
                  </a:lnTo>
                  <a:lnTo>
                    <a:pt x="102" y="1280"/>
                  </a:lnTo>
                  <a:close/>
                </a:path>
              </a:pathLst>
            </a:custGeom>
            <a:solidFill>
              <a:srgbClr val="00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1632240" y="3384720"/>
              <a:ext cx="858600" cy="674640"/>
            </a:xfrm>
            <a:custGeom>
              <a:avLst/>
              <a:gdLst/>
              <a:ahLst/>
              <a:rect l="l" t="t" r="r" b="b"/>
              <a:pathLst>
                <a:path w="1081" h="850">
                  <a:moveTo>
                    <a:pt x="30" y="558"/>
                  </a:moveTo>
                  <a:lnTo>
                    <a:pt x="32" y="554"/>
                  </a:lnTo>
                  <a:lnTo>
                    <a:pt x="40" y="550"/>
                  </a:lnTo>
                  <a:lnTo>
                    <a:pt x="43" y="546"/>
                  </a:lnTo>
                  <a:lnTo>
                    <a:pt x="51" y="542"/>
                  </a:lnTo>
                  <a:lnTo>
                    <a:pt x="59" y="537"/>
                  </a:lnTo>
                  <a:lnTo>
                    <a:pt x="68" y="533"/>
                  </a:lnTo>
                  <a:lnTo>
                    <a:pt x="76" y="527"/>
                  </a:lnTo>
                  <a:lnTo>
                    <a:pt x="87" y="521"/>
                  </a:lnTo>
                  <a:lnTo>
                    <a:pt x="99" y="518"/>
                  </a:lnTo>
                  <a:lnTo>
                    <a:pt x="110" y="512"/>
                  </a:lnTo>
                  <a:lnTo>
                    <a:pt x="123" y="506"/>
                  </a:lnTo>
                  <a:lnTo>
                    <a:pt x="137" y="502"/>
                  </a:lnTo>
                  <a:lnTo>
                    <a:pt x="150" y="497"/>
                  </a:lnTo>
                  <a:lnTo>
                    <a:pt x="165" y="493"/>
                  </a:lnTo>
                  <a:lnTo>
                    <a:pt x="178" y="489"/>
                  </a:lnTo>
                  <a:lnTo>
                    <a:pt x="194" y="485"/>
                  </a:lnTo>
                  <a:lnTo>
                    <a:pt x="209" y="483"/>
                  </a:lnTo>
                  <a:lnTo>
                    <a:pt x="224" y="481"/>
                  </a:lnTo>
                  <a:lnTo>
                    <a:pt x="239" y="478"/>
                  </a:lnTo>
                  <a:lnTo>
                    <a:pt x="256" y="476"/>
                  </a:lnTo>
                  <a:lnTo>
                    <a:pt x="273" y="472"/>
                  </a:lnTo>
                  <a:lnTo>
                    <a:pt x="290" y="470"/>
                  </a:lnTo>
                  <a:lnTo>
                    <a:pt x="308" y="468"/>
                  </a:lnTo>
                  <a:lnTo>
                    <a:pt x="327" y="464"/>
                  </a:lnTo>
                  <a:lnTo>
                    <a:pt x="346" y="462"/>
                  </a:lnTo>
                  <a:lnTo>
                    <a:pt x="365" y="459"/>
                  </a:lnTo>
                  <a:lnTo>
                    <a:pt x="384" y="455"/>
                  </a:lnTo>
                  <a:lnTo>
                    <a:pt x="404" y="451"/>
                  </a:lnTo>
                  <a:lnTo>
                    <a:pt x="425" y="445"/>
                  </a:lnTo>
                  <a:lnTo>
                    <a:pt x="446" y="442"/>
                  </a:lnTo>
                  <a:lnTo>
                    <a:pt x="469" y="438"/>
                  </a:lnTo>
                  <a:lnTo>
                    <a:pt x="492" y="432"/>
                  </a:lnTo>
                  <a:lnTo>
                    <a:pt x="515" y="424"/>
                  </a:lnTo>
                  <a:lnTo>
                    <a:pt x="538" y="419"/>
                  </a:lnTo>
                  <a:lnTo>
                    <a:pt x="558" y="411"/>
                  </a:lnTo>
                  <a:lnTo>
                    <a:pt x="581" y="405"/>
                  </a:lnTo>
                  <a:lnTo>
                    <a:pt x="602" y="398"/>
                  </a:lnTo>
                  <a:lnTo>
                    <a:pt x="621" y="394"/>
                  </a:lnTo>
                  <a:lnTo>
                    <a:pt x="640" y="386"/>
                  </a:lnTo>
                  <a:lnTo>
                    <a:pt x="655" y="381"/>
                  </a:lnTo>
                  <a:lnTo>
                    <a:pt x="671" y="375"/>
                  </a:lnTo>
                  <a:lnTo>
                    <a:pt x="684" y="371"/>
                  </a:lnTo>
                  <a:lnTo>
                    <a:pt x="691" y="367"/>
                  </a:lnTo>
                  <a:lnTo>
                    <a:pt x="701" y="366"/>
                  </a:lnTo>
                  <a:lnTo>
                    <a:pt x="705" y="364"/>
                  </a:lnTo>
                  <a:lnTo>
                    <a:pt x="707" y="364"/>
                  </a:lnTo>
                  <a:lnTo>
                    <a:pt x="705" y="240"/>
                  </a:lnTo>
                  <a:lnTo>
                    <a:pt x="760" y="143"/>
                  </a:lnTo>
                  <a:lnTo>
                    <a:pt x="786" y="107"/>
                  </a:lnTo>
                  <a:lnTo>
                    <a:pt x="786" y="105"/>
                  </a:lnTo>
                  <a:lnTo>
                    <a:pt x="792" y="105"/>
                  </a:lnTo>
                  <a:lnTo>
                    <a:pt x="796" y="105"/>
                  </a:lnTo>
                  <a:lnTo>
                    <a:pt x="800" y="105"/>
                  </a:lnTo>
                  <a:lnTo>
                    <a:pt x="804" y="103"/>
                  </a:lnTo>
                  <a:lnTo>
                    <a:pt x="809" y="103"/>
                  </a:lnTo>
                  <a:lnTo>
                    <a:pt x="815" y="103"/>
                  </a:lnTo>
                  <a:lnTo>
                    <a:pt x="821" y="101"/>
                  </a:lnTo>
                  <a:lnTo>
                    <a:pt x="826" y="101"/>
                  </a:lnTo>
                  <a:lnTo>
                    <a:pt x="834" y="101"/>
                  </a:lnTo>
                  <a:lnTo>
                    <a:pt x="838" y="99"/>
                  </a:lnTo>
                  <a:lnTo>
                    <a:pt x="845" y="99"/>
                  </a:lnTo>
                  <a:lnTo>
                    <a:pt x="851" y="99"/>
                  </a:lnTo>
                  <a:lnTo>
                    <a:pt x="859" y="99"/>
                  </a:lnTo>
                  <a:lnTo>
                    <a:pt x="862" y="97"/>
                  </a:lnTo>
                  <a:lnTo>
                    <a:pt x="868" y="96"/>
                  </a:lnTo>
                  <a:lnTo>
                    <a:pt x="874" y="94"/>
                  </a:lnTo>
                  <a:lnTo>
                    <a:pt x="880" y="92"/>
                  </a:lnTo>
                  <a:lnTo>
                    <a:pt x="887" y="90"/>
                  </a:lnTo>
                  <a:lnTo>
                    <a:pt x="897" y="86"/>
                  </a:lnTo>
                  <a:lnTo>
                    <a:pt x="902" y="84"/>
                  </a:lnTo>
                  <a:lnTo>
                    <a:pt x="906" y="82"/>
                  </a:lnTo>
                  <a:lnTo>
                    <a:pt x="910" y="80"/>
                  </a:lnTo>
                  <a:lnTo>
                    <a:pt x="912" y="80"/>
                  </a:lnTo>
                  <a:lnTo>
                    <a:pt x="952" y="71"/>
                  </a:lnTo>
                  <a:lnTo>
                    <a:pt x="959" y="101"/>
                  </a:lnTo>
                  <a:lnTo>
                    <a:pt x="958" y="101"/>
                  </a:lnTo>
                  <a:lnTo>
                    <a:pt x="956" y="105"/>
                  </a:lnTo>
                  <a:lnTo>
                    <a:pt x="950" y="109"/>
                  </a:lnTo>
                  <a:lnTo>
                    <a:pt x="946" y="116"/>
                  </a:lnTo>
                  <a:lnTo>
                    <a:pt x="937" y="122"/>
                  </a:lnTo>
                  <a:lnTo>
                    <a:pt x="929" y="130"/>
                  </a:lnTo>
                  <a:lnTo>
                    <a:pt x="920" y="137"/>
                  </a:lnTo>
                  <a:lnTo>
                    <a:pt x="912" y="145"/>
                  </a:lnTo>
                  <a:lnTo>
                    <a:pt x="901" y="151"/>
                  </a:lnTo>
                  <a:lnTo>
                    <a:pt x="891" y="154"/>
                  </a:lnTo>
                  <a:lnTo>
                    <a:pt x="881" y="158"/>
                  </a:lnTo>
                  <a:lnTo>
                    <a:pt x="874" y="162"/>
                  </a:lnTo>
                  <a:lnTo>
                    <a:pt x="868" y="164"/>
                  </a:lnTo>
                  <a:lnTo>
                    <a:pt x="862" y="166"/>
                  </a:lnTo>
                  <a:lnTo>
                    <a:pt x="859" y="168"/>
                  </a:lnTo>
                  <a:lnTo>
                    <a:pt x="859" y="168"/>
                  </a:lnTo>
                  <a:lnTo>
                    <a:pt x="868" y="236"/>
                  </a:lnTo>
                  <a:lnTo>
                    <a:pt x="954" y="217"/>
                  </a:lnTo>
                  <a:lnTo>
                    <a:pt x="954" y="215"/>
                  </a:lnTo>
                  <a:lnTo>
                    <a:pt x="959" y="210"/>
                  </a:lnTo>
                  <a:lnTo>
                    <a:pt x="961" y="204"/>
                  </a:lnTo>
                  <a:lnTo>
                    <a:pt x="965" y="198"/>
                  </a:lnTo>
                  <a:lnTo>
                    <a:pt x="971" y="193"/>
                  </a:lnTo>
                  <a:lnTo>
                    <a:pt x="977" y="189"/>
                  </a:lnTo>
                  <a:lnTo>
                    <a:pt x="980" y="181"/>
                  </a:lnTo>
                  <a:lnTo>
                    <a:pt x="986" y="173"/>
                  </a:lnTo>
                  <a:lnTo>
                    <a:pt x="990" y="164"/>
                  </a:lnTo>
                  <a:lnTo>
                    <a:pt x="996" y="156"/>
                  </a:lnTo>
                  <a:lnTo>
                    <a:pt x="999" y="149"/>
                  </a:lnTo>
                  <a:lnTo>
                    <a:pt x="1005" y="139"/>
                  </a:lnTo>
                  <a:lnTo>
                    <a:pt x="1009" y="130"/>
                  </a:lnTo>
                  <a:lnTo>
                    <a:pt x="1013" y="122"/>
                  </a:lnTo>
                  <a:lnTo>
                    <a:pt x="1015" y="113"/>
                  </a:lnTo>
                  <a:lnTo>
                    <a:pt x="1018" y="105"/>
                  </a:lnTo>
                  <a:lnTo>
                    <a:pt x="1018" y="97"/>
                  </a:lnTo>
                  <a:lnTo>
                    <a:pt x="1020" y="90"/>
                  </a:lnTo>
                  <a:lnTo>
                    <a:pt x="1020" y="82"/>
                  </a:lnTo>
                  <a:lnTo>
                    <a:pt x="1022" y="77"/>
                  </a:lnTo>
                  <a:lnTo>
                    <a:pt x="1022" y="71"/>
                  </a:lnTo>
                  <a:lnTo>
                    <a:pt x="1022" y="67"/>
                  </a:lnTo>
                  <a:lnTo>
                    <a:pt x="1022" y="58"/>
                  </a:lnTo>
                  <a:lnTo>
                    <a:pt x="1022" y="52"/>
                  </a:lnTo>
                  <a:lnTo>
                    <a:pt x="1020" y="48"/>
                  </a:lnTo>
                  <a:lnTo>
                    <a:pt x="1020" y="48"/>
                  </a:lnTo>
                  <a:lnTo>
                    <a:pt x="1020" y="46"/>
                  </a:lnTo>
                  <a:lnTo>
                    <a:pt x="1022" y="42"/>
                  </a:lnTo>
                  <a:lnTo>
                    <a:pt x="1026" y="37"/>
                  </a:lnTo>
                  <a:lnTo>
                    <a:pt x="1030" y="31"/>
                  </a:lnTo>
                  <a:lnTo>
                    <a:pt x="1034" y="23"/>
                  </a:lnTo>
                  <a:lnTo>
                    <a:pt x="1039" y="18"/>
                  </a:lnTo>
                  <a:lnTo>
                    <a:pt x="1045" y="12"/>
                  </a:lnTo>
                  <a:lnTo>
                    <a:pt x="1053" y="8"/>
                  </a:lnTo>
                  <a:lnTo>
                    <a:pt x="1058" y="4"/>
                  </a:lnTo>
                  <a:lnTo>
                    <a:pt x="1062" y="2"/>
                  </a:lnTo>
                  <a:lnTo>
                    <a:pt x="1066" y="0"/>
                  </a:lnTo>
                  <a:lnTo>
                    <a:pt x="1070" y="0"/>
                  </a:lnTo>
                  <a:lnTo>
                    <a:pt x="1073" y="2"/>
                  </a:lnTo>
                  <a:lnTo>
                    <a:pt x="1075" y="4"/>
                  </a:lnTo>
                  <a:lnTo>
                    <a:pt x="1077" y="8"/>
                  </a:lnTo>
                  <a:lnTo>
                    <a:pt x="1077" y="12"/>
                  </a:lnTo>
                  <a:lnTo>
                    <a:pt x="1079" y="20"/>
                  </a:lnTo>
                  <a:lnTo>
                    <a:pt x="1079" y="23"/>
                  </a:lnTo>
                  <a:lnTo>
                    <a:pt x="1081" y="27"/>
                  </a:lnTo>
                  <a:lnTo>
                    <a:pt x="1081" y="33"/>
                  </a:lnTo>
                  <a:lnTo>
                    <a:pt x="1081" y="39"/>
                  </a:lnTo>
                  <a:lnTo>
                    <a:pt x="1081" y="42"/>
                  </a:lnTo>
                  <a:lnTo>
                    <a:pt x="1081" y="48"/>
                  </a:lnTo>
                  <a:lnTo>
                    <a:pt x="1081" y="56"/>
                  </a:lnTo>
                  <a:lnTo>
                    <a:pt x="1081" y="61"/>
                  </a:lnTo>
                  <a:lnTo>
                    <a:pt x="1079" y="67"/>
                  </a:lnTo>
                  <a:lnTo>
                    <a:pt x="1079" y="75"/>
                  </a:lnTo>
                  <a:lnTo>
                    <a:pt x="1079" y="80"/>
                  </a:lnTo>
                  <a:lnTo>
                    <a:pt x="1079" y="88"/>
                  </a:lnTo>
                  <a:lnTo>
                    <a:pt x="1079" y="94"/>
                  </a:lnTo>
                  <a:lnTo>
                    <a:pt x="1079" y="101"/>
                  </a:lnTo>
                  <a:lnTo>
                    <a:pt x="1079" y="107"/>
                  </a:lnTo>
                  <a:lnTo>
                    <a:pt x="1079" y="113"/>
                  </a:lnTo>
                  <a:lnTo>
                    <a:pt x="1079" y="116"/>
                  </a:lnTo>
                  <a:lnTo>
                    <a:pt x="1079" y="122"/>
                  </a:lnTo>
                  <a:lnTo>
                    <a:pt x="1079" y="126"/>
                  </a:lnTo>
                  <a:lnTo>
                    <a:pt x="1079" y="132"/>
                  </a:lnTo>
                  <a:lnTo>
                    <a:pt x="1079" y="135"/>
                  </a:lnTo>
                  <a:lnTo>
                    <a:pt x="1081" y="139"/>
                  </a:lnTo>
                  <a:lnTo>
                    <a:pt x="1070" y="255"/>
                  </a:lnTo>
                  <a:lnTo>
                    <a:pt x="1070" y="255"/>
                  </a:lnTo>
                  <a:lnTo>
                    <a:pt x="1070" y="261"/>
                  </a:lnTo>
                  <a:lnTo>
                    <a:pt x="1072" y="265"/>
                  </a:lnTo>
                  <a:lnTo>
                    <a:pt x="1073" y="269"/>
                  </a:lnTo>
                  <a:lnTo>
                    <a:pt x="1073" y="274"/>
                  </a:lnTo>
                  <a:lnTo>
                    <a:pt x="1075" y="278"/>
                  </a:lnTo>
                  <a:lnTo>
                    <a:pt x="1077" y="284"/>
                  </a:lnTo>
                  <a:lnTo>
                    <a:pt x="1077" y="289"/>
                  </a:lnTo>
                  <a:lnTo>
                    <a:pt x="1077" y="295"/>
                  </a:lnTo>
                  <a:lnTo>
                    <a:pt x="1079" y="301"/>
                  </a:lnTo>
                  <a:lnTo>
                    <a:pt x="1079" y="307"/>
                  </a:lnTo>
                  <a:lnTo>
                    <a:pt x="1079" y="312"/>
                  </a:lnTo>
                  <a:lnTo>
                    <a:pt x="1077" y="318"/>
                  </a:lnTo>
                  <a:lnTo>
                    <a:pt x="1075" y="324"/>
                  </a:lnTo>
                  <a:lnTo>
                    <a:pt x="1073" y="329"/>
                  </a:lnTo>
                  <a:lnTo>
                    <a:pt x="1070" y="335"/>
                  </a:lnTo>
                  <a:lnTo>
                    <a:pt x="1068" y="341"/>
                  </a:lnTo>
                  <a:lnTo>
                    <a:pt x="1066" y="347"/>
                  </a:lnTo>
                  <a:lnTo>
                    <a:pt x="1062" y="352"/>
                  </a:lnTo>
                  <a:lnTo>
                    <a:pt x="1060" y="358"/>
                  </a:lnTo>
                  <a:lnTo>
                    <a:pt x="1056" y="364"/>
                  </a:lnTo>
                  <a:lnTo>
                    <a:pt x="1054" y="369"/>
                  </a:lnTo>
                  <a:lnTo>
                    <a:pt x="1049" y="379"/>
                  </a:lnTo>
                  <a:lnTo>
                    <a:pt x="1045" y="386"/>
                  </a:lnTo>
                  <a:lnTo>
                    <a:pt x="1041" y="392"/>
                  </a:lnTo>
                  <a:lnTo>
                    <a:pt x="1041" y="394"/>
                  </a:lnTo>
                  <a:lnTo>
                    <a:pt x="999" y="409"/>
                  </a:lnTo>
                  <a:lnTo>
                    <a:pt x="804" y="461"/>
                  </a:lnTo>
                  <a:lnTo>
                    <a:pt x="767" y="506"/>
                  </a:lnTo>
                  <a:lnTo>
                    <a:pt x="728" y="525"/>
                  </a:lnTo>
                  <a:lnTo>
                    <a:pt x="728" y="527"/>
                  </a:lnTo>
                  <a:lnTo>
                    <a:pt x="726" y="531"/>
                  </a:lnTo>
                  <a:lnTo>
                    <a:pt x="722" y="537"/>
                  </a:lnTo>
                  <a:lnTo>
                    <a:pt x="716" y="546"/>
                  </a:lnTo>
                  <a:lnTo>
                    <a:pt x="710" y="550"/>
                  </a:lnTo>
                  <a:lnTo>
                    <a:pt x="707" y="556"/>
                  </a:lnTo>
                  <a:lnTo>
                    <a:pt x="699" y="561"/>
                  </a:lnTo>
                  <a:lnTo>
                    <a:pt x="693" y="569"/>
                  </a:lnTo>
                  <a:lnTo>
                    <a:pt x="686" y="577"/>
                  </a:lnTo>
                  <a:lnTo>
                    <a:pt x="678" y="584"/>
                  </a:lnTo>
                  <a:lnTo>
                    <a:pt x="669" y="594"/>
                  </a:lnTo>
                  <a:lnTo>
                    <a:pt x="659" y="603"/>
                  </a:lnTo>
                  <a:lnTo>
                    <a:pt x="646" y="611"/>
                  </a:lnTo>
                  <a:lnTo>
                    <a:pt x="633" y="622"/>
                  </a:lnTo>
                  <a:lnTo>
                    <a:pt x="617" y="632"/>
                  </a:lnTo>
                  <a:lnTo>
                    <a:pt x="604" y="643"/>
                  </a:lnTo>
                  <a:lnTo>
                    <a:pt x="587" y="653"/>
                  </a:lnTo>
                  <a:lnTo>
                    <a:pt x="572" y="662"/>
                  </a:lnTo>
                  <a:lnTo>
                    <a:pt x="555" y="673"/>
                  </a:lnTo>
                  <a:lnTo>
                    <a:pt x="536" y="685"/>
                  </a:lnTo>
                  <a:lnTo>
                    <a:pt x="517" y="694"/>
                  </a:lnTo>
                  <a:lnTo>
                    <a:pt x="498" y="706"/>
                  </a:lnTo>
                  <a:lnTo>
                    <a:pt x="477" y="717"/>
                  </a:lnTo>
                  <a:lnTo>
                    <a:pt x="456" y="727"/>
                  </a:lnTo>
                  <a:lnTo>
                    <a:pt x="435" y="738"/>
                  </a:lnTo>
                  <a:lnTo>
                    <a:pt x="414" y="748"/>
                  </a:lnTo>
                  <a:lnTo>
                    <a:pt x="393" y="757"/>
                  </a:lnTo>
                  <a:lnTo>
                    <a:pt x="370" y="767"/>
                  </a:lnTo>
                  <a:lnTo>
                    <a:pt x="347" y="774"/>
                  </a:lnTo>
                  <a:lnTo>
                    <a:pt x="327" y="784"/>
                  </a:lnTo>
                  <a:lnTo>
                    <a:pt x="304" y="791"/>
                  </a:lnTo>
                  <a:lnTo>
                    <a:pt x="283" y="799"/>
                  </a:lnTo>
                  <a:lnTo>
                    <a:pt x="262" y="805"/>
                  </a:lnTo>
                  <a:lnTo>
                    <a:pt x="243" y="810"/>
                  </a:lnTo>
                  <a:lnTo>
                    <a:pt x="222" y="816"/>
                  </a:lnTo>
                  <a:lnTo>
                    <a:pt x="207" y="822"/>
                  </a:lnTo>
                  <a:lnTo>
                    <a:pt x="188" y="826"/>
                  </a:lnTo>
                  <a:lnTo>
                    <a:pt x="175" y="829"/>
                  </a:lnTo>
                  <a:lnTo>
                    <a:pt x="161" y="833"/>
                  </a:lnTo>
                  <a:lnTo>
                    <a:pt x="150" y="837"/>
                  </a:lnTo>
                  <a:lnTo>
                    <a:pt x="140" y="839"/>
                  </a:lnTo>
                  <a:lnTo>
                    <a:pt x="135" y="841"/>
                  </a:lnTo>
                  <a:lnTo>
                    <a:pt x="131" y="841"/>
                  </a:lnTo>
                  <a:lnTo>
                    <a:pt x="131" y="843"/>
                  </a:lnTo>
                  <a:lnTo>
                    <a:pt x="49" y="850"/>
                  </a:lnTo>
                  <a:lnTo>
                    <a:pt x="47" y="850"/>
                  </a:lnTo>
                  <a:lnTo>
                    <a:pt x="45" y="848"/>
                  </a:lnTo>
                  <a:lnTo>
                    <a:pt x="42" y="843"/>
                  </a:lnTo>
                  <a:lnTo>
                    <a:pt x="38" y="839"/>
                  </a:lnTo>
                  <a:lnTo>
                    <a:pt x="34" y="831"/>
                  </a:lnTo>
                  <a:lnTo>
                    <a:pt x="28" y="826"/>
                  </a:lnTo>
                  <a:lnTo>
                    <a:pt x="24" y="816"/>
                  </a:lnTo>
                  <a:lnTo>
                    <a:pt x="23" y="808"/>
                  </a:lnTo>
                  <a:lnTo>
                    <a:pt x="21" y="801"/>
                  </a:lnTo>
                  <a:lnTo>
                    <a:pt x="17" y="793"/>
                  </a:lnTo>
                  <a:lnTo>
                    <a:pt x="15" y="784"/>
                  </a:lnTo>
                  <a:lnTo>
                    <a:pt x="15" y="776"/>
                  </a:lnTo>
                  <a:lnTo>
                    <a:pt x="13" y="769"/>
                  </a:lnTo>
                  <a:lnTo>
                    <a:pt x="13" y="761"/>
                  </a:lnTo>
                  <a:lnTo>
                    <a:pt x="11" y="751"/>
                  </a:lnTo>
                  <a:lnTo>
                    <a:pt x="11" y="742"/>
                  </a:lnTo>
                  <a:lnTo>
                    <a:pt x="9" y="732"/>
                  </a:lnTo>
                  <a:lnTo>
                    <a:pt x="7" y="723"/>
                  </a:lnTo>
                  <a:lnTo>
                    <a:pt x="5" y="715"/>
                  </a:lnTo>
                  <a:lnTo>
                    <a:pt x="4" y="710"/>
                  </a:lnTo>
                  <a:lnTo>
                    <a:pt x="2" y="702"/>
                  </a:lnTo>
                  <a:lnTo>
                    <a:pt x="0" y="696"/>
                  </a:lnTo>
                  <a:lnTo>
                    <a:pt x="0" y="693"/>
                  </a:lnTo>
                  <a:lnTo>
                    <a:pt x="0" y="691"/>
                  </a:lnTo>
                  <a:lnTo>
                    <a:pt x="0" y="685"/>
                  </a:lnTo>
                  <a:lnTo>
                    <a:pt x="0" y="679"/>
                  </a:lnTo>
                  <a:lnTo>
                    <a:pt x="2" y="670"/>
                  </a:lnTo>
                  <a:lnTo>
                    <a:pt x="2" y="662"/>
                  </a:lnTo>
                  <a:lnTo>
                    <a:pt x="2" y="656"/>
                  </a:lnTo>
                  <a:lnTo>
                    <a:pt x="4" y="651"/>
                  </a:lnTo>
                  <a:lnTo>
                    <a:pt x="4" y="645"/>
                  </a:lnTo>
                  <a:lnTo>
                    <a:pt x="5" y="637"/>
                  </a:lnTo>
                  <a:lnTo>
                    <a:pt x="7" y="632"/>
                  </a:lnTo>
                  <a:lnTo>
                    <a:pt x="7" y="624"/>
                  </a:lnTo>
                  <a:lnTo>
                    <a:pt x="9" y="618"/>
                  </a:lnTo>
                  <a:lnTo>
                    <a:pt x="9" y="611"/>
                  </a:lnTo>
                  <a:lnTo>
                    <a:pt x="11" y="605"/>
                  </a:lnTo>
                  <a:lnTo>
                    <a:pt x="13" y="599"/>
                  </a:lnTo>
                  <a:lnTo>
                    <a:pt x="15" y="594"/>
                  </a:lnTo>
                  <a:lnTo>
                    <a:pt x="17" y="588"/>
                  </a:lnTo>
                  <a:lnTo>
                    <a:pt x="17" y="582"/>
                  </a:lnTo>
                  <a:lnTo>
                    <a:pt x="21" y="578"/>
                  </a:lnTo>
                  <a:lnTo>
                    <a:pt x="21" y="575"/>
                  </a:lnTo>
                  <a:lnTo>
                    <a:pt x="24" y="565"/>
                  </a:lnTo>
                  <a:lnTo>
                    <a:pt x="26" y="561"/>
                  </a:lnTo>
                  <a:lnTo>
                    <a:pt x="28" y="558"/>
                  </a:lnTo>
                  <a:lnTo>
                    <a:pt x="30" y="558"/>
                  </a:lnTo>
                  <a:lnTo>
                    <a:pt x="30" y="558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1632240" y="3827520"/>
              <a:ext cx="258480" cy="100080"/>
            </a:xfrm>
            <a:custGeom>
              <a:avLst/>
              <a:gdLst/>
              <a:ahLst/>
              <a:rect l="l" t="t" r="r" b="b"/>
              <a:pathLst>
                <a:path w="325" h="125">
                  <a:moveTo>
                    <a:pt x="15" y="34"/>
                  </a:moveTo>
                  <a:lnTo>
                    <a:pt x="24" y="30"/>
                  </a:lnTo>
                  <a:lnTo>
                    <a:pt x="30" y="28"/>
                  </a:lnTo>
                  <a:lnTo>
                    <a:pt x="38" y="26"/>
                  </a:lnTo>
                  <a:lnTo>
                    <a:pt x="45" y="24"/>
                  </a:lnTo>
                  <a:lnTo>
                    <a:pt x="55" y="24"/>
                  </a:lnTo>
                  <a:lnTo>
                    <a:pt x="62" y="20"/>
                  </a:lnTo>
                  <a:lnTo>
                    <a:pt x="74" y="19"/>
                  </a:lnTo>
                  <a:lnTo>
                    <a:pt x="85" y="17"/>
                  </a:lnTo>
                  <a:lnTo>
                    <a:pt x="99" y="15"/>
                  </a:lnTo>
                  <a:lnTo>
                    <a:pt x="112" y="11"/>
                  </a:lnTo>
                  <a:lnTo>
                    <a:pt x="125" y="9"/>
                  </a:lnTo>
                  <a:lnTo>
                    <a:pt x="138" y="7"/>
                  </a:lnTo>
                  <a:lnTo>
                    <a:pt x="156" y="5"/>
                  </a:lnTo>
                  <a:lnTo>
                    <a:pt x="169" y="3"/>
                  </a:lnTo>
                  <a:lnTo>
                    <a:pt x="184" y="1"/>
                  </a:lnTo>
                  <a:lnTo>
                    <a:pt x="199" y="0"/>
                  </a:lnTo>
                  <a:lnTo>
                    <a:pt x="214" y="0"/>
                  </a:lnTo>
                  <a:lnTo>
                    <a:pt x="228" y="0"/>
                  </a:lnTo>
                  <a:lnTo>
                    <a:pt x="243" y="1"/>
                  </a:lnTo>
                  <a:lnTo>
                    <a:pt x="256" y="1"/>
                  </a:lnTo>
                  <a:lnTo>
                    <a:pt x="270" y="3"/>
                  </a:lnTo>
                  <a:lnTo>
                    <a:pt x="281" y="3"/>
                  </a:lnTo>
                  <a:lnTo>
                    <a:pt x="292" y="5"/>
                  </a:lnTo>
                  <a:lnTo>
                    <a:pt x="302" y="7"/>
                  </a:lnTo>
                  <a:lnTo>
                    <a:pt x="311" y="9"/>
                  </a:lnTo>
                  <a:lnTo>
                    <a:pt x="317" y="9"/>
                  </a:lnTo>
                  <a:lnTo>
                    <a:pt x="325" y="13"/>
                  </a:lnTo>
                  <a:lnTo>
                    <a:pt x="311" y="13"/>
                  </a:lnTo>
                  <a:lnTo>
                    <a:pt x="302" y="15"/>
                  </a:lnTo>
                  <a:lnTo>
                    <a:pt x="289" y="17"/>
                  </a:lnTo>
                  <a:lnTo>
                    <a:pt x="275" y="19"/>
                  </a:lnTo>
                  <a:lnTo>
                    <a:pt x="260" y="22"/>
                  </a:lnTo>
                  <a:lnTo>
                    <a:pt x="245" y="24"/>
                  </a:lnTo>
                  <a:lnTo>
                    <a:pt x="226" y="28"/>
                  </a:lnTo>
                  <a:lnTo>
                    <a:pt x="209" y="32"/>
                  </a:lnTo>
                  <a:lnTo>
                    <a:pt x="190" y="36"/>
                  </a:lnTo>
                  <a:lnTo>
                    <a:pt x="171" y="39"/>
                  </a:lnTo>
                  <a:lnTo>
                    <a:pt x="152" y="43"/>
                  </a:lnTo>
                  <a:lnTo>
                    <a:pt x="135" y="47"/>
                  </a:lnTo>
                  <a:lnTo>
                    <a:pt x="118" y="53"/>
                  </a:lnTo>
                  <a:lnTo>
                    <a:pt x="102" y="58"/>
                  </a:lnTo>
                  <a:lnTo>
                    <a:pt x="87" y="64"/>
                  </a:lnTo>
                  <a:lnTo>
                    <a:pt x="74" y="70"/>
                  </a:lnTo>
                  <a:lnTo>
                    <a:pt x="61" y="76"/>
                  </a:lnTo>
                  <a:lnTo>
                    <a:pt x="51" y="81"/>
                  </a:lnTo>
                  <a:lnTo>
                    <a:pt x="42" y="85"/>
                  </a:lnTo>
                  <a:lnTo>
                    <a:pt x="34" y="91"/>
                  </a:lnTo>
                  <a:lnTo>
                    <a:pt x="26" y="96"/>
                  </a:lnTo>
                  <a:lnTo>
                    <a:pt x="21" y="102"/>
                  </a:lnTo>
                  <a:lnTo>
                    <a:pt x="15" y="106"/>
                  </a:lnTo>
                  <a:lnTo>
                    <a:pt x="0" y="125"/>
                  </a:lnTo>
                  <a:lnTo>
                    <a:pt x="15" y="34"/>
                  </a:lnTo>
                  <a:lnTo>
                    <a:pt x="15" y="34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1638360" y="3517920"/>
              <a:ext cx="854280" cy="509400"/>
            </a:xfrm>
            <a:custGeom>
              <a:avLst/>
              <a:gdLst/>
              <a:ahLst/>
              <a:rect l="l" t="t" r="r" b="b"/>
              <a:pathLst>
                <a:path w="1076" h="642">
                  <a:moveTo>
                    <a:pt x="8" y="553"/>
                  </a:moveTo>
                  <a:lnTo>
                    <a:pt x="8" y="553"/>
                  </a:lnTo>
                  <a:lnTo>
                    <a:pt x="12" y="551"/>
                  </a:lnTo>
                  <a:lnTo>
                    <a:pt x="17" y="547"/>
                  </a:lnTo>
                  <a:lnTo>
                    <a:pt x="27" y="545"/>
                  </a:lnTo>
                  <a:lnTo>
                    <a:pt x="38" y="542"/>
                  </a:lnTo>
                  <a:lnTo>
                    <a:pt x="52" y="538"/>
                  </a:lnTo>
                  <a:lnTo>
                    <a:pt x="67" y="532"/>
                  </a:lnTo>
                  <a:lnTo>
                    <a:pt x="86" y="528"/>
                  </a:lnTo>
                  <a:lnTo>
                    <a:pt x="103" y="521"/>
                  </a:lnTo>
                  <a:lnTo>
                    <a:pt x="126" y="515"/>
                  </a:lnTo>
                  <a:lnTo>
                    <a:pt x="147" y="505"/>
                  </a:lnTo>
                  <a:lnTo>
                    <a:pt x="171" y="498"/>
                  </a:lnTo>
                  <a:lnTo>
                    <a:pt x="198" y="486"/>
                  </a:lnTo>
                  <a:lnTo>
                    <a:pt x="226" y="479"/>
                  </a:lnTo>
                  <a:lnTo>
                    <a:pt x="255" y="467"/>
                  </a:lnTo>
                  <a:lnTo>
                    <a:pt x="285" y="456"/>
                  </a:lnTo>
                  <a:lnTo>
                    <a:pt x="316" y="443"/>
                  </a:lnTo>
                  <a:lnTo>
                    <a:pt x="346" y="431"/>
                  </a:lnTo>
                  <a:lnTo>
                    <a:pt x="377" y="418"/>
                  </a:lnTo>
                  <a:lnTo>
                    <a:pt x="409" y="405"/>
                  </a:lnTo>
                  <a:lnTo>
                    <a:pt x="439" y="391"/>
                  </a:lnTo>
                  <a:lnTo>
                    <a:pt x="470" y="378"/>
                  </a:lnTo>
                  <a:lnTo>
                    <a:pt x="498" y="367"/>
                  </a:lnTo>
                  <a:lnTo>
                    <a:pt x="527" y="355"/>
                  </a:lnTo>
                  <a:lnTo>
                    <a:pt x="551" y="344"/>
                  </a:lnTo>
                  <a:lnTo>
                    <a:pt x="574" y="332"/>
                  </a:lnTo>
                  <a:lnTo>
                    <a:pt x="595" y="325"/>
                  </a:lnTo>
                  <a:lnTo>
                    <a:pt x="614" y="317"/>
                  </a:lnTo>
                  <a:lnTo>
                    <a:pt x="627" y="310"/>
                  </a:lnTo>
                  <a:lnTo>
                    <a:pt x="639" y="306"/>
                  </a:lnTo>
                  <a:lnTo>
                    <a:pt x="646" y="302"/>
                  </a:lnTo>
                  <a:lnTo>
                    <a:pt x="648" y="302"/>
                  </a:lnTo>
                  <a:lnTo>
                    <a:pt x="679" y="308"/>
                  </a:lnTo>
                  <a:lnTo>
                    <a:pt x="772" y="270"/>
                  </a:lnTo>
                  <a:lnTo>
                    <a:pt x="791" y="213"/>
                  </a:lnTo>
                  <a:lnTo>
                    <a:pt x="928" y="125"/>
                  </a:lnTo>
                  <a:lnTo>
                    <a:pt x="954" y="139"/>
                  </a:lnTo>
                  <a:lnTo>
                    <a:pt x="992" y="142"/>
                  </a:lnTo>
                  <a:lnTo>
                    <a:pt x="996" y="173"/>
                  </a:lnTo>
                  <a:lnTo>
                    <a:pt x="1025" y="154"/>
                  </a:lnTo>
                  <a:lnTo>
                    <a:pt x="1025" y="120"/>
                  </a:lnTo>
                  <a:lnTo>
                    <a:pt x="1009" y="87"/>
                  </a:lnTo>
                  <a:lnTo>
                    <a:pt x="1066" y="0"/>
                  </a:lnTo>
                  <a:lnTo>
                    <a:pt x="1076" y="121"/>
                  </a:lnTo>
                  <a:lnTo>
                    <a:pt x="1057" y="165"/>
                  </a:lnTo>
                  <a:lnTo>
                    <a:pt x="1028" y="234"/>
                  </a:lnTo>
                  <a:lnTo>
                    <a:pt x="987" y="255"/>
                  </a:lnTo>
                  <a:lnTo>
                    <a:pt x="804" y="291"/>
                  </a:lnTo>
                  <a:lnTo>
                    <a:pt x="759" y="313"/>
                  </a:lnTo>
                  <a:lnTo>
                    <a:pt x="719" y="363"/>
                  </a:lnTo>
                  <a:lnTo>
                    <a:pt x="717" y="363"/>
                  </a:lnTo>
                  <a:lnTo>
                    <a:pt x="717" y="365"/>
                  </a:lnTo>
                  <a:lnTo>
                    <a:pt x="715" y="369"/>
                  </a:lnTo>
                  <a:lnTo>
                    <a:pt x="709" y="374"/>
                  </a:lnTo>
                  <a:lnTo>
                    <a:pt x="703" y="378"/>
                  </a:lnTo>
                  <a:lnTo>
                    <a:pt x="698" y="384"/>
                  </a:lnTo>
                  <a:lnTo>
                    <a:pt x="690" y="388"/>
                  </a:lnTo>
                  <a:lnTo>
                    <a:pt x="683" y="393"/>
                  </a:lnTo>
                  <a:lnTo>
                    <a:pt x="673" y="401"/>
                  </a:lnTo>
                  <a:lnTo>
                    <a:pt x="662" y="409"/>
                  </a:lnTo>
                  <a:lnTo>
                    <a:pt x="646" y="418"/>
                  </a:lnTo>
                  <a:lnTo>
                    <a:pt x="633" y="428"/>
                  </a:lnTo>
                  <a:lnTo>
                    <a:pt x="614" y="437"/>
                  </a:lnTo>
                  <a:lnTo>
                    <a:pt x="595" y="450"/>
                  </a:lnTo>
                  <a:lnTo>
                    <a:pt x="572" y="462"/>
                  </a:lnTo>
                  <a:lnTo>
                    <a:pt x="551" y="475"/>
                  </a:lnTo>
                  <a:lnTo>
                    <a:pt x="527" y="486"/>
                  </a:lnTo>
                  <a:lnTo>
                    <a:pt x="502" y="502"/>
                  </a:lnTo>
                  <a:lnTo>
                    <a:pt x="477" y="515"/>
                  </a:lnTo>
                  <a:lnTo>
                    <a:pt x="451" y="528"/>
                  </a:lnTo>
                  <a:lnTo>
                    <a:pt x="424" y="542"/>
                  </a:lnTo>
                  <a:lnTo>
                    <a:pt x="399" y="555"/>
                  </a:lnTo>
                  <a:lnTo>
                    <a:pt x="371" y="566"/>
                  </a:lnTo>
                  <a:lnTo>
                    <a:pt x="346" y="580"/>
                  </a:lnTo>
                  <a:lnTo>
                    <a:pt x="321" y="589"/>
                  </a:lnTo>
                  <a:lnTo>
                    <a:pt x="297" y="601"/>
                  </a:lnTo>
                  <a:lnTo>
                    <a:pt x="274" y="608"/>
                  </a:lnTo>
                  <a:lnTo>
                    <a:pt x="253" y="618"/>
                  </a:lnTo>
                  <a:lnTo>
                    <a:pt x="232" y="623"/>
                  </a:lnTo>
                  <a:lnTo>
                    <a:pt x="213" y="629"/>
                  </a:lnTo>
                  <a:lnTo>
                    <a:pt x="196" y="635"/>
                  </a:lnTo>
                  <a:lnTo>
                    <a:pt x="179" y="639"/>
                  </a:lnTo>
                  <a:lnTo>
                    <a:pt x="166" y="640"/>
                  </a:lnTo>
                  <a:lnTo>
                    <a:pt x="152" y="640"/>
                  </a:lnTo>
                  <a:lnTo>
                    <a:pt x="139" y="642"/>
                  </a:lnTo>
                  <a:lnTo>
                    <a:pt x="130" y="642"/>
                  </a:lnTo>
                  <a:lnTo>
                    <a:pt x="122" y="642"/>
                  </a:lnTo>
                  <a:lnTo>
                    <a:pt x="114" y="642"/>
                  </a:lnTo>
                  <a:lnTo>
                    <a:pt x="107" y="640"/>
                  </a:lnTo>
                  <a:lnTo>
                    <a:pt x="103" y="640"/>
                  </a:lnTo>
                  <a:lnTo>
                    <a:pt x="95" y="640"/>
                  </a:lnTo>
                  <a:lnTo>
                    <a:pt x="95" y="640"/>
                  </a:lnTo>
                  <a:lnTo>
                    <a:pt x="40" y="627"/>
                  </a:lnTo>
                  <a:lnTo>
                    <a:pt x="14" y="640"/>
                  </a:lnTo>
                  <a:lnTo>
                    <a:pt x="14" y="639"/>
                  </a:lnTo>
                  <a:lnTo>
                    <a:pt x="12" y="635"/>
                  </a:lnTo>
                  <a:lnTo>
                    <a:pt x="10" y="631"/>
                  </a:lnTo>
                  <a:lnTo>
                    <a:pt x="10" y="625"/>
                  </a:lnTo>
                  <a:lnTo>
                    <a:pt x="8" y="620"/>
                  </a:lnTo>
                  <a:lnTo>
                    <a:pt x="6" y="612"/>
                  </a:lnTo>
                  <a:lnTo>
                    <a:pt x="4" y="604"/>
                  </a:lnTo>
                  <a:lnTo>
                    <a:pt x="2" y="597"/>
                  </a:lnTo>
                  <a:lnTo>
                    <a:pt x="0" y="589"/>
                  </a:lnTo>
                  <a:lnTo>
                    <a:pt x="2" y="582"/>
                  </a:lnTo>
                  <a:lnTo>
                    <a:pt x="2" y="572"/>
                  </a:lnTo>
                  <a:lnTo>
                    <a:pt x="4" y="566"/>
                  </a:lnTo>
                  <a:lnTo>
                    <a:pt x="4" y="561"/>
                  </a:lnTo>
                  <a:lnTo>
                    <a:pt x="6" y="557"/>
                  </a:lnTo>
                  <a:lnTo>
                    <a:pt x="6" y="553"/>
                  </a:lnTo>
                  <a:lnTo>
                    <a:pt x="8" y="553"/>
                  </a:lnTo>
                  <a:lnTo>
                    <a:pt x="8" y="553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2251080" y="3470400"/>
              <a:ext cx="127080" cy="128520"/>
            </a:xfrm>
            <a:custGeom>
              <a:avLst/>
              <a:gdLst/>
              <a:ahLst/>
              <a:rect l="l" t="t" r="r" b="b"/>
              <a:pathLst>
                <a:path w="160" h="161">
                  <a:moveTo>
                    <a:pt x="137" y="0"/>
                  </a:moveTo>
                  <a:lnTo>
                    <a:pt x="135" y="0"/>
                  </a:lnTo>
                  <a:lnTo>
                    <a:pt x="133" y="4"/>
                  </a:lnTo>
                  <a:lnTo>
                    <a:pt x="129" y="7"/>
                  </a:lnTo>
                  <a:lnTo>
                    <a:pt x="123" y="9"/>
                  </a:lnTo>
                  <a:lnTo>
                    <a:pt x="118" y="13"/>
                  </a:lnTo>
                  <a:lnTo>
                    <a:pt x="108" y="17"/>
                  </a:lnTo>
                  <a:lnTo>
                    <a:pt x="102" y="19"/>
                  </a:lnTo>
                  <a:lnTo>
                    <a:pt x="97" y="21"/>
                  </a:lnTo>
                  <a:lnTo>
                    <a:pt x="91" y="23"/>
                  </a:lnTo>
                  <a:lnTo>
                    <a:pt x="85" y="25"/>
                  </a:lnTo>
                  <a:lnTo>
                    <a:pt x="78" y="26"/>
                  </a:lnTo>
                  <a:lnTo>
                    <a:pt x="72" y="28"/>
                  </a:lnTo>
                  <a:lnTo>
                    <a:pt x="66" y="30"/>
                  </a:lnTo>
                  <a:lnTo>
                    <a:pt x="61" y="32"/>
                  </a:lnTo>
                  <a:lnTo>
                    <a:pt x="55" y="34"/>
                  </a:lnTo>
                  <a:lnTo>
                    <a:pt x="49" y="34"/>
                  </a:lnTo>
                  <a:lnTo>
                    <a:pt x="45" y="36"/>
                  </a:lnTo>
                  <a:lnTo>
                    <a:pt x="42" y="38"/>
                  </a:lnTo>
                  <a:lnTo>
                    <a:pt x="36" y="38"/>
                  </a:lnTo>
                  <a:lnTo>
                    <a:pt x="34" y="40"/>
                  </a:lnTo>
                  <a:lnTo>
                    <a:pt x="36" y="42"/>
                  </a:lnTo>
                  <a:lnTo>
                    <a:pt x="36" y="45"/>
                  </a:lnTo>
                  <a:lnTo>
                    <a:pt x="38" y="53"/>
                  </a:lnTo>
                  <a:lnTo>
                    <a:pt x="38" y="59"/>
                  </a:lnTo>
                  <a:lnTo>
                    <a:pt x="40" y="66"/>
                  </a:lnTo>
                  <a:lnTo>
                    <a:pt x="40" y="74"/>
                  </a:lnTo>
                  <a:lnTo>
                    <a:pt x="40" y="82"/>
                  </a:lnTo>
                  <a:lnTo>
                    <a:pt x="36" y="85"/>
                  </a:lnTo>
                  <a:lnTo>
                    <a:pt x="32" y="91"/>
                  </a:lnTo>
                  <a:lnTo>
                    <a:pt x="28" y="97"/>
                  </a:lnTo>
                  <a:lnTo>
                    <a:pt x="25" y="103"/>
                  </a:lnTo>
                  <a:lnTo>
                    <a:pt x="19" y="110"/>
                  </a:lnTo>
                  <a:lnTo>
                    <a:pt x="17" y="114"/>
                  </a:lnTo>
                  <a:lnTo>
                    <a:pt x="47" y="131"/>
                  </a:lnTo>
                  <a:lnTo>
                    <a:pt x="23" y="141"/>
                  </a:lnTo>
                  <a:lnTo>
                    <a:pt x="0" y="141"/>
                  </a:lnTo>
                  <a:lnTo>
                    <a:pt x="2" y="144"/>
                  </a:lnTo>
                  <a:lnTo>
                    <a:pt x="6" y="152"/>
                  </a:lnTo>
                  <a:lnTo>
                    <a:pt x="9" y="154"/>
                  </a:lnTo>
                  <a:lnTo>
                    <a:pt x="15" y="158"/>
                  </a:lnTo>
                  <a:lnTo>
                    <a:pt x="19" y="160"/>
                  </a:lnTo>
                  <a:lnTo>
                    <a:pt x="28" y="161"/>
                  </a:lnTo>
                  <a:lnTo>
                    <a:pt x="36" y="160"/>
                  </a:lnTo>
                  <a:lnTo>
                    <a:pt x="45" y="156"/>
                  </a:lnTo>
                  <a:lnTo>
                    <a:pt x="55" y="152"/>
                  </a:lnTo>
                  <a:lnTo>
                    <a:pt x="63" y="146"/>
                  </a:lnTo>
                  <a:lnTo>
                    <a:pt x="70" y="141"/>
                  </a:lnTo>
                  <a:lnTo>
                    <a:pt x="78" y="137"/>
                  </a:lnTo>
                  <a:lnTo>
                    <a:pt x="82" y="133"/>
                  </a:lnTo>
                  <a:lnTo>
                    <a:pt x="83" y="133"/>
                  </a:lnTo>
                  <a:lnTo>
                    <a:pt x="80" y="82"/>
                  </a:lnTo>
                  <a:lnTo>
                    <a:pt x="85" y="57"/>
                  </a:lnTo>
                  <a:lnTo>
                    <a:pt x="89" y="57"/>
                  </a:lnTo>
                  <a:lnTo>
                    <a:pt x="97" y="53"/>
                  </a:lnTo>
                  <a:lnTo>
                    <a:pt x="102" y="51"/>
                  </a:lnTo>
                  <a:lnTo>
                    <a:pt x="108" y="47"/>
                  </a:lnTo>
                  <a:lnTo>
                    <a:pt x="116" y="44"/>
                  </a:lnTo>
                  <a:lnTo>
                    <a:pt x="123" y="42"/>
                  </a:lnTo>
                  <a:lnTo>
                    <a:pt x="129" y="36"/>
                  </a:lnTo>
                  <a:lnTo>
                    <a:pt x="135" y="30"/>
                  </a:lnTo>
                  <a:lnTo>
                    <a:pt x="141" y="23"/>
                  </a:lnTo>
                  <a:lnTo>
                    <a:pt x="148" y="17"/>
                  </a:lnTo>
                  <a:lnTo>
                    <a:pt x="152" y="11"/>
                  </a:lnTo>
                  <a:lnTo>
                    <a:pt x="156" y="7"/>
                  </a:lnTo>
                  <a:lnTo>
                    <a:pt x="158" y="4"/>
                  </a:lnTo>
                  <a:lnTo>
                    <a:pt x="160" y="4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2616480" y="4352760"/>
              <a:ext cx="158760" cy="230400"/>
            </a:xfrm>
            <a:custGeom>
              <a:avLst/>
              <a:gdLst/>
              <a:ahLst/>
              <a:rect l="l" t="t" r="r" b="b"/>
              <a:pathLst>
                <a:path w="199" h="291">
                  <a:moveTo>
                    <a:pt x="0" y="0"/>
                  </a:moveTo>
                  <a:lnTo>
                    <a:pt x="0" y="2"/>
                  </a:lnTo>
                  <a:lnTo>
                    <a:pt x="2" y="8"/>
                  </a:lnTo>
                  <a:lnTo>
                    <a:pt x="4" y="13"/>
                  </a:lnTo>
                  <a:lnTo>
                    <a:pt x="5" y="21"/>
                  </a:lnTo>
                  <a:lnTo>
                    <a:pt x="9" y="29"/>
                  </a:lnTo>
                  <a:lnTo>
                    <a:pt x="11" y="38"/>
                  </a:lnTo>
                  <a:lnTo>
                    <a:pt x="13" y="48"/>
                  </a:lnTo>
                  <a:lnTo>
                    <a:pt x="15" y="57"/>
                  </a:lnTo>
                  <a:lnTo>
                    <a:pt x="15" y="67"/>
                  </a:lnTo>
                  <a:lnTo>
                    <a:pt x="15" y="74"/>
                  </a:lnTo>
                  <a:lnTo>
                    <a:pt x="15" y="84"/>
                  </a:lnTo>
                  <a:lnTo>
                    <a:pt x="15" y="89"/>
                  </a:lnTo>
                  <a:lnTo>
                    <a:pt x="15" y="95"/>
                  </a:lnTo>
                  <a:lnTo>
                    <a:pt x="15" y="99"/>
                  </a:lnTo>
                  <a:lnTo>
                    <a:pt x="15" y="101"/>
                  </a:lnTo>
                  <a:lnTo>
                    <a:pt x="17" y="101"/>
                  </a:lnTo>
                  <a:lnTo>
                    <a:pt x="21" y="101"/>
                  </a:lnTo>
                  <a:lnTo>
                    <a:pt x="24" y="99"/>
                  </a:lnTo>
                  <a:lnTo>
                    <a:pt x="32" y="103"/>
                  </a:lnTo>
                  <a:lnTo>
                    <a:pt x="40" y="107"/>
                  </a:lnTo>
                  <a:lnTo>
                    <a:pt x="49" y="112"/>
                  </a:lnTo>
                  <a:lnTo>
                    <a:pt x="53" y="116"/>
                  </a:lnTo>
                  <a:lnTo>
                    <a:pt x="57" y="124"/>
                  </a:lnTo>
                  <a:lnTo>
                    <a:pt x="61" y="129"/>
                  </a:lnTo>
                  <a:lnTo>
                    <a:pt x="64" y="139"/>
                  </a:lnTo>
                  <a:lnTo>
                    <a:pt x="66" y="147"/>
                  </a:lnTo>
                  <a:lnTo>
                    <a:pt x="70" y="158"/>
                  </a:lnTo>
                  <a:lnTo>
                    <a:pt x="72" y="169"/>
                  </a:lnTo>
                  <a:lnTo>
                    <a:pt x="76" y="183"/>
                  </a:lnTo>
                  <a:lnTo>
                    <a:pt x="78" y="194"/>
                  </a:lnTo>
                  <a:lnTo>
                    <a:pt x="80" y="207"/>
                  </a:lnTo>
                  <a:lnTo>
                    <a:pt x="81" y="221"/>
                  </a:lnTo>
                  <a:lnTo>
                    <a:pt x="83" y="234"/>
                  </a:lnTo>
                  <a:lnTo>
                    <a:pt x="85" y="245"/>
                  </a:lnTo>
                  <a:lnTo>
                    <a:pt x="85" y="255"/>
                  </a:lnTo>
                  <a:lnTo>
                    <a:pt x="87" y="264"/>
                  </a:lnTo>
                  <a:lnTo>
                    <a:pt x="87" y="274"/>
                  </a:lnTo>
                  <a:lnTo>
                    <a:pt x="87" y="281"/>
                  </a:lnTo>
                  <a:lnTo>
                    <a:pt x="89" y="287"/>
                  </a:lnTo>
                  <a:lnTo>
                    <a:pt x="89" y="289"/>
                  </a:lnTo>
                  <a:lnTo>
                    <a:pt x="89" y="291"/>
                  </a:lnTo>
                  <a:lnTo>
                    <a:pt x="199" y="148"/>
                  </a:lnTo>
                  <a:lnTo>
                    <a:pt x="131" y="2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66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2506680" y="3390840"/>
              <a:ext cx="136800" cy="34920"/>
            </a:xfrm>
            <a:custGeom>
              <a:avLst/>
              <a:gdLst/>
              <a:ahLst/>
              <a:rect l="l" t="t" r="r" b="b"/>
              <a:pathLst>
                <a:path w="173" h="44">
                  <a:moveTo>
                    <a:pt x="0" y="42"/>
                  </a:moveTo>
                  <a:lnTo>
                    <a:pt x="144" y="2"/>
                  </a:lnTo>
                  <a:lnTo>
                    <a:pt x="165" y="0"/>
                  </a:lnTo>
                  <a:lnTo>
                    <a:pt x="173" y="8"/>
                  </a:lnTo>
                  <a:lnTo>
                    <a:pt x="165" y="10"/>
                  </a:lnTo>
                  <a:lnTo>
                    <a:pt x="150" y="10"/>
                  </a:lnTo>
                  <a:lnTo>
                    <a:pt x="141" y="8"/>
                  </a:lnTo>
                  <a:lnTo>
                    <a:pt x="13" y="44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2208240" y="3483000"/>
              <a:ext cx="58680" cy="15840"/>
            </a:xfrm>
            <a:custGeom>
              <a:avLst/>
              <a:gdLst/>
              <a:ahLst/>
              <a:rect l="l" t="t" r="r" b="b"/>
              <a:pathLst>
                <a:path w="74" h="21">
                  <a:moveTo>
                    <a:pt x="62" y="2"/>
                  </a:moveTo>
                  <a:lnTo>
                    <a:pt x="53" y="0"/>
                  </a:lnTo>
                  <a:lnTo>
                    <a:pt x="2" y="10"/>
                  </a:lnTo>
                  <a:lnTo>
                    <a:pt x="0" y="19"/>
                  </a:lnTo>
                  <a:lnTo>
                    <a:pt x="7" y="17"/>
                  </a:lnTo>
                  <a:lnTo>
                    <a:pt x="17" y="21"/>
                  </a:lnTo>
                  <a:lnTo>
                    <a:pt x="19" y="15"/>
                  </a:lnTo>
                  <a:lnTo>
                    <a:pt x="60" y="8"/>
                  </a:lnTo>
                  <a:lnTo>
                    <a:pt x="74" y="11"/>
                  </a:lnTo>
                  <a:lnTo>
                    <a:pt x="62" y="2"/>
                  </a:lnTo>
                  <a:lnTo>
                    <a:pt x="62" y="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3465720" y="2541600"/>
              <a:ext cx="530280" cy="2019240"/>
            </a:xfrm>
            <a:custGeom>
              <a:avLst/>
              <a:gdLst/>
              <a:ahLst/>
              <a:rect l="l" t="t" r="r" b="b"/>
              <a:pathLst>
                <a:path w="667" h="2545">
                  <a:moveTo>
                    <a:pt x="0" y="0"/>
                  </a:moveTo>
                  <a:lnTo>
                    <a:pt x="667" y="10"/>
                  </a:lnTo>
                  <a:lnTo>
                    <a:pt x="646" y="2499"/>
                  </a:lnTo>
                  <a:lnTo>
                    <a:pt x="0" y="254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3fd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1143000" y="4464000"/>
              <a:ext cx="2830680" cy="260280"/>
            </a:xfrm>
            <a:custGeom>
              <a:avLst/>
              <a:gdLst/>
              <a:ahLst/>
              <a:rect l="l" t="t" r="r" b="b"/>
              <a:pathLst>
                <a:path w="3567" h="327">
                  <a:moveTo>
                    <a:pt x="0" y="13"/>
                  </a:moveTo>
                  <a:lnTo>
                    <a:pt x="2190" y="0"/>
                  </a:lnTo>
                  <a:lnTo>
                    <a:pt x="3567" y="304"/>
                  </a:lnTo>
                  <a:lnTo>
                    <a:pt x="0" y="327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83fd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1617840" y="4475160"/>
              <a:ext cx="1106280" cy="163440"/>
            </a:xfrm>
            <a:custGeom>
              <a:avLst/>
              <a:gdLst/>
              <a:ahLst/>
              <a:rect l="l" t="t" r="r" b="b"/>
              <a:pathLst>
                <a:path w="1393" h="206">
                  <a:moveTo>
                    <a:pt x="226" y="0"/>
                  </a:moveTo>
                  <a:lnTo>
                    <a:pt x="0" y="42"/>
                  </a:lnTo>
                  <a:lnTo>
                    <a:pt x="557" y="179"/>
                  </a:lnTo>
                  <a:lnTo>
                    <a:pt x="1393" y="206"/>
                  </a:lnTo>
                  <a:lnTo>
                    <a:pt x="1097" y="29"/>
                  </a:lnTo>
                  <a:lnTo>
                    <a:pt x="226" y="0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02d08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1784520" y="4390920"/>
              <a:ext cx="831960" cy="220680"/>
            </a:xfrm>
            <a:custGeom>
              <a:avLst/>
              <a:gdLst/>
              <a:ahLst/>
              <a:rect l="l" t="t" r="r" b="b"/>
              <a:pathLst>
                <a:path w="1048" h="277">
                  <a:moveTo>
                    <a:pt x="1048" y="34"/>
                  </a:moveTo>
                  <a:lnTo>
                    <a:pt x="1025" y="2"/>
                  </a:lnTo>
                  <a:lnTo>
                    <a:pt x="916" y="0"/>
                  </a:lnTo>
                  <a:lnTo>
                    <a:pt x="911" y="30"/>
                  </a:lnTo>
                  <a:lnTo>
                    <a:pt x="873" y="34"/>
                  </a:lnTo>
                  <a:lnTo>
                    <a:pt x="865" y="2"/>
                  </a:lnTo>
                  <a:lnTo>
                    <a:pt x="799" y="2"/>
                  </a:lnTo>
                  <a:lnTo>
                    <a:pt x="799" y="34"/>
                  </a:lnTo>
                  <a:lnTo>
                    <a:pt x="745" y="34"/>
                  </a:lnTo>
                  <a:lnTo>
                    <a:pt x="740" y="2"/>
                  </a:lnTo>
                  <a:lnTo>
                    <a:pt x="667" y="2"/>
                  </a:lnTo>
                  <a:lnTo>
                    <a:pt x="664" y="36"/>
                  </a:lnTo>
                  <a:lnTo>
                    <a:pt x="625" y="36"/>
                  </a:lnTo>
                  <a:lnTo>
                    <a:pt x="625" y="2"/>
                  </a:lnTo>
                  <a:lnTo>
                    <a:pt x="540" y="9"/>
                  </a:lnTo>
                  <a:lnTo>
                    <a:pt x="529" y="42"/>
                  </a:lnTo>
                  <a:lnTo>
                    <a:pt x="475" y="42"/>
                  </a:lnTo>
                  <a:lnTo>
                    <a:pt x="471" y="9"/>
                  </a:lnTo>
                  <a:lnTo>
                    <a:pt x="399" y="9"/>
                  </a:lnTo>
                  <a:lnTo>
                    <a:pt x="395" y="42"/>
                  </a:lnTo>
                  <a:lnTo>
                    <a:pt x="354" y="42"/>
                  </a:lnTo>
                  <a:lnTo>
                    <a:pt x="344" y="15"/>
                  </a:lnTo>
                  <a:lnTo>
                    <a:pt x="278" y="15"/>
                  </a:lnTo>
                  <a:lnTo>
                    <a:pt x="272" y="42"/>
                  </a:lnTo>
                  <a:lnTo>
                    <a:pt x="240" y="42"/>
                  </a:lnTo>
                  <a:lnTo>
                    <a:pt x="222" y="15"/>
                  </a:lnTo>
                  <a:lnTo>
                    <a:pt x="164" y="15"/>
                  </a:lnTo>
                  <a:lnTo>
                    <a:pt x="167" y="40"/>
                  </a:lnTo>
                  <a:lnTo>
                    <a:pt x="139" y="40"/>
                  </a:lnTo>
                  <a:lnTo>
                    <a:pt x="131" y="15"/>
                  </a:lnTo>
                  <a:lnTo>
                    <a:pt x="70" y="15"/>
                  </a:lnTo>
                  <a:lnTo>
                    <a:pt x="70" y="36"/>
                  </a:lnTo>
                  <a:lnTo>
                    <a:pt x="0" y="55"/>
                  </a:lnTo>
                  <a:lnTo>
                    <a:pt x="11" y="135"/>
                  </a:lnTo>
                  <a:lnTo>
                    <a:pt x="443" y="277"/>
                  </a:lnTo>
                  <a:lnTo>
                    <a:pt x="1046" y="243"/>
                  </a:lnTo>
                  <a:lnTo>
                    <a:pt x="1048" y="34"/>
                  </a:lnTo>
                  <a:lnTo>
                    <a:pt x="1048" y="34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1793880" y="4467240"/>
              <a:ext cx="839880" cy="158760"/>
            </a:xfrm>
            <a:custGeom>
              <a:avLst/>
              <a:gdLst/>
              <a:ahLst/>
              <a:rect l="l" t="t" r="r" b="b"/>
              <a:pathLst>
                <a:path w="1059" h="199">
                  <a:moveTo>
                    <a:pt x="1052" y="0"/>
                  </a:moveTo>
                  <a:lnTo>
                    <a:pt x="441" y="15"/>
                  </a:lnTo>
                  <a:lnTo>
                    <a:pt x="443" y="112"/>
                  </a:lnTo>
                  <a:lnTo>
                    <a:pt x="981" y="100"/>
                  </a:lnTo>
                  <a:lnTo>
                    <a:pt x="430" y="144"/>
                  </a:lnTo>
                  <a:lnTo>
                    <a:pt x="0" y="17"/>
                  </a:lnTo>
                  <a:lnTo>
                    <a:pt x="2" y="45"/>
                  </a:lnTo>
                  <a:lnTo>
                    <a:pt x="440" y="199"/>
                  </a:lnTo>
                  <a:lnTo>
                    <a:pt x="1059" y="156"/>
                  </a:lnTo>
                  <a:lnTo>
                    <a:pt x="1052" y="0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1784520" y="4432320"/>
              <a:ext cx="347760" cy="125280"/>
            </a:xfrm>
            <a:custGeom>
              <a:avLst/>
              <a:gdLst/>
              <a:ahLst/>
              <a:rect l="l" t="t" r="r" b="b"/>
              <a:pathLst>
                <a:path w="437" h="160">
                  <a:moveTo>
                    <a:pt x="0" y="0"/>
                  </a:moveTo>
                  <a:lnTo>
                    <a:pt x="435" y="61"/>
                  </a:lnTo>
                  <a:lnTo>
                    <a:pt x="437" y="160"/>
                  </a:lnTo>
                  <a:lnTo>
                    <a:pt x="10" y="5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1206720" y="4465800"/>
              <a:ext cx="595080" cy="56880"/>
            </a:xfrm>
            <a:custGeom>
              <a:avLst/>
              <a:gdLst/>
              <a:ahLst/>
              <a:rect l="l" t="t" r="r" b="b"/>
              <a:pathLst>
                <a:path w="751" h="70">
                  <a:moveTo>
                    <a:pt x="0" y="15"/>
                  </a:moveTo>
                  <a:lnTo>
                    <a:pt x="220" y="28"/>
                  </a:lnTo>
                  <a:lnTo>
                    <a:pt x="217" y="28"/>
                  </a:lnTo>
                  <a:lnTo>
                    <a:pt x="211" y="30"/>
                  </a:lnTo>
                  <a:lnTo>
                    <a:pt x="199" y="30"/>
                  </a:lnTo>
                  <a:lnTo>
                    <a:pt x="190" y="32"/>
                  </a:lnTo>
                  <a:lnTo>
                    <a:pt x="179" y="34"/>
                  </a:lnTo>
                  <a:lnTo>
                    <a:pt x="171" y="36"/>
                  </a:lnTo>
                  <a:lnTo>
                    <a:pt x="165" y="40"/>
                  </a:lnTo>
                  <a:lnTo>
                    <a:pt x="167" y="42"/>
                  </a:lnTo>
                  <a:lnTo>
                    <a:pt x="171" y="44"/>
                  </a:lnTo>
                  <a:lnTo>
                    <a:pt x="182" y="45"/>
                  </a:lnTo>
                  <a:lnTo>
                    <a:pt x="188" y="45"/>
                  </a:lnTo>
                  <a:lnTo>
                    <a:pt x="196" y="47"/>
                  </a:lnTo>
                  <a:lnTo>
                    <a:pt x="205" y="47"/>
                  </a:lnTo>
                  <a:lnTo>
                    <a:pt x="217" y="49"/>
                  </a:lnTo>
                  <a:lnTo>
                    <a:pt x="224" y="49"/>
                  </a:lnTo>
                  <a:lnTo>
                    <a:pt x="236" y="49"/>
                  </a:lnTo>
                  <a:lnTo>
                    <a:pt x="247" y="51"/>
                  </a:lnTo>
                  <a:lnTo>
                    <a:pt x="258" y="51"/>
                  </a:lnTo>
                  <a:lnTo>
                    <a:pt x="270" y="51"/>
                  </a:lnTo>
                  <a:lnTo>
                    <a:pt x="283" y="53"/>
                  </a:lnTo>
                  <a:lnTo>
                    <a:pt x="295" y="53"/>
                  </a:lnTo>
                  <a:lnTo>
                    <a:pt x="308" y="57"/>
                  </a:lnTo>
                  <a:lnTo>
                    <a:pt x="317" y="57"/>
                  </a:lnTo>
                  <a:lnTo>
                    <a:pt x="329" y="57"/>
                  </a:lnTo>
                  <a:lnTo>
                    <a:pt x="340" y="59"/>
                  </a:lnTo>
                  <a:lnTo>
                    <a:pt x="352" y="61"/>
                  </a:lnTo>
                  <a:lnTo>
                    <a:pt x="361" y="61"/>
                  </a:lnTo>
                  <a:lnTo>
                    <a:pt x="371" y="64"/>
                  </a:lnTo>
                  <a:lnTo>
                    <a:pt x="380" y="64"/>
                  </a:lnTo>
                  <a:lnTo>
                    <a:pt x="391" y="68"/>
                  </a:lnTo>
                  <a:lnTo>
                    <a:pt x="397" y="68"/>
                  </a:lnTo>
                  <a:lnTo>
                    <a:pt x="407" y="68"/>
                  </a:lnTo>
                  <a:lnTo>
                    <a:pt x="414" y="68"/>
                  </a:lnTo>
                  <a:lnTo>
                    <a:pt x="422" y="70"/>
                  </a:lnTo>
                  <a:lnTo>
                    <a:pt x="433" y="70"/>
                  </a:lnTo>
                  <a:lnTo>
                    <a:pt x="441" y="70"/>
                  </a:lnTo>
                  <a:lnTo>
                    <a:pt x="447" y="63"/>
                  </a:lnTo>
                  <a:lnTo>
                    <a:pt x="443" y="53"/>
                  </a:lnTo>
                  <a:lnTo>
                    <a:pt x="437" y="44"/>
                  </a:lnTo>
                  <a:lnTo>
                    <a:pt x="435" y="40"/>
                  </a:lnTo>
                  <a:lnTo>
                    <a:pt x="751" y="40"/>
                  </a:lnTo>
                  <a:lnTo>
                    <a:pt x="751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2d08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2571840" y="3022560"/>
              <a:ext cx="1467000" cy="1684440"/>
            </a:xfrm>
            <a:custGeom>
              <a:avLst/>
              <a:gdLst/>
              <a:ahLst/>
              <a:rect l="l" t="t" r="r" b="b"/>
              <a:pathLst>
                <a:path w="1848" h="2120">
                  <a:moveTo>
                    <a:pt x="1615" y="384"/>
                  </a:moveTo>
                  <a:lnTo>
                    <a:pt x="1637" y="245"/>
                  </a:lnTo>
                  <a:lnTo>
                    <a:pt x="1559" y="122"/>
                  </a:lnTo>
                  <a:lnTo>
                    <a:pt x="1556" y="118"/>
                  </a:lnTo>
                  <a:lnTo>
                    <a:pt x="1546" y="116"/>
                  </a:lnTo>
                  <a:lnTo>
                    <a:pt x="1531" y="112"/>
                  </a:lnTo>
                  <a:lnTo>
                    <a:pt x="1510" y="104"/>
                  </a:lnTo>
                  <a:lnTo>
                    <a:pt x="1483" y="97"/>
                  </a:lnTo>
                  <a:lnTo>
                    <a:pt x="1451" y="87"/>
                  </a:lnTo>
                  <a:lnTo>
                    <a:pt x="1415" y="78"/>
                  </a:lnTo>
                  <a:lnTo>
                    <a:pt x="1373" y="70"/>
                  </a:lnTo>
                  <a:lnTo>
                    <a:pt x="1327" y="59"/>
                  </a:lnTo>
                  <a:lnTo>
                    <a:pt x="1278" y="49"/>
                  </a:lnTo>
                  <a:lnTo>
                    <a:pt x="1227" y="38"/>
                  </a:lnTo>
                  <a:lnTo>
                    <a:pt x="1172" y="28"/>
                  </a:lnTo>
                  <a:lnTo>
                    <a:pt x="1113" y="21"/>
                  </a:lnTo>
                  <a:lnTo>
                    <a:pt x="1050" y="13"/>
                  </a:lnTo>
                  <a:lnTo>
                    <a:pt x="987" y="7"/>
                  </a:lnTo>
                  <a:lnTo>
                    <a:pt x="924" y="4"/>
                  </a:lnTo>
                  <a:lnTo>
                    <a:pt x="856" y="0"/>
                  </a:lnTo>
                  <a:lnTo>
                    <a:pt x="788" y="0"/>
                  </a:lnTo>
                  <a:lnTo>
                    <a:pt x="719" y="0"/>
                  </a:lnTo>
                  <a:lnTo>
                    <a:pt x="653" y="4"/>
                  </a:lnTo>
                  <a:lnTo>
                    <a:pt x="586" y="6"/>
                  </a:lnTo>
                  <a:lnTo>
                    <a:pt x="521" y="11"/>
                  </a:lnTo>
                  <a:lnTo>
                    <a:pt x="461" y="15"/>
                  </a:lnTo>
                  <a:lnTo>
                    <a:pt x="403" y="21"/>
                  </a:lnTo>
                  <a:lnTo>
                    <a:pt x="348" y="25"/>
                  </a:lnTo>
                  <a:lnTo>
                    <a:pt x="301" y="32"/>
                  </a:lnTo>
                  <a:lnTo>
                    <a:pt x="257" y="36"/>
                  </a:lnTo>
                  <a:lnTo>
                    <a:pt x="219" y="42"/>
                  </a:lnTo>
                  <a:lnTo>
                    <a:pt x="189" y="46"/>
                  </a:lnTo>
                  <a:lnTo>
                    <a:pt x="168" y="49"/>
                  </a:lnTo>
                  <a:lnTo>
                    <a:pt x="154" y="51"/>
                  </a:lnTo>
                  <a:lnTo>
                    <a:pt x="151" y="53"/>
                  </a:lnTo>
                  <a:lnTo>
                    <a:pt x="149" y="53"/>
                  </a:lnTo>
                  <a:lnTo>
                    <a:pt x="147" y="61"/>
                  </a:lnTo>
                  <a:lnTo>
                    <a:pt x="147" y="72"/>
                  </a:lnTo>
                  <a:lnTo>
                    <a:pt x="145" y="87"/>
                  </a:lnTo>
                  <a:lnTo>
                    <a:pt x="143" y="106"/>
                  </a:lnTo>
                  <a:lnTo>
                    <a:pt x="139" y="131"/>
                  </a:lnTo>
                  <a:lnTo>
                    <a:pt x="137" y="160"/>
                  </a:lnTo>
                  <a:lnTo>
                    <a:pt x="135" y="194"/>
                  </a:lnTo>
                  <a:lnTo>
                    <a:pt x="132" y="230"/>
                  </a:lnTo>
                  <a:lnTo>
                    <a:pt x="128" y="270"/>
                  </a:lnTo>
                  <a:lnTo>
                    <a:pt x="124" y="314"/>
                  </a:lnTo>
                  <a:lnTo>
                    <a:pt x="122" y="363"/>
                  </a:lnTo>
                  <a:lnTo>
                    <a:pt x="118" y="414"/>
                  </a:lnTo>
                  <a:lnTo>
                    <a:pt x="114" y="471"/>
                  </a:lnTo>
                  <a:lnTo>
                    <a:pt x="113" y="530"/>
                  </a:lnTo>
                  <a:lnTo>
                    <a:pt x="109" y="595"/>
                  </a:lnTo>
                  <a:lnTo>
                    <a:pt x="105" y="660"/>
                  </a:lnTo>
                  <a:lnTo>
                    <a:pt x="101" y="728"/>
                  </a:lnTo>
                  <a:lnTo>
                    <a:pt x="99" y="799"/>
                  </a:lnTo>
                  <a:lnTo>
                    <a:pt x="97" y="871"/>
                  </a:lnTo>
                  <a:lnTo>
                    <a:pt x="95" y="941"/>
                  </a:lnTo>
                  <a:lnTo>
                    <a:pt x="94" y="1013"/>
                  </a:lnTo>
                  <a:lnTo>
                    <a:pt x="92" y="1080"/>
                  </a:lnTo>
                  <a:lnTo>
                    <a:pt x="92" y="1147"/>
                  </a:lnTo>
                  <a:lnTo>
                    <a:pt x="90" y="1205"/>
                  </a:lnTo>
                  <a:lnTo>
                    <a:pt x="88" y="1263"/>
                  </a:lnTo>
                  <a:lnTo>
                    <a:pt x="88" y="1312"/>
                  </a:lnTo>
                  <a:lnTo>
                    <a:pt x="88" y="1356"/>
                  </a:lnTo>
                  <a:lnTo>
                    <a:pt x="88" y="1390"/>
                  </a:lnTo>
                  <a:lnTo>
                    <a:pt x="88" y="1415"/>
                  </a:lnTo>
                  <a:lnTo>
                    <a:pt x="88" y="1432"/>
                  </a:lnTo>
                  <a:lnTo>
                    <a:pt x="88" y="1439"/>
                  </a:lnTo>
                  <a:lnTo>
                    <a:pt x="280" y="1512"/>
                  </a:lnTo>
                  <a:lnTo>
                    <a:pt x="540" y="1512"/>
                  </a:lnTo>
                  <a:lnTo>
                    <a:pt x="540" y="1517"/>
                  </a:lnTo>
                  <a:lnTo>
                    <a:pt x="538" y="1523"/>
                  </a:lnTo>
                  <a:lnTo>
                    <a:pt x="537" y="1531"/>
                  </a:lnTo>
                  <a:lnTo>
                    <a:pt x="533" y="1536"/>
                  </a:lnTo>
                  <a:lnTo>
                    <a:pt x="525" y="1546"/>
                  </a:lnTo>
                  <a:lnTo>
                    <a:pt x="518" y="1550"/>
                  </a:lnTo>
                  <a:lnTo>
                    <a:pt x="514" y="1553"/>
                  </a:lnTo>
                  <a:lnTo>
                    <a:pt x="506" y="1557"/>
                  </a:lnTo>
                  <a:lnTo>
                    <a:pt x="499" y="1561"/>
                  </a:lnTo>
                  <a:lnTo>
                    <a:pt x="489" y="1565"/>
                  </a:lnTo>
                  <a:lnTo>
                    <a:pt x="480" y="1567"/>
                  </a:lnTo>
                  <a:lnTo>
                    <a:pt x="468" y="1569"/>
                  </a:lnTo>
                  <a:lnTo>
                    <a:pt x="459" y="1572"/>
                  </a:lnTo>
                  <a:lnTo>
                    <a:pt x="445" y="1574"/>
                  </a:lnTo>
                  <a:lnTo>
                    <a:pt x="436" y="1576"/>
                  </a:lnTo>
                  <a:lnTo>
                    <a:pt x="424" y="1578"/>
                  </a:lnTo>
                  <a:lnTo>
                    <a:pt x="415" y="1582"/>
                  </a:lnTo>
                  <a:lnTo>
                    <a:pt x="403" y="1582"/>
                  </a:lnTo>
                  <a:lnTo>
                    <a:pt x="394" y="1584"/>
                  </a:lnTo>
                  <a:lnTo>
                    <a:pt x="383" y="1586"/>
                  </a:lnTo>
                  <a:lnTo>
                    <a:pt x="377" y="1586"/>
                  </a:lnTo>
                  <a:lnTo>
                    <a:pt x="369" y="1586"/>
                  </a:lnTo>
                  <a:lnTo>
                    <a:pt x="365" y="1588"/>
                  </a:lnTo>
                  <a:lnTo>
                    <a:pt x="362" y="1588"/>
                  </a:lnTo>
                  <a:lnTo>
                    <a:pt x="362" y="1590"/>
                  </a:lnTo>
                  <a:lnTo>
                    <a:pt x="362" y="1645"/>
                  </a:lnTo>
                  <a:lnTo>
                    <a:pt x="8" y="1645"/>
                  </a:lnTo>
                  <a:lnTo>
                    <a:pt x="0" y="1987"/>
                  </a:lnTo>
                  <a:lnTo>
                    <a:pt x="548" y="2120"/>
                  </a:lnTo>
                  <a:lnTo>
                    <a:pt x="1362" y="1920"/>
                  </a:lnTo>
                  <a:lnTo>
                    <a:pt x="1314" y="1321"/>
                  </a:lnTo>
                  <a:lnTo>
                    <a:pt x="1848" y="582"/>
                  </a:lnTo>
                  <a:lnTo>
                    <a:pt x="1845" y="578"/>
                  </a:lnTo>
                  <a:lnTo>
                    <a:pt x="1835" y="568"/>
                  </a:lnTo>
                  <a:lnTo>
                    <a:pt x="1827" y="561"/>
                  </a:lnTo>
                  <a:lnTo>
                    <a:pt x="1820" y="555"/>
                  </a:lnTo>
                  <a:lnTo>
                    <a:pt x="1812" y="548"/>
                  </a:lnTo>
                  <a:lnTo>
                    <a:pt x="1803" y="540"/>
                  </a:lnTo>
                  <a:lnTo>
                    <a:pt x="1793" y="530"/>
                  </a:lnTo>
                  <a:lnTo>
                    <a:pt x="1782" y="519"/>
                  </a:lnTo>
                  <a:lnTo>
                    <a:pt x="1772" y="509"/>
                  </a:lnTo>
                  <a:lnTo>
                    <a:pt x="1761" y="500"/>
                  </a:lnTo>
                  <a:lnTo>
                    <a:pt x="1751" y="489"/>
                  </a:lnTo>
                  <a:lnTo>
                    <a:pt x="1740" y="477"/>
                  </a:lnTo>
                  <a:lnTo>
                    <a:pt x="1729" y="468"/>
                  </a:lnTo>
                  <a:lnTo>
                    <a:pt x="1719" y="456"/>
                  </a:lnTo>
                  <a:lnTo>
                    <a:pt x="1710" y="447"/>
                  </a:lnTo>
                  <a:lnTo>
                    <a:pt x="1698" y="437"/>
                  </a:lnTo>
                  <a:lnTo>
                    <a:pt x="1689" y="430"/>
                  </a:lnTo>
                  <a:lnTo>
                    <a:pt x="1681" y="422"/>
                  </a:lnTo>
                  <a:lnTo>
                    <a:pt x="1672" y="414"/>
                  </a:lnTo>
                  <a:lnTo>
                    <a:pt x="1662" y="407"/>
                  </a:lnTo>
                  <a:lnTo>
                    <a:pt x="1654" y="403"/>
                  </a:lnTo>
                  <a:lnTo>
                    <a:pt x="1647" y="399"/>
                  </a:lnTo>
                  <a:lnTo>
                    <a:pt x="1639" y="394"/>
                  </a:lnTo>
                  <a:lnTo>
                    <a:pt x="1634" y="390"/>
                  </a:lnTo>
                  <a:lnTo>
                    <a:pt x="1628" y="388"/>
                  </a:lnTo>
                  <a:lnTo>
                    <a:pt x="1624" y="386"/>
                  </a:lnTo>
                  <a:lnTo>
                    <a:pt x="1616" y="384"/>
                  </a:lnTo>
                  <a:lnTo>
                    <a:pt x="1615" y="384"/>
                  </a:lnTo>
                  <a:lnTo>
                    <a:pt x="1615" y="384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2803680" y="3146400"/>
              <a:ext cx="1241280" cy="1563840"/>
            </a:xfrm>
            <a:custGeom>
              <a:avLst/>
              <a:gdLst/>
              <a:ahLst/>
              <a:rect l="l" t="t" r="r" b="b"/>
              <a:pathLst>
                <a:path w="1565" h="1970">
                  <a:moveTo>
                    <a:pt x="723" y="407"/>
                  </a:moveTo>
                  <a:lnTo>
                    <a:pt x="725" y="405"/>
                  </a:lnTo>
                  <a:lnTo>
                    <a:pt x="728" y="405"/>
                  </a:lnTo>
                  <a:lnTo>
                    <a:pt x="738" y="405"/>
                  </a:lnTo>
                  <a:lnTo>
                    <a:pt x="749" y="403"/>
                  </a:lnTo>
                  <a:lnTo>
                    <a:pt x="765" y="401"/>
                  </a:lnTo>
                  <a:lnTo>
                    <a:pt x="784" y="401"/>
                  </a:lnTo>
                  <a:lnTo>
                    <a:pt x="805" y="399"/>
                  </a:lnTo>
                  <a:lnTo>
                    <a:pt x="827" y="399"/>
                  </a:lnTo>
                  <a:lnTo>
                    <a:pt x="852" y="395"/>
                  </a:lnTo>
                  <a:lnTo>
                    <a:pt x="882" y="395"/>
                  </a:lnTo>
                  <a:lnTo>
                    <a:pt x="911" y="395"/>
                  </a:lnTo>
                  <a:lnTo>
                    <a:pt x="947" y="395"/>
                  </a:lnTo>
                  <a:lnTo>
                    <a:pt x="979" y="395"/>
                  </a:lnTo>
                  <a:lnTo>
                    <a:pt x="1016" y="395"/>
                  </a:lnTo>
                  <a:lnTo>
                    <a:pt x="1054" y="395"/>
                  </a:lnTo>
                  <a:lnTo>
                    <a:pt x="1095" y="399"/>
                  </a:lnTo>
                  <a:lnTo>
                    <a:pt x="1133" y="399"/>
                  </a:lnTo>
                  <a:lnTo>
                    <a:pt x="1173" y="401"/>
                  </a:lnTo>
                  <a:lnTo>
                    <a:pt x="1213" y="405"/>
                  </a:lnTo>
                  <a:lnTo>
                    <a:pt x="1255" y="409"/>
                  </a:lnTo>
                  <a:lnTo>
                    <a:pt x="1295" y="412"/>
                  </a:lnTo>
                  <a:lnTo>
                    <a:pt x="1335" y="416"/>
                  </a:lnTo>
                  <a:lnTo>
                    <a:pt x="1371" y="420"/>
                  </a:lnTo>
                  <a:lnTo>
                    <a:pt x="1407" y="424"/>
                  </a:lnTo>
                  <a:lnTo>
                    <a:pt x="1439" y="426"/>
                  </a:lnTo>
                  <a:lnTo>
                    <a:pt x="1470" y="430"/>
                  </a:lnTo>
                  <a:lnTo>
                    <a:pt x="1497" y="433"/>
                  </a:lnTo>
                  <a:lnTo>
                    <a:pt x="1521" y="437"/>
                  </a:lnTo>
                  <a:lnTo>
                    <a:pt x="1538" y="439"/>
                  </a:lnTo>
                  <a:lnTo>
                    <a:pt x="1554" y="441"/>
                  </a:lnTo>
                  <a:lnTo>
                    <a:pt x="1561" y="443"/>
                  </a:lnTo>
                  <a:lnTo>
                    <a:pt x="1565" y="443"/>
                  </a:lnTo>
                  <a:lnTo>
                    <a:pt x="1398" y="1424"/>
                  </a:lnTo>
                  <a:lnTo>
                    <a:pt x="1046" y="1415"/>
                  </a:lnTo>
                  <a:lnTo>
                    <a:pt x="1048" y="1416"/>
                  </a:lnTo>
                  <a:lnTo>
                    <a:pt x="1052" y="1420"/>
                  </a:lnTo>
                  <a:lnTo>
                    <a:pt x="1057" y="1428"/>
                  </a:lnTo>
                  <a:lnTo>
                    <a:pt x="1069" y="1439"/>
                  </a:lnTo>
                  <a:lnTo>
                    <a:pt x="1080" y="1449"/>
                  </a:lnTo>
                  <a:lnTo>
                    <a:pt x="1093" y="1460"/>
                  </a:lnTo>
                  <a:lnTo>
                    <a:pt x="1101" y="1464"/>
                  </a:lnTo>
                  <a:lnTo>
                    <a:pt x="1109" y="1472"/>
                  </a:lnTo>
                  <a:lnTo>
                    <a:pt x="1116" y="1475"/>
                  </a:lnTo>
                  <a:lnTo>
                    <a:pt x="1124" y="1483"/>
                  </a:lnTo>
                  <a:lnTo>
                    <a:pt x="1132" y="1485"/>
                  </a:lnTo>
                  <a:lnTo>
                    <a:pt x="1141" y="1489"/>
                  </a:lnTo>
                  <a:lnTo>
                    <a:pt x="1147" y="1493"/>
                  </a:lnTo>
                  <a:lnTo>
                    <a:pt x="1156" y="1496"/>
                  </a:lnTo>
                  <a:lnTo>
                    <a:pt x="1164" y="1498"/>
                  </a:lnTo>
                  <a:lnTo>
                    <a:pt x="1171" y="1500"/>
                  </a:lnTo>
                  <a:lnTo>
                    <a:pt x="1179" y="1502"/>
                  </a:lnTo>
                  <a:lnTo>
                    <a:pt x="1187" y="1504"/>
                  </a:lnTo>
                  <a:lnTo>
                    <a:pt x="1196" y="1506"/>
                  </a:lnTo>
                  <a:lnTo>
                    <a:pt x="1206" y="1508"/>
                  </a:lnTo>
                  <a:lnTo>
                    <a:pt x="1211" y="1508"/>
                  </a:lnTo>
                  <a:lnTo>
                    <a:pt x="1213" y="1510"/>
                  </a:lnTo>
                  <a:lnTo>
                    <a:pt x="1227" y="1567"/>
                  </a:lnTo>
                  <a:lnTo>
                    <a:pt x="1502" y="1639"/>
                  </a:lnTo>
                  <a:lnTo>
                    <a:pt x="1481" y="1970"/>
                  </a:lnTo>
                  <a:lnTo>
                    <a:pt x="249" y="1966"/>
                  </a:lnTo>
                  <a:lnTo>
                    <a:pt x="276" y="1635"/>
                  </a:lnTo>
                  <a:lnTo>
                    <a:pt x="780" y="1668"/>
                  </a:lnTo>
                  <a:lnTo>
                    <a:pt x="339" y="1603"/>
                  </a:lnTo>
                  <a:lnTo>
                    <a:pt x="352" y="1534"/>
                  </a:lnTo>
                  <a:lnTo>
                    <a:pt x="356" y="1534"/>
                  </a:lnTo>
                  <a:lnTo>
                    <a:pt x="360" y="1534"/>
                  </a:lnTo>
                  <a:lnTo>
                    <a:pt x="365" y="1536"/>
                  </a:lnTo>
                  <a:lnTo>
                    <a:pt x="369" y="1538"/>
                  </a:lnTo>
                  <a:lnTo>
                    <a:pt x="377" y="1538"/>
                  </a:lnTo>
                  <a:lnTo>
                    <a:pt x="384" y="1538"/>
                  </a:lnTo>
                  <a:lnTo>
                    <a:pt x="392" y="1540"/>
                  </a:lnTo>
                  <a:lnTo>
                    <a:pt x="401" y="1542"/>
                  </a:lnTo>
                  <a:lnTo>
                    <a:pt x="413" y="1542"/>
                  </a:lnTo>
                  <a:lnTo>
                    <a:pt x="424" y="1542"/>
                  </a:lnTo>
                  <a:lnTo>
                    <a:pt x="439" y="1544"/>
                  </a:lnTo>
                  <a:lnTo>
                    <a:pt x="453" y="1546"/>
                  </a:lnTo>
                  <a:lnTo>
                    <a:pt x="470" y="1546"/>
                  </a:lnTo>
                  <a:lnTo>
                    <a:pt x="487" y="1546"/>
                  </a:lnTo>
                  <a:lnTo>
                    <a:pt x="506" y="1546"/>
                  </a:lnTo>
                  <a:lnTo>
                    <a:pt x="525" y="1546"/>
                  </a:lnTo>
                  <a:lnTo>
                    <a:pt x="546" y="1546"/>
                  </a:lnTo>
                  <a:lnTo>
                    <a:pt x="565" y="1546"/>
                  </a:lnTo>
                  <a:lnTo>
                    <a:pt x="584" y="1546"/>
                  </a:lnTo>
                  <a:lnTo>
                    <a:pt x="605" y="1546"/>
                  </a:lnTo>
                  <a:lnTo>
                    <a:pt x="624" y="1546"/>
                  </a:lnTo>
                  <a:lnTo>
                    <a:pt x="641" y="1546"/>
                  </a:lnTo>
                  <a:lnTo>
                    <a:pt x="658" y="1546"/>
                  </a:lnTo>
                  <a:lnTo>
                    <a:pt x="671" y="1546"/>
                  </a:lnTo>
                  <a:lnTo>
                    <a:pt x="687" y="1546"/>
                  </a:lnTo>
                  <a:lnTo>
                    <a:pt x="696" y="1546"/>
                  </a:lnTo>
                  <a:lnTo>
                    <a:pt x="704" y="1546"/>
                  </a:lnTo>
                  <a:lnTo>
                    <a:pt x="709" y="1546"/>
                  </a:lnTo>
                  <a:lnTo>
                    <a:pt x="711" y="1546"/>
                  </a:lnTo>
                  <a:lnTo>
                    <a:pt x="708" y="1542"/>
                  </a:lnTo>
                  <a:lnTo>
                    <a:pt x="700" y="1536"/>
                  </a:lnTo>
                  <a:lnTo>
                    <a:pt x="692" y="1531"/>
                  </a:lnTo>
                  <a:lnTo>
                    <a:pt x="685" y="1525"/>
                  </a:lnTo>
                  <a:lnTo>
                    <a:pt x="675" y="1519"/>
                  </a:lnTo>
                  <a:lnTo>
                    <a:pt x="666" y="1513"/>
                  </a:lnTo>
                  <a:lnTo>
                    <a:pt x="654" y="1504"/>
                  </a:lnTo>
                  <a:lnTo>
                    <a:pt x="641" y="1496"/>
                  </a:lnTo>
                  <a:lnTo>
                    <a:pt x="624" y="1489"/>
                  </a:lnTo>
                  <a:lnTo>
                    <a:pt x="609" y="1481"/>
                  </a:lnTo>
                  <a:lnTo>
                    <a:pt x="590" y="1472"/>
                  </a:lnTo>
                  <a:lnTo>
                    <a:pt x="571" y="1464"/>
                  </a:lnTo>
                  <a:lnTo>
                    <a:pt x="550" y="1458"/>
                  </a:lnTo>
                  <a:lnTo>
                    <a:pt x="529" y="1451"/>
                  </a:lnTo>
                  <a:lnTo>
                    <a:pt x="502" y="1443"/>
                  </a:lnTo>
                  <a:lnTo>
                    <a:pt x="477" y="1437"/>
                  </a:lnTo>
                  <a:lnTo>
                    <a:pt x="453" y="1432"/>
                  </a:lnTo>
                  <a:lnTo>
                    <a:pt x="426" y="1426"/>
                  </a:lnTo>
                  <a:lnTo>
                    <a:pt x="400" y="1422"/>
                  </a:lnTo>
                  <a:lnTo>
                    <a:pt x="373" y="1416"/>
                  </a:lnTo>
                  <a:lnTo>
                    <a:pt x="348" y="1413"/>
                  </a:lnTo>
                  <a:lnTo>
                    <a:pt x="324" y="1411"/>
                  </a:lnTo>
                  <a:lnTo>
                    <a:pt x="301" y="1407"/>
                  </a:lnTo>
                  <a:lnTo>
                    <a:pt x="280" y="1405"/>
                  </a:lnTo>
                  <a:lnTo>
                    <a:pt x="261" y="1403"/>
                  </a:lnTo>
                  <a:lnTo>
                    <a:pt x="246" y="1401"/>
                  </a:lnTo>
                  <a:lnTo>
                    <a:pt x="232" y="1399"/>
                  </a:lnTo>
                  <a:lnTo>
                    <a:pt x="223" y="1399"/>
                  </a:lnTo>
                  <a:lnTo>
                    <a:pt x="217" y="1399"/>
                  </a:lnTo>
                  <a:lnTo>
                    <a:pt x="215" y="1399"/>
                  </a:lnTo>
                  <a:lnTo>
                    <a:pt x="228" y="1356"/>
                  </a:lnTo>
                  <a:lnTo>
                    <a:pt x="0" y="1356"/>
                  </a:lnTo>
                  <a:lnTo>
                    <a:pt x="88" y="40"/>
                  </a:lnTo>
                  <a:lnTo>
                    <a:pt x="92" y="38"/>
                  </a:lnTo>
                  <a:lnTo>
                    <a:pt x="107" y="36"/>
                  </a:lnTo>
                  <a:lnTo>
                    <a:pt x="126" y="32"/>
                  </a:lnTo>
                  <a:lnTo>
                    <a:pt x="158" y="30"/>
                  </a:lnTo>
                  <a:lnTo>
                    <a:pt x="192" y="26"/>
                  </a:lnTo>
                  <a:lnTo>
                    <a:pt x="236" y="23"/>
                  </a:lnTo>
                  <a:lnTo>
                    <a:pt x="284" y="19"/>
                  </a:lnTo>
                  <a:lnTo>
                    <a:pt x="337" y="15"/>
                  </a:lnTo>
                  <a:lnTo>
                    <a:pt x="390" y="11"/>
                  </a:lnTo>
                  <a:lnTo>
                    <a:pt x="449" y="7"/>
                  </a:lnTo>
                  <a:lnTo>
                    <a:pt x="512" y="4"/>
                  </a:lnTo>
                  <a:lnTo>
                    <a:pt x="574" y="2"/>
                  </a:lnTo>
                  <a:lnTo>
                    <a:pt x="637" y="0"/>
                  </a:lnTo>
                  <a:lnTo>
                    <a:pt x="700" y="0"/>
                  </a:lnTo>
                  <a:lnTo>
                    <a:pt x="761" y="0"/>
                  </a:lnTo>
                  <a:lnTo>
                    <a:pt x="822" y="2"/>
                  </a:lnTo>
                  <a:lnTo>
                    <a:pt x="877" y="4"/>
                  </a:lnTo>
                  <a:lnTo>
                    <a:pt x="932" y="9"/>
                  </a:lnTo>
                  <a:lnTo>
                    <a:pt x="985" y="15"/>
                  </a:lnTo>
                  <a:lnTo>
                    <a:pt x="1033" y="23"/>
                  </a:lnTo>
                  <a:lnTo>
                    <a:pt x="1078" y="28"/>
                  </a:lnTo>
                  <a:lnTo>
                    <a:pt x="1122" y="36"/>
                  </a:lnTo>
                  <a:lnTo>
                    <a:pt x="1160" y="44"/>
                  </a:lnTo>
                  <a:lnTo>
                    <a:pt x="1196" y="53"/>
                  </a:lnTo>
                  <a:lnTo>
                    <a:pt x="1228" y="59"/>
                  </a:lnTo>
                  <a:lnTo>
                    <a:pt x="1257" y="66"/>
                  </a:lnTo>
                  <a:lnTo>
                    <a:pt x="1280" y="72"/>
                  </a:lnTo>
                  <a:lnTo>
                    <a:pt x="1301" y="80"/>
                  </a:lnTo>
                  <a:lnTo>
                    <a:pt x="1318" y="85"/>
                  </a:lnTo>
                  <a:lnTo>
                    <a:pt x="1329" y="89"/>
                  </a:lnTo>
                  <a:lnTo>
                    <a:pt x="1335" y="91"/>
                  </a:lnTo>
                  <a:lnTo>
                    <a:pt x="1339" y="93"/>
                  </a:lnTo>
                  <a:lnTo>
                    <a:pt x="1335" y="234"/>
                  </a:lnTo>
                  <a:lnTo>
                    <a:pt x="1251" y="167"/>
                  </a:lnTo>
                  <a:lnTo>
                    <a:pt x="1247" y="165"/>
                  </a:lnTo>
                  <a:lnTo>
                    <a:pt x="1238" y="165"/>
                  </a:lnTo>
                  <a:lnTo>
                    <a:pt x="1221" y="161"/>
                  </a:lnTo>
                  <a:lnTo>
                    <a:pt x="1202" y="158"/>
                  </a:lnTo>
                  <a:lnTo>
                    <a:pt x="1175" y="154"/>
                  </a:lnTo>
                  <a:lnTo>
                    <a:pt x="1147" y="148"/>
                  </a:lnTo>
                  <a:lnTo>
                    <a:pt x="1112" y="144"/>
                  </a:lnTo>
                  <a:lnTo>
                    <a:pt x="1076" y="141"/>
                  </a:lnTo>
                  <a:lnTo>
                    <a:pt x="1036" y="133"/>
                  </a:lnTo>
                  <a:lnTo>
                    <a:pt x="993" y="129"/>
                  </a:lnTo>
                  <a:lnTo>
                    <a:pt x="947" y="123"/>
                  </a:lnTo>
                  <a:lnTo>
                    <a:pt x="903" y="120"/>
                  </a:lnTo>
                  <a:lnTo>
                    <a:pt x="856" y="116"/>
                  </a:lnTo>
                  <a:lnTo>
                    <a:pt x="808" y="112"/>
                  </a:lnTo>
                  <a:lnTo>
                    <a:pt x="761" y="108"/>
                  </a:lnTo>
                  <a:lnTo>
                    <a:pt x="715" y="108"/>
                  </a:lnTo>
                  <a:lnTo>
                    <a:pt x="668" y="108"/>
                  </a:lnTo>
                  <a:lnTo>
                    <a:pt x="624" y="108"/>
                  </a:lnTo>
                  <a:lnTo>
                    <a:pt x="580" y="108"/>
                  </a:lnTo>
                  <a:lnTo>
                    <a:pt x="540" y="112"/>
                  </a:lnTo>
                  <a:lnTo>
                    <a:pt x="498" y="116"/>
                  </a:lnTo>
                  <a:lnTo>
                    <a:pt x="462" y="120"/>
                  </a:lnTo>
                  <a:lnTo>
                    <a:pt x="426" y="123"/>
                  </a:lnTo>
                  <a:lnTo>
                    <a:pt x="394" y="127"/>
                  </a:lnTo>
                  <a:lnTo>
                    <a:pt x="363" y="131"/>
                  </a:lnTo>
                  <a:lnTo>
                    <a:pt x="339" y="135"/>
                  </a:lnTo>
                  <a:lnTo>
                    <a:pt x="314" y="139"/>
                  </a:lnTo>
                  <a:lnTo>
                    <a:pt x="297" y="142"/>
                  </a:lnTo>
                  <a:lnTo>
                    <a:pt x="280" y="144"/>
                  </a:lnTo>
                  <a:lnTo>
                    <a:pt x="268" y="148"/>
                  </a:lnTo>
                  <a:lnTo>
                    <a:pt x="263" y="150"/>
                  </a:lnTo>
                  <a:lnTo>
                    <a:pt x="261" y="150"/>
                  </a:lnTo>
                  <a:lnTo>
                    <a:pt x="470" y="255"/>
                  </a:lnTo>
                  <a:lnTo>
                    <a:pt x="468" y="258"/>
                  </a:lnTo>
                  <a:lnTo>
                    <a:pt x="466" y="272"/>
                  </a:lnTo>
                  <a:lnTo>
                    <a:pt x="460" y="291"/>
                  </a:lnTo>
                  <a:lnTo>
                    <a:pt x="457" y="319"/>
                  </a:lnTo>
                  <a:lnTo>
                    <a:pt x="447" y="352"/>
                  </a:lnTo>
                  <a:lnTo>
                    <a:pt x="439" y="392"/>
                  </a:lnTo>
                  <a:lnTo>
                    <a:pt x="428" y="433"/>
                  </a:lnTo>
                  <a:lnTo>
                    <a:pt x="419" y="483"/>
                  </a:lnTo>
                  <a:lnTo>
                    <a:pt x="407" y="530"/>
                  </a:lnTo>
                  <a:lnTo>
                    <a:pt x="394" y="584"/>
                  </a:lnTo>
                  <a:lnTo>
                    <a:pt x="382" y="637"/>
                  </a:lnTo>
                  <a:lnTo>
                    <a:pt x="371" y="692"/>
                  </a:lnTo>
                  <a:lnTo>
                    <a:pt x="358" y="745"/>
                  </a:lnTo>
                  <a:lnTo>
                    <a:pt x="346" y="798"/>
                  </a:lnTo>
                  <a:lnTo>
                    <a:pt x="335" y="850"/>
                  </a:lnTo>
                  <a:lnTo>
                    <a:pt x="324" y="899"/>
                  </a:lnTo>
                  <a:lnTo>
                    <a:pt x="312" y="943"/>
                  </a:lnTo>
                  <a:lnTo>
                    <a:pt x="301" y="987"/>
                  </a:lnTo>
                  <a:lnTo>
                    <a:pt x="291" y="1027"/>
                  </a:lnTo>
                  <a:lnTo>
                    <a:pt x="284" y="1063"/>
                  </a:lnTo>
                  <a:lnTo>
                    <a:pt x="276" y="1095"/>
                  </a:lnTo>
                  <a:lnTo>
                    <a:pt x="268" y="1126"/>
                  </a:lnTo>
                  <a:lnTo>
                    <a:pt x="263" y="1152"/>
                  </a:lnTo>
                  <a:lnTo>
                    <a:pt x="257" y="1179"/>
                  </a:lnTo>
                  <a:lnTo>
                    <a:pt x="251" y="1198"/>
                  </a:lnTo>
                  <a:lnTo>
                    <a:pt x="247" y="1217"/>
                  </a:lnTo>
                  <a:lnTo>
                    <a:pt x="244" y="1232"/>
                  </a:lnTo>
                  <a:lnTo>
                    <a:pt x="242" y="1245"/>
                  </a:lnTo>
                  <a:lnTo>
                    <a:pt x="238" y="1253"/>
                  </a:lnTo>
                  <a:lnTo>
                    <a:pt x="236" y="1261"/>
                  </a:lnTo>
                  <a:lnTo>
                    <a:pt x="236" y="1264"/>
                  </a:lnTo>
                  <a:lnTo>
                    <a:pt x="236" y="1266"/>
                  </a:lnTo>
                  <a:lnTo>
                    <a:pt x="675" y="1403"/>
                  </a:lnTo>
                  <a:lnTo>
                    <a:pt x="675" y="1399"/>
                  </a:lnTo>
                  <a:lnTo>
                    <a:pt x="675" y="1388"/>
                  </a:lnTo>
                  <a:lnTo>
                    <a:pt x="675" y="1369"/>
                  </a:lnTo>
                  <a:lnTo>
                    <a:pt x="675" y="1344"/>
                  </a:lnTo>
                  <a:lnTo>
                    <a:pt x="675" y="1314"/>
                  </a:lnTo>
                  <a:lnTo>
                    <a:pt x="675" y="1280"/>
                  </a:lnTo>
                  <a:lnTo>
                    <a:pt x="677" y="1240"/>
                  </a:lnTo>
                  <a:lnTo>
                    <a:pt x="679" y="1198"/>
                  </a:lnTo>
                  <a:lnTo>
                    <a:pt x="679" y="1150"/>
                  </a:lnTo>
                  <a:lnTo>
                    <a:pt x="683" y="1103"/>
                  </a:lnTo>
                  <a:lnTo>
                    <a:pt x="683" y="1053"/>
                  </a:lnTo>
                  <a:lnTo>
                    <a:pt x="687" y="1004"/>
                  </a:lnTo>
                  <a:lnTo>
                    <a:pt x="687" y="953"/>
                  </a:lnTo>
                  <a:lnTo>
                    <a:pt x="690" y="903"/>
                  </a:lnTo>
                  <a:lnTo>
                    <a:pt x="692" y="854"/>
                  </a:lnTo>
                  <a:lnTo>
                    <a:pt x="696" y="806"/>
                  </a:lnTo>
                  <a:lnTo>
                    <a:pt x="696" y="759"/>
                  </a:lnTo>
                  <a:lnTo>
                    <a:pt x="700" y="715"/>
                  </a:lnTo>
                  <a:lnTo>
                    <a:pt x="702" y="673"/>
                  </a:lnTo>
                  <a:lnTo>
                    <a:pt x="704" y="637"/>
                  </a:lnTo>
                  <a:lnTo>
                    <a:pt x="706" y="601"/>
                  </a:lnTo>
                  <a:lnTo>
                    <a:pt x="709" y="568"/>
                  </a:lnTo>
                  <a:lnTo>
                    <a:pt x="711" y="538"/>
                  </a:lnTo>
                  <a:lnTo>
                    <a:pt x="713" y="511"/>
                  </a:lnTo>
                  <a:lnTo>
                    <a:pt x="715" y="487"/>
                  </a:lnTo>
                  <a:lnTo>
                    <a:pt x="717" y="466"/>
                  </a:lnTo>
                  <a:lnTo>
                    <a:pt x="717" y="447"/>
                  </a:lnTo>
                  <a:lnTo>
                    <a:pt x="721" y="433"/>
                  </a:lnTo>
                  <a:lnTo>
                    <a:pt x="721" y="420"/>
                  </a:lnTo>
                  <a:lnTo>
                    <a:pt x="721" y="412"/>
                  </a:lnTo>
                  <a:lnTo>
                    <a:pt x="721" y="409"/>
                  </a:lnTo>
                  <a:lnTo>
                    <a:pt x="723" y="407"/>
                  </a:lnTo>
                  <a:lnTo>
                    <a:pt x="723" y="407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3159360" y="3260880"/>
              <a:ext cx="639720" cy="63360"/>
            </a:xfrm>
            <a:custGeom>
              <a:avLst/>
              <a:gdLst/>
              <a:ahLst/>
              <a:rect l="l" t="t" r="r" b="b"/>
              <a:pathLst>
                <a:path w="806" h="80">
                  <a:moveTo>
                    <a:pt x="0" y="12"/>
                  </a:moveTo>
                  <a:lnTo>
                    <a:pt x="2" y="12"/>
                  </a:lnTo>
                  <a:lnTo>
                    <a:pt x="9" y="12"/>
                  </a:lnTo>
                  <a:lnTo>
                    <a:pt x="21" y="10"/>
                  </a:lnTo>
                  <a:lnTo>
                    <a:pt x="34" y="8"/>
                  </a:lnTo>
                  <a:lnTo>
                    <a:pt x="53" y="6"/>
                  </a:lnTo>
                  <a:lnTo>
                    <a:pt x="74" y="6"/>
                  </a:lnTo>
                  <a:lnTo>
                    <a:pt x="97" y="4"/>
                  </a:lnTo>
                  <a:lnTo>
                    <a:pt x="125" y="4"/>
                  </a:lnTo>
                  <a:lnTo>
                    <a:pt x="154" y="2"/>
                  </a:lnTo>
                  <a:lnTo>
                    <a:pt x="184" y="0"/>
                  </a:lnTo>
                  <a:lnTo>
                    <a:pt x="217" y="0"/>
                  </a:lnTo>
                  <a:lnTo>
                    <a:pt x="251" y="0"/>
                  </a:lnTo>
                  <a:lnTo>
                    <a:pt x="285" y="0"/>
                  </a:lnTo>
                  <a:lnTo>
                    <a:pt x="321" y="0"/>
                  </a:lnTo>
                  <a:lnTo>
                    <a:pt x="357" y="2"/>
                  </a:lnTo>
                  <a:lnTo>
                    <a:pt x="394" y="4"/>
                  </a:lnTo>
                  <a:lnTo>
                    <a:pt x="428" y="4"/>
                  </a:lnTo>
                  <a:lnTo>
                    <a:pt x="464" y="6"/>
                  </a:lnTo>
                  <a:lnTo>
                    <a:pt x="498" y="10"/>
                  </a:lnTo>
                  <a:lnTo>
                    <a:pt x="532" y="14"/>
                  </a:lnTo>
                  <a:lnTo>
                    <a:pt x="563" y="16"/>
                  </a:lnTo>
                  <a:lnTo>
                    <a:pt x="595" y="19"/>
                  </a:lnTo>
                  <a:lnTo>
                    <a:pt x="622" y="23"/>
                  </a:lnTo>
                  <a:lnTo>
                    <a:pt x="650" y="29"/>
                  </a:lnTo>
                  <a:lnTo>
                    <a:pt x="675" y="31"/>
                  </a:lnTo>
                  <a:lnTo>
                    <a:pt x="698" y="35"/>
                  </a:lnTo>
                  <a:lnTo>
                    <a:pt x="715" y="38"/>
                  </a:lnTo>
                  <a:lnTo>
                    <a:pt x="734" y="42"/>
                  </a:lnTo>
                  <a:lnTo>
                    <a:pt x="745" y="44"/>
                  </a:lnTo>
                  <a:lnTo>
                    <a:pt x="757" y="46"/>
                  </a:lnTo>
                  <a:lnTo>
                    <a:pt x="762" y="48"/>
                  </a:lnTo>
                  <a:lnTo>
                    <a:pt x="764" y="48"/>
                  </a:lnTo>
                  <a:lnTo>
                    <a:pt x="806" y="80"/>
                  </a:lnTo>
                  <a:lnTo>
                    <a:pt x="802" y="78"/>
                  </a:lnTo>
                  <a:lnTo>
                    <a:pt x="797" y="78"/>
                  </a:lnTo>
                  <a:lnTo>
                    <a:pt x="785" y="75"/>
                  </a:lnTo>
                  <a:lnTo>
                    <a:pt x="772" y="75"/>
                  </a:lnTo>
                  <a:lnTo>
                    <a:pt x="755" y="71"/>
                  </a:lnTo>
                  <a:lnTo>
                    <a:pt x="734" y="69"/>
                  </a:lnTo>
                  <a:lnTo>
                    <a:pt x="709" y="65"/>
                  </a:lnTo>
                  <a:lnTo>
                    <a:pt x="683" y="61"/>
                  </a:lnTo>
                  <a:lnTo>
                    <a:pt x="654" y="57"/>
                  </a:lnTo>
                  <a:lnTo>
                    <a:pt x="622" y="54"/>
                  </a:lnTo>
                  <a:lnTo>
                    <a:pt x="589" y="50"/>
                  </a:lnTo>
                  <a:lnTo>
                    <a:pt x="557" y="48"/>
                  </a:lnTo>
                  <a:lnTo>
                    <a:pt x="521" y="44"/>
                  </a:lnTo>
                  <a:lnTo>
                    <a:pt x="487" y="40"/>
                  </a:lnTo>
                  <a:lnTo>
                    <a:pt x="452" y="37"/>
                  </a:lnTo>
                  <a:lnTo>
                    <a:pt x="418" y="37"/>
                  </a:lnTo>
                  <a:lnTo>
                    <a:pt x="382" y="33"/>
                  </a:lnTo>
                  <a:lnTo>
                    <a:pt x="350" y="33"/>
                  </a:lnTo>
                  <a:lnTo>
                    <a:pt x="316" y="33"/>
                  </a:lnTo>
                  <a:lnTo>
                    <a:pt x="285" y="35"/>
                  </a:lnTo>
                  <a:lnTo>
                    <a:pt x="253" y="35"/>
                  </a:lnTo>
                  <a:lnTo>
                    <a:pt x="224" y="37"/>
                  </a:lnTo>
                  <a:lnTo>
                    <a:pt x="196" y="37"/>
                  </a:lnTo>
                  <a:lnTo>
                    <a:pt x="171" y="40"/>
                  </a:lnTo>
                  <a:lnTo>
                    <a:pt x="146" y="40"/>
                  </a:lnTo>
                  <a:lnTo>
                    <a:pt x="125" y="42"/>
                  </a:lnTo>
                  <a:lnTo>
                    <a:pt x="106" y="44"/>
                  </a:lnTo>
                  <a:lnTo>
                    <a:pt x="91" y="46"/>
                  </a:lnTo>
                  <a:lnTo>
                    <a:pt x="78" y="48"/>
                  </a:lnTo>
                  <a:lnTo>
                    <a:pt x="70" y="48"/>
                  </a:lnTo>
                  <a:lnTo>
                    <a:pt x="65" y="48"/>
                  </a:lnTo>
                  <a:lnTo>
                    <a:pt x="63" y="50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3235320" y="3306600"/>
              <a:ext cx="604800" cy="54000"/>
            </a:xfrm>
            <a:custGeom>
              <a:avLst/>
              <a:gdLst/>
              <a:ahLst/>
              <a:rect l="l" t="t" r="r" b="b"/>
              <a:pathLst>
                <a:path w="762" h="69">
                  <a:moveTo>
                    <a:pt x="0" y="10"/>
                  </a:moveTo>
                  <a:lnTo>
                    <a:pt x="2" y="8"/>
                  </a:lnTo>
                  <a:lnTo>
                    <a:pt x="8" y="8"/>
                  </a:lnTo>
                  <a:lnTo>
                    <a:pt x="17" y="6"/>
                  </a:lnTo>
                  <a:lnTo>
                    <a:pt x="30" y="6"/>
                  </a:lnTo>
                  <a:lnTo>
                    <a:pt x="48" y="6"/>
                  </a:lnTo>
                  <a:lnTo>
                    <a:pt x="67" y="4"/>
                  </a:lnTo>
                  <a:lnTo>
                    <a:pt x="87" y="2"/>
                  </a:lnTo>
                  <a:lnTo>
                    <a:pt x="114" y="2"/>
                  </a:lnTo>
                  <a:lnTo>
                    <a:pt x="139" y="2"/>
                  </a:lnTo>
                  <a:lnTo>
                    <a:pt x="167" y="0"/>
                  </a:lnTo>
                  <a:lnTo>
                    <a:pt x="198" y="0"/>
                  </a:lnTo>
                  <a:lnTo>
                    <a:pt x="230" y="0"/>
                  </a:lnTo>
                  <a:lnTo>
                    <a:pt x="261" y="0"/>
                  </a:lnTo>
                  <a:lnTo>
                    <a:pt x="295" y="0"/>
                  </a:lnTo>
                  <a:lnTo>
                    <a:pt x="329" y="0"/>
                  </a:lnTo>
                  <a:lnTo>
                    <a:pt x="363" y="2"/>
                  </a:lnTo>
                  <a:lnTo>
                    <a:pt x="395" y="2"/>
                  </a:lnTo>
                  <a:lnTo>
                    <a:pt x="430" y="6"/>
                  </a:lnTo>
                  <a:lnTo>
                    <a:pt x="462" y="6"/>
                  </a:lnTo>
                  <a:lnTo>
                    <a:pt x="496" y="10"/>
                  </a:lnTo>
                  <a:lnTo>
                    <a:pt x="525" y="12"/>
                  </a:lnTo>
                  <a:lnTo>
                    <a:pt x="555" y="16"/>
                  </a:lnTo>
                  <a:lnTo>
                    <a:pt x="584" y="19"/>
                  </a:lnTo>
                  <a:lnTo>
                    <a:pt x="610" y="23"/>
                  </a:lnTo>
                  <a:lnTo>
                    <a:pt x="635" y="25"/>
                  </a:lnTo>
                  <a:lnTo>
                    <a:pt x="656" y="27"/>
                  </a:lnTo>
                  <a:lnTo>
                    <a:pt x="675" y="31"/>
                  </a:lnTo>
                  <a:lnTo>
                    <a:pt x="692" y="33"/>
                  </a:lnTo>
                  <a:lnTo>
                    <a:pt x="703" y="35"/>
                  </a:lnTo>
                  <a:lnTo>
                    <a:pt x="715" y="37"/>
                  </a:lnTo>
                  <a:lnTo>
                    <a:pt x="721" y="38"/>
                  </a:lnTo>
                  <a:lnTo>
                    <a:pt x="722" y="40"/>
                  </a:lnTo>
                  <a:lnTo>
                    <a:pt x="762" y="69"/>
                  </a:lnTo>
                  <a:lnTo>
                    <a:pt x="759" y="69"/>
                  </a:lnTo>
                  <a:lnTo>
                    <a:pt x="753" y="67"/>
                  </a:lnTo>
                  <a:lnTo>
                    <a:pt x="742" y="65"/>
                  </a:lnTo>
                  <a:lnTo>
                    <a:pt x="728" y="65"/>
                  </a:lnTo>
                  <a:lnTo>
                    <a:pt x="709" y="61"/>
                  </a:lnTo>
                  <a:lnTo>
                    <a:pt x="690" y="59"/>
                  </a:lnTo>
                  <a:lnTo>
                    <a:pt x="665" y="57"/>
                  </a:lnTo>
                  <a:lnTo>
                    <a:pt x="643" y="54"/>
                  </a:lnTo>
                  <a:lnTo>
                    <a:pt x="612" y="50"/>
                  </a:lnTo>
                  <a:lnTo>
                    <a:pt x="584" y="48"/>
                  </a:lnTo>
                  <a:lnTo>
                    <a:pt x="551" y="44"/>
                  </a:lnTo>
                  <a:lnTo>
                    <a:pt x="521" y="42"/>
                  </a:lnTo>
                  <a:lnTo>
                    <a:pt x="489" y="40"/>
                  </a:lnTo>
                  <a:lnTo>
                    <a:pt x="454" y="37"/>
                  </a:lnTo>
                  <a:lnTo>
                    <a:pt x="422" y="35"/>
                  </a:lnTo>
                  <a:lnTo>
                    <a:pt x="388" y="35"/>
                  </a:lnTo>
                  <a:lnTo>
                    <a:pt x="354" y="33"/>
                  </a:lnTo>
                  <a:lnTo>
                    <a:pt x="321" y="33"/>
                  </a:lnTo>
                  <a:lnTo>
                    <a:pt x="289" y="33"/>
                  </a:lnTo>
                  <a:lnTo>
                    <a:pt x="261" y="33"/>
                  </a:lnTo>
                  <a:lnTo>
                    <a:pt x="230" y="33"/>
                  </a:lnTo>
                  <a:lnTo>
                    <a:pt x="203" y="35"/>
                  </a:lnTo>
                  <a:lnTo>
                    <a:pt x="177" y="37"/>
                  </a:lnTo>
                  <a:lnTo>
                    <a:pt x="154" y="38"/>
                  </a:lnTo>
                  <a:lnTo>
                    <a:pt x="131" y="38"/>
                  </a:lnTo>
                  <a:lnTo>
                    <a:pt x="110" y="40"/>
                  </a:lnTo>
                  <a:lnTo>
                    <a:pt x="93" y="40"/>
                  </a:lnTo>
                  <a:lnTo>
                    <a:pt x="80" y="44"/>
                  </a:lnTo>
                  <a:lnTo>
                    <a:pt x="68" y="44"/>
                  </a:lnTo>
                  <a:lnTo>
                    <a:pt x="61" y="46"/>
                  </a:lnTo>
                  <a:lnTo>
                    <a:pt x="55" y="46"/>
                  </a:lnTo>
                  <a:lnTo>
                    <a:pt x="55" y="48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3308400" y="3352680"/>
              <a:ext cx="571680" cy="49320"/>
            </a:xfrm>
            <a:custGeom>
              <a:avLst/>
              <a:gdLst/>
              <a:ahLst/>
              <a:rect l="l" t="t" r="r" b="b"/>
              <a:pathLst>
                <a:path w="721" h="63">
                  <a:moveTo>
                    <a:pt x="0" y="10"/>
                  </a:moveTo>
                  <a:lnTo>
                    <a:pt x="2" y="8"/>
                  </a:lnTo>
                  <a:lnTo>
                    <a:pt x="8" y="8"/>
                  </a:lnTo>
                  <a:lnTo>
                    <a:pt x="15" y="8"/>
                  </a:lnTo>
                  <a:lnTo>
                    <a:pt x="29" y="8"/>
                  </a:lnTo>
                  <a:lnTo>
                    <a:pt x="42" y="6"/>
                  </a:lnTo>
                  <a:lnTo>
                    <a:pt x="59" y="4"/>
                  </a:lnTo>
                  <a:lnTo>
                    <a:pt x="80" y="4"/>
                  </a:lnTo>
                  <a:lnTo>
                    <a:pt x="105" y="4"/>
                  </a:lnTo>
                  <a:lnTo>
                    <a:pt x="128" y="2"/>
                  </a:lnTo>
                  <a:lnTo>
                    <a:pt x="152" y="0"/>
                  </a:lnTo>
                  <a:lnTo>
                    <a:pt x="181" y="0"/>
                  </a:lnTo>
                  <a:lnTo>
                    <a:pt x="211" y="0"/>
                  </a:lnTo>
                  <a:lnTo>
                    <a:pt x="240" y="0"/>
                  </a:lnTo>
                  <a:lnTo>
                    <a:pt x="272" y="0"/>
                  </a:lnTo>
                  <a:lnTo>
                    <a:pt x="304" y="0"/>
                  </a:lnTo>
                  <a:lnTo>
                    <a:pt x="337" y="4"/>
                  </a:lnTo>
                  <a:lnTo>
                    <a:pt x="367" y="4"/>
                  </a:lnTo>
                  <a:lnTo>
                    <a:pt x="399" y="6"/>
                  </a:lnTo>
                  <a:lnTo>
                    <a:pt x="430" y="8"/>
                  </a:lnTo>
                  <a:lnTo>
                    <a:pt x="462" y="10"/>
                  </a:lnTo>
                  <a:lnTo>
                    <a:pt x="493" y="12"/>
                  </a:lnTo>
                  <a:lnTo>
                    <a:pt x="521" y="14"/>
                  </a:lnTo>
                  <a:lnTo>
                    <a:pt x="550" y="16"/>
                  </a:lnTo>
                  <a:lnTo>
                    <a:pt x="576" y="19"/>
                  </a:lnTo>
                  <a:lnTo>
                    <a:pt x="597" y="21"/>
                  </a:lnTo>
                  <a:lnTo>
                    <a:pt x="620" y="23"/>
                  </a:lnTo>
                  <a:lnTo>
                    <a:pt x="639" y="25"/>
                  </a:lnTo>
                  <a:lnTo>
                    <a:pt x="654" y="29"/>
                  </a:lnTo>
                  <a:lnTo>
                    <a:pt x="668" y="29"/>
                  </a:lnTo>
                  <a:lnTo>
                    <a:pt x="677" y="31"/>
                  </a:lnTo>
                  <a:lnTo>
                    <a:pt x="685" y="33"/>
                  </a:lnTo>
                  <a:lnTo>
                    <a:pt x="687" y="33"/>
                  </a:lnTo>
                  <a:lnTo>
                    <a:pt x="721" y="63"/>
                  </a:lnTo>
                  <a:lnTo>
                    <a:pt x="717" y="63"/>
                  </a:lnTo>
                  <a:lnTo>
                    <a:pt x="711" y="61"/>
                  </a:lnTo>
                  <a:lnTo>
                    <a:pt x="700" y="59"/>
                  </a:lnTo>
                  <a:lnTo>
                    <a:pt x="687" y="59"/>
                  </a:lnTo>
                  <a:lnTo>
                    <a:pt x="668" y="57"/>
                  </a:lnTo>
                  <a:lnTo>
                    <a:pt x="649" y="56"/>
                  </a:lnTo>
                  <a:lnTo>
                    <a:pt x="626" y="54"/>
                  </a:lnTo>
                  <a:lnTo>
                    <a:pt x="601" y="52"/>
                  </a:lnTo>
                  <a:lnTo>
                    <a:pt x="572" y="48"/>
                  </a:lnTo>
                  <a:lnTo>
                    <a:pt x="546" y="46"/>
                  </a:lnTo>
                  <a:lnTo>
                    <a:pt x="514" y="42"/>
                  </a:lnTo>
                  <a:lnTo>
                    <a:pt x="485" y="42"/>
                  </a:lnTo>
                  <a:lnTo>
                    <a:pt x="453" y="38"/>
                  </a:lnTo>
                  <a:lnTo>
                    <a:pt x="420" y="37"/>
                  </a:lnTo>
                  <a:lnTo>
                    <a:pt x="388" y="37"/>
                  </a:lnTo>
                  <a:lnTo>
                    <a:pt x="358" y="37"/>
                  </a:lnTo>
                  <a:lnTo>
                    <a:pt x="325" y="35"/>
                  </a:lnTo>
                  <a:lnTo>
                    <a:pt x="295" y="35"/>
                  </a:lnTo>
                  <a:lnTo>
                    <a:pt x="264" y="35"/>
                  </a:lnTo>
                  <a:lnTo>
                    <a:pt x="238" y="35"/>
                  </a:lnTo>
                  <a:lnTo>
                    <a:pt x="209" y="35"/>
                  </a:lnTo>
                  <a:lnTo>
                    <a:pt x="185" y="37"/>
                  </a:lnTo>
                  <a:lnTo>
                    <a:pt x="160" y="37"/>
                  </a:lnTo>
                  <a:lnTo>
                    <a:pt x="139" y="38"/>
                  </a:lnTo>
                  <a:lnTo>
                    <a:pt x="118" y="38"/>
                  </a:lnTo>
                  <a:lnTo>
                    <a:pt x="99" y="40"/>
                  </a:lnTo>
                  <a:lnTo>
                    <a:pt x="84" y="40"/>
                  </a:lnTo>
                  <a:lnTo>
                    <a:pt x="71" y="42"/>
                  </a:lnTo>
                  <a:lnTo>
                    <a:pt x="59" y="42"/>
                  </a:lnTo>
                  <a:lnTo>
                    <a:pt x="52" y="44"/>
                  </a:lnTo>
                  <a:lnTo>
                    <a:pt x="48" y="44"/>
                  </a:lnTo>
                  <a:lnTo>
                    <a:pt x="46" y="46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3384720" y="3398760"/>
              <a:ext cx="534960" cy="42840"/>
            </a:xfrm>
            <a:custGeom>
              <a:avLst/>
              <a:gdLst/>
              <a:ahLst/>
              <a:rect l="l" t="t" r="r" b="b"/>
              <a:pathLst>
                <a:path w="675" h="54">
                  <a:moveTo>
                    <a:pt x="0" y="8"/>
                  </a:moveTo>
                  <a:lnTo>
                    <a:pt x="2" y="6"/>
                  </a:lnTo>
                  <a:lnTo>
                    <a:pt x="6" y="6"/>
                  </a:lnTo>
                  <a:lnTo>
                    <a:pt x="14" y="4"/>
                  </a:lnTo>
                  <a:lnTo>
                    <a:pt x="25" y="4"/>
                  </a:lnTo>
                  <a:lnTo>
                    <a:pt x="36" y="4"/>
                  </a:lnTo>
                  <a:lnTo>
                    <a:pt x="53" y="4"/>
                  </a:lnTo>
                  <a:lnTo>
                    <a:pt x="73" y="2"/>
                  </a:lnTo>
                  <a:lnTo>
                    <a:pt x="93" y="2"/>
                  </a:lnTo>
                  <a:lnTo>
                    <a:pt x="112" y="0"/>
                  </a:lnTo>
                  <a:lnTo>
                    <a:pt x="137" y="0"/>
                  </a:lnTo>
                  <a:lnTo>
                    <a:pt x="162" y="0"/>
                  </a:lnTo>
                  <a:lnTo>
                    <a:pt x="190" y="0"/>
                  </a:lnTo>
                  <a:lnTo>
                    <a:pt x="217" y="0"/>
                  </a:lnTo>
                  <a:lnTo>
                    <a:pt x="246" y="0"/>
                  </a:lnTo>
                  <a:lnTo>
                    <a:pt x="276" y="0"/>
                  </a:lnTo>
                  <a:lnTo>
                    <a:pt x="306" y="2"/>
                  </a:lnTo>
                  <a:lnTo>
                    <a:pt x="335" y="2"/>
                  </a:lnTo>
                  <a:lnTo>
                    <a:pt x="367" y="4"/>
                  </a:lnTo>
                  <a:lnTo>
                    <a:pt x="396" y="4"/>
                  </a:lnTo>
                  <a:lnTo>
                    <a:pt x="426" y="8"/>
                  </a:lnTo>
                  <a:lnTo>
                    <a:pt x="455" y="8"/>
                  </a:lnTo>
                  <a:lnTo>
                    <a:pt x="483" y="12"/>
                  </a:lnTo>
                  <a:lnTo>
                    <a:pt x="510" y="12"/>
                  </a:lnTo>
                  <a:lnTo>
                    <a:pt x="536" y="16"/>
                  </a:lnTo>
                  <a:lnTo>
                    <a:pt x="557" y="17"/>
                  </a:lnTo>
                  <a:lnTo>
                    <a:pt x="578" y="19"/>
                  </a:lnTo>
                  <a:lnTo>
                    <a:pt x="597" y="19"/>
                  </a:lnTo>
                  <a:lnTo>
                    <a:pt x="614" y="21"/>
                  </a:lnTo>
                  <a:lnTo>
                    <a:pt x="626" y="23"/>
                  </a:lnTo>
                  <a:lnTo>
                    <a:pt x="635" y="25"/>
                  </a:lnTo>
                  <a:lnTo>
                    <a:pt x="641" y="25"/>
                  </a:lnTo>
                  <a:lnTo>
                    <a:pt x="645" y="25"/>
                  </a:lnTo>
                  <a:lnTo>
                    <a:pt x="675" y="54"/>
                  </a:lnTo>
                  <a:lnTo>
                    <a:pt x="673" y="52"/>
                  </a:lnTo>
                  <a:lnTo>
                    <a:pt x="666" y="52"/>
                  </a:lnTo>
                  <a:lnTo>
                    <a:pt x="656" y="50"/>
                  </a:lnTo>
                  <a:lnTo>
                    <a:pt x="643" y="50"/>
                  </a:lnTo>
                  <a:lnTo>
                    <a:pt x="626" y="46"/>
                  </a:lnTo>
                  <a:lnTo>
                    <a:pt x="607" y="46"/>
                  </a:lnTo>
                  <a:lnTo>
                    <a:pt x="584" y="44"/>
                  </a:lnTo>
                  <a:lnTo>
                    <a:pt x="561" y="44"/>
                  </a:lnTo>
                  <a:lnTo>
                    <a:pt x="533" y="42"/>
                  </a:lnTo>
                  <a:lnTo>
                    <a:pt x="506" y="40"/>
                  </a:lnTo>
                  <a:lnTo>
                    <a:pt x="477" y="38"/>
                  </a:lnTo>
                  <a:lnTo>
                    <a:pt x="449" y="36"/>
                  </a:lnTo>
                  <a:lnTo>
                    <a:pt x="417" y="35"/>
                  </a:lnTo>
                  <a:lnTo>
                    <a:pt x="388" y="33"/>
                  </a:lnTo>
                  <a:lnTo>
                    <a:pt x="356" y="33"/>
                  </a:lnTo>
                  <a:lnTo>
                    <a:pt x="327" y="33"/>
                  </a:lnTo>
                  <a:lnTo>
                    <a:pt x="297" y="31"/>
                  </a:lnTo>
                  <a:lnTo>
                    <a:pt x="268" y="31"/>
                  </a:lnTo>
                  <a:lnTo>
                    <a:pt x="240" y="31"/>
                  </a:lnTo>
                  <a:lnTo>
                    <a:pt x="215" y="33"/>
                  </a:lnTo>
                  <a:lnTo>
                    <a:pt x="188" y="33"/>
                  </a:lnTo>
                  <a:lnTo>
                    <a:pt x="164" y="33"/>
                  </a:lnTo>
                  <a:lnTo>
                    <a:pt x="141" y="35"/>
                  </a:lnTo>
                  <a:lnTo>
                    <a:pt x="122" y="36"/>
                  </a:lnTo>
                  <a:lnTo>
                    <a:pt x="103" y="36"/>
                  </a:lnTo>
                  <a:lnTo>
                    <a:pt x="86" y="36"/>
                  </a:lnTo>
                  <a:lnTo>
                    <a:pt x="71" y="38"/>
                  </a:lnTo>
                  <a:lnTo>
                    <a:pt x="59" y="38"/>
                  </a:lnTo>
                  <a:lnTo>
                    <a:pt x="48" y="38"/>
                  </a:lnTo>
                  <a:lnTo>
                    <a:pt x="42" y="40"/>
                  </a:lnTo>
                  <a:lnTo>
                    <a:pt x="36" y="40"/>
                  </a:lnTo>
                  <a:lnTo>
                    <a:pt x="36" y="42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3051360" y="3424320"/>
              <a:ext cx="298440" cy="833400"/>
            </a:xfrm>
            <a:custGeom>
              <a:avLst/>
              <a:gdLst/>
              <a:ahLst/>
              <a:rect l="l" t="t" r="r" b="b"/>
              <a:pathLst>
                <a:path w="377" h="1049">
                  <a:moveTo>
                    <a:pt x="247" y="0"/>
                  </a:moveTo>
                  <a:lnTo>
                    <a:pt x="377" y="49"/>
                  </a:lnTo>
                  <a:lnTo>
                    <a:pt x="321" y="1049"/>
                  </a:lnTo>
                  <a:lnTo>
                    <a:pt x="0" y="941"/>
                  </a:lnTo>
                  <a:lnTo>
                    <a:pt x="247" y="0"/>
                  </a:lnTo>
                  <a:lnTo>
                    <a:pt x="247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3692520" y="4105440"/>
              <a:ext cx="200160" cy="107640"/>
            </a:xfrm>
            <a:custGeom>
              <a:avLst/>
              <a:gdLst/>
              <a:ahLst/>
              <a:rect l="l" t="t" r="r" b="b"/>
              <a:pathLst>
                <a:path w="253" h="135">
                  <a:moveTo>
                    <a:pt x="0" y="0"/>
                  </a:moveTo>
                  <a:lnTo>
                    <a:pt x="253" y="14"/>
                  </a:lnTo>
                  <a:lnTo>
                    <a:pt x="240" y="135"/>
                  </a:lnTo>
                  <a:lnTo>
                    <a:pt x="164" y="135"/>
                  </a:lnTo>
                  <a:lnTo>
                    <a:pt x="177" y="76"/>
                  </a:lnTo>
                  <a:lnTo>
                    <a:pt x="6" y="6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73b4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3695760" y="4530600"/>
              <a:ext cx="212760" cy="96840"/>
            </a:xfrm>
            <a:custGeom>
              <a:avLst/>
              <a:gdLst/>
              <a:ahLst/>
              <a:rect l="l" t="t" r="r" b="b"/>
              <a:pathLst>
                <a:path w="268" h="121">
                  <a:moveTo>
                    <a:pt x="0" y="0"/>
                  </a:moveTo>
                  <a:lnTo>
                    <a:pt x="268" y="7"/>
                  </a:lnTo>
                  <a:lnTo>
                    <a:pt x="268" y="121"/>
                  </a:lnTo>
                  <a:lnTo>
                    <a:pt x="226" y="121"/>
                  </a:lnTo>
                  <a:lnTo>
                    <a:pt x="226" y="51"/>
                  </a:lnTo>
                  <a:lnTo>
                    <a:pt x="0" y="3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73b4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2586240" y="4351320"/>
              <a:ext cx="420480" cy="343080"/>
            </a:xfrm>
            <a:custGeom>
              <a:avLst/>
              <a:gdLst/>
              <a:ahLst/>
              <a:rect l="l" t="t" r="r" b="b"/>
              <a:pathLst>
                <a:path w="530" h="432">
                  <a:moveTo>
                    <a:pt x="0" y="0"/>
                  </a:moveTo>
                  <a:lnTo>
                    <a:pt x="0" y="93"/>
                  </a:lnTo>
                  <a:lnTo>
                    <a:pt x="188" y="348"/>
                  </a:lnTo>
                  <a:lnTo>
                    <a:pt x="501" y="432"/>
                  </a:lnTo>
                  <a:lnTo>
                    <a:pt x="530" y="11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2881440" y="4302000"/>
              <a:ext cx="173160" cy="106560"/>
            </a:xfrm>
            <a:custGeom>
              <a:avLst/>
              <a:gdLst/>
              <a:ahLst/>
              <a:rect l="l" t="t" r="r" b="b"/>
              <a:pathLst>
                <a:path w="219" h="135">
                  <a:moveTo>
                    <a:pt x="8" y="0"/>
                  </a:moveTo>
                  <a:lnTo>
                    <a:pt x="219" y="68"/>
                  </a:lnTo>
                  <a:lnTo>
                    <a:pt x="205" y="135"/>
                  </a:lnTo>
                  <a:lnTo>
                    <a:pt x="202" y="135"/>
                  </a:lnTo>
                  <a:lnTo>
                    <a:pt x="194" y="133"/>
                  </a:lnTo>
                  <a:lnTo>
                    <a:pt x="186" y="129"/>
                  </a:lnTo>
                  <a:lnTo>
                    <a:pt x="179" y="127"/>
                  </a:lnTo>
                  <a:lnTo>
                    <a:pt x="169" y="125"/>
                  </a:lnTo>
                  <a:lnTo>
                    <a:pt x="164" y="123"/>
                  </a:lnTo>
                  <a:lnTo>
                    <a:pt x="152" y="119"/>
                  </a:lnTo>
                  <a:lnTo>
                    <a:pt x="143" y="117"/>
                  </a:lnTo>
                  <a:lnTo>
                    <a:pt x="131" y="114"/>
                  </a:lnTo>
                  <a:lnTo>
                    <a:pt x="122" y="112"/>
                  </a:lnTo>
                  <a:lnTo>
                    <a:pt x="110" y="108"/>
                  </a:lnTo>
                  <a:lnTo>
                    <a:pt x="101" y="106"/>
                  </a:lnTo>
                  <a:lnTo>
                    <a:pt x="90" y="104"/>
                  </a:lnTo>
                  <a:lnTo>
                    <a:pt x="82" y="100"/>
                  </a:lnTo>
                  <a:lnTo>
                    <a:pt x="71" y="97"/>
                  </a:lnTo>
                  <a:lnTo>
                    <a:pt x="63" y="95"/>
                  </a:lnTo>
                  <a:lnTo>
                    <a:pt x="53" y="93"/>
                  </a:lnTo>
                  <a:lnTo>
                    <a:pt x="46" y="91"/>
                  </a:lnTo>
                  <a:lnTo>
                    <a:pt x="38" y="87"/>
                  </a:lnTo>
                  <a:lnTo>
                    <a:pt x="31" y="87"/>
                  </a:lnTo>
                  <a:lnTo>
                    <a:pt x="25" y="83"/>
                  </a:lnTo>
                  <a:lnTo>
                    <a:pt x="21" y="83"/>
                  </a:lnTo>
                  <a:lnTo>
                    <a:pt x="12" y="79"/>
                  </a:lnTo>
                  <a:lnTo>
                    <a:pt x="6" y="76"/>
                  </a:lnTo>
                  <a:lnTo>
                    <a:pt x="0" y="76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9" name=""/>
          <p:cNvSpPr/>
          <p:nvPr/>
        </p:nvSpPr>
        <p:spPr>
          <a:xfrm>
            <a:off x="4800600" y="3352680"/>
            <a:ext cx="762120" cy="1067040"/>
          </a:xfrm>
          <a:prstGeom prst="flowChartPunchedTape">
            <a:avLst/>
          </a:prstGeom>
          <a:gradFill rotWithShape="0">
            <a:gsLst>
              <a:gs pos="0">
                <a:srgbClr val="cccc99"/>
              </a:gs>
              <a:gs pos="50000">
                <a:srgbClr val="ffffff"/>
              </a:gs>
              <a:gs pos="100000">
                <a:srgbClr val="cccc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Short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>
            <a:off x="6858000" y="3352680"/>
            <a:ext cx="762120" cy="1067040"/>
          </a:xfrm>
          <a:prstGeom prst="flowChartPunchedTape">
            <a:avLst/>
          </a:prstGeom>
          <a:gradFill rotWithShape="0">
            <a:gsLst>
              <a:gs pos="0">
                <a:srgbClr val="ff7c80"/>
              </a:gs>
              <a:gs pos="50000">
                <a:srgbClr val="ffffff"/>
              </a:gs>
              <a:gs pos="100000">
                <a:srgbClr val="ff7c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Long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>
            <a:off x="4800600" y="4572000"/>
            <a:ext cx="762120" cy="1066680"/>
          </a:xfrm>
          <a:prstGeom prst="flowChartPunchedTape">
            <a:avLst/>
          </a:prstGeom>
          <a:gradFill rotWithShape="0">
            <a:gsLst>
              <a:gs pos="0">
                <a:srgbClr val="cccc99"/>
              </a:gs>
              <a:gs pos="50000">
                <a:srgbClr val="ffffff"/>
              </a:gs>
              <a:gs pos="100000">
                <a:srgbClr val="cccc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Short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6858000" y="4572000"/>
            <a:ext cx="762120" cy="1066680"/>
          </a:xfrm>
          <a:prstGeom prst="flowChartPunchedTape">
            <a:avLst/>
          </a:prstGeom>
          <a:gradFill rotWithShape="0">
            <a:gsLst>
              <a:gs pos="0">
                <a:srgbClr val="ff7c80"/>
              </a:gs>
              <a:gs pos="50000">
                <a:srgbClr val="ffffff"/>
              </a:gs>
              <a:gs pos="100000">
                <a:srgbClr val="ff7c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Long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53" name=""/>
          <p:cNvCxnSpPr/>
          <p:nvPr/>
        </p:nvCxnSpPr>
        <p:spPr>
          <a:xfrm flipV="1">
            <a:off x="5562720" y="2590560"/>
            <a:ext cx="1296000" cy="1296000"/>
          </a:xfrm>
          <a:prstGeom prst="straightConnector1">
            <a:avLst/>
          </a:prstGeom>
          <a:ln w="76320">
            <a:solidFill>
              <a:srgbClr val="003366"/>
            </a:solidFill>
            <a:miter/>
          </a:ln>
        </p:spPr>
      </p:cxnSp>
      <p:sp>
        <p:nvSpPr>
          <p:cNvPr id="754" name=""/>
          <p:cNvSpPr/>
          <p:nvPr/>
        </p:nvSpPr>
        <p:spPr>
          <a:xfrm>
            <a:off x="5794200" y="2787480"/>
            <a:ext cx="871560" cy="943200"/>
          </a:xfrm>
          <a:prstGeom prst="lightningBol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Wheel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5651640" y="5075280"/>
            <a:ext cx="112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Book-out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56" name=""/>
          <p:cNvCxnSpPr>
            <a:stCxn id="749" idx="3"/>
            <a:endCxn id="750" idx="1"/>
          </p:cNvCxnSpPr>
          <p:nvPr/>
        </p:nvCxnSpPr>
        <p:spPr>
          <a:xfrm>
            <a:off x="5562720" y="3885840"/>
            <a:ext cx="1296000" cy="1080"/>
          </a:xfrm>
          <a:prstGeom prst="straightConnector1">
            <a:avLst/>
          </a:prstGeom>
          <a:ln w="76320">
            <a:solidFill>
              <a:srgbClr val="003366"/>
            </a:solidFill>
            <a:miter/>
          </a:ln>
        </p:spPr>
      </p:cxnSp>
      <p:sp>
        <p:nvSpPr>
          <p:cNvPr id="757" name=""/>
          <p:cNvSpPr/>
          <p:nvPr/>
        </p:nvSpPr>
        <p:spPr>
          <a:xfrm>
            <a:off x="5819760" y="3444840"/>
            <a:ext cx="871560" cy="942840"/>
          </a:xfrm>
          <a:prstGeom prst="lightningBol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Wheel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5524560" y="2622600"/>
            <a:ext cx="1336680" cy="0"/>
          </a:xfrm>
          <a:prstGeom prst="line">
            <a:avLst/>
          </a:prstGeom>
          <a:ln w="7632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>
            <a:off x="5619600" y="2130480"/>
            <a:ext cx="1127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Title Transfer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"/>
          <p:cNvSpPr/>
          <p:nvPr/>
        </p:nvSpPr>
        <p:spPr>
          <a:xfrm>
            <a:off x="1752480" y="5578560"/>
            <a:ext cx="5867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LSEs and Merchants balance by linking physical resource schedules to position schedules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Book-outs and Schedules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2" name=""/>
          <p:cNvGrpSpPr/>
          <p:nvPr/>
        </p:nvGrpSpPr>
        <p:grpSpPr>
          <a:xfrm>
            <a:off x="849240" y="2631960"/>
            <a:ext cx="2901960" cy="2210040"/>
            <a:chOff x="849240" y="2631960"/>
            <a:chExt cx="2901960" cy="2210040"/>
          </a:xfrm>
        </p:grpSpPr>
        <p:sp>
          <p:nvSpPr>
            <p:cNvPr id="763" name=""/>
            <p:cNvSpPr/>
            <p:nvPr/>
          </p:nvSpPr>
          <p:spPr>
            <a:xfrm>
              <a:off x="849240" y="2631960"/>
              <a:ext cx="2330640" cy="2016360"/>
            </a:xfrm>
            <a:custGeom>
              <a:avLst/>
              <a:gdLst/>
              <a:ahLst/>
              <a:rect l="l" t="t" r="r" b="b"/>
              <a:pathLst>
                <a:path w="2935" h="2541">
                  <a:moveTo>
                    <a:pt x="0" y="2527"/>
                  </a:moveTo>
                  <a:lnTo>
                    <a:pt x="0" y="0"/>
                  </a:lnTo>
                  <a:lnTo>
                    <a:pt x="2935" y="30"/>
                  </a:lnTo>
                  <a:lnTo>
                    <a:pt x="2901" y="2541"/>
                  </a:lnTo>
                  <a:lnTo>
                    <a:pt x="0" y="2527"/>
                  </a:lnTo>
                  <a:lnTo>
                    <a:pt x="0" y="2527"/>
                  </a:lnTo>
                  <a:close/>
                </a:path>
              </a:pathLst>
            </a:custGeom>
            <a:solidFill>
              <a:srgbClr val="e6e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3171960" y="2658960"/>
              <a:ext cx="530280" cy="2019600"/>
            </a:xfrm>
            <a:custGeom>
              <a:avLst/>
              <a:gdLst/>
              <a:ahLst/>
              <a:rect l="l" t="t" r="r" b="b"/>
              <a:pathLst>
                <a:path w="667" h="2545">
                  <a:moveTo>
                    <a:pt x="0" y="0"/>
                  </a:moveTo>
                  <a:lnTo>
                    <a:pt x="667" y="10"/>
                  </a:lnTo>
                  <a:lnTo>
                    <a:pt x="646" y="2499"/>
                  </a:lnTo>
                  <a:lnTo>
                    <a:pt x="0" y="254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8b8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941400" y="3608280"/>
              <a:ext cx="1546200" cy="993960"/>
            </a:xfrm>
            <a:custGeom>
              <a:avLst/>
              <a:gdLst/>
              <a:ahLst/>
              <a:rect l="l" t="t" r="r" b="b"/>
              <a:pathLst>
                <a:path w="1949" h="1252">
                  <a:moveTo>
                    <a:pt x="1260" y="29"/>
                  </a:moveTo>
                  <a:lnTo>
                    <a:pt x="1262" y="29"/>
                  </a:lnTo>
                  <a:lnTo>
                    <a:pt x="1270" y="35"/>
                  </a:lnTo>
                  <a:lnTo>
                    <a:pt x="1279" y="42"/>
                  </a:lnTo>
                  <a:lnTo>
                    <a:pt x="1293" y="52"/>
                  </a:lnTo>
                  <a:lnTo>
                    <a:pt x="1310" y="61"/>
                  </a:lnTo>
                  <a:lnTo>
                    <a:pt x="1329" y="75"/>
                  </a:lnTo>
                  <a:lnTo>
                    <a:pt x="1350" y="90"/>
                  </a:lnTo>
                  <a:lnTo>
                    <a:pt x="1375" y="107"/>
                  </a:lnTo>
                  <a:lnTo>
                    <a:pt x="1397" y="122"/>
                  </a:lnTo>
                  <a:lnTo>
                    <a:pt x="1424" y="139"/>
                  </a:lnTo>
                  <a:lnTo>
                    <a:pt x="1451" y="156"/>
                  </a:lnTo>
                  <a:lnTo>
                    <a:pt x="1477" y="175"/>
                  </a:lnTo>
                  <a:lnTo>
                    <a:pt x="1502" y="189"/>
                  </a:lnTo>
                  <a:lnTo>
                    <a:pt x="1529" y="206"/>
                  </a:lnTo>
                  <a:lnTo>
                    <a:pt x="1553" y="219"/>
                  </a:lnTo>
                  <a:lnTo>
                    <a:pt x="1576" y="234"/>
                  </a:lnTo>
                  <a:lnTo>
                    <a:pt x="1595" y="244"/>
                  </a:lnTo>
                  <a:lnTo>
                    <a:pt x="1616" y="253"/>
                  </a:lnTo>
                  <a:lnTo>
                    <a:pt x="1633" y="259"/>
                  </a:lnTo>
                  <a:lnTo>
                    <a:pt x="1648" y="267"/>
                  </a:lnTo>
                  <a:lnTo>
                    <a:pt x="1662" y="270"/>
                  </a:lnTo>
                  <a:lnTo>
                    <a:pt x="1675" y="276"/>
                  </a:lnTo>
                  <a:lnTo>
                    <a:pt x="1684" y="278"/>
                  </a:lnTo>
                  <a:lnTo>
                    <a:pt x="1696" y="282"/>
                  </a:lnTo>
                  <a:lnTo>
                    <a:pt x="1702" y="282"/>
                  </a:lnTo>
                  <a:lnTo>
                    <a:pt x="1709" y="282"/>
                  </a:lnTo>
                  <a:lnTo>
                    <a:pt x="1717" y="282"/>
                  </a:lnTo>
                  <a:lnTo>
                    <a:pt x="1721" y="282"/>
                  </a:lnTo>
                  <a:lnTo>
                    <a:pt x="1726" y="282"/>
                  </a:lnTo>
                  <a:lnTo>
                    <a:pt x="1728" y="282"/>
                  </a:lnTo>
                  <a:lnTo>
                    <a:pt x="1816" y="358"/>
                  </a:lnTo>
                  <a:lnTo>
                    <a:pt x="1949" y="1157"/>
                  </a:lnTo>
                  <a:lnTo>
                    <a:pt x="1274" y="1252"/>
                  </a:lnTo>
                  <a:lnTo>
                    <a:pt x="0" y="1193"/>
                  </a:lnTo>
                  <a:lnTo>
                    <a:pt x="0" y="902"/>
                  </a:lnTo>
                  <a:lnTo>
                    <a:pt x="129" y="316"/>
                  </a:lnTo>
                  <a:lnTo>
                    <a:pt x="205" y="175"/>
                  </a:lnTo>
                  <a:lnTo>
                    <a:pt x="781" y="0"/>
                  </a:lnTo>
                  <a:lnTo>
                    <a:pt x="1260" y="29"/>
                  </a:lnTo>
                  <a:lnTo>
                    <a:pt x="1260" y="29"/>
                  </a:lnTo>
                  <a:close/>
                </a:path>
              </a:pathLst>
            </a:custGeom>
            <a:solidFill>
              <a:srgbClr val="b0c2b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1733760" y="3765600"/>
              <a:ext cx="420480" cy="863640"/>
            </a:xfrm>
            <a:custGeom>
              <a:avLst/>
              <a:gdLst/>
              <a:ahLst/>
              <a:rect l="l" t="t" r="r" b="b"/>
              <a:pathLst>
                <a:path w="531" h="1088">
                  <a:moveTo>
                    <a:pt x="434" y="107"/>
                  </a:moveTo>
                  <a:lnTo>
                    <a:pt x="496" y="276"/>
                  </a:lnTo>
                  <a:lnTo>
                    <a:pt x="428" y="329"/>
                  </a:lnTo>
                  <a:lnTo>
                    <a:pt x="496" y="417"/>
                  </a:lnTo>
                  <a:lnTo>
                    <a:pt x="493" y="418"/>
                  </a:lnTo>
                  <a:lnTo>
                    <a:pt x="485" y="428"/>
                  </a:lnTo>
                  <a:lnTo>
                    <a:pt x="477" y="434"/>
                  </a:lnTo>
                  <a:lnTo>
                    <a:pt x="472" y="441"/>
                  </a:lnTo>
                  <a:lnTo>
                    <a:pt x="462" y="451"/>
                  </a:lnTo>
                  <a:lnTo>
                    <a:pt x="454" y="460"/>
                  </a:lnTo>
                  <a:lnTo>
                    <a:pt x="443" y="472"/>
                  </a:lnTo>
                  <a:lnTo>
                    <a:pt x="432" y="485"/>
                  </a:lnTo>
                  <a:lnTo>
                    <a:pt x="420" y="500"/>
                  </a:lnTo>
                  <a:lnTo>
                    <a:pt x="407" y="517"/>
                  </a:lnTo>
                  <a:lnTo>
                    <a:pt x="394" y="534"/>
                  </a:lnTo>
                  <a:lnTo>
                    <a:pt x="380" y="553"/>
                  </a:lnTo>
                  <a:lnTo>
                    <a:pt x="365" y="573"/>
                  </a:lnTo>
                  <a:lnTo>
                    <a:pt x="352" y="597"/>
                  </a:lnTo>
                  <a:lnTo>
                    <a:pt x="339" y="620"/>
                  </a:lnTo>
                  <a:lnTo>
                    <a:pt x="329" y="647"/>
                  </a:lnTo>
                  <a:lnTo>
                    <a:pt x="319" y="673"/>
                  </a:lnTo>
                  <a:lnTo>
                    <a:pt x="316" y="706"/>
                  </a:lnTo>
                  <a:lnTo>
                    <a:pt x="314" y="734"/>
                  </a:lnTo>
                  <a:lnTo>
                    <a:pt x="314" y="765"/>
                  </a:lnTo>
                  <a:lnTo>
                    <a:pt x="316" y="793"/>
                  </a:lnTo>
                  <a:lnTo>
                    <a:pt x="319" y="824"/>
                  </a:lnTo>
                  <a:lnTo>
                    <a:pt x="321" y="850"/>
                  </a:lnTo>
                  <a:lnTo>
                    <a:pt x="325" y="877"/>
                  </a:lnTo>
                  <a:lnTo>
                    <a:pt x="329" y="898"/>
                  </a:lnTo>
                  <a:lnTo>
                    <a:pt x="333" y="919"/>
                  </a:lnTo>
                  <a:lnTo>
                    <a:pt x="337" y="934"/>
                  </a:lnTo>
                  <a:lnTo>
                    <a:pt x="340" y="949"/>
                  </a:lnTo>
                  <a:lnTo>
                    <a:pt x="344" y="957"/>
                  </a:lnTo>
                  <a:lnTo>
                    <a:pt x="344" y="959"/>
                  </a:lnTo>
                  <a:lnTo>
                    <a:pt x="531" y="1082"/>
                  </a:lnTo>
                  <a:lnTo>
                    <a:pt x="0" y="1088"/>
                  </a:lnTo>
                  <a:lnTo>
                    <a:pt x="0" y="1084"/>
                  </a:lnTo>
                  <a:lnTo>
                    <a:pt x="4" y="1076"/>
                  </a:lnTo>
                  <a:lnTo>
                    <a:pt x="10" y="1063"/>
                  </a:lnTo>
                  <a:lnTo>
                    <a:pt x="19" y="1046"/>
                  </a:lnTo>
                  <a:lnTo>
                    <a:pt x="27" y="1025"/>
                  </a:lnTo>
                  <a:lnTo>
                    <a:pt x="40" y="1000"/>
                  </a:lnTo>
                  <a:lnTo>
                    <a:pt x="51" y="974"/>
                  </a:lnTo>
                  <a:lnTo>
                    <a:pt x="69" y="945"/>
                  </a:lnTo>
                  <a:lnTo>
                    <a:pt x="84" y="911"/>
                  </a:lnTo>
                  <a:lnTo>
                    <a:pt x="101" y="879"/>
                  </a:lnTo>
                  <a:lnTo>
                    <a:pt x="118" y="844"/>
                  </a:lnTo>
                  <a:lnTo>
                    <a:pt x="137" y="810"/>
                  </a:lnTo>
                  <a:lnTo>
                    <a:pt x="156" y="774"/>
                  </a:lnTo>
                  <a:lnTo>
                    <a:pt x="177" y="740"/>
                  </a:lnTo>
                  <a:lnTo>
                    <a:pt x="198" y="706"/>
                  </a:lnTo>
                  <a:lnTo>
                    <a:pt x="219" y="673"/>
                  </a:lnTo>
                  <a:lnTo>
                    <a:pt x="236" y="641"/>
                  </a:lnTo>
                  <a:lnTo>
                    <a:pt x="257" y="611"/>
                  </a:lnTo>
                  <a:lnTo>
                    <a:pt x="276" y="584"/>
                  </a:lnTo>
                  <a:lnTo>
                    <a:pt x="297" y="561"/>
                  </a:lnTo>
                  <a:lnTo>
                    <a:pt x="316" y="538"/>
                  </a:lnTo>
                  <a:lnTo>
                    <a:pt x="333" y="517"/>
                  </a:lnTo>
                  <a:lnTo>
                    <a:pt x="350" y="498"/>
                  </a:lnTo>
                  <a:lnTo>
                    <a:pt x="367" y="481"/>
                  </a:lnTo>
                  <a:lnTo>
                    <a:pt x="382" y="466"/>
                  </a:lnTo>
                  <a:lnTo>
                    <a:pt x="396" y="455"/>
                  </a:lnTo>
                  <a:lnTo>
                    <a:pt x="407" y="443"/>
                  </a:lnTo>
                  <a:lnTo>
                    <a:pt x="418" y="436"/>
                  </a:lnTo>
                  <a:lnTo>
                    <a:pt x="426" y="428"/>
                  </a:lnTo>
                  <a:lnTo>
                    <a:pt x="434" y="424"/>
                  </a:lnTo>
                  <a:lnTo>
                    <a:pt x="437" y="420"/>
                  </a:lnTo>
                  <a:lnTo>
                    <a:pt x="439" y="420"/>
                  </a:lnTo>
                  <a:lnTo>
                    <a:pt x="367" y="270"/>
                  </a:lnTo>
                  <a:lnTo>
                    <a:pt x="462" y="264"/>
                  </a:lnTo>
                  <a:lnTo>
                    <a:pt x="397" y="107"/>
                  </a:lnTo>
                  <a:lnTo>
                    <a:pt x="344" y="0"/>
                  </a:lnTo>
                  <a:lnTo>
                    <a:pt x="434" y="107"/>
                  </a:lnTo>
                  <a:lnTo>
                    <a:pt x="434" y="107"/>
                  </a:lnTo>
                  <a:close/>
                </a:path>
              </a:pathLst>
            </a:custGeom>
            <a:solidFill>
              <a:srgbClr val="78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1548000" y="3552840"/>
              <a:ext cx="423720" cy="720720"/>
            </a:xfrm>
            <a:custGeom>
              <a:avLst/>
              <a:gdLst/>
              <a:ahLst/>
              <a:rect l="l" t="t" r="r" b="b"/>
              <a:pathLst>
                <a:path w="534" h="909">
                  <a:moveTo>
                    <a:pt x="407" y="0"/>
                  </a:moveTo>
                  <a:lnTo>
                    <a:pt x="477" y="38"/>
                  </a:lnTo>
                  <a:lnTo>
                    <a:pt x="479" y="40"/>
                  </a:lnTo>
                  <a:lnTo>
                    <a:pt x="483" y="42"/>
                  </a:lnTo>
                  <a:lnTo>
                    <a:pt x="491" y="49"/>
                  </a:lnTo>
                  <a:lnTo>
                    <a:pt x="493" y="53"/>
                  </a:lnTo>
                  <a:lnTo>
                    <a:pt x="495" y="57"/>
                  </a:lnTo>
                  <a:lnTo>
                    <a:pt x="498" y="63"/>
                  </a:lnTo>
                  <a:lnTo>
                    <a:pt x="502" y="70"/>
                  </a:lnTo>
                  <a:lnTo>
                    <a:pt x="504" y="76"/>
                  </a:lnTo>
                  <a:lnTo>
                    <a:pt x="508" y="84"/>
                  </a:lnTo>
                  <a:lnTo>
                    <a:pt x="512" y="95"/>
                  </a:lnTo>
                  <a:lnTo>
                    <a:pt x="515" y="106"/>
                  </a:lnTo>
                  <a:lnTo>
                    <a:pt x="515" y="118"/>
                  </a:lnTo>
                  <a:lnTo>
                    <a:pt x="517" y="129"/>
                  </a:lnTo>
                  <a:lnTo>
                    <a:pt x="519" y="143"/>
                  </a:lnTo>
                  <a:lnTo>
                    <a:pt x="521" y="158"/>
                  </a:lnTo>
                  <a:lnTo>
                    <a:pt x="523" y="171"/>
                  </a:lnTo>
                  <a:lnTo>
                    <a:pt x="525" y="184"/>
                  </a:lnTo>
                  <a:lnTo>
                    <a:pt x="527" y="200"/>
                  </a:lnTo>
                  <a:lnTo>
                    <a:pt x="529" y="213"/>
                  </a:lnTo>
                  <a:lnTo>
                    <a:pt x="529" y="224"/>
                  </a:lnTo>
                  <a:lnTo>
                    <a:pt x="531" y="238"/>
                  </a:lnTo>
                  <a:lnTo>
                    <a:pt x="531" y="247"/>
                  </a:lnTo>
                  <a:lnTo>
                    <a:pt x="533" y="259"/>
                  </a:lnTo>
                  <a:lnTo>
                    <a:pt x="533" y="264"/>
                  </a:lnTo>
                  <a:lnTo>
                    <a:pt x="533" y="272"/>
                  </a:lnTo>
                  <a:lnTo>
                    <a:pt x="533" y="276"/>
                  </a:lnTo>
                  <a:lnTo>
                    <a:pt x="534" y="278"/>
                  </a:lnTo>
                  <a:lnTo>
                    <a:pt x="533" y="278"/>
                  </a:lnTo>
                  <a:lnTo>
                    <a:pt x="533" y="283"/>
                  </a:lnTo>
                  <a:lnTo>
                    <a:pt x="533" y="289"/>
                  </a:lnTo>
                  <a:lnTo>
                    <a:pt x="533" y="299"/>
                  </a:lnTo>
                  <a:lnTo>
                    <a:pt x="531" y="310"/>
                  </a:lnTo>
                  <a:lnTo>
                    <a:pt x="529" y="325"/>
                  </a:lnTo>
                  <a:lnTo>
                    <a:pt x="527" y="340"/>
                  </a:lnTo>
                  <a:lnTo>
                    <a:pt x="525" y="359"/>
                  </a:lnTo>
                  <a:lnTo>
                    <a:pt x="521" y="380"/>
                  </a:lnTo>
                  <a:lnTo>
                    <a:pt x="517" y="401"/>
                  </a:lnTo>
                  <a:lnTo>
                    <a:pt x="514" y="424"/>
                  </a:lnTo>
                  <a:lnTo>
                    <a:pt x="508" y="451"/>
                  </a:lnTo>
                  <a:lnTo>
                    <a:pt x="500" y="475"/>
                  </a:lnTo>
                  <a:lnTo>
                    <a:pt x="495" y="504"/>
                  </a:lnTo>
                  <a:lnTo>
                    <a:pt x="485" y="532"/>
                  </a:lnTo>
                  <a:lnTo>
                    <a:pt x="477" y="561"/>
                  </a:lnTo>
                  <a:lnTo>
                    <a:pt x="464" y="591"/>
                  </a:lnTo>
                  <a:lnTo>
                    <a:pt x="453" y="622"/>
                  </a:lnTo>
                  <a:lnTo>
                    <a:pt x="438" y="652"/>
                  </a:lnTo>
                  <a:lnTo>
                    <a:pt x="426" y="683"/>
                  </a:lnTo>
                  <a:lnTo>
                    <a:pt x="413" y="711"/>
                  </a:lnTo>
                  <a:lnTo>
                    <a:pt x="399" y="740"/>
                  </a:lnTo>
                  <a:lnTo>
                    <a:pt x="386" y="768"/>
                  </a:lnTo>
                  <a:lnTo>
                    <a:pt x="373" y="795"/>
                  </a:lnTo>
                  <a:lnTo>
                    <a:pt x="360" y="818"/>
                  </a:lnTo>
                  <a:lnTo>
                    <a:pt x="348" y="841"/>
                  </a:lnTo>
                  <a:lnTo>
                    <a:pt x="337" y="858"/>
                  </a:lnTo>
                  <a:lnTo>
                    <a:pt x="331" y="877"/>
                  </a:lnTo>
                  <a:lnTo>
                    <a:pt x="322" y="888"/>
                  </a:lnTo>
                  <a:lnTo>
                    <a:pt x="318" y="899"/>
                  </a:lnTo>
                  <a:lnTo>
                    <a:pt x="314" y="907"/>
                  </a:lnTo>
                  <a:lnTo>
                    <a:pt x="314" y="909"/>
                  </a:lnTo>
                  <a:lnTo>
                    <a:pt x="310" y="907"/>
                  </a:lnTo>
                  <a:lnTo>
                    <a:pt x="306" y="903"/>
                  </a:lnTo>
                  <a:lnTo>
                    <a:pt x="299" y="896"/>
                  </a:lnTo>
                  <a:lnTo>
                    <a:pt x="291" y="888"/>
                  </a:lnTo>
                  <a:lnTo>
                    <a:pt x="280" y="875"/>
                  </a:lnTo>
                  <a:lnTo>
                    <a:pt x="268" y="861"/>
                  </a:lnTo>
                  <a:lnTo>
                    <a:pt x="255" y="848"/>
                  </a:lnTo>
                  <a:lnTo>
                    <a:pt x="240" y="831"/>
                  </a:lnTo>
                  <a:lnTo>
                    <a:pt x="223" y="808"/>
                  </a:lnTo>
                  <a:lnTo>
                    <a:pt x="207" y="787"/>
                  </a:lnTo>
                  <a:lnTo>
                    <a:pt x="190" y="764"/>
                  </a:lnTo>
                  <a:lnTo>
                    <a:pt x="175" y="740"/>
                  </a:lnTo>
                  <a:lnTo>
                    <a:pt x="158" y="713"/>
                  </a:lnTo>
                  <a:lnTo>
                    <a:pt x="141" y="685"/>
                  </a:lnTo>
                  <a:lnTo>
                    <a:pt x="126" y="654"/>
                  </a:lnTo>
                  <a:lnTo>
                    <a:pt x="111" y="624"/>
                  </a:lnTo>
                  <a:lnTo>
                    <a:pt x="95" y="591"/>
                  </a:lnTo>
                  <a:lnTo>
                    <a:pt x="82" y="559"/>
                  </a:lnTo>
                  <a:lnTo>
                    <a:pt x="71" y="523"/>
                  </a:lnTo>
                  <a:lnTo>
                    <a:pt x="59" y="491"/>
                  </a:lnTo>
                  <a:lnTo>
                    <a:pt x="48" y="456"/>
                  </a:lnTo>
                  <a:lnTo>
                    <a:pt x="40" y="424"/>
                  </a:lnTo>
                  <a:lnTo>
                    <a:pt x="33" y="392"/>
                  </a:lnTo>
                  <a:lnTo>
                    <a:pt x="25" y="363"/>
                  </a:lnTo>
                  <a:lnTo>
                    <a:pt x="17" y="335"/>
                  </a:lnTo>
                  <a:lnTo>
                    <a:pt x="14" y="310"/>
                  </a:lnTo>
                  <a:lnTo>
                    <a:pt x="8" y="287"/>
                  </a:lnTo>
                  <a:lnTo>
                    <a:pt x="4" y="268"/>
                  </a:lnTo>
                  <a:lnTo>
                    <a:pt x="0" y="251"/>
                  </a:lnTo>
                  <a:lnTo>
                    <a:pt x="0" y="240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38" y="53"/>
                  </a:lnTo>
                  <a:lnTo>
                    <a:pt x="407" y="0"/>
                  </a:lnTo>
                  <a:lnTo>
                    <a:pt x="407" y="0"/>
                  </a:lnTo>
                  <a:close/>
                </a:path>
              </a:pathLst>
            </a:custGeom>
            <a:solidFill>
              <a:srgbClr val="b3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1584360" y="3492720"/>
              <a:ext cx="341280" cy="730080"/>
            </a:xfrm>
            <a:custGeom>
              <a:avLst/>
              <a:gdLst/>
              <a:ahLst/>
              <a:rect l="l" t="t" r="r" b="b"/>
              <a:pathLst>
                <a:path w="430" h="920">
                  <a:moveTo>
                    <a:pt x="306" y="255"/>
                  </a:moveTo>
                  <a:lnTo>
                    <a:pt x="414" y="506"/>
                  </a:lnTo>
                  <a:lnTo>
                    <a:pt x="314" y="453"/>
                  </a:lnTo>
                  <a:lnTo>
                    <a:pt x="215" y="920"/>
                  </a:lnTo>
                  <a:lnTo>
                    <a:pt x="70" y="683"/>
                  </a:lnTo>
                  <a:lnTo>
                    <a:pt x="70" y="679"/>
                  </a:lnTo>
                  <a:lnTo>
                    <a:pt x="72" y="673"/>
                  </a:lnTo>
                  <a:lnTo>
                    <a:pt x="74" y="666"/>
                  </a:lnTo>
                  <a:lnTo>
                    <a:pt x="76" y="662"/>
                  </a:lnTo>
                  <a:lnTo>
                    <a:pt x="80" y="654"/>
                  </a:lnTo>
                  <a:lnTo>
                    <a:pt x="84" y="648"/>
                  </a:lnTo>
                  <a:lnTo>
                    <a:pt x="87" y="641"/>
                  </a:lnTo>
                  <a:lnTo>
                    <a:pt x="89" y="633"/>
                  </a:lnTo>
                  <a:lnTo>
                    <a:pt x="93" y="624"/>
                  </a:lnTo>
                  <a:lnTo>
                    <a:pt x="99" y="616"/>
                  </a:lnTo>
                  <a:lnTo>
                    <a:pt x="104" y="607"/>
                  </a:lnTo>
                  <a:lnTo>
                    <a:pt x="110" y="599"/>
                  </a:lnTo>
                  <a:lnTo>
                    <a:pt x="114" y="589"/>
                  </a:lnTo>
                  <a:lnTo>
                    <a:pt x="122" y="582"/>
                  </a:lnTo>
                  <a:lnTo>
                    <a:pt x="127" y="572"/>
                  </a:lnTo>
                  <a:lnTo>
                    <a:pt x="133" y="565"/>
                  </a:lnTo>
                  <a:lnTo>
                    <a:pt x="139" y="557"/>
                  </a:lnTo>
                  <a:lnTo>
                    <a:pt x="146" y="550"/>
                  </a:lnTo>
                  <a:lnTo>
                    <a:pt x="152" y="542"/>
                  </a:lnTo>
                  <a:lnTo>
                    <a:pt x="158" y="534"/>
                  </a:lnTo>
                  <a:lnTo>
                    <a:pt x="163" y="527"/>
                  </a:lnTo>
                  <a:lnTo>
                    <a:pt x="171" y="523"/>
                  </a:lnTo>
                  <a:lnTo>
                    <a:pt x="180" y="511"/>
                  </a:lnTo>
                  <a:lnTo>
                    <a:pt x="190" y="506"/>
                  </a:lnTo>
                  <a:lnTo>
                    <a:pt x="196" y="500"/>
                  </a:lnTo>
                  <a:lnTo>
                    <a:pt x="198" y="498"/>
                  </a:lnTo>
                  <a:lnTo>
                    <a:pt x="171" y="443"/>
                  </a:lnTo>
                  <a:lnTo>
                    <a:pt x="63" y="468"/>
                  </a:lnTo>
                  <a:lnTo>
                    <a:pt x="9" y="209"/>
                  </a:lnTo>
                  <a:lnTo>
                    <a:pt x="139" y="420"/>
                  </a:lnTo>
                  <a:lnTo>
                    <a:pt x="274" y="270"/>
                  </a:lnTo>
                  <a:lnTo>
                    <a:pt x="160" y="192"/>
                  </a:lnTo>
                  <a:lnTo>
                    <a:pt x="49" y="188"/>
                  </a:lnTo>
                  <a:lnTo>
                    <a:pt x="0" y="129"/>
                  </a:lnTo>
                  <a:lnTo>
                    <a:pt x="30" y="53"/>
                  </a:lnTo>
                  <a:lnTo>
                    <a:pt x="46" y="23"/>
                  </a:lnTo>
                  <a:lnTo>
                    <a:pt x="87" y="0"/>
                  </a:lnTo>
                  <a:lnTo>
                    <a:pt x="315" y="224"/>
                  </a:lnTo>
                  <a:lnTo>
                    <a:pt x="392" y="108"/>
                  </a:lnTo>
                  <a:lnTo>
                    <a:pt x="430" y="160"/>
                  </a:lnTo>
                  <a:lnTo>
                    <a:pt x="306" y="255"/>
                  </a:lnTo>
                  <a:lnTo>
                    <a:pt x="306" y="255"/>
                  </a:lnTo>
                  <a:close/>
                </a:path>
              </a:pathLst>
            </a:custGeom>
            <a:solidFill>
              <a:srgbClr val="9cb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1517760" y="2751120"/>
              <a:ext cx="560160" cy="943200"/>
            </a:xfrm>
            <a:custGeom>
              <a:avLst/>
              <a:gdLst/>
              <a:ahLst/>
              <a:rect l="l" t="t" r="r" b="b"/>
              <a:pathLst>
                <a:path w="706" h="1189">
                  <a:moveTo>
                    <a:pt x="261" y="54"/>
                  </a:moveTo>
                  <a:lnTo>
                    <a:pt x="263" y="52"/>
                  </a:lnTo>
                  <a:lnTo>
                    <a:pt x="268" y="50"/>
                  </a:lnTo>
                  <a:lnTo>
                    <a:pt x="274" y="46"/>
                  </a:lnTo>
                  <a:lnTo>
                    <a:pt x="285" y="44"/>
                  </a:lnTo>
                  <a:lnTo>
                    <a:pt x="299" y="38"/>
                  </a:lnTo>
                  <a:lnTo>
                    <a:pt x="314" y="33"/>
                  </a:lnTo>
                  <a:lnTo>
                    <a:pt x="331" y="27"/>
                  </a:lnTo>
                  <a:lnTo>
                    <a:pt x="350" y="23"/>
                  </a:lnTo>
                  <a:lnTo>
                    <a:pt x="369" y="17"/>
                  </a:lnTo>
                  <a:lnTo>
                    <a:pt x="390" y="12"/>
                  </a:lnTo>
                  <a:lnTo>
                    <a:pt x="411" y="8"/>
                  </a:lnTo>
                  <a:lnTo>
                    <a:pt x="432" y="4"/>
                  </a:lnTo>
                  <a:lnTo>
                    <a:pt x="453" y="0"/>
                  </a:lnTo>
                  <a:lnTo>
                    <a:pt x="474" y="0"/>
                  </a:lnTo>
                  <a:lnTo>
                    <a:pt x="495" y="0"/>
                  </a:lnTo>
                  <a:lnTo>
                    <a:pt x="514" y="2"/>
                  </a:lnTo>
                  <a:lnTo>
                    <a:pt x="529" y="4"/>
                  </a:lnTo>
                  <a:lnTo>
                    <a:pt x="546" y="8"/>
                  </a:lnTo>
                  <a:lnTo>
                    <a:pt x="559" y="12"/>
                  </a:lnTo>
                  <a:lnTo>
                    <a:pt x="572" y="19"/>
                  </a:lnTo>
                  <a:lnTo>
                    <a:pt x="584" y="27"/>
                  </a:lnTo>
                  <a:lnTo>
                    <a:pt x="593" y="34"/>
                  </a:lnTo>
                  <a:lnTo>
                    <a:pt x="605" y="42"/>
                  </a:lnTo>
                  <a:lnTo>
                    <a:pt x="614" y="52"/>
                  </a:lnTo>
                  <a:lnTo>
                    <a:pt x="620" y="59"/>
                  </a:lnTo>
                  <a:lnTo>
                    <a:pt x="626" y="65"/>
                  </a:lnTo>
                  <a:lnTo>
                    <a:pt x="631" y="73"/>
                  </a:lnTo>
                  <a:lnTo>
                    <a:pt x="635" y="80"/>
                  </a:lnTo>
                  <a:lnTo>
                    <a:pt x="643" y="90"/>
                  </a:lnTo>
                  <a:lnTo>
                    <a:pt x="645" y="93"/>
                  </a:lnTo>
                  <a:lnTo>
                    <a:pt x="706" y="265"/>
                  </a:lnTo>
                  <a:lnTo>
                    <a:pt x="706" y="331"/>
                  </a:lnTo>
                  <a:lnTo>
                    <a:pt x="690" y="365"/>
                  </a:lnTo>
                  <a:lnTo>
                    <a:pt x="706" y="487"/>
                  </a:lnTo>
                  <a:lnTo>
                    <a:pt x="704" y="491"/>
                  </a:lnTo>
                  <a:lnTo>
                    <a:pt x="704" y="498"/>
                  </a:lnTo>
                  <a:lnTo>
                    <a:pt x="702" y="502"/>
                  </a:lnTo>
                  <a:lnTo>
                    <a:pt x="702" y="508"/>
                  </a:lnTo>
                  <a:lnTo>
                    <a:pt x="700" y="516"/>
                  </a:lnTo>
                  <a:lnTo>
                    <a:pt x="700" y="527"/>
                  </a:lnTo>
                  <a:lnTo>
                    <a:pt x="698" y="533"/>
                  </a:lnTo>
                  <a:lnTo>
                    <a:pt x="696" y="544"/>
                  </a:lnTo>
                  <a:lnTo>
                    <a:pt x="694" y="554"/>
                  </a:lnTo>
                  <a:lnTo>
                    <a:pt x="692" y="565"/>
                  </a:lnTo>
                  <a:lnTo>
                    <a:pt x="690" y="576"/>
                  </a:lnTo>
                  <a:lnTo>
                    <a:pt x="688" y="588"/>
                  </a:lnTo>
                  <a:lnTo>
                    <a:pt x="685" y="599"/>
                  </a:lnTo>
                  <a:lnTo>
                    <a:pt x="685" y="613"/>
                  </a:lnTo>
                  <a:lnTo>
                    <a:pt x="681" y="624"/>
                  </a:lnTo>
                  <a:lnTo>
                    <a:pt x="677" y="633"/>
                  </a:lnTo>
                  <a:lnTo>
                    <a:pt x="673" y="645"/>
                  </a:lnTo>
                  <a:lnTo>
                    <a:pt x="669" y="656"/>
                  </a:lnTo>
                  <a:lnTo>
                    <a:pt x="666" y="666"/>
                  </a:lnTo>
                  <a:lnTo>
                    <a:pt x="662" y="677"/>
                  </a:lnTo>
                  <a:lnTo>
                    <a:pt x="658" y="687"/>
                  </a:lnTo>
                  <a:lnTo>
                    <a:pt x="654" y="696"/>
                  </a:lnTo>
                  <a:lnTo>
                    <a:pt x="650" y="704"/>
                  </a:lnTo>
                  <a:lnTo>
                    <a:pt x="647" y="711"/>
                  </a:lnTo>
                  <a:lnTo>
                    <a:pt x="645" y="717"/>
                  </a:lnTo>
                  <a:lnTo>
                    <a:pt x="643" y="725"/>
                  </a:lnTo>
                  <a:lnTo>
                    <a:pt x="639" y="732"/>
                  </a:lnTo>
                  <a:lnTo>
                    <a:pt x="639" y="736"/>
                  </a:lnTo>
                  <a:lnTo>
                    <a:pt x="609" y="856"/>
                  </a:lnTo>
                  <a:lnTo>
                    <a:pt x="576" y="934"/>
                  </a:lnTo>
                  <a:lnTo>
                    <a:pt x="546" y="962"/>
                  </a:lnTo>
                  <a:lnTo>
                    <a:pt x="493" y="976"/>
                  </a:lnTo>
                  <a:lnTo>
                    <a:pt x="485" y="1086"/>
                  </a:lnTo>
                  <a:lnTo>
                    <a:pt x="483" y="1088"/>
                  </a:lnTo>
                  <a:lnTo>
                    <a:pt x="477" y="1096"/>
                  </a:lnTo>
                  <a:lnTo>
                    <a:pt x="472" y="1101"/>
                  </a:lnTo>
                  <a:lnTo>
                    <a:pt x="466" y="1107"/>
                  </a:lnTo>
                  <a:lnTo>
                    <a:pt x="458" y="1115"/>
                  </a:lnTo>
                  <a:lnTo>
                    <a:pt x="451" y="1126"/>
                  </a:lnTo>
                  <a:lnTo>
                    <a:pt x="437" y="1136"/>
                  </a:lnTo>
                  <a:lnTo>
                    <a:pt x="426" y="1147"/>
                  </a:lnTo>
                  <a:lnTo>
                    <a:pt x="413" y="1156"/>
                  </a:lnTo>
                  <a:lnTo>
                    <a:pt x="401" y="1168"/>
                  </a:lnTo>
                  <a:lnTo>
                    <a:pt x="390" y="1174"/>
                  </a:lnTo>
                  <a:lnTo>
                    <a:pt x="382" y="1181"/>
                  </a:lnTo>
                  <a:lnTo>
                    <a:pt x="375" y="1185"/>
                  </a:lnTo>
                  <a:lnTo>
                    <a:pt x="375" y="1189"/>
                  </a:lnTo>
                  <a:lnTo>
                    <a:pt x="373" y="1185"/>
                  </a:lnTo>
                  <a:lnTo>
                    <a:pt x="369" y="1183"/>
                  </a:lnTo>
                  <a:lnTo>
                    <a:pt x="363" y="1177"/>
                  </a:lnTo>
                  <a:lnTo>
                    <a:pt x="358" y="1170"/>
                  </a:lnTo>
                  <a:lnTo>
                    <a:pt x="348" y="1162"/>
                  </a:lnTo>
                  <a:lnTo>
                    <a:pt x="341" y="1153"/>
                  </a:lnTo>
                  <a:lnTo>
                    <a:pt x="329" y="1143"/>
                  </a:lnTo>
                  <a:lnTo>
                    <a:pt x="320" y="1132"/>
                  </a:lnTo>
                  <a:lnTo>
                    <a:pt x="306" y="1120"/>
                  </a:lnTo>
                  <a:lnTo>
                    <a:pt x="295" y="1107"/>
                  </a:lnTo>
                  <a:lnTo>
                    <a:pt x="282" y="1096"/>
                  </a:lnTo>
                  <a:lnTo>
                    <a:pt x="270" y="1084"/>
                  </a:lnTo>
                  <a:lnTo>
                    <a:pt x="257" y="1071"/>
                  </a:lnTo>
                  <a:lnTo>
                    <a:pt x="245" y="1059"/>
                  </a:lnTo>
                  <a:lnTo>
                    <a:pt x="234" y="1048"/>
                  </a:lnTo>
                  <a:lnTo>
                    <a:pt x="225" y="1039"/>
                  </a:lnTo>
                  <a:lnTo>
                    <a:pt x="213" y="1027"/>
                  </a:lnTo>
                  <a:lnTo>
                    <a:pt x="206" y="1018"/>
                  </a:lnTo>
                  <a:lnTo>
                    <a:pt x="196" y="1010"/>
                  </a:lnTo>
                  <a:lnTo>
                    <a:pt x="188" y="1002"/>
                  </a:lnTo>
                  <a:lnTo>
                    <a:pt x="177" y="989"/>
                  </a:lnTo>
                  <a:lnTo>
                    <a:pt x="168" y="983"/>
                  </a:lnTo>
                  <a:lnTo>
                    <a:pt x="160" y="976"/>
                  </a:lnTo>
                  <a:lnTo>
                    <a:pt x="156" y="972"/>
                  </a:lnTo>
                  <a:lnTo>
                    <a:pt x="154" y="968"/>
                  </a:lnTo>
                  <a:lnTo>
                    <a:pt x="156" y="966"/>
                  </a:lnTo>
                  <a:lnTo>
                    <a:pt x="164" y="962"/>
                  </a:lnTo>
                  <a:lnTo>
                    <a:pt x="171" y="955"/>
                  </a:lnTo>
                  <a:lnTo>
                    <a:pt x="183" y="945"/>
                  </a:lnTo>
                  <a:lnTo>
                    <a:pt x="187" y="938"/>
                  </a:lnTo>
                  <a:lnTo>
                    <a:pt x="192" y="928"/>
                  </a:lnTo>
                  <a:lnTo>
                    <a:pt x="196" y="917"/>
                  </a:lnTo>
                  <a:lnTo>
                    <a:pt x="198" y="907"/>
                  </a:lnTo>
                  <a:lnTo>
                    <a:pt x="200" y="894"/>
                  </a:lnTo>
                  <a:lnTo>
                    <a:pt x="202" y="879"/>
                  </a:lnTo>
                  <a:lnTo>
                    <a:pt x="202" y="864"/>
                  </a:lnTo>
                  <a:lnTo>
                    <a:pt x="202" y="846"/>
                  </a:lnTo>
                  <a:lnTo>
                    <a:pt x="196" y="826"/>
                  </a:lnTo>
                  <a:lnTo>
                    <a:pt x="190" y="803"/>
                  </a:lnTo>
                  <a:lnTo>
                    <a:pt x="183" y="780"/>
                  </a:lnTo>
                  <a:lnTo>
                    <a:pt x="177" y="757"/>
                  </a:lnTo>
                  <a:lnTo>
                    <a:pt x="168" y="732"/>
                  </a:lnTo>
                  <a:lnTo>
                    <a:pt x="160" y="710"/>
                  </a:lnTo>
                  <a:lnTo>
                    <a:pt x="150" y="687"/>
                  </a:lnTo>
                  <a:lnTo>
                    <a:pt x="143" y="666"/>
                  </a:lnTo>
                  <a:lnTo>
                    <a:pt x="133" y="643"/>
                  </a:lnTo>
                  <a:lnTo>
                    <a:pt x="124" y="624"/>
                  </a:lnTo>
                  <a:lnTo>
                    <a:pt x="116" y="605"/>
                  </a:lnTo>
                  <a:lnTo>
                    <a:pt x="110" y="592"/>
                  </a:lnTo>
                  <a:lnTo>
                    <a:pt x="103" y="578"/>
                  </a:lnTo>
                  <a:lnTo>
                    <a:pt x="99" y="569"/>
                  </a:lnTo>
                  <a:lnTo>
                    <a:pt x="97" y="563"/>
                  </a:lnTo>
                  <a:lnTo>
                    <a:pt x="97" y="561"/>
                  </a:lnTo>
                  <a:lnTo>
                    <a:pt x="0" y="209"/>
                  </a:lnTo>
                  <a:lnTo>
                    <a:pt x="152" y="42"/>
                  </a:lnTo>
                  <a:lnTo>
                    <a:pt x="261" y="54"/>
                  </a:lnTo>
                  <a:lnTo>
                    <a:pt x="261" y="54"/>
                  </a:lnTo>
                  <a:close/>
                </a:path>
              </a:pathLst>
            </a:custGeom>
            <a:solidFill>
              <a:srgbClr val="e0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1542960" y="2778120"/>
              <a:ext cx="365400" cy="890640"/>
            </a:xfrm>
            <a:custGeom>
              <a:avLst/>
              <a:gdLst/>
              <a:ahLst/>
              <a:rect l="l" t="t" r="r" b="b"/>
              <a:pathLst>
                <a:path w="460" h="1122">
                  <a:moveTo>
                    <a:pt x="313" y="1122"/>
                  </a:moveTo>
                  <a:lnTo>
                    <a:pt x="344" y="1063"/>
                  </a:lnTo>
                  <a:lnTo>
                    <a:pt x="370" y="1035"/>
                  </a:lnTo>
                  <a:lnTo>
                    <a:pt x="344" y="995"/>
                  </a:lnTo>
                  <a:lnTo>
                    <a:pt x="346" y="991"/>
                  </a:lnTo>
                  <a:lnTo>
                    <a:pt x="353" y="980"/>
                  </a:lnTo>
                  <a:lnTo>
                    <a:pt x="357" y="972"/>
                  </a:lnTo>
                  <a:lnTo>
                    <a:pt x="363" y="966"/>
                  </a:lnTo>
                  <a:lnTo>
                    <a:pt x="370" y="963"/>
                  </a:lnTo>
                  <a:lnTo>
                    <a:pt x="382" y="959"/>
                  </a:lnTo>
                  <a:lnTo>
                    <a:pt x="389" y="955"/>
                  </a:lnTo>
                  <a:lnTo>
                    <a:pt x="401" y="955"/>
                  </a:lnTo>
                  <a:lnTo>
                    <a:pt x="410" y="955"/>
                  </a:lnTo>
                  <a:lnTo>
                    <a:pt x="422" y="957"/>
                  </a:lnTo>
                  <a:lnTo>
                    <a:pt x="429" y="957"/>
                  </a:lnTo>
                  <a:lnTo>
                    <a:pt x="437" y="959"/>
                  </a:lnTo>
                  <a:lnTo>
                    <a:pt x="443" y="963"/>
                  </a:lnTo>
                  <a:lnTo>
                    <a:pt x="460" y="976"/>
                  </a:lnTo>
                  <a:lnTo>
                    <a:pt x="460" y="944"/>
                  </a:lnTo>
                  <a:lnTo>
                    <a:pt x="448" y="942"/>
                  </a:lnTo>
                  <a:lnTo>
                    <a:pt x="443" y="942"/>
                  </a:lnTo>
                  <a:lnTo>
                    <a:pt x="433" y="938"/>
                  </a:lnTo>
                  <a:lnTo>
                    <a:pt x="424" y="938"/>
                  </a:lnTo>
                  <a:lnTo>
                    <a:pt x="412" y="934"/>
                  </a:lnTo>
                  <a:lnTo>
                    <a:pt x="401" y="930"/>
                  </a:lnTo>
                  <a:lnTo>
                    <a:pt x="395" y="927"/>
                  </a:lnTo>
                  <a:lnTo>
                    <a:pt x="387" y="923"/>
                  </a:lnTo>
                  <a:lnTo>
                    <a:pt x="382" y="919"/>
                  </a:lnTo>
                  <a:lnTo>
                    <a:pt x="374" y="917"/>
                  </a:lnTo>
                  <a:lnTo>
                    <a:pt x="361" y="909"/>
                  </a:lnTo>
                  <a:lnTo>
                    <a:pt x="349" y="902"/>
                  </a:lnTo>
                  <a:lnTo>
                    <a:pt x="340" y="894"/>
                  </a:lnTo>
                  <a:lnTo>
                    <a:pt x="332" y="889"/>
                  </a:lnTo>
                  <a:lnTo>
                    <a:pt x="327" y="887"/>
                  </a:lnTo>
                  <a:lnTo>
                    <a:pt x="325" y="887"/>
                  </a:lnTo>
                  <a:lnTo>
                    <a:pt x="226" y="761"/>
                  </a:lnTo>
                  <a:lnTo>
                    <a:pt x="192" y="546"/>
                  </a:lnTo>
                  <a:lnTo>
                    <a:pt x="193" y="544"/>
                  </a:lnTo>
                  <a:lnTo>
                    <a:pt x="201" y="539"/>
                  </a:lnTo>
                  <a:lnTo>
                    <a:pt x="209" y="531"/>
                  </a:lnTo>
                  <a:lnTo>
                    <a:pt x="222" y="522"/>
                  </a:lnTo>
                  <a:lnTo>
                    <a:pt x="228" y="514"/>
                  </a:lnTo>
                  <a:lnTo>
                    <a:pt x="233" y="508"/>
                  </a:lnTo>
                  <a:lnTo>
                    <a:pt x="239" y="501"/>
                  </a:lnTo>
                  <a:lnTo>
                    <a:pt x="245" y="493"/>
                  </a:lnTo>
                  <a:lnTo>
                    <a:pt x="251" y="485"/>
                  </a:lnTo>
                  <a:lnTo>
                    <a:pt x="256" y="478"/>
                  </a:lnTo>
                  <a:lnTo>
                    <a:pt x="260" y="468"/>
                  </a:lnTo>
                  <a:lnTo>
                    <a:pt x="266" y="461"/>
                  </a:lnTo>
                  <a:lnTo>
                    <a:pt x="266" y="449"/>
                  </a:lnTo>
                  <a:lnTo>
                    <a:pt x="270" y="440"/>
                  </a:lnTo>
                  <a:lnTo>
                    <a:pt x="270" y="430"/>
                  </a:lnTo>
                  <a:lnTo>
                    <a:pt x="270" y="419"/>
                  </a:lnTo>
                  <a:lnTo>
                    <a:pt x="268" y="409"/>
                  </a:lnTo>
                  <a:lnTo>
                    <a:pt x="268" y="402"/>
                  </a:lnTo>
                  <a:lnTo>
                    <a:pt x="266" y="390"/>
                  </a:lnTo>
                  <a:lnTo>
                    <a:pt x="266" y="385"/>
                  </a:lnTo>
                  <a:lnTo>
                    <a:pt x="262" y="375"/>
                  </a:lnTo>
                  <a:lnTo>
                    <a:pt x="262" y="367"/>
                  </a:lnTo>
                  <a:lnTo>
                    <a:pt x="260" y="360"/>
                  </a:lnTo>
                  <a:lnTo>
                    <a:pt x="258" y="356"/>
                  </a:lnTo>
                  <a:lnTo>
                    <a:pt x="256" y="348"/>
                  </a:lnTo>
                  <a:lnTo>
                    <a:pt x="256" y="347"/>
                  </a:lnTo>
                  <a:lnTo>
                    <a:pt x="256" y="221"/>
                  </a:lnTo>
                  <a:lnTo>
                    <a:pt x="256" y="217"/>
                  </a:lnTo>
                  <a:lnTo>
                    <a:pt x="262" y="215"/>
                  </a:lnTo>
                  <a:lnTo>
                    <a:pt x="268" y="210"/>
                  </a:lnTo>
                  <a:lnTo>
                    <a:pt x="277" y="204"/>
                  </a:lnTo>
                  <a:lnTo>
                    <a:pt x="283" y="196"/>
                  </a:lnTo>
                  <a:lnTo>
                    <a:pt x="292" y="185"/>
                  </a:lnTo>
                  <a:lnTo>
                    <a:pt x="298" y="175"/>
                  </a:lnTo>
                  <a:lnTo>
                    <a:pt x="304" y="164"/>
                  </a:lnTo>
                  <a:lnTo>
                    <a:pt x="304" y="153"/>
                  </a:lnTo>
                  <a:lnTo>
                    <a:pt x="304" y="139"/>
                  </a:lnTo>
                  <a:lnTo>
                    <a:pt x="302" y="126"/>
                  </a:lnTo>
                  <a:lnTo>
                    <a:pt x="298" y="115"/>
                  </a:lnTo>
                  <a:lnTo>
                    <a:pt x="294" y="107"/>
                  </a:lnTo>
                  <a:lnTo>
                    <a:pt x="292" y="101"/>
                  </a:lnTo>
                  <a:lnTo>
                    <a:pt x="290" y="94"/>
                  </a:lnTo>
                  <a:lnTo>
                    <a:pt x="287" y="88"/>
                  </a:lnTo>
                  <a:lnTo>
                    <a:pt x="283" y="75"/>
                  </a:lnTo>
                  <a:lnTo>
                    <a:pt x="279" y="63"/>
                  </a:lnTo>
                  <a:lnTo>
                    <a:pt x="273" y="50"/>
                  </a:lnTo>
                  <a:lnTo>
                    <a:pt x="273" y="39"/>
                  </a:lnTo>
                  <a:lnTo>
                    <a:pt x="271" y="27"/>
                  </a:lnTo>
                  <a:lnTo>
                    <a:pt x="271" y="18"/>
                  </a:lnTo>
                  <a:lnTo>
                    <a:pt x="271" y="10"/>
                  </a:lnTo>
                  <a:lnTo>
                    <a:pt x="273" y="0"/>
                  </a:lnTo>
                  <a:lnTo>
                    <a:pt x="144" y="42"/>
                  </a:lnTo>
                  <a:lnTo>
                    <a:pt x="0" y="221"/>
                  </a:lnTo>
                  <a:lnTo>
                    <a:pt x="5" y="440"/>
                  </a:lnTo>
                  <a:lnTo>
                    <a:pt x="102" y="594"/>
                  </a:lnTo>
                  <a:lnTo>
                    <a:pt x="150" y="725"/>
                  </a:lnTo>
                  <a:lnTo>
                    <a:pt x="165" y="822"/>
                  </a:lnTo>
                  <a:lnTo>
                    <a:pt x="119" y="938"/>
                  </a:lnTo>
                  <a:lnTo>
                    <a:pt x="176" y="1018"/>
                  </a:lnTo>
                  <a:lnTo>
                    <a:pt x="313" y="1122"/>
                  </a:lnTo>
                  <a:lnTo>
                    <a:pt x="313" y="1122"/>
                  </a:lnTo>
                  <a:close/>
                </a:path>
              </a:pathLst>
            </a:custGeom>
            <a:solidFill>
              <a:srgbClr val="c7695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1486080" y="2705040"/>
              <a:ext cx="560160" cy="604800"/>
            </a:xfrm>
            <a:custGeom>
              <a:avLst/>
              <a:gdLst/>
              <a:ahLst/>
              <a:rect l="l" t="t" r="r" b="b"/>
              <a:pathLst>
                <a:path w="706" h="763">
                  <a:moveTo>
                    <a:pt x="675" y="133"/>
                  </a:moveTo>
                  <a:lnTo>
                    <a:pt x="673" y="130"/>
                  </a:lnTo>
                  <a:lnTo>
                    <a:pt x="670" y="124"/>
                  </a:lnTo>
                  <a:lnTo>
                    <a:pt x="670" y="118"/>
                  </a:lnTo>
                  <a:lnTo>
                    <a:pt x="670" y="111"/>
                  </a:lnTo>
                  <a:lnTo>
                    <a:pt x="670" y="103"/>
                  </a:lnTo>
                  <a:lnTo>
                    <a:pt x="673" y="95"/>
                  </a:lnTo>
                  <a:lnTo>
                    <a:pt x="675" y="84"/>
                  </a:lnTo>
                  <a:lnTo>
                    <a:pt x="679" y="73"/>
                  </a:lnTo>
                  <a:lnTo>
                    <a:pt x="685" y="61"/>
                  </a:lnTo>
                  <a:lnTo>
                    <a:pt x="690" y="50"/>
                  </a:lnTo>
                  <a:lnTo>
                    <a:pt x="696" y="38"/>
                  </a:lnTo>
                  <a:lnTo>
                    <a:pt x="700" y="33"/>
                  </a:lnTo>
                  <a:lnTo>
                    <a:pt x="704" y="27"/>
                  </a:lnTo>
                  <a:lnTo>
                    <a:pt x="706" y="27"/>
                  </a:lnTo>
                  <a:lnTo>
                    <a:pt x="704" y="25"/>
                  </a:lnTo>
                  <a:lnTo>
                    <a:pt x="696" y="23"/>
                  </a:lnTo>
                  <a:lnTo>
                    <a:pt x="690" y="21"/>
                  </a:lnTo>
                  <a:lnTo>
                    <a:pt x="687" y="21"/>
                  </a:lnTo>
                  <a:lnTo>
                    <a:pt x="679" y="19"/>
                  </a:lnTo>
                  <a:lnTo>
                    <a:pt x="673" y="17"/>
                  </a:lnTo>
                  <a:lnTo>
                    <a:pt x="666" y="16"/>
                  </a:lnTo>
                  <a:lnTo>
                    <a:pt x="656" y="14"/>
                  </a:lnTo>
                  <a:lnTo>
                    <a:pt x="647" y="12"/>
                  </a:lnTo>
                  <a:lnTo>
                    <a:pt x="637" y="12"/>
                  </a:lnTo>
                  <a:lnTo>
                    <a:pt x="628" y="10"/>
                  </a:lnTo>
                  <a:lnTo>
                    <a:pt x="616" y="8"/>
                  </a:lnTo>
                  <a:lnTo>
                    <a:pt x="607" y="6"/>
                  </a:lnTo>
                  <a:lnTo>
                    <a:pt x="595" y="6"/>
                  </a:lnTo>
                  <a:lnTo>
                    <a:pt x="584" y="4"/>
                  </a:lnTo>
                  <a:lnTo>
                    <a:pt x="573" y="2"/>
                  </a:lnTo>
                  <a:lnTo>
                    <a:pt x="557" y="0"/>
                  </a:lnTo>
                  <a:lnTo>
                    <a:pt x="546" y="0"/>
                  </a:lnTo>
                  <a:lnTo>
                    <a:pt x="533" y="0"/>
                  </a:lnTo>
                  <a:lnTo>
                    <a:pt x="519" y="0"/>
                  </a:lnTo>
                  <a:lnTo>
                    <a:pt x="506" y="0"/>
                  </a:lnTo>
                  <a:lnTo>
                    <a:pt x="493" y="0"/>
                  </a:lnTo>
                  <a:lnTo>
                    <a:pt x="477" y="0"/>
                  </a:lnTo>
                  <a:lnTo>
                    <a:pt x="462" y="0"/>
                  </a:lnTo>
                  <a:lnTo>
                    <a:pt x="447" y="0"/>
                  </a:lnTo>
                  <a:lnTo>
                    <a:pt x="434" y="0"/>
                  </a:lnTo>
                  <a:lnTo>
                    <a:pt x="419" y="0"/>
                  </a:lnTo>
                  <a:lnTo>
                    <a:pt x="403" y="4"/>
                  </a:lnTo>
                  <a:lnTo>
                    <a:pt x="388" y="4"/>
                  </a:lnTo>
                  <a:lnTo>
                    <a:pt x="373" y="8"/>
                  </a:lnTo>
                  <a:lnTo>
                    <a:pt x="356" y="10"/>
                  </a:lnTo>
                  <a:lnTo>
                    <a:pt x="341" y="12"/>
                  </a:lnTo>
                  <a:lnTo>
                    <a:pt x="325" y="16"/>
                  </a:lnTo>
                  <a:lnTo>
                    <a:pt x="312" y="19"/>
                  </a:lnTo>
                  <a:lnTo>
                    <a:pt x="297" y="21"/>
                  </a:lnTo>
                  <a:lnTo>
                    <a:pt x="284" y="25"/>
                  </a:lnTo>
                  <a:lnTo>
                    <a:pt x="270" y="29"/>
                  </a:lnTo>
                  <a:lnTo>
                    <a:pt x="259" y="33"/>
                  </a:lnTo>
                  <a:lnTo>
                    <a:pt x="246" y="35"/>
                  </a:lnTo>
                  <a:lnTo>
                    <a:pt x="236" y="38"/>
                  </a:lnTo>
                  <a:lnTo>
                    <a:pt x="228" y="40"/>
                  </a:lnTo>
                  <a:lnTo>
                    <a:pt x="221" y="42"/>
                  </a:lnTo>
                  <a:lnTo>
                    <a:pt x="209" y="44"/>
                  </a:lnTo>
                  <a:lnTo>
                    <a:pt x="208" y="48"/>
                  </a:lnTo>
                  <a:lnTo>
                    <a:pt x="116" y="84"/>
                  </a:lnTo>
                  <a:lnTo>
                    <a:pt x="78" y="133"/>
                  </a:lnTo>
                  <a:lnTo>
                    <a:pt x="76" y="135"/>
                  </a:lnTo>
                  <a:lnTo>
                    <a:pt x="71" y="141"/>
                  </a:lnTo>
                  <a:lnTo>
                    <a:pt x="65" y="145"/>
                  </a:lnTo>
                  <a:lnTo>
                    <a:pt x="61" y="151"/>
                  </a:lnTo>
                  <a:lnTo>
                    <a:pt x="55" y="156"/>
                  </a:lnTo>
                  <a:lnTo>
                    <a:pt x="52" y="166"/>
                  </a:lnTo>
                  <a:lnTo>
                    <a:pt x="44" y="173"/>
                  </a:lnTo>
                  <a:lnTo>
                    <a:pt x="38" y="181"/>
                  </a:lnTo>
                  <a:lnTo>
                    <a:pt x="33" y="189"/>
                  </a:lnTo>
                  <a:lnTo>
                    <a:pt x="27" y="200"/>
                  </a:lnTo>
                  <a:lnTo>
                    <a:pt x="21" y="211"/>
                  </a:lnTo>
                  <a:lnTo>
                    <a:pt x="16" y="223"/>
                  </a:lnTo>
                  <a:lnTo>
                    <a:pt x="14" y="232"/>
                  </a:lnTo>
                  <a:lnTo>
                    <a:pt x="10" y="248"/>
                  </a:lnTo>
                  <a:lnTo>
                    <a:pt x="6" y="257"/>
                  </a:lnTo>
                  <a:lnTo>
                    <a:pt x="4" y="270"/>
                  </a:lnTo>
                  <a:lnTo>
                    <a:pt x="2" y="282"/>
                  </a:lnTo>
                  <a:lnTo>
                    <a:pt x="2" y="297"/>
                  </a:lnTo>
                  <a:lnTo>
                    <a:pt x="0" y="310"/>
                  </a:lnTo>
                  <a:lnTo>
                    <a:pt x="0" y="324"/>
                  </a:lnTo>
                  <a:lnTo>
                    <a:pt x="2" y="337"/>
                  </a:lnTo>
                  <a:lnTo>
                    <a:pt x="4" y="352"/>
                  </a:lnTo>
                  <a:lnTo>
                    <a:pt x="6" y="367"/>
                  </a:lnTo>
                  <a:lnTo>
                    <a:pt x="10" y="383"/>
                  </a:lnTo>
                  <a:lnTo>
                    <a:pt x="14" y="396"/>
                  </a:lnTo>
                  <a:lnTo>
                    <a:pt x="16" y="411"/>
                  </a:lnTo>
                  <a:lnTo>
                    <a:pt x="19" y="426"/>
                  </a:lnTo>
                  <a:lnTo>
                    <a:pt x="27" y="441"/>
                  </a:lnTo>
                  <a:lnTo>
                    <a:pt x="31" y="457"/>
                  </a:lnTo>
                  <a:lnTo>
                    <a:pt x="38" y="474"/>
                  </a:lnTo>
                  <a:lnTo>
                    <a:pt x="44" y="487"/>
                  </a:lnTo>
                  <a:lnTo>
                    <a:pt x="50" y="500"/>
                  </a:lnTo>
                  <a:lnTo>
                    <a:pt x="57" y="516"/>
                  </a:lnTo>
                  <a:lnTo>
                    <a:pt x="65" y="531"/>
                  </a:lnTo>
                  <a:lnTo>
                    <a:pt x="73" y="544"/>
                  </a:lnTo>
                  <a:lnTo>
                    <a:pt x="78" y="559"/>
                  </a:lnTo>
                  <a:lnTo>
                    <a:pt x="86" y="575"/>
                  </a:lnTo>
                  <a:lnTo>
                    <a:pt x="93" y="588"/>
                  </a:lnTo>
                  <a:lnTo>
                    <a:pt x="101" y="601"/>
                  </a:lnTo>
                  <a:lnTo>
                    <a:pt x="109" y="615"/>
                  </a:lnTo>
                  <a:lnTo>
                    <a:pt x="116" y="628"/>
                  </a:lnTo>
                  <a:lnTo>
                    <a:pt x="124" y="641"/>
                  </a:lnTo>
                  <a:lnTo>
                    <a:pt x="130" y="651"/>
                  </a:lnTo>
                  <a:lnTo>
                    <a:pt x="137" y="664"/>
                  </a:lnTo>
                  <a:lnTo>
                    <a:pt x="145" y="675"/>
                  </a:lnTo>
                  <a:lnTo>
                    <a:pt x="152" y="687"/>
                  </a:lnTo>
                  <a:lnTo>
                    <a:pt x="156" y="694"/>
                  </a:lnTo>
                  <a:lnTo>
                    <a:pt x="162" y="704"/>
                  </a:lnTo>
                  <a:lnTo>
                    <a:pt x="166" y="710"/>
                  </a:lnTo>
                  <a:lnTo>
                    <a:pt x="173" y="719"/>
                  </a:lnTo>
                  <a:lnTo>
                    <a:pt x="175" y="725"/>
                  </a:lnTo>
                  <a:lnTo>
                    <a:pt x="179" y="732"/>
                  </a:lnTo>
                  <a:lnTo>
                    <a:pt x="183" y="738"/>
                  </a:lnTo>
                  <a:lnTo>
                    <a:pt x="189" y="744"/>
                  </a:lnTo>
                  <a:lnTo>
                    <a:pt x="192" y="751"/>
                  </a:lnTo>
                  <a:lnTo>
                    <a:pt x="198" y="759"/>
                  </a:lnTo>
                  <a:lnTo>
                    <a:pt x="200" y="761"/>
                  </a:lnTo>
                  <a:lnTo>
                    <a:pt x="202" y="763"/>
                  </a:lnTo>
                  <a:lnTo>
                    <a:pt x="181" y="557"/>
                  </a:lnTo>
                  <a:lnTo>
                    <a:pt x="179" y="557"/>
                  </a:lnTo>
                  <a:lnTo>
                    <a:pt x="173" y="557"/>
                  </a:lnTo>
                  <a:lnTo>
                    <a:pt x="166" y="554"/>
                  </a:lnTo>
                  <a:lnTo>
                    <a:pt x="158" y="552"/>
                  </a:lnTo>
                  <a:lnTo>
                    <a:pt x="147" y="546"/>
                  </a:lnTo>
                  <a:lnTo>
                    <a:pt x="135" y="540"/>
                  </a:lnTo>
                  <a:lnTo>
                    <a:pt x="130" y="533"/>
                  </a:lnTo>
                  <a:lnTo>
                    <a:pt x="124" y="529"/>
                  </a:lnTo>
                  <a:lnTo>
                    <a:pt x="120" y="523"/>
                  </a:lnTo>
                  <a:lnTo>
                    <a:pt x="116" y="516"/>
                  </a:lnTo>
                  <a:lnTo>
                    <a:pt x="111" y="506"/>
                  </a:lnTo>
                  <a:lnTo>
                    <a:pt x="107" y="499"/>
                  </a:lnTo>
                  <a:lnTo>
                    <a:pt x="103" y="487"/>
                  </a:lnTo>
                  <a:lnTo>
                    <a:pt x="99" y="478"/>
                  </a:lnTo>
                  <a:lnTo>
                    <a:pt x="95" y="466"/>
                  </a:lnTo>
                  <a:lnTo>
                    <a:pt x="93" y="457"/>
                  </a:lnTo>
                  <a:lnTo>
                    <a:pt x="92" y="445"/>
                  </a:lnTo>
                  <a:lnTo>
                    <a:pt x="90" y="436"/>
                  </a:lnTo>
                  <a:lnTo>
                    <a:pt x="88" y="424"/>
                  </a:lnTo>
                  <a:lnTo>
                    <a:pt x="86" y="413"/>
                  </a:lnTo>
                  <a:lnTo>
                    <a:pt x="86" y="403"/>
                  </a:lnTo>
                  <a:lnTo>
                    <a:pt x="86" y="394"/>
                  </a:lnTo>
                  <a:lnTo>
                    <a:pt x="84" y="383"/>
                  </a:lnTo>
                  <a:lnTo>
                    <a:pt x="84" y="377"/>
                  </a:lnTo>
                  <a:lnTo>
                    <a:pt x="86" y="367"/>
                  </a:lnTo>
                  <a:lnTo>
                    <a:pt x="86" y="362"/>
                  </a:lnTo>
                  <a:lnTo>
                    <a:pt x="88" y="352"/>
                  </a:lnTo>
                  <a:lnTo>
                    <a:pt x="92" y="346"/>
                  </a:lnTo>
                  <a:lnTo>
                    <a:pt x="95" y="344"/>
                  </a:lnTo>
                  <a:lnTo>
                    <a:pt x="103" y="346"/>
                  </a:lnTo>
                  <a:lnTo>
                    <a:pt x="109" y="348"/>
                  </a:lnTo>
                  <a:lnTo>
                    <a:pt x="114" y="356"/>
                  </a:lnTo>
                  <a:lnTo>
                    <a:pt x="120" y="362"/>
                  </a:lnTo>
                  <a:lnTo>
                    <a:pt x="128" y="369"/>
                  </a:lnTo>
                  <a:lnTo>
                    <a:pt x="131" y="377"/>
                  </a:lnTo>
                  <a:lnTo>
                    <a:pt x="137" y="383"/>
                  </a:lnTo>
                  <a:lnTo>
                    <a:pt x="141" y="390"/>
                  </a:lnTo>
                  <a:lnTo>
                    <a:pt x="145" y="396"/>
                  </a:lnTo>
                  <a:lnTo>
                    <a:pt x="149" y="405"/>
                  </a:lnTo>
                  <a:lnTo>
                    <a:pt x="152" y="411"/>
                  </a:lnTo>
                  <a:lnTo>
                    <a:pt x="152" y="407"/>
                  </a:lnTo>
                  <a:lnTo>
                    <a:pt x="158" y="403"/>
                  </a:lnTo>
                  <a:lnTo>
                    <a:pt x="164" y="398"/>
                  </a:lnTo>
                  <a:lnTo>
                    <a:pt x="173" y="390"/>
                  </a:lnTo>
                  <a:lnTo>
                    <a:pt x="183" y="379"/>
                  </a:lnTo>
                  <a:lnTo>
                    <a:pt x="194" y="369"/>
                  </a:lnTo>
                  <a:lnTo>
                    <a:pt x="200" y="362"/>
                  </a:lnTo>
                  <a:lnTo>
                    <a:pt x="204" y="356"/>
                  </a:lnTo>
                  <a:lnTo>
                    <a:pt x="209" y="348"/>
                  </a:lnTo>
                  <a:lnTo>
                    <a:pt x="215" y="341"/>
                  </a:lnTo>
                  <a:lnTo>
                    <a:pt x="219" y="333"/>
                  </a:lnTo>
                  <a:lnTo>
                    <a:pt x="225" y="325"/>
                  </a:lnTo>
                  <a:lnTo>
                    <a:pt x="228" y="316"/>
                  </a:lnTo>
                  <a:lnTo>
                    <a:pt x="232" y="310"/>
                  </a:lnTo>
                  <a:lnTo>
                    <a:pt x="236" y="301"/>
                  </a:lnTo>
                  <a:lnTo>
                    <a:pt x="240" y="293"/>
                  </a:lnTo>
                  <a:lnTo>
                    <a:pt x="244" y="286"/>
                  </a:lnTo>
                  <a:lnTo>
                    <a:pt x="247" y="278"/>
                  </a:lnTo>
                  <a:lnTo>
                    <a:pt x="249" y="268"/>
                  </a:lnTo>
                  <a:lnTo>
                    <a:pt x="253" y="261"/>
                  </a:lnTo>
                  <a:lnTo>
                    <a:pt x="255" y="253"/>
                  </a:lnTo>
                  <a:lnTo>
                    <a:pt x="259" y="246"/>
                  </a:lnTo>
                  <a:lnTo>
                    <a:pt x="259" y="236"/>
                  </a:lnTo>
                  <a:lnTo>
                    <a:pt x="263" y="229"/>
                  </a:lnTo>
                  <a:lnTo>
                    <a:pt x="265" y="221"/>
                  </a:lnTo>
                  <a:lnTo>
                    <a:pt x="266" y="213"/>
                  </a:lnTo>
                  <a:lnTo>
                    <a:pt x="268" y="206"/>
                  </a:lnTo>
                  <a:lnTo>
                    <a:pt x="270" y="198"/>
                  </a:lnTo>
                  <a:lnTo>
                    <a:pt x="270" y="190"/>
                  </a:lnTo>
                  <a:lnTo>
                    <a:pt x="274" y="185"/>
                  </a:lnTo>
                  <a:lnTo>
                    <a:pt x="276" y="173"/>
                  </a:lnTo>
                  <a:lnTo>
                    <a:pt x="280" y="164"/>
                  </a:lnTo>
                  <a:lnTo>
                    <a:pt x="280" y="152"/>
                  </a:lnTo>
                  <a:lnTo>
                    <a:pt x="284" y="147"/>
                  </a:lnTo>
                  <a:lnTo>
                    <a:pt x="284" y="143"/>
                  </a:lnTo>
                  <a:lnTo>
                    <a:pt x="285" y="143"/>
                  </a:lnTo>
                  <a:lnTo>
                    <a:pt x="285" y="141"/>
                  </a:lnTo>
                  <a:lnTo>
                    <a:pt x="289" y="139"/>
                  </a:lnTo>
                  <a:lnTo>
                    <a:pt x="295" y="135"/>
                  </a:lnTo>
                  <a:lnTo>
                    <a:pt x="301" y="133"/>
                  </a:lnTo>
                  <a:lnTo>
                    <a:pt x="308" y="128"/>
                  </a:lnTo>
                  <a:lnTo>
                    <a:pt x="320" y="124"/>
                  </a:lnTo>
                  <a:lnTo>
                    <a:pt x="331" y="118"/>
                  </a:lnTo>
                  <a:lnTo>
                    <a:pt x="344" y="114"/>
                  </a:lnTo>
                  <a:lnTo>
                    <a:pt x="356" y="109"/>
                  </a:lnTo>
                  <a:lnTo>
                    <a:pt x="371" y="103"/>
                  </a:lnTo>
                  <a:lnTo>
                    <a:pt x="386" y="97"/>
                  </a:lnTo>
                  <a:lnTo>
                    <a:pt x="401" y="92"/>
                  </a:lnTo>
                  <a:lnTo>
                    <a:pt x="415" y="86"/>
                  </a:lnTo>
                  <a:lnTo>
                    <a:pt x="430" y="82"/>
                  </a:lnTo>
                  <a:lnTo>
                    <a:pt x="445" y="78"/>
                  </a:lnTo>
                  <a:lnTo>
                    <a:pt x="460" y="76"/>
                  </a:lnTo>
                  <a:lnTo>
                    <a:pt x="472" y="73"/>
                  </a:lnTo>
                  <a:lnTo>
                    <a:pt x="485" y="69"/>
                  </a:lnTo>
                  <a:lnTo>
                    <a:pt x="497" y="67"/>
                  </a:lnTo>
                  <a:lnTo>
                    <a:pt x="508" y="67"/>
                  </a:lnTo>
                  <a:lnTo>
                    <a:pt x="517" y="65"/>
                  </a:lnTo>
                  <a:lnTo>
                    <a:pt x="527" y="65"/>
                  </a:lnTo>
                  <a:lnTo>
                    <a:pt x="536" y="67"/>
                  </a:lnTo>
                  <a:lnTo>
                    <a:pt x="548" y="69"/>
                  </a:lnTo>
                  <a:lnTo>
                    <a:pt x="555" y="69"/>
                  </a:lnTo>
                  <a:lnTo>
                    <a:pt x="565" y="73"/>
                  </a:lnTo>
                  <a:lnTo>
                    <a:pt x="573" y="74"/>
                  </a:lnTo>
                  <a:lnTo>
                    <a:pt x="580" y="78"/>
                  </a:lnTo>
                  <a:lnTo>
                    <a:pt x="588" y="80"/>
                  </a:lnTo>
                  <a:lnTo>
                    <a:pt x="595" y="84"/>
                  </a:lnTo>
                  <a:lnTo>
                    <a:pt x="603" y="88"/>
                  </a:lnTo>
                  <a:lnTo>
                    <a:pt x="611" y="92"/>
                  </a:lnTo>
                  <a:lnTo>
                    <a:pt x="616" y="93"/>
                  </a:lnTo>
                  <a:lnTo>
                    <a:pt x="624" y="97"/>
                  </a:lnTo>
                  <a:lnTo>
                    <a:pt x="631" y="101"/>
                  </a:lnTo>
                  <a:lnTo>
                    <a:pt x="637" y="105"/>
                  </a:lnTo>
                  <a:lnTo>
                    <a:pt x="649" y="111"/>
                  </a:lnTo>
                  <a:lnTo>
                    <a:pt x="658" y="118"/>
                  </a:lnTo>
                  <a:lnTo>
                    <a:pt x="664" y="124"/>
                  </a:lnTo>
                  <a:lnTo>
                    <a:pt x="670" y="128"/>
                  </a:lnTo>
                  <a:lnTo>
                    <a:pt x="673" y="132"/>
                  </a:lnTo>
                  <a:lnTo>
                    <a:pt x="675" y="133"/>
                  </a:lnTo>
                  <a:lnTo>
                    <a:pt x="675" y="133"/>
                  </a:lnTo>
                  <a:close/>
                </a:path>
              </a:pathLst>
            </a:custGeom>
            <a:solidFill>
              <a:srgbClr val="b3b0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1674720" y="2719440"/>
              <a:ext cx="349560" cy="100080"/>
            </a:xfrm>
            <a:custGeom>
              <a:avLst/>
              <a:gdLst/>
              <a:ahLst/>
              <a:rect l="l" t="t" r="r" b="b"/>
              <a:pathLst>
                <a:path w="439" h="126">
                  <a:moveTo>
                    <a:pt x="439" y="103"/>
                  </a:moveTo>
                  <a:lnTo>
                    <a:pt x="437" y="17"/>
                  </a:lnTo>
                  <a:lnTo>
                    <a:pt x="397" y="16"/>
                  </a:lnTo>
                  <a:lnTo>
                    <a:pt x="348" y="52"/>
                  </a:lnTo>
                  <a:lnTo>
                    <a:pt x="371" y="8"/>
                  </a:lnTo>
                  <a:lnTo>
                    <a:pt x="369" y="6"/>
                  </a:lnTo>
                  <a:lnTo>
                    <a:pt x="363" y="4"/>
                  </a:lnTo>
                  <a:lnTo>
                    <a:pt x="355" y="2"/>
                  </a:lnTo>
                  <a:lnTo>
                    <a:pt x="346" y="2"/>
                  </a:lnTo>
                  <a:lnTo>
                    <a:pt x="338" y="0"/>
                  </a:lnTo>
                  <a:lnTo>
                    <a:pt x="333" y="0"/>
                  </a:lnTo>
                  <a:lnTo>
                    <a:pt x="325" y="0"/>
                  </a:lnTo>
                  <a:lnTo>
                    <a:pt x="319" y="0"/>
                  </a:lnTo>
                  <a:lnTo>
                    <a:pt x="310" y="0"/>
                  </a:lnTo>
                  <a:lnTo>
                    <a:pt x="302" y="0"/>
                  </a:lnTo>
                  <a:lnTo>
                    <a:pt x="295" y="2"/>
                  </a:lnTo>
                  <a:lnTo>
                    <a:pt x="287" y="4"/>
                  </a:lnTo>
                  <a:lnTo>
                    <a:pt x="278" y="6"/>
                  </a:lnTo>
                  <a:lnTo>
                    <a:pt x="270" y="8"/>
                  </a:lnTo>
                  <a:lnTo>
                    <a:pt x="260" y="12"/>
                  </a:lnTo>
                  <a:lnTo>
                    <a:pt x="253" y="16"/>
                  </a:lnTo>
                  <a:lnTo>
                    <a:pt x="243" y="19"/>
                  </a:lnTo>
                  <a:lnTo>
                    <a:pt x="236" y="23"/>
                  </a:lnTo>
                  <a:lnTo>
                    <a:pt x="228" y="27"/>
                  </a:lnTo>
                  <a:lnTo>
                    <a:pt x="220" y="33"/>
                  </a:lnTo>
                  <a:lnTo>
                    <a:pt x="213" y="35"/>
                  </a:lnTo>
                  <a:lnTo>
                    <a:pt x="205" y="38"/>
                  </a:lnTo>
                  <a:lnTo>
                    <a:pt x="200" y="42"/>
                  </a:lnTo>
                  <a:lnTo>
                    <a:pt x="196" y="46"/>
                  </a:lnTo>
                  <a:lnTo>
                    <a:pt x="188" y="50"/>
                  </a:lnTo>
                  <a:lnTo>
                    <a:pt x="184" y="52"/>
                  </a:lnTo>
                  <a:lnTo>
                    <a:pt x="182" y="48"/>
                  </a:lnTo>
                  <a:lnTo>
                    <a:pt x="184" y="44"/>
                  </a:lnTo>
                  <a:lnTo>
                    <a:pt x="188" y="36"/>
                  </a:lnTo>
                  <a:lnTo>
                    <a:pt x="196" y="29"/>
                  </a:lnTo>
                  <a:lnTo>
                    <a:pt x="201" y="19"/>
                  </a:lnTo>
                  <a:lnTo>
                    <a:pt x="209" y="14"/>
                  </a:lnTo>
                  <a:lnTo>
                    <a:pt x="213" y="8"/>
                  </a:lnTo>
                  <a:lnTo>
                    <a:pt x="217" y="8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2" y="16"/>
                  </a:lnTo>
                  <a:lnTo>
                    <a:pt x="184" y="19"/>
                  </a:lnTo>
                  <a:lnTo>
                    <a:pt x="177" y="23"/>
                  </a:lnTo>
                  <a:lnTo>
                    <a:pt x="169" y="29"/>
                  </a:lnTo>
                  <a:lnTo>
                    <a:pt x="160" y="33"/>
                  </a:lnTo>
                  <a:lnTo>
                    <a:pt x="150" y="36"/>
                  </a:lnTo>
                  <a:lnTo>
                    <a:pt x="141" y="42"/>
                  </a:lnTo>
                  <a:lnTo>
                    <a:pt x="133" y="48"/>
                  </a:lnTo>
                  <a:lnTo>
                    <a:pt x="122" y="54"/>
                  </a:lnTo>
                  <a:lnTo>
                    <a:pt x="112" y="57"/>
                  </a:lnTo>
                  <a:lnTo>
                    <a:pt x="99" y="63"/>
                  </a:lnTo>
                  <a:lnTo>
                    <a:pt x="87" y="67"/>
                  </a:lnTo>
                  <a:lnTo>
                    <a:pt x="80" y="67"/>
                  </a:lnTo>
                  <a:lnTo>
                    <a:pt x="72" y="69"/>
                  </a:lnTo>
                  <a:lnTo>
                    <a:pt x="65" y="71"/>
                  </a:lnTo>
                  <a:lnTo>
                    <a:pt x="57" y="71"/>
                  </a:lnTo>
                  <a:lnTo>
                    <a:pt x="49" y="71"/>
                  </a:lnTo>
                  <a:lnTo>
                    <a:pt x="42" y="73"/>
                  </a:lnTo>
                  <a:lnTo>
                    <a:pt x="36" y="73"/>
                  </a:lnTo>
                  <a:lnTo>
                    <a:pt x="28" y="74"/>
                  </a:lnTo>
                  <a:lnTo>
                    <a:pt x="17" y="74"/>
                  </a:lnTo>
                  <a:lnTo>
                    <a:pt x="8" y="74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40" y="126"/>
                  </a:lnTo>
                  <a:lnTo>
                    <a:pt x="40" y="124"/>
                  </a:lnTo>
                  <a:lnTo>
                    <a:pt x="46" y="122"/>
                  </a:lnTo>
                  <a:lnTo>
                    <a:pt x="51" y="118"/>
                  </a:lnTo>
                  <a:lnTo>
                    <a:pt x="59" y="114"/>
                  </a:lnTo>
                  <a:lnTo>
                    <a:pt x="70" y="109"/>
                  </a:lnTo>
                  <a:lnTo>
                    <a:pt x="84" y="103"/>
                  </a:lnTo>
                  <a:lnTo>
                    <a:pt x="97" y="97"/>
                  </a:lnTo>
                  <a:lnTo>
                    <a:pt x="114" y="92"/>
                  </a:lnTo>
                  <a:lnTo>
                    <a:pt x="129" y="86"/>
                  </a:lnTo>
                  <a:lnTo>
                    <a:pt x="146" y="78"/>
                  </a:lnTo>
                  <a:lnTo>
                    <a:pt x="165" y="73"/>
                  </a:lnTo>
                  <a:lnTo>
                    <a:pt x="184" y="69"/>
                  </a:lnTo>
                  <a:lnTo>
                    <a:pt x="203" y="65"/>
                  </a:lnTo>
                  <a:lnTo>
                    <a:pt x="222" y="61"/>
                  </a:lnTo>
                  <a:lnTo>
                    <a:pt x="241" y="57"/>
                  </a:lnTo>
                  <a:lnTo>
                    <a:pt x="260" y="57"/>
                  </a:lnTo>
                  <a:lnTo>
                    <a:pt x="278" y="55"/>
                  </a:lnTo>
                  <a:lnTo>
                    <a:pt x="297" y="57"/>
                  </a:lnTo>
                  <a:lnTo>
                    <a:pt x="314" y="57"/>
                  </a:lnTo>
                  <a:lnTo>
                    <a:pt x="331" y="61"/>
                  </a:lnTo>
                  <a:lnTo>
                    <a:pt x="344" y="65"/>
                  </a:lnTo>
                  <a:lnTo>
                    <a:pt x="359" y="67"/>
                  </a:lnTo>
                  <a:lnTo>
                    <a:pt x="373" y="73"/>
                  </a:lnTo>
                  <a:lnTo>
                    <a:pt x="386" y="78"/>
                  </a:lnTo>
                  <a:lnTo>
                    <a:pt x="395" y="82"/>
                  </a:lnTo>
                  <a:lnTo>
                    <a:pt x="407" y="86"/>
                  </a:lnTo>
                  <a:lnTo>
                    <a:pt x="416" y="90"/>
                  </a:lnTo>
                  <a:lnTo>
                    <a:pt x="424" y="94"/>
                  </a:lnTo>
                  <a:lnTo>
                    <a:pt x="432" y="95"/>
                  </a:lnTo>
                  <a:lnTo>
                    <a:pt x="435" y="99"/>
                  </a:lnTo>
                  <a:lnTo>
                    <a:pt x="437" y="101"/>
                  </a:lnTo>
                  <a:lnTo>
                    <a:pt x="439" y="103"/>
                  </a:lnTo>
                  <a:lnTo>
                    <a:pt x="439" y="103"/>
                  </a:lnTo>
                  <a:close/>
                </a:path>
              </a:pathLst>
            </a:custGeom>
            <a:solidFill>
              <a:srgbClr val="635e1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1505160" y="2808360"/>
              <a:ext cx="155520" cy="299880"/>
            </a:xfrm>
            <a:custGeom>
              <a:avLst/>
              <a:gdLst/>
              <a:ahLst/>
              <a:rect l="l" t="t" r="r" b="b"/>
              <a:pathLst>
                <a:path w="198" h="376">
                  <a:moveTo>
                    <a:pt x="192" y="38"/>
                  </a:moveTo>
                  <a:lnTo>
                    <a:pt x="192" y="41"/>
                  </a:lnTo>
                  <a:lnTo>
                    <a:pt x="194" y="49"/>
                  </a:lnTo>
                  <a:lnTo>
                    <a:pt x="194" y="53"/>
                  </a:lnTo>
                  <a:lnTo>
                    <a:pt x="194" y="58"/>
                  </a:lnTo>
                  <a:lnTo>
                    <a:pt x="196" y="66"/>
                  </a:lnTo>
                  <a:lnTo>
                    <a:pt x="198" y="76"/>
                  </a:lnTo>
                  <a:lnTo>
                    <a:pt x="196" y="83"/>
                  </a:lnTo>
                  <a:lnTo>
                    <a:pt x="196" y="93"/>
                  </a:lnTo>
                  <a:lnTo>
                    <a:pt x="196" y="102"/>
                  </a:lnTo>
                  <a:lnTo>
                    <a:pt x="196" y="114"/>
                  </a:lnTo>
                  <a:lnTo>
                    <a:pt x="194" y="125"/>
                  </a:lnTo>
                  <a:lnTo>
                    <a:pt x="192" y="136"/>
                  </a:lnTo>
                  <a:lnTo>
                    <a:pt x="190" y="146"/>
                  </a:lnTo>
                  <a:lnTo>
                    <a:pt x="188" y="157"/>
                  </a:lnTo>
                  <a:lnTo>
                    <a:pt x="185" y="167"/>
                  </a:lnTo>
                  <a:lnTo>
                    <a:pt x="181" y="178"/>
                  </a:lnTo>
                  <a:lnTo>
                    <a:pt x="175" y="188"/>
                  </a:lnTo>
                  <a:lnTo>
                    <a:pt x="171" y="199"/>
                  </a:lnTo>
                  <a:lnTo>
                    <a:pt x="166" y="209"/>
                  </a:lnTo>
                  <a:lnTo>
                    <a:pt x="160" y="218"/>
                  </a:lnTo>
                  <a:lnTo>
                    <a:pt x="154" y="226"/>
                  </a:lnTo>
                  <a:lnTo>
                    <a:pt x="150" y="237"/>
                  </a:lnTo>
                  <a:lnTo>
                    <a:pt x="145" y="243"/>
                  </a:lnTo>
                  <a:lnTo>
                    <a:pt x="139" y="251"/>
                  </a:lnTo>
                  <a:lnTo>
                    <a:pt x="135" y="254"/>
                  </a:lnTo>
                  <a:lnTo>
                    <a:pt x="131" y="262"/>
                  </a:lnTo>
                  <a:lnTo>
                    <a:pt x="127" y="268"/>
                  </a:lnTo>
                  <a:lnTo>
                    <a:pt x="126" y="271"/>
                  </a:lnTo>
                  <a:lnTo>
                    <a:pt x="124" y="268"/>
                  </a:lnTo>
                  <a:lnTo>
                    <a:pt x="122" y="264"/>
                  </a:lnTo>
                  <a:lnTo>
                    <a:pt x="116" y="254"/>
                  </a:lnTo>
                  <a:lnTo>
                    <a:pt x="112" y="247"/>
                  </a:lnTo>
                  <a:lnTo>
                    <a:pt x="105" y="237"/>
                  </a:lnTo>
                  <a:lnTo>
                    <a:pt x="99" y="230"/>
                  </a:lnTo>
                  <a:lnTo>
                    <a:pt x="91" y="222"/>
                  </a:lnTo>
                  <a:lnTo>
                    <a:pt x="88" y="218"/>
                  </a:lnTo>
                  <a:lnTo>
                    <a:pt x="74" y="216"/>
                  </a:lnTo>
                  <a:lnTo>
                    <a:pt x="67" y="222"/>
                  </a:lnTo>
                  <a:lnTo>
                    <a:pt x="63" y="230"/>
                  </a:lnTo>
                  <a:lnTo>
                    <a:pt x="61" y="233"/>
                  </a:lnTo>
                  <a:lnTo>
                    <a:pt x="61" y="237"/>
                  </a:lnTo>
                  <a:lnTo>
                    <a:pt x="61" y="241"/>
                  </a:lnTo>
                  <a:lnTo>
                    <a:pt x="63" y="251"/>
                  </a:lnTo>
                  <a:lnTo>
                    <a:pt x="63" y="258"/>
                  </a:lnTo>
                  <a:lnTo>
                    <a:pt x="67" y="268"/>
                  </a:lnTo>
                  <a:lnTo>
                    <a:pt x="67" y="279"/>
                  </a:lnTo>
                  <a:lnTo>
                    <a:pt x="70" y="292"/>
                  </a:lnTo>
                  <a:lnTo>
                    <a:pt x="70" y="298"/>
                  </a:lnTo>
                  <a:lnTo>
                    <a:pt x="70" y="304"/>
                  </a:lnTo>
                  <a:lnTo>
                    <a:pt x="72" y="311"/>
                  </a:lnTo>
                  <a:lnTo>
                    <a:pt x="72" y="319"/>
                  </a:lnTo>
                  <a:lnTo>
                    <a:pt x="72" y="325"/>
                  </a:lnTo>
                  <a:lnTo>
                    <a:pt x="76" y="332"/>
                  </a:lnTo>
                  <a:lnTo>
                    <a:pt x="76" y="338"/>
                  </a:lnTo>
                  <a:lnTo>
                    <a:pt x="78" y="346"/>
                  </a:lnTo>
                  <a:lnTo>
                    <a:pt x="80" y="357"/>
                  </a:lnTo>
                  <a:lnTo>
                    <a:pt x="82" y="367"/>
                  </a:lnTo>
                  <a:lnTo>
                    <a:pt x="84" y="372"/>
                  </a:lnTo>
                  <a:lnTo>
                    <a:pt x="84" y="376"/>
                  </a:lnTo>
                  <a:lnTo>
                    <a:pt x="82" y="372"/>
                  </a:lnTo>
                  <a:lnTo>
                    <a:pt x="76" y="367"/>
                  </a:lnTo>
                  <a:lnTo>
                    <a:pt x="69" y="359"/>
                  </a:lnTo>
                  <a:lnTo>
                    <a:pt x="59" y="348"/>
                  </a:lnTo>
                  <a:lnTo>
                    <a:pt x="53" y="340"/>
                  </a:lnTo>
                  <a:lnTo>
                    <a:pt x="50" y="332"/>
                  </a:lnTo>
                  <a:lnTo>
                    <a:pt x="42" y="325"/>
                  </a:lnTo>
                  <a:lnTo>
                    <a:pt x="38" y="317"/>
                  </a:lnTo>
                  <a:lnTo>
                    <a:pt x="31" y="309"/>
                  </a:lnTo>
                  <a:lnTo>
                    <a:pt x="29" y="302"/>
                  </a:lnTo>
                  <a:lnTo>
                    <a:pt x="23" y="292"/>
                  </a:lnTo>
                  <a:lnTo>
                    <a:pt x="19" y="287"/>
                  </a:lnTo>
                  <a:lnTo>
                    <a:pt x="13" y="275"/>
                  </a:lnTo>
                  <a:lnTo>
                    <a:pt x="12" y="266"/>
                  </a:lnTo>
                  <a:lnTo>
                    <a:pt x="8" y="256"/>
                  </a:lnTo>
                  <a:lnTo>
                    <a:pt x="6" y="247"/>
                  </a:lnTo>
                  <a:lnTo>
                    <a:pt x="4" y="237"/>
                  </a:lnTo>
                  <a:lnTo>
                    <a:pt x="2" y="230"/>
                  </a:lnTo>
                  <a:lnTo>
                    <a:pt x="0" y="220"/>
                  </a:lnTo>
                  <a:lnTo>
                    <a:pt x="0" y="211"/>
                  </a:lnTo>
                  <a:lnTo>
                    <a:pt x="0" y="201"/>
                  </a:lnTo>
                  <a:lnTo>
                    <a:pt x="0" y="192"/>
                  </a:lnTo>
                  <a:lnTo>
                    <a:pt x="0" y="182"/>
                  </a:lnTo>
                  <a:lnTo>
                    <a:pt x="2" y="174"/>
                  </a:lnTo>
                  <a:lnTo>
                    <a:pt x="2" y="163"/>
                  </a:lnTo>
                  <a:lnTo>
                    <a:pt x="4" y="157"/>
                  </a:lnTo>
                  <a:lnTo>
                    <a:pt x="8" y="146"/>
                  </a:lnTo>
                  <a:lnTo>
                    <a:pt x="12" y="140"/>
                  </a:lnTo>
                  <a:lnTo>
                    <a:pt x="13" y="129"/>
                  </a:lnTo>
                  <a:lnTo>
                    <a:pt x="17" y="121"/>
                  </a:lnTo>
                  <a:lnTo>
                    <a:pt x="21" y="112"/>
                  </a:lnTo>
                  <a:lnTo>
                    <a:pt x="25" y="104"/>
                  </a:lnTo>
                  <a:lnTo>
                    <a:pt x="29" y="97"/>
                  </a:lnTo>
                  <a:lnTo>
                    <a:pt x="31" y="89"/>
                  </a:lnTo>
                  <a:lnTo>
                    <a:pt x="36" y="81"/>
                  </a:lnTo>
                  <a:lnTo>
                    <a:pt x="42" y="76"/>
                  </a:lnTo>
                  <a:lnTo>
                    <a:pt x="48" y="62"/>
                  </a:lnTo>
                  <a:lnTo>
                    <a:pt x="55" y="57"/>
                  </a:lnTo>
                  <a:lnTo>
                    <a:pt x="59" y="51"/>
                  </a:lnTo>
                  <a:lnTo>
                    <a:pt x="61" y="49"/>
                  </a:lnTo>
                  <a:lnTo>
                    <a:pt x="59" y="51"/>
                  </a:lnTo>
                  <a:lnTo>
                    <a:pt x="55" y="58"/>
                  </a:lnTo>
                  <a:lnTo>
                    <a:pt x="53" y="62"/>
                  </a:lnTo>
                  <a:lnTo>
                    <a:pt x="51" y="68"/>
                  </a:lnTo>
                  <a:lnTo>
                    <a:pt x="50" y="74"/>
                  </a:lnTo>
                  <a:lnTo>
                    <a:pt x="48" y="81"/>
                  </a:lnTo>
                  <a:lnTo>
                    <a:pt x="44" y="87"/>
                  </a:lnTo>
                  <a:lnTo>
                    <a:pt x="42" y="95"/>
                  </a:lnTo>
                  <a:lnTo>
                    <a:pt x="38" y="102"/>
                  </a:lnTo>
                  <a:lnTo>
                    <a:pt x="38" y="110"/>
                  </a:lnTo>
                  <a:lnTo>
                    <a:pt x="34" y="117"/>
                  </a:lnTo>
                  <a:lnTo>
                    <a:pt x="34" y="125"/>
                  </a:lnTo>
                  <a:lnTo>
                    <a:pt x="31" y="133"/>
                  </a:lnTo>
                  <a:lnTo>
                    <a:pt x="31" y="140"/>
                  </a:lnTo>
                  <a:lnTo>
                    <a:pt x="29" y="150"/>
                  </a:lnTo>
                  <a:lnTo>
                    <a:pt x="29" y="161"/>
                  </a:lnTo>
                  <a:lnTo>
                    <a:pt x="29" y="169"/>
                  </a:lnTo>
                  <a:lnTo>
                    <a:pt x="31" y="176"/>
                  </a:lnTo>
                  <a:lnTo>
                    <a:pt x="34" y="184"/>
                  </a:lnTo>
                  <a:lnTo>
                    <a:pt x="38" y="188"/>
                  </a:lnTo>
                  <a:lnTo>
                    <a:pt x="38" y="186"/>
                  </a:lnTo>
                  <a:lnTo>
                    <a:pt x="42" y="184"/>
                  </a:lnTo>
                  <a:lnTo>
                    <a:pt x="48" y="178"/>
                  </a:lnTo>
                  <a:lnTo>
                    <a:pt x="55" y="173"/>
                  </a:lnTo>
                  <a:lnTo>
                    <a:pt x="63" y="163"/>
                  </a:lnTo>
                  <a:lnTo>
                    <a:pt x="70" y="154"/>
                  </a:lnTo>
                  <a:lnTo>
                    <a:pt x="74" y="146"/>
                  </a:lnTo>
                  <a:lnTo>
                    <a:pt x="78" y="140"/>
                  </a:lnTo>
                  <a:lnTo>
                    <a:pt x="82" y="133"/>
                  </a:lnTo>
                  <a:lnTo>
                    <a:pt x="88" y="125"/>
                  </a:lnTo>
                  <a:lnTo>
                    <a:pt x="89" y="116"/>
                  </a:lnTo>
                  <a:lnTo>
                    <a:pt x="91" y="108"/>
                  </a:lnTo>
                  <a:lnTo>
                    <a:pt x="93" y="98"/>
                  </a:lnTo>
                  <a:lnTo>
                    <a:pt x="97" y="91"/>
                  </a:lnTo>
                  <a:lnTo>
                    <a:pt x="99" y="81"/>
                  </a:lnTo>
                  <a:lnTo>
                    <a:pt x="101" y="74"/>
                  </a:lnTo>
                  <a:lnTo>
                    <a:pt x="103" y="64"/>
                  </a:lnTo>
                  <a:lnTo>
                    <a:pt x="105" y="57"/>
                  </a:lnTo>
                  <a:lnTo>
                    <a:pt x="105" y="49"/>
                  </a:lnTo>
                  <a:lnTo>
                    <a:pt x="107" y="41"/>
                  </a:lnTo>
                  <a:lnTo>
                    <a:pt x="108" y="36"/>
                  </a:lnTo>
                  <a:lnTo>
                    <a:pt x="108" y="30"/>
                  </a:lnTo>
                  <a:lnTo>
                    <a:pt x="108" y="22"/>
                  </a:lnTo>
                  <a:lnTo>
                    <a:pt x="110" y="20"/>
                  </a:lnTo>
                  <a:lnTo>
                    <a:pt x="150" y="1"/>
                  </a:lnTo>
                  <a:lnTo>
                    <a:pt x="152" y="0"/>
                  </a:lnTo>
                  <a:lnTo>
                    <a:pt x="160" y="3"/>
                  </a:lnTo>
                  <a:lnTo>
                    <a:pt x="164" y="7"/>
                  </a:lnTo>
                  <a:lnTo>
                    <a:pt x="167" y="13"/>
                  </a:lnTo>
                  <a:lnTo>
                    <a:pt x="169" y="20"/>
                  </a:lnTo>
                  <a:lnTo>
                    <a:pt x="171" y="32"/>
                  </a:lnTo>
                  <a:lnTo>
                    <a:pt x="169" y="36"/>
                  </a:lnTo>
                  <a:lnTo>
                    <a:pt x="167" y="41"/>
                  </a:lnTo>
                  <a:lnTo>
                    <a:pt x="166" y="49"/>
                  </a:lnTo>
                  <a:lnTo>
                    <a:pt x="164" y="58"/>
                  </a:lnTo>
                  <a:lnTo>
                    <a:pt x="162" y="66"/>
                  </a:lnTo>
                  <a:lnTo>
                    <a:pt x="160" y="74"/>
                  </a:lnTo>
                  <a:lnTo>
                    <a:pt x="156" y="79"/>
                  </a:lnTo>
                  <a:lnTo>
                    <a:pt x="154" y="89"/>
                  </a:lnTo>
                  <a:lnTo>
                    <a:pt x="150" y="95"/>
                  </a:lnTo>
                  <a:lnTo>
                    <a:pt x="148" y="102"/>
                  </a:lnTo>
                  <a:lnTo>
                    <a:pt x="147" y="108"/>
                  </a:lnTo>
                  <a:lnTo>
                    <a:pt x="143" y="116"/>
                  </a:lnTo>
                  <a:lnTo>
                    <a:pt x="139" y="121"/>
                  </a:lnTo>
                  <a:lnTo>
                    <a:pt x="139" y="125"/>
                  </a:lnTo>
                  <a:lnTo>
                    <a:pt x="192" y="38"/>
                  </a:lnTo>
                  <a:lnTo>
                    <a:pt x="192" y="38"/>
                  </a:lnTo>
                  <a:close/>
                </a:path>
              </a:pathLst>
            </a:custGeom>
            <a:solidFill>
              <a:srgbClr val="7578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1768680" y="3292560"/>
              <a:ext cx="218880" cy="122040"/>
            </a:xfrm>
            <a:custGeom>
              <a:avLst/>
              <a:gdLst/>
              <a:ahLst/>
              <a:rect l="l" t="t" r="r" b="b"/>
              <a:pathLst>
                <a:path w="275" h="154">
                  <a:moveTo>
                    <a:pt x="0" y="38"/>
                  </a:moveTo>
                  <a:lnTo>
                    <a:pt x="28" y="6"/>
                  </a:lnTo>
                  <a:lnTo>
                    <a:pt x="91" y="0"/>
                  </a:lnTo>
                  <a:lnTo>
                    <a:pt x="91" y="30"/>
                  </a:lnTo>
                  <a:lnTo>
                    <a:pt x="91" y="30"/>
                  </a:lnTo>
                  <a:lnTo>
                    <a:pt x="99" y="36"/>
                  </a:lnTo>
                  <a:lnTo>
                    <a:pt x="104" y="42"/>
                  </a:lnTo>
                  <a:lnTo>
                    <a:pt x="116" y="49"/>
                  </a:lnTo>
                  <a:lnTo>
                    <a:pt x="127" y="57"/>
                  </a:lnTo>
                  <a:lnTo>
                    <a:pt x="141" y="66"/>
                  </a:lnTo>
                  <a:lnTo>
                    <a:pt x="152" y="72"/>
                  </a:lnTo>
                  <a:lnTo>
                    <a:pt x="163" y="82"/>
                  </a:lnTo>
                  <a:lnTo>
                    <a:pt x="173" y="86"/>
                  </a:lnTo>
                  <a:lnTo>
                    <a:pt x="180" y="89"/>
                  </a:lnTo>
                  <a:lnTo>
                    <a:pt x="188" y="91"/>
                  </a:lnTo>
                  <a:lnTo>
                    <a:pt x="196" y="91"/>
                  </a:lnTo>
                  <a:lnTo>
                    <a:pt x="199" y="91"/>
                  </a:lnTo>
                  <a:lnTo>
                    <a:pt x="207" y="89"/>
                  </a:lnTo>
                  <a:lnTo>
                    <a:pt x="213" y="87"/>
                  </a:lnTo>
                  <a:lnTo>
                    <a:pt x="222" y="84"/>
                  </a:lnTo>
                  <a:lnTo>
                    <a:pt x="230" y="80"/>
                  </a:lnTo>
                  <a:lnTo>
                    <a:pt x="239" y="78"/>
                  </a:lnTo>
                  <a:lnTo>
                    <a:pt x="247" y="74"/>
                  </a:lnTo>
                  <a:lnTo>
                    <a:pt x="256" y="72"/>
                  </a:lnTo>
                  <a:lnTo>
                    <a:pt x="262" y="68"/>
                  </a:lnTo>
                  <a:lnTo>
                    <a:pt x="268" y="66"/>
                  </a:lnTo>
                  <a:lnTo>
                    <a:pt x="272" y="66"/>
                  </a:lnTo>
                  <a:lnTo>
                    <a:pt x="275" y="66"/>
                  </a:lnTo>
                  <a:lnTo>
                    <a:pt x="239" y="97"/>
                  </a:lnTo>
                  <a:lnTo>
                    <a:pt x="222" y="152"/>
                  </a:lnTo>
                  <a:lnTo>
                    <a:pt x="218" y="152"/>
                  </a:lnTo>
                  <a:lnTo>
                    <a:pt x="217" y="152"/>
                  </a:lnTo>
                  <a:lnTo>
                    <a:pt x="209" y="152"/>
                  </a:lnTo>
                  <a:lnTo>
                    <a:pt x="203" y="154"/>
                  </a:lnTo>
                  <a:lnTo>
                    <a:pt x="196" y="152"/>
                  </a:lnTo>
                  <a:lnTo>
                    <a:pt x="184" y="152"/>
                  </a:lnTo>
                  <a:lnTo>
                    <a:pt x="175" y="152"/>
                  </a:lnTo>
                  <a:lnTo>
                    <a:pt x="163" y="152"/>
                  </a:lnTo>
                  <a:lnTo>
                    <a:pt x="152" y="148"/>
                  </a:lnTo>
                  <a:lnTo>
                    <a:pt x="141" y="146"/>
                  </a:lnTo>
                  <a:lnTo>
                    <a:pt x="129" y="143"/>
                  </a:lnTo>
                  <a:lnTo>
                    <a:pt x="120" y="139"/>
                  </a:lnTo>
                  <a:lnTo>
                    <a:pt x="112" y="135"/>
                  </a:lnTo>
                  <a:lnTo>
                    <a:pt x="104" y="133"/>
                  </a:lnTo>
                  <a:lnTo>
                    <a:pt x="101" y="131"/>
                  </a:lnTo>
                  <a:lnTo>
                    <a:pt x="45" y="36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1573200" y="3006720"/>
              <a:ext cx="34920" cy="95400"/>
            </a:xfrm>
            <a:custGeom>
              <a:avLst/>
              <a:gdLst/>
              <a:ahLst/>
              <a:rect l="l" t="t" r="r" b="b"/>
              <a:pathLst>
                <a:path w="43" h="119">
                  <a:moveTo>
                    <a:pt x="22" y="0"/>
                  </a:moveTo>
                  <a:lnTo>
                    <a:pt x="0" y="15"/>
                  </a:lnTo>
                  <a:lnTo>
                    <a:pt x="3" y="60"/>
                  </a:lnTo>
                  <a:lnTo>
                    <a:pt x="36" y="119"/>
                  </a:lnTo>
                  <a:lnTo>
                    <a:pt x="20" y="60"/>
                  </a:lnTo>
                  <a:lnTo>
                    <a:pt x="43" y="60"/>
                  </a:lnTo>
                  <a:lnTo>
                    <a:pt x="43" y="32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1749600" y="3706920"/>
              <a:ext cx="101520" cy="193680"/>
            </a:xfrm>
            <a:custGeom>
              <a:avLst/>
              <a:gdLst/>
              <a:ahLst/>
              <a:rect l="l" t="t" r="r" b="b"/>
              <a:pathLst>
                <a:path w="129" h="243">
                  <a:moveTo>
                    <a:pt x="76" y="0"/>
                  </a:moveTo>
                  <a:lnTo>
                    <a:pt x="0" y="106"/>
                  </a:lnTo>
                  <a:lnTo>
                    <a:pt x="67" y="243"/>
                  </a:lnTo>
                  <a:lnTo>
                    <a:pt x="103" y="243"/>
                  </a:lnTo>
                  <a:lnTo>
                    <a:pt x="129" y="116"/>
                  </a:lnTo>
                  <a:lnTo>
                    <a:pt x="97" y="6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525c5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1698840" y="3871800"/>
              <a:ext cx="169560" cy="401760"/>
            </a:xfrm>
            <a:custGeom>
              <a:avLst/>
              <a:gdLst/>
              <a:ahLst/>
              <a:rect l="l" t="t" r="r" b="b"/>
              <a:pathLst>
                <a:path w="213" h="508">
                  <a:moveTo>
                    <a:pt x="160" y="0"/>
                  </a:moveTo>
                  <a:lnTo>
                    <a:pt x="160" y="2"/>
                  </a:lnTo>
                  <a:lnTo>
                    <a:pt x="160" y="8"/>
                  </a:lnTo>
                  <a:lnTo>
                    <a:pt x="162" y="14"/>
                  </a:lnTo>
                  <a:lnTo>
                    <a:pt x="166" y="25"/>
                  </a:lnTo>
                  <a:lnTo>
                    <a:pt x="168" y="34"/>
                  </a:lnTo>
                  <a:lnTo>
                    <a:pt x="171" y="50"/>
                  </a:lnTo>
                  <a:lnTo>
                    <a:pt x="175" y="67"/>
                  </a:lnTo>
                  <a:lnTo>
                    <a:pt x="179" y="84"/>
                  </a:lnTo>
                  <a:lnTo>
                    <a:pt x="183" y="101"/>
                  </a:lnTo>
                  <a:lnTo>
                    <a:pt x="187" y="122"/>
                  </a:lnTo>
                  <a:lnTo>
                    <a:pt x="190" y="139"/>
                  </a:lnTo>
                  <a:lnTo>
                    <a:pt x="196" y="160"/>
                  </a:lnTo>
                  <a:lnTo>
                    <a:pt x="198" y="179"/>
                  </a:lnTo>
                  <a:lnTo>
                    <a:pt x="202" y="200"/>
                  </a:lnTo>
                  <a:lnTo>
                    <a:pt x="206" y="217"/>
                  </a:lnTo>
                  <a:lnTo>
                    <a:pt x="209" y="234"/>
                  </a:lnTo>
                  <a:lnTo>
                    <a:pt x="209" y="247"/>
                  </a:lnTo>
                  <a:lnTo>
                    <a:pt x="211" y="263"/>
                  </a:lnTo>
                  <a:lnTo>
                    <a:pt x="211" y="276"/>
                  </a:lnTo>
                  <a:lnTo>
                    <a:pt x="213" y="289"/>
                  </a:lnTo>
                  <a:lnTo>
                    <a:pt x="213" y="299"/>
                  </a:lnTo>
                  <a:lnTo>
                    <a:pt x="213" y="308"/>
                  </a:lnTo>
                  <a:lnTo>
                    <a:pt x="213" y="316"/>
                  </a:lnTo>
                  <a:lnTo>
                    <a:pt x="213" y="325"/>
                  </a:lnTo>
                  <a:lnTo>
                    <a:pt x="209" y="335"/>
                  </a:lnTo>
                  <a:lnTo>
                    <a:pt x="209" y="344"/>
                  </a:lnTo>
                  <a:lnTo>
                    <a:pt x="209" y="348"/>
                  </a:lnTo>
                  <a:lnTo>
                    <a:pt x="209" y="350"/>
                  </a:lnTo>
                  <a:lnTo>
                    <a:pt x="118" y="508"/>
                  </a:lnTo>
                  <a:lnTo>
                    <a:pt x="0" y="350"/>
                  </a:lnTo>
                  <a:lnTo>
                    <a:pt x="0" y="348"/>
                  </a:lnTo>
                  <a:lnTo>
                    <a:pt x="0" y="344"/>
                  </a:lnTo>
                  <a:lnTo>
                    <a:pt x="2" y="339"/>
                  </a:lnTo>
                  <a:lnTo>
                    <a:pt x="4" y="331"/>
                  </a:lnTo>
                  <a:lnTo>
                    <a:pt x="6" y="320"/>
                  </a:lnTo>
                  <a:lnTo>
                    <a:pt x="8" y="308"/>
                  </a:lnTo>
                  <a:lnTo>
                    <a:pt x="12" y="297"/>
                  </a:lnTo>
                  <a:lnTo>
                    <a:pt x="17" y="282"/>
                  </a:lnTo>
                  <a:lnTo>
                    <a:pt x="21" y="266"/>
                  </a:lnTo>
                  <a:lnTo>
                    <a:pt x="25" y="251"/>
                  </a:lnTo>
                  <a:lnTo>
                    <a:pt x="29" y="234"/>
                  </a:lnTo>
                  <a:lnTo>
                    <a:pt x="36" y="217"/>
                  </a:lnTo>
                  <a:lnTo>
                    <a:pt x="40" y="200"/>
                  </a:lnTo>
                  <a:lnTo>
                    <a:pt x="46" y="185"/>
                  </a:lnTo>
                  <a:lnTo>
                    <a:pt x="54" y="168"/>
                  </a:lnTo>
                  <a:lnTo>
                    <a:pt x="61" y="152"/>
                  </a:lnTo>
                  <a:lnTo>
                    <a:pt x="65" y="135"/>
                  </a:lnTo>
                  <a:lnTo>
                    <a:pt x="71" y="120"/>
                  </a:lnTo>
                  <a:lnTo>
                    <a:pt x="78" y="105"/>
                  </a:lnTo>
                  <a:lnTo>
                    <a:pt x="84" y="92"/>
                  </a:lnTo>
                  <a:lnTo>
                    <a:pt x="90" y="78"/>
                  </a:lnTo>
                  <a:lnTo>
                    <a:pt x="95" y="67"/>
                  </a:lnTo>
                  <a:lnTo>
                    <a:pt x="103" y="55"/>
                  </a:lnTo>
                  <a:lnTo>
                    <a:pt x="109" y="46"/>
                  </a:lnTo>
                  <a:lnTo>
                    <a:pt x="113" y="34"/>
                  </a:lnTo>
                  <a:lnTo>
                    <a:pt x="118" y="29"/>
                  </a:lnTo>
                  <a:lnTo>
                    <a:pt x="122" y="21"/>
                  </a:lnTo>
                  <a:lnTo>
                    <a:pt x="126" y="15"/>
                  </a:lnTo>
                  <a:lnTo>
                    <a:pt x="130" y="8"/>
                  </a:lnTo>
                  <a:lnTo>
                    <a:pt x="133" y="6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525c5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1963800" y="2986200"/>
              <a:ext cx="90360" cy="73080"/>
            </a:xfrm>
            <a:custGeom>
              <a:avLst/>
              <a:gdLst/>
              <a:ahLst/>
              <a:rect l="l" t="t" r="r" b="b"/>
              <a:pathLst>
                <a:path w="114" h="91">
                  <a:moveTo>
                    <a:pt x="19" y="2"/>
                  </a:moveTo>
                  <a:lnTo>
                    <a:pt x="19" y="0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7" y="2"/>
                  </a:lnTo>
                  <a:lnTo>
                    <a:pt x="67" y="6"/>
                  </a:lnTo>
                  <a:lnTo>
                    <a:pt x="76" y="9"/>
                  </a:lnTo>
                  <a:lnTo>
                    <a:pt x="84" y="17"/>
                  </a:lnTo>
                  <a:lnTo>
                    <a:pt x="93" y="23"/>
                  </a:lnTo>
                  <a:lnTo>
                    <a:pt x="99" y="32"/>
                  </a:lnTo>
                  <a:lnTo>
                    <a:pt x="103" y="42"/>
                  </a:lnTo>
                  <a:lnTo>
                    <a:pt x="107" y="49"/>
                  </a:lnTo>
                  <a:lnTo>
                    <a:pt x="110" y="57"/>
                  </a:lnTo>
                  <a:lnTo>
                    <a:pt x="112" y="63"/>
                  </a:lnTo>
                  <a:lnTo>
                    <a:pt x="114" y="65"/>
                  </a:lnTo>
                  <a:lnTo>
                    <a:pt x="88" y="91"/>
                  </a:lnTo>
                  <a:lnTo>
                    <a:pt x="53" y="84"/>
                  </a:lnTo>
                  <a:lnTo>
                    <a:pt x="51" y="80"/>
                  </a:lnTo>
                  <a:lnTo>
                    <a:pt x="51" y="72"/>
                  </a:lnTo>
                  <a:lnTo>
                    <a:pt x="50" y="63"/>
                  </a:lnTo>
                  <a:lnTo>
                    <a:pt x="51" y="55"/>
                  </a:lnTo>
                  <a:lnTo>
                    <a:pt x="53" y="46"/>
                  </a:lnTo>
                  <a:lnTo>
                    <a:pt x="55" y="40"/>
                  </a:lnTo>
                  <a:lnTo>
                    <a:pt x="57" y="34"/>
                  </a:lnTo>
                  <a:lnTo>
                    <a:pt x="61" y="34"/>
                  </a:lnTo>
                  <a:lnTo>
                    <a:pt x="0" y="15"/>
                  </a:lnTo>
                  <a:lnTo>
                    <a:pt x="19" y="2"/>
                  </a:lnTo>
                  <a:lnTo>
                    <a:pt x="19" y="2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1816200" y="2967120"/>
              <a:ext cx="131760" cy="318960"/>
            </a:xfrm>
            <a:custGeom>
              <a:avLst/>
              <a:gdLst/>
              <a:ahLst/>
              <a:rect l="l" t="t" r="r" b="b"/>
              <a:pathLst>
                <a:path w="165" h="401">
                  <a:moveTo>
                    <a:pt x="152" y="0"/>
                  </a:moveTo>
                  <a:lnTo>
                    <a:pt x="137" y="93"/>
                  </a:lnTo>
                  <a:lnTo>
                    <a:pt x="137" y="97"/>
                  </a:lnTo>
                  <a:lnTo>
                    <a:pt x="137" y="101"/>
                  </a:lnTo>
                  <a:lnTo>
                    <a:pt x="138" y="107"/>
                  </a:lnTo>
                  <a:lnTo>
                    <a:pt x="138" y="114"/>
                  </a:lnTo>
                  <a:lnTo>
                    <a:pt x="140" y="124"/>
                  </a:lnTo>
                  <a:lnTo>
                    <a:pt x="142" y="133"/>
                  </a:lnTo>
                  <a:lnTo>
                    <a:pt x="144" y="147"/>
                  </a:lnTo>
                  <a:lnTo>
                    <a:pt x="146" y="156"/>
                  </a:lnTo>
                  <a:lnTo>
                    <a:pt x="148" y="169"/>
                  </a:lnTo>
                  <a:lnTo>
                    <a:pt x="148" y="183"/>
                  </a:lnTo>
                  <a:lnTo>
                    <a:pt x="152" y="198"/>
                  </a:lnTo>
                  <a:lnTo>
                    <a:pt x="152" y="209"/>
                  </a:lnTo>
                  <a:lnTo>
                    <a:pt x="156" y="223"/>
                  </a:lnTo>
                  <a:lnTo>
                    <a:pt x="156" y="236"/>
                  </a:lnTo>
                  <a:lnTo>
                    <a:pt x="157" y="251"/>
                  </a:lnTo>
                  <a:lnTo>
                    <a:pt x="157" y="261"/>
                  </a:lnTo>
                  <a:lnTo>
                    <a:pt x="159" y="274"/>
                  </a:lnTo>
                  <a:lnTo>
                    <a:pt x="161" y="285"/>
                  </a:lnTo>
                  <a:lnTo>
                    <a:pt x="161" y="297"/>
                  </a:lnTo>
                  <a:lnTo>
                    <a:pt x="161" y="304"/>
                  </a:lnTo>
                  <a:lnTo>
                    <a:pt x="163" y="314"/>
                  </a:lnTo>
                  <a:lnTo>
                    <a:pt x="163" y="322"/>
                  </a:lnTo>
                  <a:lnTo>
                    <a:pt x="165" y="331"/>
                  </a:lnTo>
                  <a:lnTo>
                    <a:pt x="165" y="337"/>
                  </a:lnTo>
                  <a:lnTo>
                    <a:pt x="165" y="342"/>
                  </a:lnTo>
                  <a:lnTo>
                    <a:pt x="165" y="348"/>
                  </a:lnTo>
                  <a:lnTo>
                    <a:pt x="165" y="352"/>
                  </a:lnTo>
                  <a:lnTo>
                    <a:pt x="165" y="360"/>
                  </a:lnTo>
                  <a:lnTo>
                    <a:pt x="165" y="361"/>
                  </a:lnTo>
                  <a:lnTo>
                    <a:pt x="106" y="401"/>
                  </a:lnTo>
                  <a:lnTo>
                    <a:pt x="0" y="356"/>
                  </a:lnTo>
                  <a:lnTo>
                    <a:pt x="0" y="354"/>
                  </a:lnTo>
                  <a:lnTo>
                    <a:pt x="2" y="350"/>
                  </a:lnTo>
                  <a:lnTo>
                    <a:pt x="5" y="342"/>
                  </a:lnTo>
                  <a:lnTo>
                    <a:pt x="13" y="335"/>
                  </a:lnTo>
                  <a:lnTo>
                    <a:pt x="19" y="323"/>
                  </a:lnTo>
                  <a:lnTo>
                    <a:pt x="28" y="312"/>
                  </a:lnTo>
                  <a:lnTo>
                    <a:pt x="38" y="299"/>
                  </a:lnTo>
                  <a:lnTo>
                    <a:pt x="47" y="285"/>
                  </a:lnTo>
                  <a:lnTo>
                    <a:pt x="55" y="270"/>
                  </a:lnTo>
                  <a:lnTo>
                    <a:pt x="64" y="255"/>
                  </a:lnTo>
                  <a:lnTo>
                    <a:pt x="72" y="240"/>
                  </a:lnTo>
                  <a:lnTo>
                    <a:pt x="81" y="225"/>
                  </a:lnTo>
                  <a:lnTo>
                    <a:pt x="87" y="209"/>
                  </a:lnTo>
                  <a:lnTo>
                    <a:pt x="95" y="196"/>
                  </a:lnTo>
                  <a:lnTo>
                    <a:pt x="99" y="183"/>
                  </a:lnTo>
                  <a:lnTo>
                    <a:pt x="102" y="171"/>
                  </a:lnTo>
                  <a:lnTo>
                    <a:pt x="102" y="160"/>
                  </a:lnTo>
                  <a:lnTo>
                    <a:pt x="102" y="150"/>
                  </a:lnTo>
                  <a:lnTo>
                    <a:pt x="100" y="143"/>
                  </a:lnTo>
                  <a:lnTo>
                    <a:pt x="99" y="137"/>
                  </a:lnTo>
                  <a:lnTo>
                    <a:pt x="89" y="126"/>
                  </a:lnTo>
                  <a:lnTo>
                    <a:pt x="80" y="122"/>
                  </a:lnTo>
                  <a:lnTo>
                    <a:pt x="64" y="116"/>
                  </a:lnTo>
                  <a:lnTo>
                    <a:pt x="55" y="116"/>
                  </a:lnTo>
                  <a:lnTo>
                    <a:pt x="47" y="114"/>
                  </a:lnTo>
                  <a:lnTo>
                    <a:pt x="45" y="116"/>
                  </a:lnTo>
                  <a:lnTo>
                    <a:pt x="106" y="82"/>
                  </a:lnTo>
                  <a:lnTo>
                    <a:pt x="60" y="25"/>
                  </a:lnTo>
                  <a:lnTo>
                    <a:pt x="106" y="10"/>
                  </a:lnTo>
                  <a:lnTo>
                    <a:pt x="152" y="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c7695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1755720" y="2973600"/>
              <a:ext cx="162000" cy="79200"/>
            </a:xfrm>
            <a:custGeom>
              <a:avLst/>
              <a:gdLst/>
              <a:ahLst/>
              <a:rect l="l" t="t" r="r" b="b"/>
              <a:pathLst>
                <a:path w="203" h="101">
                  <a:moveTo>
                    <a:pt x="0" y="57"/>
                  </a:moveTo>
                  <a:lnTo>
                    <a:pt x="2" y="55"/>
                  </a:lnTo>
                  <a:lnTo>
                    <a:pt x="11" y="49"/>
                  </a:lnTo>
                  <a:lnTo>
                    <a:pt x="15" y="44"/>
                  </a:lnTo>
                  <a:lnTo>
                    <a:pt x="22" y="40"/>
                  </a:lnTo>
                  <a:lnTo>
                    <a:pt x="30" y="36"/>
                  </a:lnTo>
                  <a:lnTo>
                    <a:pt x="40" y="32"/>
                  </a:lnTo>
                  <a:lnTo>
                    <a:pt x="47" y="26"/>
                  </a:lnTo>
                  <a:lnTo>
                    <a:pt x="57" y="21"/>
                  </a:lnTo>
                  <a:lnTo>
                    <a:pt x="68" y="17"/>
                  </a:lnTo>
                  <a:lnTo>
                    <a:pt x="78" y="13"/>
                  </a:lnTo>
                  <a:lnTo>
                    <a:pt x="89" y="9"/>
                  </a:lnTo>
                  <a:lnTo>
                    <a:pt x="98" y="5"/>
                  </a:lnTo>
                  <a:lnTo>
                    <a:pt x="108" y="2"/>
                  </a:lnTo>
                  <a:lnTo>
                    <a:pt x="119" y="2"/>
                  </a:lnTo>
                  <a:lnTo>
                    <a:pt x="127" y="0"/>
                  </a:lnTo>
                  <a:lnTo>
                    <a:pt x="136" y="0"/>
                  </a:lnTo>
                  <a:lnTo>
                    <a:pt x="144" y="2"/>
                  </a:lnTo>
                  <a:lnTo>
                    <a:pt x="154" y="2"/>
                  </a:lnTo>
                  <a:lnTo>
                    <a:pt x="159" y="4"/>
                  </a:lnTo>
                  <a:lnTo>
                    <a:pt x="167" y="5"/>
                  </a:lnTo>
                  <a:lnTo>
                    <a:pt x="173" y="7"/>
                  </a:lnTo>
                  <a:lnTo>
                    <a:pt x="178" y="11"/>
                  </a:lnTo>
                  <a:lnTo>
                    <a:pt x="188" y="17"/>
                  </a:lnTo>
                  <a:lnTo>
                    <a:pt x="195" y="21"/>
                  </a:lnTo>
                  <a:lnTo>
                    <a:pt x="199" y="25"/>
                  </a:lnTo>
                  <a:lnTo>
                    <a:pt x="203" y="26"/>
                  </a:lnTo>
                  <a:lnTo>
                    <a:pt x="197" y="26"/>
                  </a:lnTo>
                  <a:lnTo>
                    <a:pt x="186" y="25"/>
                  </a:lnTo>
                  <a:lnTo>
                    <a:pt x="178" y="25"/>
                  </a:lnTo>
                  <a:lnTo>
                    <a:pt x="171" y="25"/>
                  </a:lnTo>
                  <a:lnTo>
                    <a:pt x="165" y="25"/>
                  </a:lnTo>
                  <a:lnTo>
                    <a:pt x="157" y="26"/>
                  </a:lnTo>
                  <a:lnTo>
                    <a:pt x="148" y="34"/>
                  </a:lnTo>
                  <a:lnTo>
                    <a:pt x="140" y="40"/>
                  </a:lnTo>
                  <a:lnTo>
                    <a:pt x="136" y="47"/>
                  </a:lnTo>
                  <a:lnTo>
                    <a:pt x="136" y="51"/>
                  </a:lnTo>
                  <a:lnTo>
                    <a:pt x="144" y="82"/>
                  </a:lnTo>
                  <a:lnTo>
                    <a:pt x="140" y="83"/>
                  </a:lnTo>
                  <a:lnTo>
                    <a:pt x="133" y="91"/>
                  </a:lnTo>
                  <a:lnTo>
                    <a:pt x="123" y="97"/>
                  </a:lnTo>
                  <a:lnTo>
                    <a:pt x="114" y="97"/>
                  </a:lnTo>
                  <a:lnTo>
                    <a:pt x="106" y="93"/>
                  </a:lnTo>
                  <a:lnTo>
                    <a:pt x="102" y="89"/>
                  </a:lnTo>
                  <a:lnTo>
                    <a:pt x="98" y="82"/>
                  </a:lnTo>
                  <a:lnTo>
                    <a:pt x="95" y="78"/>
                  </a:lnTo>
                  <a:lnTo>
                    <a:pt x="91" y="64"/>
                  </a:lnTo>
                  <a:lnTo>
                    <a:pt x="89" y="61"/>
                  </a:lnTo>
                  <a:lnTo>
                    <a:pt x="89" y="61"/>
                  </a:lnTo>
                  <a:lnTo>
                    <a:pt x="87" y="59"/>
                  </a:lnTo>
                  <a:lnTo>
                    <a:pt x="81" y="59"/>
                  </a:lnTo>
                  <a:lnTo>
                    <a:pt x="74" y="64"/>
                  </a:lnTo>
                  <a:lnTo>
                    <a:pt x="66" y="68"/>
                  </a:lnTo>
                  <a:lnTo>
                    <a:pt x="59" y="72"/>
                  </a:lnTo>
                  <a:lnTo>
                    <a:pt x="51" y="80"/>
                  </a:lnTo>
                  <a:lnTo>
                    <a:pt x="43" y="85"/>
                  </a:lnTo>
                  <a:lnTo>
                    <a:pt x="36" y="91"/>
                  </a:lnTo>
                  <a:lnTo>
                    <a:pt x="32" y="97"/>
                  </a:lnTo>
                  <a:lnTo>
                    <a:pt x="26" y="99"/>
                  </a:lnTo>
                  <a:lnTo>
                    <a:pt x="26" y="101"/>
                  </a:lnTo>
                  <a:lnTo>
                    <a:pt x="0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892080" y="3556080"/>
              <a:ext cx="808200" cy="1050840"/>
            </a:xfrm>
            <a:custGeom>
              <a:avLst/>
              <a:gdLst/>
              <a:ahLst/>
              <a:rect l="l" t="t" r="r" b="b"/>
              <a:pathLst>
                <a:path w="1019" h="1323">
                  <a:moveTo>
                    <a:pt x="909" y="0"/>
                  </a:moveTo>
                  <a:lnTo>
                    <a:pt x="905" y="0"/>
                  </a:lnTo>
                  <a:lnTo>
                    <a:pt x="899" y="4"/>
                  </a:lnTo>
                  <a:lnTo>
                    <a:pt x="892" y="7"/>
                  </a:lnTo>
                  <a:lnTo>
                    <a:pt x="886" y="11"/>
                  </a:lnTo>
                  <a:lnTo>
                    <a:pt x="877" y="13"/>
                  </a:lnTo>
                  <a:lnTo>
                    <a:pt x="869" y="19"/>
                  </a:lnTo>
                  <a:lnTo>
                    <a:pt x="856" y="23"/>
                  </a:lnTo>
                  <a:lnTo>
                    <a:pt x="842" y="28"/>
                  </a:lnTo>
                  <a:lnTo>
                    <a:pt x="827" y="34"/>
                  </a:lnTo>
                  <a:lnTo>
                    <a:pt x="812" y="42"/>
                  </a:lnTo>
                  <a:lnTo>
                    <a:pt x="793" y="47"/>
                  </a:lnTo>
                  <a:lnTo>
                    <a:pt x="774" y="55"/>
                  </a:lnTo>
                  <a:lnTo>
                    <a:pt x="751" y="63"/>
                  </a:lnTo>
                  <a:lnTo>
                    <a:pt x="730" y="72"/>
                  </a:lnTo>
                  <a:lnTo>
                    <a:pt x="704" y="80"/>
                  </a:lnTo>
                  <a:lnTo>
                    <a:pt x="675" y="89"/>
                  </a:lnTo>
                  <a:lnTo>
                    <a:pt x="647" y="97"/>
                  </a:lnTo>
                  <a:lnTo>
                    <a:pt x="620" y="108"/>
                  </a:lnTo>
                  <a:lnTo>
                    <a:pt x="590" y="116"/>
                  </a:lnTo>
                  <a:lnTo>
                    <a:pt x="561" y="125"/>
                  </a:lnTo>
                  <a:lnTo>
                    <a:pt x="533" y="135"/>
                  </a:lnTo>
                  <a:lnTo>
                    <a:pt x="506" y="144"/>
                  </a:lnTo>
                  <a:lnTo>
                    <a:pt x="479" y="152"/>
                  </a:lnTo>
                  <a:lnTo>
                    <a:pt x="457" y="160"/>
                  </a:lnTo>
                  <a:lnTo>
                    <a:pt x="436" y="165"/>
                  </a:lnTo>
                  <a:lnTo>
                    <a:pt x="418" y="171"/>
                  </a:lnTo>
                  <a:lnTo>
                    <a:pt x="403" y="175"/>
                  </a:lnTo>
                  <a:lnTo>
                    <a:pt x="392" y="180"/>
                  </a:lnTo>
                  <a:lnTo>
                    <a:pt x="384" y="182"/>
                  </a:lnTo>
                  <a:lnTo>
                    <a:pt x="382" y="184"/>
                  </a:lnTo>
                  <a:lnTo>
                    <a:pt x="226" y="241"/>
                  </a:lnTo>
                  <a:lnTo>
                    <a:pt x="179" y="352"/>
                  </a:lnTo>
                  <a:lnTo>
                    <a:pt x="179" y="355"/>
                  </a:lnTo>
                  <a:lnTo>
                    <a:pt x="175" y="363"/>
                  </a:lnTo>
                  <a:lnTo>
                    <a:pt x="171" y="376"/>
                  </a:lnTo>
                  <a:lnTo>
                    <a:pt x="168" y="395"/>
                  </a:lnTo>
                  <a:lnTo>
                    <a:pt x="162" y="418"/>
                  </a:lnTo>
                  <a:lnTo>
                    <a:pt x="156" y="443"/>
                  </a:lnTo>
                  <a:lnTo>
                    <a:pt x="149" y="471"/>
                  </a:lnTo>
                  <a:lnTo>
                    <a:pt x="143" y="504"/>
                  </a:lnTo>
                  <a:lnTo>
                    <a:pt x="133" y="536"/>
                  </a:lnTo>
                  <a:lnTo>
                    <a:pt x="126" y="572"/>
                  </a:lnTo>
                  <a:lnTo>
                    <a:pt x="116" y="606"/>
                  </a:lnTo>
                  <a:lnTo>
                    <a:pt x="109" y="644"/>
                  </a:lnTo>
                  <a:lnTo>
                    <a:pt x="99" y="679"/>
                  </a:lnTo>
                  <a:lnTo>
                    <a:pt x="90" y="715"/>
                  </a:lnTo>
                  <a:lnTo>
                    <a:pt x="82" y="749"/>
                  </a:lnTo>
                  <a:lnTo>
                    <a:pt x="74" y="783"/>
                  </a:lnTo>
                  <a:lnTo>
                    <a:pt x="65" y="814"/>
                  </a:lnTo>
                  <a:lnTo>
                    <a:pt x="57" y="844"/>
                  </a:lnTo>
                  <a:lnTo>
                    <a:pt x="52" y="871"/>
                  </a:lnTo>
                  <a:lnTo>
                    <a:pt x="46" y="897"/>
                  </a:lnTo>
                  <a:lnTo>
                    <a:pt x="40" y="922"/>
                  </a:lnTo>
                  <a:lnTo>
                    <a:pt x="34" y="945"/>
                  </a:lnTo>
                  <a:lnTo>
                    <a:pt x="29" y="966"/>
                  </a:lnTo>
                  <a:lnTo>
                    <a:pt x="25" y="989"/>
                  </a:lnTo>
                  <a:lnTo>
                    <a:pt x="21" y="1008"/>
                  </a:lnTo>
                  <a:lnTo>
                    <a:pt x="17" y="1027"/>
                  </a:lnTo>
                  <a:lnTo>
                    <a:pt x="14" y="1044"/>
                  </a:lnTo>
                  <a:lnTo>
                    <a:pt x="12" y="1063"/>
                  </a:lnTo>
                  <a:lnTo>
                    <a:pt x="8" y="1078"/>
                  </a:lnTo>
                  <a:lnTo>
                    <a:pt x="8" y="1097"/>
                  </a:lnTo>
                  <a:lnTo>
                    <a:pt x="4" y="1112"/>
                  </a:lnTo>
                  <a:lnTo>
                    <a:pt x="4" y="1131"/>
                  </a:lnTo>
                  <a:lnTo>
                    <a:pt x="2" y="1146"/>
                  </a:lnTo>
                  <a:lnTo>
                    <a:pt x="0" y="1164"/>
                  </a:lnTo>
                  <a:lnTo>
                    <a:pt x="0" y="1179"/>
                  </a:lnTo>
                  <a:lnTo>
                    <a:pt x="0" y="1196"/>
                  </a:lnTo>
                  <a:lnTo>
                    <a:pt x="0" y="1213"/>
                  </a:lnTo>
                  <a:lnTo>
                    <a:pt x="0" y="1228"/>
                  </a:lnTo>
                  <a:lnTo>
                    <a:pt x="0" y="1243"/>
                  </a:lnTo>
                  <a:lnTo>
                    <a:pt x="0" y="1259"/>
                  </a:lnTo>
                  <a:lnTo>
                    <a:pt x="0" y="1272"/>
                  </a:lnTo>
                  <a:lnTo>
                    <a:pt x="0" y="1283"/>
                  </a:lnTo>
                  <a:lnTo>
                    <a:pt x="0" y="1295"/>
                  </a:lnTo>
                  <a:lnTo>
                    <a:pt x="0" y="1304"/>
                  </a:lnTo>
                  <a:lnTo>
                    <a:pt x="0" y="1310"/>
                  </a:lnTo>
                  <a:lnTo>
                    <a:pt x="0" y="1318"/>
                  </a:lnTo>
                  <a:lnTo>
                    <a:pt x="0" y="1321"/>
                  </a:lnTo>
                  <a:lnTo>
                    <a:pt x="2" y="1323"/>
                  </a:lnTo>
                  <a:lnTo>
                    <a:pt x="523" y="1314"/>
                  </a:lnTo>
                  <a:lnTo>
                    <a:pt x="599" y="1146"/>
                  </a:lnTo>
                  <a:lnTo>
                    <a:pt x="595" y="1145"/>
                  </a:lnTo>
                  <a:lnTo>
                    <a:pt x="588" y="1143"/>
                  </a:lnTo>
                  <a:lnTo>
                    <a:pt x="582" y="1141"/>
                  </a:lnTo>
                  <a:lnTo>
                    <a:pt x="574" y="1141"/>
                  </a:lnTo>
                  <a:lnTo>
                    <a:pt x="567" y="1139"/>
                  </a:lnTo>
                  <a:lnTo>
                    <a:pt x="559" y="1139"/>
                  </a:lnTo>
                  <a:lnTo>
                    <a:pt x="548" y="1137"/>
                  </a:lnTo>
                  <a:lnTo>
                    <a:pt x="538" y="1137"/>
                  </a:lnTo>
                  <a:lnTo>
                    <a:pt x="525" y="1137"/>
                  </a:lnTo>
                  <a:lnTo>
                    <a:pt x="514" y="1137"/>
                  </a:lnTo>
                  <a:lnTo>
                    <a:pt x="498" y="1137"/>
                  </a:lnTo>
                  <a:lnTo>
                    <a:pt x="483" y="1141"/>
                  </a:lnTo>
                  <a:lnTo>
                    <a:pt x="470" y="1143"/>
                  </a:lnTo>
                  <a:lnTo>
                    <a:pt x="455" y="1146"/>
                  </a:lnTo>
                  <a:lnTo>
                    <a:pt x="436" y="1150"/>
                  </a:lnTo>
                  <a:lnTo>
                    <a:pt x="418" y="1156"/>
                  </a:lnTo>
                  <a:lnTo>
                    <a:pt x="401" y="1162"/>
                  </a:lnTo>
                  <a:lnTo>
                    <a:pt x="382" y="1169"/>
                  </a:lnTo>
                  <a:lnTo>
                    <a:pt x="365" y="1177"/>
                  </a:lnTo>
                  <a:lnTo>
                    <a:pt x="348" y="1185"/>
                  </a:lnTo>
                  <a:lnTo>
                    <a:pt x="331" y="1192"/>
                  </a:lnTo>
                  <a:lnTo>
                    <a:pt x="316" y="1200"/>
                  </a:lnTo>
                  <a:lnTo>
                    <a:pt x="301" y="1205"/>
                  </a:lnTo>
                  <a:lnTo>
                    <a:pt x="285" y="1213"/>
                  </a:lnTo>
                  <a:lnTo>
                    <a:pt x="274" y="1219"/>
                  </a:lnTo>
                  <a:lnTo>
                    <a:pt x="264" y="1224"/>
                  </a:lnTo>
                  <a:lnTo>
                    <a:pt x="255" y="1228"/>
                  </a:lnTo>
                  <a:lnTo>
                    <a:pt x="249" y="1232"/>
                  </a:lnTo>
                  <a:lnTo>
                    <a:pt x="244" y="1234"/>
                  </a:lnTo>
                  <a:lnTo>
                    <a:pt x="244" y="1236"/>
                  </a:lnTo>
                  <a:lnTo>
                    <a:pt x="240" y="1234"/>
                  </a:lnTo>
                  <a:lnTo>
                    <a:pt x="230" y="1234"/>
                  </a:lnTo>
                  <a:lnTo>
                    <a:pt x="223" y="1230"/>
                  </a:lnTo>
                  <a:lnTo>
                    <a:pt x="217" y="1230"/>
                  </a:lnTo>
                  <a:lnTo>
                    <a:pt x="207" y="1228"/>
                  </a:lnTo>
                  <a:lnTo>
                    <a:pt x="200" y="1226"/>
                  </a:lnTo>
                  <a:lnTo>
                    <a:pt x="190" y="1223"/>
                  </a:lnTo>
                  <a:lnTo>
                    <a:pt x="183" y="1221"/>
                  </a:lnTo>
                  <a:lnTo>
                    <a:pt x="173" y="1217"/>
                  </a:lnTo>
                  <a:lnTo>
                    <a:pt x="166" y="1215"/>
                  </a:lnTo>
                  <a:lnTo>
                    <a:pt x="158" y="1209"/>
                  </a:lnTo>
                  <a:lnTo>
                    <a:pt x="152" y="1205"/>
                  </a:lnTo>
                  <a:lnTo>
                    <a:pt x="147" y="1202"/>
                  </a:lnTo>
                  <a:lnTo>
                    <a:pt x="145" y="1196"/>
                  </a:lnTo>
                  <a:lnTo>
                    <a:pt x="141" y="1188"/>
                  </a:lnTo>
                  <a:lnTo>
                    <a:pt x="141" y="1181"/>
                  </a:lnTo>
                  <a:lnTo>
                    <a:pt x="139" y="1175"/>
                  </a:lnTo>
                  <a:lnTo>
                    <a:pt x="141" y="1167"/>
                  </a:lnTo>
                  <a:lnTo>
                    <a:pt x="141" y="1160"/>
                  </a:lnTo>
                  <a:lnTo>
                    <a:pt x="145" y="1152"/>
                  </a:lnTo>
                  <a:lnTo>
                    <a:pt x="147" y="1145"/>
                  </a:lnTo>
                  <a:lnTo>
                    <a:pt x="150" y="1139"/>
                  </a:lnTo>
                  <a:lnTo>
                    <a:pt x="158" y="1126"/>
                  </a:lnTo>
                  <a:lnTo>
                    <a:pt x="166" y="1116"/>
                  </a:lnTo>
                  <a:lnTo>
                    <a:pt x="171" y="1108"/>
                  </a:lnTo>
                  <a:lnTo>
                    <a:pt x="173" y="1108"/>
                  </a:lnTo>
                  <a:lnTo>
                    <a:pt x="261" y="1108"/>
                  </a:lnTo>
                  <a:lnTo>
                    <a:pt x="259" y="1105"/>
                  </a:lnTo>
                  <a:lnTo>
                    <a:pt x="255" y="1097"/>
                  </a:lnTo>
                  <a:lnTo>
                    <a:pt x="247" y="1088"/>
                  </a:lnTo>
                  <a:lnTo>
                    <a:pt x="242" y="1076"/>
                  </a:lnTo>
                  <a:lnTo>
                    <a:pt x="232" y="1063"/>
                  </a:lnTo>
                  <a:lnTo>
                    <a:pt x="221" y="1049"/>
                  </a:lnTo>
                  <a:lnTo>
                    <a:pt x="209" y="1038"/>
                  </a:lnTo>
                  <a:lnTo>
                    <a:pt x="196" y="1032"/>
                  </a:lnTo>
                  <a:lnTo>
                    <a:pt x="188" y="1027"/>
                  </a:lnTo>
                  <a:lnTo>
                    <a:pt x="183" y="1025"/>
                  </a:lnTo>
                  <a:lnTo>
                    <a:pt x="175" y="1021"/>
                  </a:lnTo>
                  <a:lnTo>
                    <a:pt x="168" y="1021"/>
                  </a:lnTo>
                  <a:lnTo>
                    <a:pt x="162" y="1021"/>
                  </a:lnTo>
                  <a:lnTo>
                    <a:pt x="154" y="1021"/>
                  </a:lnTo>
                  <a:lnTo>
                    <a:pt x="147" y="1021"/>
                  </a:lnTo>
                  <a:lnTo>
                    <a:pt x="143" y="1023"/>
                  </a:lnTo>
                  <a:lnTo>
                    <a:pt x="130" y="1025"/>
                  </a:lnTo>
                  <a:lnTo>
                    <a:pt x="122" y="1029"/>
                  </a:lnTo>
                  <a:lnTo>
                    <a:pt x="116" y="1029"/>
                  </a:lnTo>
                  <a:lnTo>
                    <a:pt x="116" y="1032"/>
                  </a:lnTo>
                  <a:lnTo>
                    <a:pt x="116" y="1029"/>
                  </a:lnTo>
                  <a:lnTo>
                    <a:pt x="116" y="1017"/>
                  </a:lnTo>
                  <a:lnTo>
                    <a:pt x="116" y="1000"/>
                  </a:lnTo>
                  <a:lnTo>
                    <a:pt x="116" y="981"/>
                  </a:lnTo>
                  <a:lnTo>
                    <a:pt x="116" y="954"/>
                  </a:lnTo>
                  <a:lnTo>
                    <a:pt x="118" y="928"/>
                  </a:lnTo>
                  <a:lnTo>
                    <a:pt x="120" y="895"/>
                  </a:lnTo>
                  <a:lnTo>
                    <a:pt x="122" y="861"/>
                  </a:lnTo>
                  <a:lnTo>
                    <a:pt x="126" y="825"/>
                  </a:lnTo>
                  <a:lnTo>
                    <a:pt x="128" y="789"/>
                  </a:lnTo>
                  <a:lnTo>
                    <a:pt x="131" y="753"/>
                  </a:lnTo>
                  <a:lnTo>
                    <a:pt x="137" y="719"/>
                  </a:lnTo>
                  <a:lnTo>
                    <a:pt x="141" y="682"/>
                  </a:lnTo>
                  <a:lnTo>
                    <a:pt x="145" y="652"/>
                  </a:lnTo>
                  <a:lnTo>
                    <a:pt x="150" y="622"/>
                  </a:lnTo>
                  <a:lnTo>
                    <a:pt x="158" y="597"/>
                  </a:lnTo>
                  <a:lnTo>
                    <a:pt x="162" y="574"/>
                  </a:lnTo>
                  <a:lnTo>
                    <a:pt x="169" y="557"/>
                  </a:lnTo>
                  <a:lnTo>
                    <a:pt x="175" y="542"/>
                  </a:lnTo>
                  <a:lnTo>
                    <a:pt x="183" y="530"/>
                  </a:lnTo>
                  <a:lnTo>
                    <a:pt x="190" y="521"/>
                  </a:lnTo>
                  <a:lnTo>
                    <a:pt x="198" y="515"/>
                  </a:lnTo>
                  <a:lnTo>
                    <a:pt x="206" y="509"/>
                  </a:lnTo>
                  <a:lnTo>
                    <a:pt x="213" y="509"/>
                  </a:lnTo>
                  <a:lnTo>
                    <a:pt x="223" y="508"/>
                  </a:lnTo>
                  <a:lnTo>
                    <a:pt x="234" y="509"/>
                  </a:lnTo>
                  <a:lnTo>
                    <a:pt x="242" y="513"/>
                  </a:lnTo>
                  <a:lnTo>
                    <a:pt x="244" y="515"/>
                  </a:lnTo>
                  <a:lnTo>
                    <a:pt x="344" y="722"/>
                  </a:lnTo>
                  <a:lnTo>
                    <a:pt x="371" y="1084"/>
                  </a:lnTo>
                  <a:lnTo>
                    <a:pt x="477" y="1084"/>
                  </a:lnTo>
                  <a:lnTo>
                    <a:pt x="477" y="1080"/>
                  </a:lnTo>
                  <a:lnTo>
                    <a:pt x="481" y="1074"/>
                  </a:lnTo>
                  <a:lnTo>
                    <a:pt x="481" y="1067"/>
                  </a:lnTo>
                  <a:lnTo>
                    <a:pt x="481" y="1061"/>
                  </a:lnTo>
                  <a:lnTo>
                    <a:pt x="483" y="1053"/>
                  </a:lnTo>
                  <a:lnTo>
                    <a:pt x="483" y="1042"/>
                  </a:lnTo>
                  <a:lnTo>
                    <a:pt x="483" y="1029"/>
                  </a:lnTo>
                  <a:lnTo>
                    <a:pt x="483" y="1013"/>
                  </a:lnTo>
                  <a:lnTo>
                    <a:pt x="481" y="998"/>
                  </a:lnTo>
                  <a:lnTo>
                    <a:pt x="479" y="979"/>
                  </a:lnTo>
                  <a:lnTo>
                    <a:pt x="474" y="958"/>
                  </a:lnTo>
                  <a:lnTo>
                    <a:pt x="470" y="933"/>
                  </a:lnTo>
                  <a:lnTo>
                    <a:pt x="466" y="907"/>
                  </a:lnTo>
                  <a:lnTo>
                    <a:pt x="460" y="878"/>
                  </a:lnTo>
                  <a:lnTo>
                    <a:pt x="451" y="846"/>
                  </a:lnTo>
                  <a:lnTo>
                    <a:pt x="441" y="812"/>
                  </a:lnTo>
                  <a:lnTo>
                    <a:pt x="430" y="778"/>
                  </a:lnTo>
                  <a:lnTo>
                    <a:pt x="418" y="741"/>
                  </a:lnTo>
                  <a:lnTo>
                    <a:pt x="407" y="703"/>
                  </a:lnTo>
                  <a:lnTo>
                    <a:pt x="394" y="669"/>
                  </a:lnTo>
                  <a:lnTo>
                    <a:pt x="382" y="635"/>
                  </a:lnTo>
                  <a:lnTo>
                    <a:pt x="371" y="601"/>
                  </a:lnTo>
                  <a:lnTo>
                    <a:pt x="360" y="566"/>
                  </a:lnTo>
                  <a:lnTo>
                    <a:pt x="348" y="536"/>
                  </a:lnTo>
                  <a:lnTo>
                    <a:pt x="337" y="509"/>
                  </a:lnTo>
                  <a:lnTo>
                    <a:pt x="329" y="485"/>
                  </a:lnTo>
                  <a:lnTo>
                    <a:pt x="322" y="464"/>
                  </a:lnTo>
                  <a:lnTo>
                    <a:pt x="318" y="447"/>
                  </a:lnTo>
                  <a:lnTo>
                    <a:pt x="314" y="435"/>
                  </a:lnTo>
                  <a:lnTo>
                    <a:pt x="314" y="428"/>
                  </a:lnTo>
                  <a:lnTo>
                    <a:pt x="312" y="422"/>
                  </a:lnTo>
                  <a:lnTo>
                    <a:pt x="310" y="416"/>
                  </a:lnTo>
                  <a:lnTo>
                    <a:pt x="306" y="409"/>
                  </a:lnTo>
                  <a:lnTo>
                    <a:pt x="304" y="401"/>
                  </a:lnTo>
                  <a:lnTo>
                    <a:pt x="301" y="392"/>
                  </a:lnTo>
                  <a:lnTo>
                    <a:pt x="295" y="384"/>
                  </a:lnTo>
                  <a:lnTo>
                    <a:pt x="289" y="374"/>
                  </a:lnTo>
                  <a:lnTo>
                    <a:pt x="285" y="367"/>
                  </a:lnTo>
                  <a:lnTo>
                    <a:pt x="280" y="357"/>
                  </a:lnTo>
                  <a:lnTo>
                    <a:pt x="276" y="350"/>
                  </a:lnTo>
                  <a:lnTo>
                    <a:pt x="272" y="342"/>
                  </a:lnTo>
                  <a:lnTo>
                    <a:pt x="268" y="336"/>
                  </a:lnTo>
                  <a:lnTo>
                    <a:pt x="261" y="327"/>
                  </a:lnTo>
                  <a:lnTo>
                    <a:pt x="261" y="325"/>
                  </a:lnTo>
                  <a:lnTo>
                    <a:pt x="261" y="321"/>
                  </a:lnTo>
                  <a:lnTo>
                    <a:pt x="264" y="317"/>
                  </a:lnTo>
                  <a:lnTo>
                    <a:pt x="272" y="310"/>
                  </a:lnTo>
                  <a:lnTo>
                    <a:pt x="282" y="302"/>
                  </a:lnTo>
                  <a:lnTo>
                    <a:pt x="285" y="298"/>
                  </a:lnTo>
                  <a:lnTo>
                    <a:pt x="293" y="295"/>
                  </a:lnTo>
                  <a:lnTo>
                    <a:pt x="301" y="293"/>
                  </a:lnTo>
                  <a:lnTo>
                    <a:pt x="308" y="293"/>
                  </a:lnTo>
                  <a:lnTo>
                    <a:pt x="316" y="291"/>
                  </a:lnTo>
                  <a:lnTo>
                    <a:pt x="327" y="293"/>
                  </a:lnTo>
                  <a:lnTo>
                    <a:pt x="337" y="295"/>
                  </a:lnTo>
                  <a:lnTo>
                    <a:pt x="348" y="300"/>
                  </a:lnTo>
                  <a:lnTo>
                    <a:pt x="360" y="302"/>
                  </a:lnTo>
                  <a:lnTo>
                    <a:pt x="371" y="310"/>
                  </a:lnTo>
                  <a:lnTo>
                    <a:pt x="382" y="317"/>
                  </a:lnTo>
                  <a:lnTo>
                    <a:pt x="398" y="327"/>
                  </a:lnTo>
                  <a:lnTo>
                    <a:pt x="409" y="334"/>
                  </a:lnTo>
                  <a:lnTo>
                    <a:pt x="420" y="346"/>
                  </a:lnTo>
                  <a:lnTo>
                    <a:pt x="434" y="355"/>
                  </a:lnTo>
                  <a:lnTo>
                    <a:pt x="447" y="367"/>
                  </a:lnTo>
                  <a:lnTo>
                    <a:pt x="457" y="376"/>
                  </a:lnTo>
                  <a:lnTo>
                    <a:pt x="468" y="384"/>
                  </a:lnTo>
                  <a:lnTo>
                    <a:pt x="477" y="392"/>
                  </a:lnTo>
                  <a:lnTo>
                    <a:pt x="485" y="401"/>
                  </a:lnTo>
                  <a:lnTo>
                    <a:pt x="491" y="407"/>
                  </a:lnTo>
                  <a:lnTo>
                    <a:pt x="496" y="411"/>
                  </a:lnTo>
                  <a:lnTo>
                    <a:pt x="498" y="414"/>
                  </a:lnTo>
                  <a:lnTo>
                    <a:pt x="502" y="416"/>
                  </a:lnTo>
                  <a:lnTo>
                    <a:pt x="502" y="568"/>
                  </a:lnTo>
                  <a:lnTo>
                    <a:pt x="654" y="635"/>
                  </a:lnTo>
                  <a:lnTo>
                    <a:pt x="612" y="740"/>
                  </a:lnTo>
                  <a:lnTo>
                    <a:pt x="1019" y="1055"/>
                  </a:lnTo>
                  <a:lnTo>
                    <a:pt x="717" y="726"/>
                  </a:lnTo>
                  <a:lnTo>
                    <a:pt x="806" y="635"/>
                  </a:lnTo>
                  <a:lnTo>
                    <a:pt x="612" y="473"/>
                  </a:lnTo>
                  <a:lnTo>
                    <a:pt x="730" y="287"/>
                  </a:lnTo>
                  <a:lnTo>
                    <a:pt x="776" y="196"/>
                  </a:lnTo>
                  <a:lnTo>
                    <a:pt x="833" y="230"/>
                  </a:lnTo>
                  <a:lnTo>
                    <a:pt x="882" y="66"/>
                  </a:lnTo>
                  <a:lnTo>
                    <a:pt x="909" y="0"/>
                  </a:lnTo>
                  <a:lnTo>
                    <a:pt x="909" y="0"/>
                  </a:lnTo>
                  <a:close/>
                </a:path>
              </a:pathLst>
            </a:custGeom>
            <a:solidFill>
              <a:srgbClr val="78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1979640" y="3981600"/>
              <a:ext cx="392040" cy="610920"/>
            </a:xfrm>
            <a:custGeom>
              <a:avLst/>
              <a:gdLst/>
              <a:ahLst/>
              <a:rect l="l" t="t" r="r" b="b"/>
              <a:pathLst>
                <a:path w="494" h="770">
                  <a:moveTo>
                    <a:pt x="338" y="0"/>
                  </a:moveTo>
                  <a:lnTo>
                    <a:pt x="338" y="8"/>
                  </a:lnTo>
                  <a:lnTo>
                    <a:pt x="336" y="17"/>
                  </a:lnTo>
                  <a:lnTo>
                    <a:pt x="336" y="30"/>
                  </a:lnTo>
                  <a:lnTo>
                    <a:pt x="335" y="46"/>
                  </a:lnTo>
                  <a:lnTo>
                    <a:pt x="335" y="65"/>
                  </a:lnTo>
                  <a:lnTo>
                    <a:pt x="333" y="86"/>
                  </a:lnTo>
                  <a:lnTo>
                    <a:pt x="333" y="110"/>
                  </a:lnTo>
                  <a:lnTo>
                    <a:pt x="331" y="133"/>
                  </a:lnTo>
                  <a:lnTo>
                    <a:pt x="329" y="158"/>
                  </a:lnTo>
                  <a:lnTo>
                    <a:pt x="329" y="183"/>
                  </a:lnTo>
                  <a:lnTo>
                    <a:pt x="329" y="209"/>
                  </a:lnTo>
                  <a:lnTo>
                    <a:pt x="327" y="234"/>
                  </a:lnTo>
                  <a:lnTo>
                    <a:pt x="327" y="259"/>
                  </a:lnTo>
                  <a:lnTo>
                    <a:pt x="327" y="280"/>
                  </a:lnTo>
                  <a:lnTo>
                    <a:pt x="329" y="301"/>
                  </a:lnTo>
                  <a:lnTo>
                    <a:pt x="329" y="318"/>
                  </a:lnTo>
                  <a:lnTo>
                    <a:pt x="329" y="335"/>
                  </a:lnTo>
                  <a:lnTo>
                    <a:pt x="329" y="350"/>
                  </a:lnTo>
                  <a:lnTo>
                    <a:pt x="329" y="363"/>
                  </a:lnTo>
                  <a:lnTo>
                    <a:pt x="331" y="373"/>
                  </a:lnTo>
                  <a:lnTo>
                    <a:pt x="333" y="384"/>
                  </a:lnTo>
                  <a:lnTo>
                    <a:pt x="333" y="392"/>
                  </a:lnTo>
                  <a:lnTo>
                    <a:pt x="335" y="399"/>
                  </a:lnTo>
                  <a:lnTo>
                    <a:pt x="338" y="409"/>
                  </a:lnTo>
                  <a:lnTo>
                    <a:pt x="340" y="415"/>
                  </a:lnTo>
                  <a:lnTo>
                    <a:pt x="344" y="418"/>
                  </a:lnTo>
                  <a:lnTo>
                    <a:pt x="494" y="506"/>
                  </a:lnTo>
                  <a:lnTo>
                    <a:pt x="473" y="500"/>
                  </a:lnTo>
                  <a:lnTo>
                    <a:pt x="464" y="498"/>
                  </a:lnTo>
                  <a:lnTo>
                    <a:pt x="454" y="496"/>
                  </a:lnTo>
                  <a:lnTo>
                    <a:pt x="441" y="493"/>
                  </a:lnTo>
                  <a:lnTo>
                    <a:pt x="430" y="491"/>
                  </a:lnTo>
                  <a:lnTo>
                    <a:pt x="414" y="489"/>
                  </a:lnTo>
                  <a:lnTo>
                    <a:pt x="401" y="489"/>
                  </a:lnTo>
                  <a:lnTo>
                    <a:pt x="388" y="487"/>
                  </a:lnTo>
                  <a:lnTo>
                    <a:pt x="373" y="487"/>
                  </a:lnTo>
                  <a:lnTo>
                    <a:pt x="357" y="487"/>
                  </a:lnTo>
                  <a:lnTo>
                    <a:pt x="344" y="489"/>
                  </a:lnTo>
                  <a:lnTo>
                    <a:pt x="329" y="491"/>
                  </a:lnTo>
                  <a:lnTo>
                    <a:pt x="314" y="494"/>
                  </a:lnTo>
                  <a:lnTo>
                    <a:pt x="300" y="498"/>
                  </a:lnTo>
                  <a:lnTo>
                    <a:pt x="287" y="502"/>
                  </a:lnTo>
                  <a:lnTo>
                    <a:pt x="272" y="506"/>
                  </a:lnTo>
                  <a:lnTo>
                    <a:pt x="259" y="513"/>
                  </a:lnTo>
                  <a:lnTo>
                    <a:pt x="247" y="519"/>
                  </a:lnTo>
                  <a:lnTo>
                    <a:pt x="236" y="525"/>
                  </a:lnTo>
                  <a:lnTo>
                    <a:pt x="224" y="531"/>
                  </a:lnTo>
                  <a:lnTo>
                    <a:pt x="215" y="534"/>
                  </a:lnTo>
                  <a:lnTo>
                    <a:pt x="207" y="540"/>
                  </a:lnTo>
                  <a:lnTo>
                    <a:pt x="200" y="544"/>
                  </a:lnTo>
                  <a:lnTo>
                    <a:pt x="190" y="552"/>
                  </a:lnTo>
                  <a:lnTo>
                    <a:pt x="186" y="553"/>
                  </a:lnTo>
                  <a:lnTo>
                    <a:pt x="188" y="552"/>
                  </a:lnTo>
                  <a:lnTo>
                    <a:pt x="194" y="552"/>
                  </a:lnTo>
                  <a:lnTo>
                    <a:pt x="200" y="552"/>
                  </a:lnTo>
                  <a:lnTo>
                    <a:pt x="211" y="553"/>
                  </a:lnTo>
                  <a:lnTo>
                    <a:pt x="221" y="553"/>
                  </a:lnTo>
                  <a:lnTo>
                    <a:pt x="234" y="553"/>
                  </a:lnTo>
                  <a:lnTo>
                    <a:pt x="249" y="555"/>
                  </a:lnTo>
                  <a:lnTo>
                    <a:pt x="268" y="557"/>
                  </a:lnTo>
                  <a:lnTo>
                    <a:pt x="283" y="559"/>
                  </a:lnTo>
                  <a:lnTo>
                    <a:pt x="302" y="563"/>
                  </a:lnTo>
                  <a:lnTo>
                    <a:pt x="321" y="567"/>
                  </a:lnTo>
                  <a:lnTo>
                    <a:pt x="338" y="572"/>
                  </a:lnTo>
                  <a:lnTo>
                    <a:pt x="356" y="580"/>
                  </a:lnTo>
                  <a:lnTo>
                    <a:pt x="373" y="586"/>
                  </a:lnTo>
                  <a:lnTo>
                    <a:pt x="388" y="595"/>
                  </a:lnTo>
                  <a:lnTo>
                    <a:pt x="405" y="607"/>
                  </a:lnTo>
                  <a:lnTo>
                    <a:pt x="414" y="616"/>
                  </a:lnTo>
                  <a:lnTo>
                    <a:pt x="426" y="628"/>
                  </a:lnTo>
                  <a:lnTo>
                    <a:pt x="435" y="639"/>
                  </a:lnTo>
                  <a:lnTo>
                    <a:pt x="445" y="654"/>
                  </a:lnTo>
                  <a:lnTo>
                    <a:pt x="451" y="666"/>
                  </a:lnTo>
                  <a:lnTo>
                    <a:pt x="456" y="681"/>
                  </a:lnTo>
                  <a:lnTo>
                    <a:pt x="460" y="694"/>
                  </a:lnTo>
                  <a:lnTo>
                    <a:pt x="464" y="707"/>
                  </a:lnTo>
                  <a:lnTo>
                    <a:pt x="466" y="719"/>
                  </a:lnTo>
                  <a:lnTo>
                    <a:pt x="468" y="732"/>
                  </a:lnTo>
                  <a:lnTo>
                    <a:pt x="470" y="742"/>
                  </a:lnTo>
                  <a:lnTo>
                    <a:pt x="471" y="753"/>
                  </a:lnTo>
                  <a:lnTo>
                    <a:pt x="471" y="759"/>
                  </a:lnTo>
                  <a:lnTo>
                    <a:pt x="471" y="765"/>
                  </a:lnTo>
                  <a:lnTo>
                    <a:pt x="471" y="768"/>
                  </a:lnTo>
                  <a:lnTo>
                    <a:pt x="473" y="770"/>
                  </a:lnTo>
                  <a:lnTo>
                    <a:pt x="0" y="747"/>
                  </a:lnTo>
                  <a:lnTo>
                    <a:pt x="57" y="607"/>
                  </a:lnTo>
                  <a:lnTo>
                    <a:pt x="124" y="320"/>
                  </a:lnTo>
                  <a:lnTo>
                    <a:pt x="23" y="247"/>
                  </a:lnTo>
                  <a:lnTo>
                    <a:pt x="200" y="247"/>
                  </a:lnTo>
                  <a:lnTo>
                    <a:pt x="287" y="122"/>
                  </a:lnTo>
                  <a:lnTo>
                    <a:pt x="338" y="0"/>
                  </a:lnTo>
                  <a:lnTo>
                    <a:pt x="338" y="0"/>
                  </a:lnTo>
                  <a:close/>
                </a:path>
              </a:pathLst>
            </a:custGeom>
            <a:solidFill>
              <a:srgbClr val="78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1790640" y="4307040"/>
              <a:ext cx="462240" cy="201600"/>
            </a:xfrm>
            <a:custGeom>
              <a:avLst/>
              <a:gdLst/>
              <a:ahLst/>
              <a:rect l="l" t="t" r="r" b="b"/>
              <a:pathLst>
                <a:path w="582" h="253">
                  <a:moveTo>
                    <a:pt x="4" y="175"/>
                  </a:moveTo>
                  <a:lnTo>
                    <a:pt x="2" y="171"/>
                  </a:lnTo>
                  <a:lnTo>
                    <a:pt x="0" y="161"/>
                  </a:lnTo>
                  <a:lnTo>
                    <a:pt x="0" y="154"/>
                  </a:lnTo>
                  <a:lnTo>
                    <a:pt x="0" y="148"/>
                  </a:lnTo>
                  <a:lnTo>
                    <a:pt x="0" y="141"/>
                  </a:lnTo>
                  <a:lnTo>
                    <a:pt x="2" y="137"/>
                  </a:lnTo>
                  <a:lnTo>
                    <a:pt x="6" y="123"/>
                  </a:lnTo>
                  <a:lnTo>
                    <a:pt x="14" y="118"/>
                  </a:lnTo>
                  <a:lnTo>
                    <a:pt x="17" y="114"/>
                  </a:lnTo>
                  <a:lnTo>
                    <a:pt x="25" y="114"/>
                  </a:lnTo>
                  <a:lnTo>
                    <a:pt x="31" y="114"/>
                  </a:lnTo>
                  <a:lnTo>
                    <a:pt x="38" y="118"/>
                  </a:lnTo>
                  <a:lnTo>
                    <a:pt x="46" y="120"/>
                  </a:lnTo>
                  <a:lnTo>
                    <a:pt x="52" y="127"/>
                  </a:lnTo>
                  <a:lnTo>
                    <a:pt x="61" y="131"/>
                  </a:lnTo>
                  <a:lnTo>
                    <a:pt x="71" y="139"/>
                  </a:lnTo>
                  <a:lnTo>
                    <a:pt x="78" y="144"/>
                  </a:lnTo>
                  <a:lnTo>
                    <a:pt x="88" y="150"/>
                  </a:lnTo>
                  <a:lnTo>
                    <a:pt x="99" y="156"/>
                  </a:lnTo>
                  <a:lnTo>
                    <a:pt x="113" y="161"/>
                  </a:lnTo>
                  <a:lnTo>
                    <a:pt x="122" y="161"/>
                  </a:lnTo>
                  <a:lnTo>
                    <a:pt x="135" y="161"/>
                  </a:lnTo>
                  <a:lnTo>
                    <a:pt x="147" y="161"/>
                  </a:lnTo>
                  <a:lnTo>
                    <a:pt x="158" y="161"/>
                  </a:lnTo>
                  <a:lnTo>
                    <a:pt x="168" y="158"/>
                  </a:lnTo>
                  <a:lnTo>
                    <a:pt x="175" y="158"/>
                  </a:lnTo>
                  <a:lnTo>
                    <a:pt x="181" y="156"/>
                  </a:lnTo>
                  <a:lnTo>
                    <a:pt x="183" y="156"/>
                  </a:lnTo>
                  <a:lnTo>
                    <a:pt x="211" y="137"/>
                  </a:lnTo>
                  <a:lnTo>
                    <a:pt x="253" y="64"/>
                  </a:lnTo>
                  <a:lnTo>
                    <a:pt x="316" y="61"/>
                  </a:lnTo>
                  <a:lnTo>
                    <a:pt x="333" y="106"/>
                  </a:lnTo>
                  <a:lnTo>
                    <a:pt x="333" y="102"/>
                  </a:lnTo>
                  <a:lnTo>
                    <a:pt x="337" y="99"/>
                  </a:lnTo>
                  <a:lnTo>
                    <a:pt x="343" y="91"/>
                  </a:lnTo>
                  <a:lnTo>
                    <a:pt x="350" y="85"/>
                  </a:lnTo>
                  <a:lnTo>
                    <a:pt x="358" y="74"/>
                  </a:lnTo>
                  <a:lnTo>
                    <a:pt x="365" y="64"/>
                  </a:lnTo>
                  <a:lnTo>
                    <a:pt x="371" y="53"/>
                  </a:lnTo>
                  <a:lnTo>
                    <a:pt x="381" y="45"/>
                  </a:lnTo>
                  <a:lnTo>
                    <a:pt x="386" y="36"/>
                  </a:lnTo>
                  <a:lnTo>
                    <a:pt x="390" y="28"/>
                  </a:lnTo>
                  <a:lnTo>
                    <a:pt x="392" y="19"/>
                  </a:lnTo>
                  <a:lnTo>
                    <a:pt x="396" y="15"/>
                  </a:lnTo>
                  <a:lnTo>
                    <a:pt x="398" y="4"/>
                  </a:lnTo>
                  <a:lnTo>
                    <a:pt x="400" y="2"/>
                  </a:lnTo>
                  <a:lnTo>
                    <a:pt x="457" y="0"/>
                  </a:lnTo>
                  <a:lnTo>
                    <a:pt x="464" y="61"/>
                  </a:lnTo>
                  <a:lnTo>
                    <a:pt x="491" y="102"/>
                  </a:lnTo>
                  <a:lnTo>
                    <a:pt x="542" y="116"/>
                  </a:lnTo>
                  <a:lnTo>
                    <a:pt x="546" y="120"/>
                  </a:lnTo>
                  <a:lnTo>
                    <a:pt x="548" y="127"/>
                  </a:lnTo>
                  <a:lnTo>
                    <a:pt x="552" y="137"/>
                  </a:lnTo>
                  <a:lnTo>
                    <a:pt x="555" y="144"/>
                  </a:lnTo>
                  <a:lnTo>
                    <a:pt x="561" y="156"/>
                  </a:lnTo>
                  <a:lnTo>
                    <a:pt x="565" y="165"/>
                  </a:lnTo>
                  <a:lnTo>
                    <a:pt x="571" y="175"/>
                  </a:lnTo>
                  <a:lnTo>
                    <a:pt x="573" y="182"/>
                  </a:lnTo>
                  <a:lnTo>
                    <a:pt x="574" y="190"/>
                  </a:lnTo>
                  <a:lnTo>
                    <a:pt x="576" y="196"/>
                  </a:lnTo>
                  <a:lnTo>
                    <a:pt x="580" y="203"/>
                  </a:lnTo>
                  <a:lnTo>
                    <a:pt x="580" y="209"/>
                  </a:lnTo>
                  <a:lnTo>
                    <a:pt x="582" y="213"/>
                  </a:lnTo>
                  <a:lnTo>
                    <a:pt x="580" y="217"/>
                  </a:lnTo>
                  <a:lnTo>
                    <a:pt x="573" y="230"/>
                  </a:lnTo>
                  <a:lnTo>
                    <a:pt x="567" y="234"/>
                  </a:lnTo>
                  <a:lnTo>
                    <a:pt x="561" y="241"/>
                  </a:lnTo>
                  <a:lnTo>
                    <a:pt x="554" y="245"/>
                  </a:lnTo>
                  <a:lnTo>
                    <a:pt x="546" y="247"/>
                  </a:lnTo>
                  <a:lnTo>
                    <a:pt x="535" y="243"/>
                  </a:lnTo>
                  <a:lnTo>
                    <a:pt x="523" y="239"/>
                  </a:lnTo>
                  <a:lnTo>
                    <a:pt x="510" y="232"/>
                  </a:lnTo>
                  <a:lnTo>
                    <a:pt x="500" y="226"/>
                  </a:lnTo>
                  <a:lnTo>
                    <a:pt x="491" y="218"/>
                  </a:lnTo>
                  <a:lnTo>
                    <a:pt x="483" y="213"/>
                  </a:lnTo>
                  <a:lnTo>
                    <a:pt x="479" y="207"/>
                  </a:lnTo>
                  <a:lnTo>
                    <a:pt x="478" y="207"/>
                  </a:lnTo>
                  <a:lnTo>
                    <a:pt x="432" y="203"/>
                  </a:lnTo>
                  <a:lnTo>
                    <a:pt x="379" y="253"/>
                  </a:lnTo>
                  <a:lnTo>
                    <a:pt x="301" y="253"/>
                  </a:lnTo>
                  <a:lnTo>
                    <a:pt x="198" y="209"/>
                  </a:lnTo>
                  <a:lnTo>
                    <a:pt x="107" y="232"/>
                  </a:lnTo>
                  <a:lnTo>
                    <a:pt x="42" y="207"/>
                  </a:lnTo>
                  <a:lnTo>
                    <a:pt x="4" y="175"/>
                  </a:lnTo>
                  <a:lnTo>
                    <a:pt x="4" y="175"/>
                  </a:lnTo>
                  <a:close/>
                </a:path>
              </a:pathLst>
            </a:custGeom>
            <a:solidFill>
              <a:srgbClr val="e0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1798560" y="4356000"/>
              <a:ext cx="422280" cy="187560"/>
            </a:xfrm>
            <a:custGeom>
              <a:avLst/>
              <a:gdLst/>
              <a:ahLst/>
              <a:rect l="l" t="t" r="r" b="b"/>
              <a:pathLst>
                <a:path w="532" h="235">
                  <a:moveTo>
                    <a:pt x="0" y="110"/>
                  </a:moveTo>
                  <a:lnTo>
                    <a:pt x="2" y="104"/>
                  </a:lnTo>
                  <a:lnTo>
                    <a:pt x="7" y="97"/>
                  </a:lnTo>
                  <a:lnTo>
                    <a:pt x="15" y="87"/>
                  </a:lnTo>
                  <a:lnTo>
                    <a:pt x="25" y="85"/>
                  </a:lnTo>
                  <a:lnTo>
                    <a:pt x="30" y="87"/>
                  </a:lnTo>
                  <a:lnTo>
                    <a:pt x="38" y="91"/>
                  </a:lnTo>
                  <a:lnTo>
                    <a:pt x="45" y="97"/>
                  </a:lnTo>
                  <a:lnTo>
                    <a:pt x="53" y="104"/>
                  </a:lnTo>
                  <a:lnTo>
                    <a:pt x="61" y="110"/>
                  </a:lnTo>
                  <a:lnTo>
                    <a:pt x="70" y="116"/>
                  </a:lnTo>
                  <a:lnTo>
                    <a:pt x="78" y="121"/>
                  </a:lnTo>
                  <a:lnTo>
                    <a:pt x="89" y="129"/>
                  </a:lnTo>
                  <a:lnTo>
                    <a:pt x="99" y="131"/>
                  </a:lnTo>
                  <a:lnTo>
                    <a:pt x="108" y="133"/>
                  </a:lnTo>
                  <a:lnTo>
                    <a:pt x="116" y="133"/>
                  </a:lnTo>
                  <a:lnTo>
                    <a:pt x="125" y="135"/>
                  </a:lnTo>
                  <a:lnTo>
                    <a:pt x="131" y="133"/>
                  </a:lnTo>
                  <a:lnTo>
                    <a:pt x="137" y="133"/>
                  </a:lnTo>
                  <a:lnTo>
                    <a:pt x="141" y="133"/>
                  </a:lnTo>
                  <a:lnTo>
                    <a:pt x="142" y="133"/>
                  </a:lnTo>
                  <a:lnTo>
                    <a:pt x="142" y="133"/>
                  </a:lnTo>
                  <a:lnTo>
                    <a:pt x="146" y="131"/>
                  </a:lnTo>
                  <a:lnTo>
                    <a:pt x="150" y="129"/>
                  </a:lnTo>
                  <a:lnTo>
                    <a:pt x="158" y="127"/>
                  </a:lnTo>
                  <a:lnTo>
                    <a:pt x="165" y="125"/>
                  </a:lnTo>
                  <a:lnTo>
                    <a:pt x="173" y="123"/>
                  </a:lnTo>
                  <a:lnTo>
                    <a:pt x="180" y="121"/>
                  </a:lnTo>
                  <a:lnTo>
                    <a:pt x="188" y="121"/>
                  </a:lnTo>
                  <a:lnTo>
                    <a:pt x="199" y="118"/>
                  </a:lnTo>
                  <a:lnTo>
                    <a:pt x="205" y="114"/>
                  </a:lnTo>
                  <a:lnTo>
                    <a:pt x="213" y="112"/>
                  </a:lnTo>
                  <a:lnTo>
                    <a:pt x="217" y="110"/>
                  </a:lnTo>
                  <a:lnTo>
                    <a:pt x="218" y="104"/>
                  </a:lnTo>
                  <a:lnTo>
                    <a:pt x="222" y="100"/>
                  </a:lnTo>
                  <a:lnTo>
                    <a:pt x="224" y="95"/>
                  </a:lnTo>
                  <a:lnTo>
                    <a:pt x="226" y="93"/>
                  </a:lnTo>
                  <a:lnTo>
                    <a:pt x="222" y="80"/>
                  </a:lnTo>
                  <a:lnTo>
                    <a:pt x="222" y="78"/>
                  </a:lnTo>
                  <a:lnTo>
                    <a:pt x="224" y="76"/>
                  </a:lnTo>
                  <a:lnTo>
                    <a:pt x="226" y="72"/>
                  </a:lnTo>
                  <a:lnTo>
                    <a:pt x="234" y="68"/>
                  </a:lnTo>
                  <a:lnTo>
                    <a:pt x="237" y="59"/>
                  </a:lnTo>
                  <a:lnTo>
                    <a:pt x="245" y="49"/>
                  </a:lnTo>
                  <a:lnTo>
                    <a:pt x="251" y="41"/>
                  </a:lnTo>
                  <a:lnTo>
                    <a:pt x="255" y="40"/>
                  </a:lnTo>
                  <a:lnTo>
                    <a:pt x="253" y="41"/>
                  </a:lnTo>
                  <a:lnTo>
                    <a:pt x="251" y="47"/>
                  </a:lnTo>
                  <a:lnTo>
                    <a:pt x="251" y="51"/>
                  </a:lnTo>
                  <a:lnTo>
                    <a:pt x="251" y="55"/>
                  </a:lnTo>
                  <a:lnTo>
                    <a:pt x="253" y="62"/>
                  </a:lnTo>
                  <a:lnTo>
                    <a:pt x="257" y="70"/>
                  </a:lnTo>
                  <a:lnTo>
                    <a:pt x="258" y="76"/>
                  </a:lnTo>
                  <a:lnTo>
                    <a:pt x="262" y="85"/>
                  </a:lnTo>
                  <a:lnTo>
                    <a:pt x="264" y="93"/>
                  </a:lnTo>
                  <a:lnTo>
                    <a:pt x="270" y="102"/>
                  </a:lnTo>
                  <a:lnTo>
                    <a:pt x="274" y="108"/>
                  </a:lnTo>
                  <a:lnTo>
                    <a:pt x="277" y="114"/>
                  </a:lnTo>
                  <a:lnTo>
                    <a:pt x="279" y="118"/>
                  </a:lnTo>
                  <a:lnTo>
                    <a:pt x="281" y="121"/>
                  </a:lnTo>
                  <a:lnTo>
                    <a:pt x="281" y="123"/>
                  </a:lnTo>
                  <a:lnTo>
                    <a:pt x="281" y="133"/>
                  </a:lnTo>
                  <a:lnTo>
                    <a:pt x="285" y="142"/>
                  </a:lnTo>
                  <a:lnTo>
                    <a:pt x="291" y="156"/>
                  </a:lnTo>
                  <a:lnTo>
                    <a:pt x="300" y="163"/>
                  </a:lnTo>
                  <a:lnTo>
                    <a:pt x="310" y="171"/>
                  </a:lnTo>
                  <a:lnTo>
                    <a:pt x="317" y="173"/>
                  </a:lnTo>
                  <a:lnTo>
                    <a:pt x="323" y="177"/>
                  </a:lnTo>
                  <a:lnTo>
                    <a:pt x="327" y="175"/>
                  </a:lnTo>
                  <a:lnTo>
                    <a:pt x="340" y="173"/>
                  </a:lnTo>
                  <a:lnTo>
                    <a:pt x="346" y="173"/>
                  </a:lnTo>
                  <a:lnTo>
                    <a:pt x="352" y="171"/>
                  </a:lnTo>
                  <a:lnTo>
                    <a:pt x="355" y="171"/>
                  </a:lnTo>
                  <a:lnTo>
                    <a:pt x="359" y="171"/>
                  </a:lnTo>
                  <a:lnTo>
                    <a:pt x="359" y="163"/>
                  </a:lnTo>
                  <a:lnTo>
                    <a:pt x="361" y="159"/>
                  </a:lnTo>
                  <a:lnTo>
                    <a:pt x="361" y="154"/>
                  </a:lnTo>
                  <a:lnTo>
                    <a:pt x="361" y="152"/>
                  </a:lnTo>
                  <a:lnTo>
                    <a:pt x="352" y="129"/>
                  </a:lnTo>
                  <a:lnTo>
                    <a:pt x="331" y="80"/>
                  </a:lnTo>
                  <a:lnTo>
                    <a:pt x="333" y="80"/>
                  </a:lnTo>
                  <a:lnTo>
                    <a:pt x="338" y="80"/>
                  </a:lnTo>
                  <a:lnTo>
                    <a:pt x="342" y="78"/>
                  </a:lnTo>
                  <a:lnTo>
                    <a:pt x="348" y="76"/>
                  </a:lnTo>
                  <a:lnTo>
                    <a:pt x="352" y="70"/>
                  </a:lnTo>
                  <a:lnTo>
                    <a:pt x="357" y="66"/>
                  </a:lnTo>
                  <a:lnTo>
                    <a:pt x="361" y="55"/>
                  </a:lnTo>
                  <a:lnTo>
                    <a:pt x="365" y="47"/>
                  </a:lnTo>
                  <a:lnTo>
                    <a:pt x="369" y="36"/>
                  </a:lnTo>
                  <a:lnTo>
                    <a:pt x="374" y="24"/>
                  </a:lnTo>
                  <a:lnTo>
                    <a:pt x="376" y="13"/>
                  </a:lnTo>
                  <a:lnTo>
                    <a:pt x="380" y="5"/>
                  </a:lnTo>
                  <a:lnTo>
                    <a:pt x="382" y="0"/>
                  </a:lnTo>
                  <a:lnTo>
                    <a:pt x="382" y="0"/>
                  </a:lnTo>
                  <a:lnTo>
                    <a:pt x="399" y="17"/>
                  </a:lnTo>
                  <a:lnTo>
                    <a:pt x="399" y="19"/>
                  </a:lnTo>
                  <a:lnTo>
                    <a:pt x="401" y="24"/>
                  </a:lnTo>
                  <a:lnTo>
                    <a:pt x="401" y="30"/>
                  </a:lnTo>
                  <a:lnTo>
                    <a:pt x="405" y="41"/>
                  </a:lnTo>
                  <a:lnTo>
                    <a:pt x="407" y="49"/>
                  </a:lnTo>
                  <a:lnTo>
                    <a:pt x="411" y="59"/>
                  </a:lnTo>
                  <a:lnTo>
                    <a:pt x="416" y="68"/>
                  </a:lnTo>
                  <a:lnTo>
                    <a:pt x="422" y="76"/>
                  </a:lnTo>
                  <a:lnTo>
                    <a:pt x="431" y="85"/>
                  </a:lnTo>
                  <a:lnTo>
                    <a:pt x="441" y="87"/>
                  </a:lnTo>
                  <a:lnTo>
                    <a:pt x="449" y="83"/>
                  </a:lnTo>
                  <a:lnTo>
                    <a:pt x="460" y="76"/>
                  </a:lnTo>
                  <a:lnTo>
                    <a:pt x="466" y="68"/>
                  </a:lnTo>
                  <a:lnTo>
                    <a:pt x="469" y="62"/>
                  </a:lnTo>
                  <a:lnTo>
                    <a:pt x="473" y="55"/>
                  </a:lnTo>
                  <a:lnTo>
                    <a:pt x="475" y="55"/>
                  </a:lnTo>
                  <a:lnTo>
                    <a:pt x="507" y="95"/>
                  </a:lnTo>
                  <a:lnTo>
                    <a:pt x="506" y="97"/>
                  </a:lnTo>
                  <a:lnTo>
                    <a:pt x="506" y="104"/>
                  </a:lnTo>
                  <a:lnTo>
                    <a:pt x="507" y="112"/>
                  </a:lnTo>
                  <a:lnTo>
                    <a:pt x="511" y="123"/>
                  </a:lnTo>
                  <a:lnTo>
                    <a:pt x="519" y="131"/>
                  </a:lnTo>
                  <a:lnTo>
                    <a:pt x="525" y="138"/>
                  </a:lnTo>
                  <a:lnTo>
                    <a:pt x="530" y="146"/>
                  </a:lnTo>
                  <a:lnTo>
                    <a:pt x="532" y="148"/>
                  </a:lnTo>
                  <a:lnTo>
                    <a:pt x="530" y="180"/>
                  </a:lnTo>
                  <a:lnTo>
                    <a:pt x="526" y="180"/>
                  </a:lnTo>
                  <a:lnTo>
                    <a:pt x="521" y="180"/>
                  </a:lnTo>
                  <a:lnTo>
                    <a:pt x="511" y="177"/>
                  </a:lnTo>
                  <a:lnTo>
                    <a:pt x="498" y="173"/>
                  </a:lnTo>
                  <a:lnTo>
                    <a:pt x="490" y="171"/>
                  </a:lnTo>
                  <a:lnTo>
                    <a:pt x="483" y="167"/>
                  </a:lnTo>
                  <a:lnTo>
                    <a:pt x="477" y="163"/>
                  </a:lnTo>
                  <a:lnTo>
                    <a:pt x="471" y="159"/>
                  </a:lnTo>
                  <a:lnTo>
                    <a:pt x="462" y="154"/>
                  </a:lnTo>
                  <a:lnTo>
                    <a:pt x="460" y="152"/>
                  </a:lnTo>
                  <a:lnTo>
                    <a:pt x="443" y="163"/>
                  </a:lnTo>
                  <a:lnTo>
                    <a:pt x="441" y="165"/>
                  </a:lnTo>
                  <a:lnTo>
                    <a:pt x="441" y="177"/>
                  </a:lnTo>
                  <a:lnTo>
                    <a:pt x="437" y="182"/>
                  </a:lnTo>
                  <a:lnTo>
                    <a:pt x="435" y="190"/>
                  </a:lnTo>
                  <a:lnTo>
                    <a:pt x="430" y="197"/>
                  </a:lnTo>
                  <a:lnTo>
                    <a:pt x="424" y="205"/>
                  </a:lnTo>
                  <a:lnTo>
                    <a:pt x="416" y="209"/>
                  </a:lnTo>
                  <a:lnTo>
                    <a:pt x="409" y="215"/>
                  </a:lnTo>
                  <a:lnTo>
                    <a:pt x="399" y="220"/>
                  </a:lnTo>
                  <a:lnTo>
                    <a:pt x="391" y="226"/>
                  </a:lnTo>
                  <a:lnTo>
                    <a:pt x="382" y="228"/>
                  </a:lnTo>
                  <a:lnTo>
                    <a:pt x="376" y="232"/>
                  </a:lnTo>
                  <a:lnTo>
                    <a:pt x="371" y="234"/>
                  </a:lnTo>
                  <a:lnTo>
                    <a:pt x="371" y="234"/>
                  </a:lnTo>
                  <a:lnTo>
                    <a:pt x="295" y="235"/>
                  </a:lnTo>
                  <a:lnTo>
                    <a:pt x="258" y="218"/>
                  </a:lnTo>
                  <a:lnTo>
                    <a:pt x="253" y="218"/>
                  </a:lnTo>
                  <a:lnTo>
                    <a:pt x="241" y="222"/>
                  </a:lnTo>
                  <a:lnTo>
                    <a:pt x="234" y="222"/>
                  </a:lnTo>
                  <a:lnTo>
                    <a:pt x="226" y="222"/>
                  </a:lnTo>
                  <a:lnTo>
                    <a:pt x="218" y="222"/>
                  </a:lnTo>
                  <a:lnTo>
                    <a:pt x="215" y="220"/>
                  </a:lnTo>
                  <a:lnTo>
                    <a:pt x="207" y="215"/>
                  </a:lnTo>
                  <a:lnTo>
                    <a:pt x="201" y="211"/>
                  </a:lnTo>
                  <a:lnTo>
                    <a:pt x="196" y="203"/>
                  </a:lnTo>
                  <a:lnTo>
                    <a:pt x="190" y="197"/>
                  </a:lnTo>
                  <a:lnTo>
                    <a:pt x="182" y="190"/>
                  </a:lnTo>
                  <a:lnTo>
                    <a:pt x="177" y="184"/>
                  </a:lnTo>
                  <a:lnTo>
                    <a:pt x="167" y="177"/>
                  </a:lnTo>
                  <a:lnTo>
                    <a:pt x="161" y="173"/>
                  </a:lnTo>
                  <a:lnTo>
                    <a:pt x="148" y="171"/>
                  </a:lnTo>
                  <a:lnTo>
                    <a:pt x="137" y="169"/>
                  </a:lnTo>
                  <a:lnTo>
                    <a:pt x="125" y="169"/>
                  </a:lnTo>
                  <a:lnTo>
                    <a:pt x="114" y="171"/>
                  </a:lnTo>
                  <a:lnTo>
                    <a:pt x="103" y="171"/>
                  </a:lnTo>
                  <a:lnTo>
                    <a:pt x="95" y="171"/>
                  </a:lnTo>
                  <a:lnTo>
                    <a:pt x="91" y="173"/>
                  </a:lnTo>
                  <a:lnTo>
                    <a:pt x="89" y="173"/>
                  </a:lnTo>
                  <a:lnTo>
                    <a:pt x="87" y="173"/>
                  </a:lnTo>
                  <a:lnTo>
                    <a:pt x="83" y="171"/>
                  </a:lnTo>
                  <a:lnTo>
                    <a:pt x="76" y="169"/>
                  </a:lnTo>
                  <a:lnTo>
                    <a:pt x="68" y="167"/>
                  </a:lnTo>
                  <a:lnTo>
                    <a:pt x="59" y="163"/>
                  </a:lnTo>
                  <a:lnTo>
                    <a:pt x="49" y="159"/>
                  </a:lnTo>
                  <a:lnTo>
                    <a:pt x="40" y="156"/>
                  </a:lnTo>
                  <a:lnTo>
                    <a:pt x="32" y="152"/>
                  </a:lnTo>
                  <a:lnTo>
                    <a:pt x="23" y="146"/>
                  </a:lnTo>
                  <a:lnTo>
                    <a:pt x="15" y="138"/>
                  </a:lnTo>
                  <a:lnTo>
                    <a:pt x="9" y="133"/>
                  </a:lnTo>
                  <a:lnTo>
                    <a:pt x="6" y="129"/>
                  </a:lnTo>
                  <a:lnTo>
                    <a:pt x="2" y="121"/>
                  </a:lnTo>
                  <a:lnTo>
                    <a:pt x="0" y="118"/>
                  </a:lnTo>
                  <a:lnTo>
                    <a:pt x="0" y="110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849240" y="4581720"/>
              <a:ext cx="2830680" cy="260280"/>
            </a:xfrm>
            <a:custGeom>
              <a:avLst/>
              <a:gdLst/>
              <a:ahLst/>
              <a:rect l="l" t="t" r="r" b="b"/>
              <a:pathLst>
                <a:path w="3567" h="327">
                  <a:moveTo>
                    <a:pt x="0" y="13"/>
                  </a:moveTo>
                  <a:lnTo>
                    <a:pt x="2190" y="0"/>
                  </a:lnTo>
                  <a:lnTo>
                    <a:pt x="3567" y="304"/>
                  </a:lnTo>
                  <a:lnTo>
                    <a:pt x="0" y="327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b8b8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1324080" y="4592520"/>
              <a:ext cx="1106280" cy="163800"/>
            </a:xfrm>
            <a:custGeom>
              <a:avLst/>
              <a:gdLst/>
              <a:ahLst/>
              <a:rect l="l" t="t" r="r" b="b"/>
              <a:pathLst>
                <a:path w="1393" h="206">
                  <a:moveTo>
                    <a:pt x="226" y="0"/>
                  </a:moveTo>
                  <a:lnTo>
                    <a:pt x="0" y="42"/>
                  </a:lnTo>
                  <a:lnTo>
                    <a:pt x="557" y="179"/>
                  </a:lnTo>
                  <a:lnTo>
                    <a:pt x="1393" y="206"/>
                  </a:lnTo>
                  <a:lnTo>
                    <a:pt x="1097" y="29"/>
                  </a:lnTo>
                  <a:lnTo>
                    <a:pt x="226" y="0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8a8a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1219320" y="4470480"/>
              <a:ext cx="280800" cy="135000"/>
            </a:xfrm>
            <a:custGeom>
              <a:avLst/>
              <a:gdLst/>
              <a:ahLst/>
              <a:rect l="l" t="t" r="r" b="b"/>
              <a:pathLst>
                <a:path w="353" h="169">
                  <a:moveTo>
                    <a:pt x="203" y="12"/>
                  </a:moveTo>
                  <a:lnTo>
                    <a:pt x="133" y="0"/>
                  </a:lnTo>
                  <a:lnTo>
                    <a:pt x="83" y="33"/>
                  </a:lnTo>
                  <a:lnTo>
                    <a:pt x="0" y="169"/>
                  </a:lnTo>
                  <a:lnTo>
                    <a:pt x="298" y="162"/>
                  </a:lnTo>
                  <a:lnTo>
                    <a:pt x="353" y="162"/>
                  </a:lnTo>
                  <a:lnTo>
                    <a:pt x="344" y="84"/>
                  </a:lnTo>
                  <a:lnTo>
                    <a:pt x="203" y="12"/>
                  </a:lnTo>
                  <a:lnTo>
                    <a:pt x="203" y="12"/>
                  </a:lnTo>
                  <a:close/>
                </a:path>
              </a:pathLst>
            </a:custGeom>
            <a:solidFill>
              <a:srgbClr val="9cb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1252440" y="4487760"/>
              <a:ext cx="128880" cy="76320"/>
            </a:xfrm>
            <a:custGeom>
              <a:avLst/>
              <a:gdLst/>
              <a:ahLst/>
              <a:rect l="l" t="t" r="r" b="b"/>
              <a:pathLst>
                <a:path w="161" h="97">
                  <a:moveTo>
                    <a:pt x="161" y="0"/>
                  </a:moveTo>
                  <a:lnTo>
                    <a:pt x="91" y="0"/>
                  </a:lnTo>
                  <a:lnTo>
                    <a:pt x="28" y="57"/>
                  </a:lnTo>
                  <a:lnTo>
                    <a:pt x="0" y="91"/>
                  </a:lnTo>
                  <a:lnTo>
                    <a:pt x="78" y="97"/>
                  </a:lnTo>
                  <a:lnTo>
                    <a:pt x="110" y="48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3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1314360" y="4329000"/>
              <a:ext cx="463680" cy="239760"/>
            </a:xfrm>
            <a:custGeom>
              <a:avLst/>
              <a:gdLst/>
              <a:ahLst/>
              <a:rect l="l" t="t" r="r" b="b"/>
              <a:pathLst>
                <a:path w="583" h="303">
                  <a:moveTo>
                    <a:pt x="0" y="269"/>
                  </a:moveTo>
                  <a:lnTo>
                    <a:pt x="1" y="265"/>
                  </a:lnTo>
                  <a:lnTo>
                    <a:pt x="7" y="253"/>
                  </a:lnTo>
                  <a:lnTo>
                    <a:pt x="9" y="248"/>
                  </a:lnTo>
                  <a:lnTo>
                    <a:pt x="15" y="240"/>
                  </a:lnTo>
                  <a:lnTo>
                    <a:pt x="20" y="232"/>
                  </a:lnTo>
                  <a:lnTo>
                    <a:pt x="28" y="225"/>
                  </a:lnTo>
                  <a:lnTo>
                    <a:pt x="34" y="219"/>
                  </a:lnTo>
                  <a:lnTo>
                    <a:pt x="41" y="212"/>
                  </a:lnTo>
                  <a:lnTo>
                    <a:pt x="49" y="206"/>
                  </a:lnTo>
                  <a:lnTo>
                    <a:pt x="55" y="202"/>
                  </a:lnTo>
                  <a:lnTo>
                    <a:pt x="66" y="194"/>
                  </a:lnTo>
                  <a:lnTo>
                    <a:pt x="72" y="192"/>
                  </a:lnTo>
                  <a:lnTo>
                    <a:pt x="95" y="172"/>
                  </a:lnTo>
                  <a:lnTo>
                    <a:pt x="93" y="170"/>
                  </a:lnTo>
                  <a:lnTo>
                    <a:pt x="93" y="166"/>
                  </a:lnTo>
                  <a:lnTo>
                    <a:pt x="93" y="158"/>
                  </a:lnTo>
                  <a:lnTo>
                    <a:pt x="93" y="153"/>
                  </a:lnTo>
                  <a:lnTo>
                    <a:pt x="93" y="143"/>
                  </a:lnTo>
                  <a:lnTo>
                    <a:pt x="97" y="135"/>
                  </a:lnTo>
                  <a:lnTo>
                    <a:pt x="100" y="128"/>
                  </a:lnTo>
                  <a:lnTo>
                    <a:pt x="108" y="120"/>
                  </a:lnTo>
                  <a:lnTo>
                    <a:pt x="114" y="115"/>
                  </a:lnTo>
                  <a:lnTo>
                    <a:pt x="121" y="111"/>
                  </a:lnTo>
                  <a:lnTo>
                    <a:pt x="131" y="107"/>
                  </a:lnTo>
                  <a:lnTo>
                    <a:pt x="140" y="107"/>
                  </a:lnTo>
                  <a:lnTo>
                    <a:pt x="146" y="105"/>
                  </a:lnTo>
                  <a:lnTo>
                    <a:pt x="154" y="105"/>
                  </a:lnTo>
                  <a:lnTo>
                    <a:pt x="159" y="105"/>
                  </a:lnTo>
                  <a:lnTo>
                    <a:pt x="161" y="105"/>
                  </a:lnTo>
                  <a:lnTo>
                    <a:pt x="184" y="135"/>
                  </a:lnTo>
                  <a:lnTo>
                    <a:pt x="245" y="35"/>
                  </a:lnTo>
                  <a:lnTo>
                    <a:pt x="249" y="29"/>
                  </a:lnTo>
                  <a:lnTo>
                    <a:pt x="260" y="18"/>
                  </a:lnTo>
                  <a:lnTo>
                    <a:pt x="268" y="12"/>
                  </a:lnTo>
                  <a:lnTo>
                    <a:pt x="273" y="6"/>
                  </a:lnTo>
                  <a:lnTo>
                    <a:pt x="283" y="2"/>
                  </a:lnTo>
                  <a:lnTo>
                    <a:pt x="292" y="0"/>
                  </a:lnTo>
                  <a:lnTo>
                    <a:pt x="304" y="2"/>
                  </a:lnTo>
                  <a:lnTo>
                    <a:pt x="315" y="10"/>
                  </a:lnTo>
                  <a:lnTo>
                    <a:pt x="323" y="19"/>
                  </a:lnTo>
                  <a:lnTo>
                    <a:pt x="327" y="23"/>
                  </a:lnTo>
                  <a:lnTo>
                    <a:pt x="327" y="27"/>
                  </a:lnTo>
                  <a:lnTo>
                    <a:pt x="327" y="38"/>
                  </a:lnTo>
                  <a:lnTo>
                    <a:pt x="328" y="44"/>
                  </a:lnTo>
                  <a:lnTo>
                    <a:pt x="330" y="52"/>
                  </a:lnTo>
                  <a:lnTo>
                    <a:pt x="332" y="59"/>
                  </a:lnTo>
                  <a:lnTo>
                    <a:pt x="336" y="65"/>
                  </a:lnTo>
                  <a:lnTo>
                    <a:pt x="344" y="76"/>
                  </a:lnTo>
                  <a:lnTo>
                    <a:pt x="353" y="86"/>
                  </a:lnTo>
                  <a:lnTo>
                    <a:pt x="359" y="94"/>
                  </a:lnTo>
                  <a:lnTo>
                    <a:pt x="363" y="96"/>
                  </a:lnTo>
                  <a:lnTo>
                    <a:pt x="403" y="92"/>
                  </a:lnTo>
                  <a:lnTo>
                    <a:pt x="439" y="116"/>
                  </a:lnTo>
                  <a:lnTo>
                    <a:pt x="462" y="151"/>
                  </a:lnTo>
                  <a:lnTo>
                    <a:pt x="465" y="187"/>
                  </a:lnTo>
                  <a:lnTo>
                    <a:pt x="492" y="181"/>
                  </a:lnTo>
                  <a:lnTo>
                    <a:pt x="492" y="181"/>
                  </a:lnTo>
                  <a:lnTo>
                    <a:pt x="500" y="185"/>
                  </a:lnTo>
                  <a:lnTo>
                    <a:pt x="507" y="189"/>
                  </a:lnTo>
                  <a:lnTo>
                    <a:pt x="519" y="194"/>
                  </a:lnTo>
                  <a:lnTo>
                    <a:pt x="530" y="202"/>
                  </a:lnTo>
                  <a:lnTo>
                    <a:pt x="541" y="208"/>
                  </a:lnTo>
                  <a:lnTo>
                    <a:pt x="551" y="215"/>
                  </a:lnTo>
                  <a:lnTo>
                    <a:pt x="562" y="223"/>
                  </a:lnTo>
                  <a:lnTo>
                    <a:pt x="568" y="229"/>
                  </a:lnTo>
                  <a:lnTo>
                    <a:pt x="576" y="232"/>
                  </a:lnTo>
                  <a:lnTo>
                    <a:pt x="578" y="236"/>
                  </a:lnTo>
                  <a:lnTo>
                    <a:pt x="581" y="240"/>
                  </a:lnTo>
                  <a:lnTo>
                    <a:pt x="583" y="244"/>
                  </a:lnTo>
                  <a:lnTo>
                    <a:pt x="583" y="246"/>
                  </a:lnTo>
                  <a:lnTo>
                    <a:pt x="572" y="261"/>
                  </a:lnTo>
                  <a:lnTo>
                    <a:pt x="526" y="276"/>
                  </a:lnTo>
                  <a:lnTo>
                    <a:pt x="465" y="242"/>
                  </a:lnTo>
                  <a:lnTo>
                    <a:pt x="458" y="265"/>
                  </a:lnTo>
                  <a:lnTo>
                    <a:pt x="437" y="267"/>
                  </a:lnTo>
                  <a:lnTo>
                    <a:pt x="405" y="263"/>
                  </a:lnTo>
                  <a:lnTo>
                    <a:pt x="357" y="242"/>
                  </a:lnTo>
                  <a:lnTo>
                    <a:pt x="243" y="240"/>
                  </a:lnTo>
                  <a:lnTo>
                    <a:pt x="230" y="288"/>
                  </a:lnTo>
                  <a:lnTo>
                    <a:pt x="161" y="265"/>
                  </a:lnTo>
                  <a:lnTo>
                    <a:pt x="81" y="303"/>
                  </a:lnTo>
                  <a:lnTo>
                    <a:pt x="0" y="269"/>
                  </a:lnTo>
                  <a:lnTo>
                    <a:pt x="0" y="269"/>
                  </a:lnTo>
                  <a:close/>
                </a:path>
              </a:pathLst>
            </a:custGeom>
            <a:solidFill>
              <a:srgbClr val="f59e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1319400" y="4443480"/>
              <a:ext cx="153720" cy="122040"/>
            </a:xfrm>
            <a:custGeom>
              <a:avLst/>
              <a:gdLst/>
              <a:ahLst/>
              <a:rect l="l" t="t" r="r" b="b"/>
              <a:pathLst>
                <a:path w="194" h="154">
                  <a:moveTo>
                    <a:pt x="0" y="120"/>
                  </a:moveTo>
                  <a:lnTo>
                    <a:pt x="27" y="76"/>
                  </a:lnTo>
                  <a:lnTo>
                    <a:pt x="29" y="78"/>
                  </a:lnTo>
                  <a:lnTo>
                    <a:pt x="40" y="86"/>
                  </a:lnTo>
                  <a:lnTo>
                    <a:pt x="50" y="89"/>
                  </a:lnTo>
                  <a:lnTo>
                    <a:pt x="65" y="87"/>
                  </a:lnTo>
                  <a:lnTo>
                    <a:pt x="67" y="80"/>
                  </a:lnTo>
                  <a:lnTo>
                    <a:pt x="73" y="74"/>
                  </a:lnTo>
                  <a:lnTo>
                    <a:pt x="76" y="67"/>
                  </a:lnTo>
                  <a:lnTo>
                    <a:pt x="82" y="57"/>
                  </a:lnTo>
                  <a:lnTo>
                    <a:pt x="82" y="49"/>
                  </a:lnTo>
                  <a:lnTo>
                    <a:pt x="86" y="42"/>
                  </a:lnTo>
                  <a:lnTo>
                    <a:pt x="86" y="38"/>
                  </a:lnTo>
                  <a:lnTo>
                    <a:pt x="88" y="36"/>
                  </a:lnTo>
                  <a:lnTo>
                    <a:pt x="103" y="0"/>
                  </a:lnTo>
                  <a:lnTo>
                    <a:pt x="105" y="0"/>
                  </a:lnTo>
                  <a:lnTo>
                    <a:pt x="111" y="4"/>
                  </a:lnTo>
                  <a:lnTo>
                    <a:pt x="114" y="8"/>
                  </a:lnTo>
                  <a:lnTo>
                    <a:pt x="120" y="13"/>
                  </a:lnTo>
                  <a:lnTo>
                    <a:pt x="126" y="19"/>
                  </a:lnTo>
                  <a:lnTo>
                    <a:pt x="133" y="27"/>
                  </a:lnTo>
                  <a:lnTo>
                    <a:pt x="141" y="36"/>
                  </a:lnTo>
                  <a:lnTo>
                    <a:pt x="149" y="46"/>
                  </a:lnTo>
                  <a:lnTo>
                    <a:pt x="156" y="55"/>
                  </a:lnTo>
                  <a:lnTo>
                    <a:pt x="164" y="67"/>
                  </a:lnTo>
                  <a:lnTo>
                    <a:pt x="169" y="74"/>
                  </a:lnTo>
                  <a:lnTo>
                    <a:pt x="175" y="82"/>
                  </a:lnTo>
                  <a:lnTo>
                    <a:pt x="177" y="87"/>
                  </a:lnTo>
                  <a:lnTo>
                    <a:pt x="179" y="89"/>
                  </a:lnTo>
                  <a:lnTo>
                    <a:pt x="194" y="137"/>
                  </a:lnTo>
                  <a:lnTo>
                    <a:pt x="103" y="137"/>
                  </a:lnTo>
                  <a:lnTo>
                    <a:pt x="69" y="154"/>
                  </a:lnTo>
                  <a:lnTo>
                    <a:pt x="0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e0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1467000" y="4365720"/>
              <a:ext cx="131760" cy="122040"/>
            </a:xfrm>
            <a:custGeom>
              <a:avLst/>
              <a:gdLst/>
              <a:ahLst/>
              <a:rect l="l" t="t" r="r" b="b"/>
              <a:pathLst>
                <a:path w="167" h="154">
                  <a:moveTo>
                    <a:pt x="0" y="87"/>
                  </a:moveTo>
                  <a:lnTo>
                    <a:pt x="19" y="78"/>
                  </a:lnTo>
                  <a:lnTo>
                    <a:pt x="72" y="0"/>
                  </a:lnTo>
                  <a:lnTo>
                    <a:pt x="102" y="48"/>
                  </a:lnTo>
                  <a:lnTo>
                    <a:pt x="127" y="72"/>
                  </a:lnTo>
                  <a:lnTo>
                    <a:pt x="129" y="72"/>
                  </a:lnTo>
                  <a:lnTo>
                    <a:pt x="138" y="70"/>
                  </a:lnTo>
                  <a:lnTo>
                    <a:pt x="148" y="70"/>
                  </a:lnTo>
                  <a:lnTo>
                    <a:pt x="157" y="76"/>
                  </a:lnTo>
                  <a:lnTo>
                    <a:pt x="159" y="78"/>
                  </a:lnTo>
                  <a:lnTo>
                    <a:pt x="161" y="84"/>
                  </a:lnTo>
                  <a:lnTo>
                    <a:pt x="163" y="91"/>
                  </a:lnTo>
                  <a:lnTo>
                    <a:pt x="165" y="97"/>
                  </a:lnTo>
                  <a:lnTo>
                    <a:pt x="165" y="108"/>
                  </a:lnTo>
                  <a:lnTo>
                    <a:pt x="165" y="112"/>
                  </a:lnTo>
                  <a:lnTo>
                    <a:pt x="167" y="116"/>
                  </a:lnTo>
                  <a:lnTo>
                    <a:pt x="165" y="120"/>
                  </a:lnTo>
                  <a:lnTo>
                    <a:pt x="161" y="124"/>
                  </a:lnTo>
                  <a:lnTo>
                    <a:pt x="150" y="125"/>
                  </a:lnTo>
                  <a:lnTo>
                    <a:pt x="138" y="124"/>
                  </a:lnTo>
                  <a:lnTo>
                    <a:pt x="129" y="122"/>
                  </a:lnTo>
                  <a:lnTo>
                    <a:pt x="127" y="122"/>
                  </a:lnTo>
                  <a:lnTo>
                    <a:pt x="131" y="154"/>
                  </a:lnTo>
                  <a:lnTo>
                    <a:pt x="5" y="120"/>
                  </a:lnTo>
                  <a:lnTo>
                    <a:pt x="0" y="87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e0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1603440" y="4416480"/>
              <a:ext cx="66600" cy="122400"/>
            </a:xfrm>
            <a:custGeom>
              <a:avLst/>
              <a:gdLst/>
              <a:ahLst/>
              <a:rect l="l" t="t" r="r" b="b"/>
              <a:pathLst>
                <a:path w="83" h="154">
                  <a:moveTo>
                    <a:pt x="5" y="0"/>
                  </a:moveTo>
                  <a:lnTo>
                    <a:pt x="43" y="28"/>
                  </a:lnTo>
                  <a:lnTo>
                    <a:pt x="53" y="81"/>
                  </a:lnTo>
                  <a:lnTo>
                    <a:pt x="81" y="91"/>
                  </a:lnTo>
                  <a:lnTo>
                    <a:pt x="83" y="123"/>
                  </a:lnTo>
                  <a:lnTo>
                    <a:pt x="68" y="137"/>
                  </a:lnTo>
                  <a:lnTo>
                    <a:pt x="55" y="123"/>
                  </a:lnTo>
                  <a:lnTo>
                    <a:pt x="53" y="154"/>
                  </a:lnTo>
                  <a:lnTo>
                    <a:pt x="0" y="118"/>
                  </a:lnTo>
                  <a:lnTo>
                    <a:pt x="3" y="55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e0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1311480" y="4476960"/>
              <a:ext cx="188640" cy="107640"/>
            </a:xfrm>
            <a:custGeom>
              <a:avLst/>
              <a:gdLst/>
              <a:ahLst/>
              <a:rect l="l" t="t" r="r" b="b"/>
              <a:pathLst>
                <a:path w="237" h="137">
                  <a:moveTo>
                    <a:pt x="140" y="0"/>
                  </a:moveTo>
                  <a:lnTo>
                    <a:pt x="139" y="2"/>
                  </a:lnTo>
                  <a:lnTo>
                    <a:pt x="139" y="9"/>
                  </a:lnTo>
                  <a:lnTo>
                    <a:pt x="135" y="19"/>
                  </a:lnTo>
                  <a:lnTo>
                    <a:pt x="131" y="26"/>
                  </a:lnTo>
                  <a:lnTo>
                    <a:pt x="121" y="32"/>
                  </a:lnTo>
                  <a:lnTo>
                    <a:pt x="114" y="38"/>
                  </a:lnTo>
                  <a:lnTo>
                    <a:pt x="108" y="38"/>
                  </a:lnTo>
                  <a:lnTo>
                    <a:pt x="106" y="40"/>
                  </a:lnTo>
                  <a:lnTo>
                    <a:pt x="108" y="42"/>
                  </a:lnTo>
                  <a:lnTo>
                    <a:pt x="114" y="49"/>
                  </a:lnTo>
                  <a:lnTo>
                    <a:pt x="118" y="59"/>
                  </a:lnTo>
                  <a:lnTo>
                    <a:pt x="114" y="68"/>
                  </a:lnTo>
                  <a:lnTo>
                    <a:pt x="108" y="72"/>
                  </a:lnTo>
                  <a:lnTo>
                    <a:pt x="101" y="78"/>
                  </a:lnTo>
                  <a:lnTo>
                    <a:pt x="91" y="82"/>
                  </a:lnTo>
                  <a:lnTo>
                    <a:pt x="83" y="85"/>
                  </a:lnTo>
                  <a:lnTo>
                    <a:pt x="74" y="87"/>
                  </a:lnTo>
                  <a:lnTo>
                    <a:pt x="68" y="91"/>
                  </a:lnTo>
                  <a:lnTo>
                    <a:pt x="63" y="93"/>
                  </a:lnTo>
                  <a:lnTo>
                    <a:pt x="63" y="95"/>
                  </a:lnTo>
                  <a:lnTo>
                    <a:pt x="55" y="63"/>
                  </a:lnTo>
                  <a:lnTo>
                    <a:pt x="24" y="61"/>
                  </a:lnTo>
                  <a:lnTo>
                    <a:pt x="0" y="87"/>
                  </a:lnTo>
                  <a:lnTo>
                    <a:pt x="23" y="104"/>
                  </a:lnTo>
                  <a:lnTo>
                    <a:pt x="24" y="104"/>
                  </a:lnTo>
                  <a:lnTo>
                    <a:pt x="30" y="108"/>
                  </a:lnTo>
                  <a:lnTo>
                    <a:pt x="34" y="112"/>
                  </a:lnTo>
                  <a:lnTo>
                    <a:pt x="40" y="114"/>
                  </a:lnTo>
                  <a:lnTo>
                    <a:pt x="45" y="118"/>
                  </a:lnTo>
                  <a:lnTo>
                    <a:pt x="53" y="121"/>
                  </a:lnTo>
                  <a:lnTo>
                    <a:pt x="59" y="123"/>
                  </a:lnTo>
                  <a:lnTo>
                    <a:pt x="66" y="125"/>
                  </a:lnTo>
                  <a:lnTo>
                    <a:pt x="74" y="129"/>
                  </a:lnTo>
                  <a:lnTo>
                    <a:pt x="83" y="131"/>
                  </a:lnTo>
                  <a:lnTo>
                    <a:pt x="91" y="133"/>
                  </a:lnTo>
                  <a:lnTo>
                    <a:pt x="99" y="135"/>
                  </a:lnTo>
                  <a:lnTo>
                    <a:pt x="106" y="137"/>
                  </a:lnTo>
                  <a:lnTo>
                    <a:pt x="114" y="137"/>
                  </a:lnTo>
                  <a:lnTo>
                    <a:pt x="127" y="135"/>
                  </a:lnTo>
                  <a:lnTo>
                    <a:pt x="139" y="131"/>
                  </a:lnTo>
                  <a:lnTo>
                    <a:pt x="150" y="125"/>
                  </a:lnTo>
                  <a:lnTo>
                    <a:pt x="158" y="121"/>
                  </a:lnTo>
                  <a:lnTo>
                    <a:pt x="163" y="114"/>
                  </a:lnTo>
                  <a:lnTo>
                    <a:pt x="171" y="108"/>
                  </a:lnTo>
                  <a:lnTo>
                    <a:pt x="173" y="104"/>
                  </a:lnTo>
                  <a:lnTo>
                    <a:pt x="175" y="104"/>
                  </a:lnTo>
                  <a:lnTo>
                    <a:pt x="222" y="129"/>
                  </a:lnTo>
                  <a:lnTo>
                    <a:pt x="237" y="95"/>
                  </a:lnTo>
                  <a:lnTo>
                    <a:pt x="196" y="89"/>
                  </a:lnTo>
                  <a:lnTo>
                    <a:pt x="173" y="68"/>
                  </a:lnTo>
                  <a:lnTo>
                    <a:pt x="167" y="40"/>
                  </a:lnTo>
                  <a:lnTo>
                    <a:pt x="140" y="0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1465200" y="4400640"/>
              <a:ext cx="179640" cy="146160"/>
            </a:xfrm>
            <a:custGeom>
              <a:avLst/>
              <a:gdLst/>
              <a:ahLst/>
              <a:rect l="l" t="t" r="r" b="b"/>
              <a:pathLst>
                <a:path w="226" h="182">
                  <a:moveTo>
                    <a:pt x="0" y="74"/>
                  </a:moveTo>
                  <a:lnTo>
                    <a:pt x="42" y="85"/>
                  </a:lnTo>
                  <a:lnTo>
                    <a:pt x="83" y="47"/>
                  </a:lnTo>
                  <a:lnTo>
                    <a:pt x="70" y="28"/>
                  </a:lnTo>
                  <a:lnTo>
                    <a:pt x="80" y="0"/>
                  </a:lnTo>
                  <a:lnTo>
                    <a:pt x="80" y="2"/>
                  </a:lnTo>
                  <a:lnTo>
                    <a:pt x="83" y="9"/>
                  </a:lnTo>
                  <a:lnTo>
                    <a:pt x="89" y="19"/>
                  </a:lnTo>
                  <a:lnTo>
                    <a:pt x="97" y="26"/>
                  </a:lnTo>
                  <a:lnTo>
                    <a:pt x="102" y="32"/>
                  </a:lnTo>
                  <a:lnTo>
                    <a:pt x="110" y="36"/>
                  </a:lnTo>
                  <a:lnTo>
                    <a:pt x="116" y="36"/>
                  </a:lnTo>
                  <a:lnTo>
                    <a:pt x="118" y="38"/>
                  </a:lnTo>
                  <a:lnTo>
                    <a:pt x="118" y="40"/>
                  </a:lnTo>
                  <a:lnTo>
                    <a:pt x="118" y="49"/>
                  </a:lnTo>
                  <a:lnTo>
                    <a:pt x="118" y="59"/>
                  </a:lnTo>
                  <a:lnTo>
                    <a:pt x="118" y="72"/>
                  </a:lnTo>
                  <a:lnTo>
                    <a:pt x="118" y="80"/>
                  </a:lnTo>
                  <a:lnTo>
                    <a:pt x="121" y="89"/>
                  </a:lnTo>
                  <a:lnTo>
                    <a:pt x="125" y="93"/>
                  </a:lnTo>
                  <a:lnTo>
                    <a:pt x="133" y="99"/>
                  </a:lnTo>
                  <a:lnTo>
                    <a:pt x="137" y="99"/>
                  </a:lnTo>
                  <a:lnTo>
                    <a:pt x="144" y="102"/>
                  </a:lnTo>
                  <a:lnTo>
                    <a:pt x="150" y="102"/>
                  </a:lnTo>
                  <a:lnTo>
                    <a:pt x="157" y="106"/>
                  </a:lnTo>
                  <a:lnTo>
                    <a:pt x="167" y="106"/>
                  </a:lnTo>
                  <a:lnTo>
                    <a:pt x="173" y="108"/>
                  </a:lnTo>
                  <a:lnTo>
                    <a:pt x="178" y="74"/>
                  </a:lnTo>
                  <a:lnTo>
                    <a:pt x="205" y="53"/>
                  </a:lnTo>
                  <a:lnTo>
                    <a:pt x="201" y="57"/>
                  </a:lnTo>
                  <a:lnTo>
                    <a:pt x="197" y="68"/>
                  </a:lnTo>
                  <a:lnTo>
                    <a:pt x="196" y="76"/>
                  </a:lnTo>
                  <a:lnTo>
                    <a:pt x="194" y="81"/>
                  </a:lnTo>
                  <a:lnTo>
                    <a:pt x="192" y="89"/>
                  </a:lnTo>
                  <a:lnTo>
                    <a:pt x="194" y="99"/>
                  </a:lnTo>
                  <a:lnTo>
                    <a:pt x="197" y="110"/>
                  </a:lnTo>
                  <a:lnTo>
                    <a:pt x="205" y="120"/>
                  </a:lnTo>
                  <a:lnTo>
                    <a:pt x="211" y="127"/>
                  </a:lnTo>
                  <a:lnTo>
                    <a:pt x="215" y="129"/>
                  </a:lnTo>
                  <a:lnTo>
                    <a:pt x="226" y="171"/>
                  </a:lnTo>
                  <a:lnTo>
                    <a:pt x="85" y="175"/>
                  </a:lnTo>
                  <a:lnTo>
                    <a:pt x="40" y="182"/>
                  </a:lnTo>
                  <a:lnTo>
                    <a:pt x="43" y="152"/>
                  </a:lnTo>
                  <a:lnTo>
                    <a:pt x="21" y="110"/>
                  </a:lnTo>
                  <a:lnTo>
                    <a:pt x="0" y="74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1677960" y="4487760"/>
              <a:ext cx="95400" cy="54000"/>
            </a:xfrm>
            <a:custGeom>
              <a:avLst/>
              <a:gdLst/>
              <a:ahLst/>
              <a:rect l="l" t="t" r="r" b="b"/>
              <a:pathLst>
                <a:path w="120" h="69">
                  <a:moveTo>
                    <a:pt x="11" y="0"/>
                  </a:moveTo>
                  <a:lnTo>
                    <a:pt x="43" y="6"/>
                  </a:lnTo>
                  <a:lnTo>
                    <a:pt x="78" y="32"/>
                  </a:lnTo>
                  <a:lnTo>
                    <a:pt x="120" y="50"/>
                  </a:lnTo>
                  <a:lnTo>
                    <a:pt x="89" y="69"/>
                  </a:lnTo>
                  <a:lnTo>
                    <a:pt x="0" y="29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e0857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1677960" y="4497480"/>
              <a:ext cx="82800" cy="54000"/>
            </a:xfrm>
            <a:custGeom>
              <a:avLst/>
              <a:gdLst/>
              <a:ahLst/>
              <a:rect l="l" t="t" r="r" b="b"/>
              <a:pathLst>
                <a:path w="104" h="69">
                  <a:moveTo>
                    <a:pt x="0" y="10"/>
                  </a:moveTo>
                  <a:lnTo>
                    <a:pt x="28" y="0"/>
                  </a:lnTo>
                  <a:lnTo>
                    <a:pt x="30" y="2"/>
                  </a:lnTo>
                  <a:lnTo>
                    <a:pt x="30" y="4"/>
                  </a:lnTo>
                  <a:lnTo>
                    <a:pt x="34" y="6"/>
                  </a:lnTo>
                  <a:lnTo>
                    <a:pt x="38" y="10"/>
                  </a:lnTo>
                  <a:lnTo>
                    <a:pt x="45" y="14"/>
                  </a:lnTo>
                  <a:lnTo>
                    <a:pt x="53" y="18"/>
                  </a:lnTo>
                  <a:lnTo>
                    <a:pt x="62" y="23"/>
                  </a:lnTo>
                  <a:lnTo>
                    <a:pt x="72" y="27"/>
                  </a:lnTo>
                  <a:lnTo>
                    <a:pt x="82" y="33"/>
                  </a:lnTo>
                  <a:lnTo>
                    <a:pt x="89" y="35"/>
                  </a:lnTo>
                  <a:lnTo>
                    <a:pt x="97" y="38"/>
                  </a:lnTo>
                  <a:lnTo>
                    <a:pt x="104" y="42"/>
                  </a:lnTo>
                  <a:lnTo>
                    <a:pt x="102" y="44"/>
                  </a:lnTo>
                  <a:lnTo>
                    <a:pt x="97" y="54"/>
                  </a:lnTo>
                  <a:lnTo>
                    <a:pt x="91" y="61"/>
                  </a:lnTo>
                  <a:lnTo>
                    <a:pt x="80" y="69"/>
                  </a:lnTo>
                  <a:lnTo>
                    <a:pt x="72" y="67"/>
                  </a:lnTo>
                  <a:lnTo>
                    <a:pt x="64" y="65"/>
                  </a:lnTo>
                  <a:lnTo>
                    <a:pt x="57" y="61"/>
                  </a:lnTo>
                  <a:lnTo>
                    <a:pt x="49" y="59"/>
                  </a:lnTo>
                  <a:lnTo>
                    <a:pt x="42" y="56"/>
                  </a:lnTo>
                  <a:lnTo>
                    <a:pt x="38" y="54"/>
                  </a:lnTo>
                  <a:lnTo>
                    <a:pt x="34" y="52"/>
                  </a:lnTo>
                  <a:lnTo>
                    <a:pt x="2" y="40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a84a3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1490760" y="4508640"/>
              <a:ext cx="831960" cy="220680"/>
            </a:xfrm>
            <a:custGeom>
              <a:avLst/>
              <a:gdLst/>
              <a:ahLst/>
              <a:rect l="l" t="t" r="r" b="b"/>
              <a:pathLst>
                <a:path w="1048" h="277">
                  <a:moveTo>
                    <a:pt x="1048" y="34"/>
                  </a:moveTo>
                  <a:lnTo>
                    <a:pt x="1025" y="2"/>
                  </a:lnTo>
                  <a:lnTo>
                    <a:pt x="916" y="0"/>
                  </a:lnTo>
                  <a:lnTo>
                    <a:pt x="911" y="30"/>
                  </a:lnTo>
                  <a:lnTo>
                    <a:pt x="873" y="34"/>
                  </a:lnTo>
                  <a:lnTo>
                    <a:pt x="865" y="2"/>
                  </a:lnTo>
                  <a:lnTo>
                    <a:pt x="799" y="2"/>
                  </a:lnTo>
                  <a:lnTo>
                    <a:pt x="799" y="34"/>
                  </a:lnTo>
                  <a:lnTo>
                    <a:pt x="745" y="34"/>
                  </a:lnTo>
                  <a:lnTo>
                    <a:pt x="740" y="2"/>
                  </a:lnTo>
                  <a:lnTo>
                    <a:pt x="667" y="2"/>
                  </a:lnTo>
                  <a:lnTo>
                    <a:pt x="664" y="36"/>
                  </a:lnTo>
                  <a:lnTo>
                    <a:pt x="625" y="36"/>
                  </a:lnTo>
                  <a:lnTo>
                    <a:pt x="625" y="2"/>
                  </a:lnTo>
                  <a:lnTo>
                    <a:pt x="540" y="9"/>
                  </a:lnTo>
                  <a:lnTo>
                    <a:pt x="529" y="42"/>
                  </a:lnTo>
                  <a:lnTo>
                    <a:pt x="475" y="42"/>
                  </a:lnTo>
                  <a:lnTo>
                    <a:pt x="471" y="9"/>
                  </a:lnTo>
                  <a:lnTo>
                    <a:pt x="399" y="9"/>
                  </a:lnTo>
                  <a:lnTo>
                    <a:pt x="395" y="42"/>
                  </a:lnTo>
                  <a:lnTo>
                    <a:pt x="354" y="42"/>
                  </a:lnTo>
                  <a:lnTo>
                    <a:pt x="344" y="15"/>
                  </a:lnTo>
                  <a:lnTo>
                    <a:pt x="278" y="15"/>
                  </a:lnTo>
                  <a:lnTo>
                    <a:pt x="272" y="42"/>
                  </a:lnTo>
                  <a:lnTo>
                    <a:pt x="240" y="42"/>
                  </a:lnTo>
                  <a:lnTo>
                    <a:pt x="222" y="15"/>
                  </a:lnTo>
                  <a:lnTo>
                    <a:pt x="164" y="15"/>
                  </a:lnTo>
                  <a:lnTo>
                    <a:pt x="167" y="40"/>
                  </a:lnTo>
                  <a:lnTo>
                    <a:pt x="139" y="40"/>
                  </a:lnTo>
                  <a:lnTo>
                    <a:pt x="131" y="15"/>
                  </a:lnTo>
                  <a:lnTo>
                    <a:pt x="70" y="15"/>
                  </a:lnTo>
                  <a:lnTo>
                    <a:pt x="70" y="36"/>
                  </a:lnTo>
                  <a:lnTo>
                    <a:pt x="0" y="55"/>
                  </a:lnTo>
                  <a:lnTo>
                    <a:pt x="11" y="135"/>
                  </a:lnTo>
                  <a:lnTo>
                    <a:pt x="443" y="277"/>
                  </a:lnTo>
                  <a:lnTo>
                    <a:pt x="1046" y="243"/>
                  </a:lnTo>
                  <a:lnTo>
                    <a:pt x="1048" y="34"/>
                  </a:lnTo>
                  <a:lnTo>
                    <a:pt x="1048" y="34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1500120" y="4584600"/>
              <a:ext cx="839880" cy="158760"/>
            </a:xfrm>
            <a:custGeom>
              <a:avLst/>
              <a:gdLst/>
              <a:ahLst/>
              <a:rect l="l" t="t" r="r" b="b"/>
              <a:pathLst>
                <a:path w="1059" h="199">
                  <a:moveTo>
                    <a:pt x="1052" y="0"/>
                  </a:moveTo>
                  <a:lnTo>
                    <a:pt x="441" y="15"/>
                  </a:lnTo>
                  <a:lnTo>
                    <a:pt x="443" y="112"/>
                  </a:lnTo>
                  <a:lnTo>
                    <a:pt x="981" y="100"/>
                  </a:lnTo>
                  <a:lnTo>
                    <a:pt x="430" y="144"/>
                  </a:lnTo>
                  <a:lnTo>
                    <a:pt x="0" y="17"/>
                  </a:lnTo>
                  <a:lnTo>
                    <a:pt x="2" y="45"/>
                  </a:lnTo>
                  <a:lnTo>
                    <a:pt x="440" y="199"/>
                  </a:lnTo>
                  <a:lnTo>
                    <a:pt x="1059" y="156"/>
                  </a:lnTo>
                  <a:lnTo>
                    <a:pt x="1052" y="0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1490760" y="4549680"/>
              <a:ext cx="347760" cy="125640"/>
            </a:xfrm>
            <a:custGeom>
              <a:avLst/>
              <a:gdLst/>
              <a:ahLst/>
              <a:rect l="l" t="t" r="r" b="b"/>
              <a:pathLst>
                <a:path w="437" h="160">
                  <a:moveTo>
                    <a:pt x="0" y="0"/>
                  </a:moveTo>
                  <a:lnTo>
                    <a:pt x="435" y="61"/>
                  </a:lnTo>
                  <a:lnTo>
                    <a:pt x="437" y="160"/>
                  </a:lnTo>
                  <a:lnTo>
                    <a:pt x="10" y="5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1908360" y="4519800"/>
              <a:ext cx="48960" cy="27000"/>
            </a:xfrm>
            <a:custGeom>
              <a:avLst/>
              <a:gdLst/>
              <a:ahLst/>
              <a:rect l="l" t="t" r="r" b="b"/>
              <a:pathLst>
                <a:path w="60" h="32">
                  <a:moveTo>
                    <a:pt x="13" y="0"/>
                  </a:moveTo>
                  <a:lnTo>
                    <a:pt x="41" y="4"/>
                  </a:lnTo>
                  <a:lnTo>
                    <a:pt x="60" y="32"/>
                  </a:lnTo>
                  <a:lnTo>
                    <a:pt x="0" y="32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1542960" y="4519800"/>
              <a:ext cx="49320" cy="27000"/>
            </a:xfrm>
            <a:custGeom>
              <a:avLst/>
              <a:gdLst/>
              <a:ahLst/>
              <a:rect l="l" t="t" r="r" b="b"/>
              <a:pathLst>
                <a:path w="60" h="34">
                  <a:moveTo>
                    <a:pt x="13" y="0"/>
                  </a:moveTo>
                  <a:lnTo>
                    <a:pt x="41" y="6"/>
                  </a:lnTo>
                  <a:lnTo>
                    <a:pt x="60" y="34"/>
                  </a:lnTo>
                  <a:lnTo>
                    <a:pt x="0" y="30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1617840" y="4516560"/>
              <a:ext cx="46080" cy="27000"/>
            </a:xfrm>
            <a:custGeom>
              <a:avLst/>
              <a:gdLst/>
              <a:ahLst/>
              <a:rect l="l" t="t" r="r" b="b"/>
              <a:pathLst>
                <a:path w="59" h="34">
                  <a:moveTo>
                    <a:pt x="13" y="0"/>
                  </a:moveTo>
                  <a:lnTo>
                    <a:pt x="42" y="8"/>
                  </a:lnTo>
                  <a:lnTo>
                    <a:pt x="59" y="34"/>
                  </a:lnTo>
                  <a:lnTo>
                    <a:pt x="0" y="33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1703520" y="4519800"/>
              <a:ext cx="47520" cy="23760"/>
            </a:xfrm>
            <a:custGeom>
              <a:avLst/>
              <a:gdLst/>
              <a:ahLst/>
              <a:rect l="l" t="t" r="r" b="b"/>
              <a:pathLst>
                <a:path w="59" h="30">
                  <a:moveTo>
                    <a:pt x="13" y="0"/>
                  </a:moveTo>
                  <a:lnTo>
                    <a:pt x="40" y="4"/>
                  </a:lnTo>
                  <a:lnTo>
                    <a:pt x="59" y="30"/>
                  </a:lnTo>
                  <a:lnTo>
                    <a:pt x="0" y="30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1797120" y="4516560"/>
              <a:ext cx="46080" cy="27000"/>
            </a:xfrm>
            <a:custGeom>
              <a:avLst/>
              <a:gdLst/>
              <a:ahLst/>
              <a:rect l="l" t="t" r="r" b="b"/>
              <a:pathLst>
                <a:path w="59" h="34">
                  <a:moveTo>
                    <a:pt x="15" y="0"/>
                  </a:moveTo>
                  <a:lnTo>
                    <a:pt x="44" y="8"/>
                  </a:lnTo>
                  <a:lnTo>
                    <a:pt x="59" y="34"/>
                  </a:lnTo>
                  <a:lnTo>
                    <a:pt x="0" y="33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2008080" y="4513320"/>
              <a:ext cx="47880" cy="27000"/>
            </a:xfrm>
            <a:custGeom>
              <a:avLst/>
              <a:gdLst/>
              <a:ahLst/>
              <a:rect l="l" t="t" r="r" b="b"/>
              <a:pathLst>
                <a:path w="61" h="35">
                  <a:moveTo>
                    <a:pt x="17" y="0"/>
                  </a:moveTo>
                  <a:lnTo>
                    <a:pt x="46" y="8"/>
                  </a:lnTo>
                  <a:lnTo>
                    <a:pt x="61" y="35"/>
                  </a:lnTo>
                  <a:lnTo>
                    <a:pt x="0" y="33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2220840" y="4510080"/>
              <a:ext cx="49320" cy="27000"/>
            </a:xfrm>
            <a:custGeom>
              <a:avLst/>
              <a:gdLst/>
              <a:ahLst/>
              <a:rect l="l" t="t" r="r" b="b"/>
              <a:pathLst>
                <a:path w="61" h="34">
                  <a:moveTo>
                    <a:pt x="17" y="0"/>
                  </a:moveTo>
                  <a:lnTo>
                    <a:pt x="46" y="5"/>
                  </a:lnTo>
                  <a:lnTo>
                    <a:pt x="61" y="34"/>
                  </a:lnTo>
                  <a:lnTo>
                    <a:pt x="0" y="34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2121120" y="4510080"/>
              <a:ext cx="47520" cy="28800"/>
            </a:xfrm>
            <a:custGeom>
              <a:avLst/>
              <a:gdLst/>
              <a:ahLst/>
              <a:rect l="l" t="t" r="r" b="b"/>
              <a:pathLst>
                <a:path w="59" h="36">
                  <a:moveTo>
                    <a:pt x="13" y="0"/>
                  </a:moveTo>
                  <a:lnTo>
                    <a:pt x="40" y="7"/>
                  </a:lnTo>
                  <a:lnTo>
                    <a:pt x="59" y="36"/>
                  </a:lnTo>
                  <a:lnTo>
                    <a:pt x="0" y="34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a3949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912960" y="4583160"/>
              <a:ext cx="595080" cy="57240"/>
            </a:xfrm>
            <a:custGeom>
              <a:avLst/>
              <a:gdLst/>
              <a:ahLst/>
              <a:rect l="l" t="t" r="r" b="b"/>
              <a:pathLst>
                <a:path w="751" h="70">
                  <a:moveTo>
                    <a:pt x="0" y="15"/>
                  </a:moveTo>
                  <a:lnTo>
                    <a:pt x="220" y="28"/>
                  </a:lnTo>
                  <a:lnTo>
                    <a:pt x="217" y="28"/>
                  </a:lnTo>
                  <a:lnTo>
                    <a:pt x="211" y="30"/>
                  </a:lnTo>
                  <a:lnTo>
                    <a:pt x="199" y="30"/>
                  </a:lnTo>
                  <a:lnTo>
                    <a:pt x="190" y="32"/>
                  </a:lnTo>
                  <a:lnTo>
                    <a:pt x="179" y="34"/>
                  </a:lnTo>
                  <a:lnTo>
                    <a:pt x="171" y="36"/>
                  </a:lnTo>
                  <a:lnTo>
                    <a:pt x="165" y="40"/>
                  </a:lnTo>
                  <a:lnTo>
                    <a:pt x="167" y="42"/>
                  </a:lnTo>
                  <a:lnTo>
                    <a:pt x="171" y="44"/>
                  </a:lnTo>
                  <a:lnTo>
                    <a:pt x="182" y="45"/>
                  </a:lnTo>
                  <a:lnTo>
                    <a:pt x="188" y="45"/>
                  </a:lnTo>
                  <a:lnTo>
                    <a:pt x="196" y="47"/>
                  </a:lnTo>
                  <a:lnTo>
                    <a:pt x="205" y="47"/>
                  </a:lnTo>
                  <a:lnTo>
                    <a:pt x="217" y="49"/>
                  </a:lnTo>
                  <a:lnTo>
                    <a:pt x="224" y="49"/>
                  </a:lnTo>
                  <a:lnTo>
                    <a:pt x="236" y="49"/>
                  </a:lnTo>
                  <a:lnTo>
                    <a:pt x="247" y="51"/>
                  </a:lnTo>
                  <a:lnTo>
                    <a:pt x="258" y="51"/>
                  </a:lnTo>
                  <a:lnTo>
                    <a:pt x="270" y="51"/>
                  </a:lnTo>
                  <a:lnTo>
                    <a:pt x="283" y="53"/>
                  </a:lnTo>
                  <a:lnTo>
                    <a:pt x="295" y="53"/>
                  </a:lnTo>
                  <a:lnTo>
                    <a:pt x="308" y="57"/>
                  </a:lnTo>
                  <a:lnTo>
                    <a:pt x="317" y="57"/>
                  </a:lnTo>
                  <a:lnTo>
                    <a:pt x="329" y="57"/>
                  </a:lnTo>
                  <a:lnTo>
                    <a:pt x="340" y="59"/>
                  </a:lnTo>
                  <a:lnTo>
                    <a:pt x="352" y="61"/>
                  </a:lnTo>
                  <a:lnTo>
                    <a:pt x="361" y="61"/>
                  </a:lnTo>
                  <a:lnTo>
                    <a:pt x="371" y="64"/>
                  </a:lnTo>
                  <a:lnTo>
                    <a:pt x="380" y="64"/>
                  </a:lnTo>
                  <a:lnTo>
                    <a:pt x="391" y="68"/>
                  </a:lnTo>
                  <a:lnTo>
                    <a:pt x="397" y="68"/>
                  </a:lnTo>
                  <a:lnTo>
                    <a:pt x="407" y="68"/>
                  </a:lnTo>
                  <a:lnTo>
                    <a:pt x="414" y="68"/>
                  </a:lnTo>
                  <a:lnTo>
                    <a:pt x="422" y="70"/>
                  </a:lnTo>
                  <a:lnTo>
                    <a:pt x="433" y="70"/>
                  </a:lnTo>
                  <a:lnTo>
                    <a:pt x="441" y="70"/>
                  </a:lnTo>
                  <a:lnTo>
                    <a:pt x="447" y="63"/>
                  </a:lnTo>
                  <a:lnTo>
                    <a:pt x="443" y="53"/>
                  </a:lnTo>
                  <a:lnTo>
                    <a:pt x="437" y="44"/>
                  </a:lnTo>
                  <a:lnTo>
                    <a:pt x="435" y="40"/>
                  </a:lnTo>
                  <a:lnTo>
                    <a:pt x="751" y="40"/>
                  </a:lnTo>
                  <a:lnTo>
                    <a:pt x="751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8a8a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2278080" y="3140280"/>
              <a:ext cx="1467000" cy="1684080"/>
            </a:xfrm>
            <a:custGeom>
              <a:avLst/>
              <a:gdLst/>
              <a:ahLst/>
              <a:rect l="l" t="t" r="r" b="b"/>
              <a:pathLst>
                <a:path w="1848" h="2120">
                  <a:moveTo>
                    <a:pt x="1615" y="384"/>
                  </a:moveTo>
                  <a:lnTo>
                    <a:pt x="1637" y="245"/>
                  </a:lnTo>
                  <a:lnTo>
                    <a:pt x="1559" y="122"/>
                  </a:lnTo>
                  <a:lnTo>
                    <a:pt x="1556" y="118"/>
                  </a:lnTo>
                  <a:lnTo>
                    <a:pt x="1546" y="116"/>
                  </a:lnTo>
                  <a:lnTo>
                    <a:pt x="1531" y="112"/>
                  </a:lnTo>
                  <a:lnTo>
                    <a:pt x="1510" y="104"/>
                  </a:lnTo>
                  <a:lnTo>
                    <a:pt x="1483" y="97"/>
                  </a:lnTo>
                  <a:lnTo>
                    <a:pt x="1451" y="87"/>
                  </a:lnTo>
                  <a:lnTo>
                    <a:pt x="1415" y="78"/>
                  </a:lnTo>
                  <a:lnTo>
                    <a:pt x="1373" y="70"/>
                  </a:lnTo>
                  <a:lnTo>
                    <a:pt x="1327" y="59"/>
                  </a:lnTo>
                  <a:lnTo>
                    <a:pt x="1278" y="49"/>
                  </a:lnTo>
                  <a:lnTo>
                    <a:pt x="1227" y="38"/>
                  </a:lnTo>
                  <a:lnTo>
                    <a:pt x="1172" y="28"/>
                  </a:lnTo>
                  <a:lnTo>
                    <a:pt x="1113" y="21"/>
                  </a:lnTo>
                  <a:lnTo>
                    <a:pt x="1050" y="13"/>
                  </a:lnTo>
                  <a:lnTo>
                    <a:pt x="987" y="7"/>
                  </a:lnTo>
                  <a:lnTo>
                    <a:pt x="924" y="4"/>
                  </a:lnTo>
                  <a:lnTo>
                    <a:pt x="856" y="0"/>
                  </a:lnTo>
                  <a:lnTo>
                    <a:pt x="788" y="0"/>
                  </a:lnTo>
                  <a:lnTo>
                    <a:pt x="719" y="0"/>
                  </a:lnTo>
                  <a:lnTo>
                    <a:pt x="653" y="4"/>
                  </a:lnTo>
                  <a:lnTo>
                    <a:pt x="586" y="6"/>
                  </a:lnTo>
                  <a:lnTo>
                    <a:pt x="521" y="11"/>
                  </a:lnTo>
                  <a:lnTo>
                    <a:pt x="461" y="15"/>
                  </a:lnTo>
                  <a:lnTo>
                    <a:pt x="403" y="21"/>
                  </a:lnTo>
                  <a:lnTo>
                    <a:pt x="348" y="25"/>
                  </a:lnTo>
                  <a:lnTo>
                    <a:pt x="301" y="32"/>
                  </a:lnTo>
                  <a:lnTo>
                    <a:pt x="257" y="36"/>
                  </a:lnTo>
                  <a:lnTo>
                    <a:pt x="219" y="42"/>
                  </a:lnTo>
                  <a:lnTo>
                    <a:pt x="189" y="46"/>
                  </a:lnTo>
                  <a:lnTo>
                    <a:pt x="168" y="49"/>
                  </a:lnTo>
                  <a:lnTo>
                    <a:pt x="154" y="51"/>
                  </a:lnTo>
                  <a:lnTo>
                    <a:pt x="151" y="53"/>
                  </a:lnTo>
                  <a:lnTo>
                    <a:pt x="149" y="53"/>
                  </a:lnTo>
                  <a:lnTo>
                    <a:pt x="147" y="61"/>
                  </a:lnTo>
                  <a:lnTo>
                    <a:pt x="147" y="72"/>
                  </a:lnTo>
                  <a:lnTo>
                    <a:pt x="145" y="87"/>
                  </a:lnTo>
                  <a:lnTo>
                    <a:pt x="143" y="106"/>
                  </a:lnTo>
                  <a:lnTo>
                    <a:pt x="139" y="131"/>
                  </a:lnTo>
                  <a:lnTo>
                    <a:pt x="137" y="160"/>
                  </a:lnTo>
                  <a:lnTo>
                    <a:pt x="135" y="194"/>
                  </a:lnTo>
                  <a:lnTo>
                    <a:pt x="132" y="230"/>
                  </a:lnTo>
                  <a:lnTo>
                    <a:pt x="128" y="270"/>
                  </a:lnTo>
                  <a:lnTo>
                    <a:pt x="124" y="314"/>
                  </a:lnTo>
                  <a:lnTo>
                    <a:pt x="122" y="363"/>
                  </a:lnTo>
                  <a:lnTo>
                    <a:pt x="118" y="414"/>
                  </a:lnTo>
                  <a:lnTo>
                    <a:pt x="114" y="471"/>
                  </a:lnTo>
                  <a:lnTo>
                    <a:pt x="113" y="530"/>
                  </a:lnTo>
                  <a:lnTo>
                    <a:pt x="109" y="595"/>
                  </a:lnTo>
                  <a:lnTo>
                    <a:pt x="105" y="660"/>
                  </a:lnTo>
                  <a:lnTo>
                    <a:pt x="101" y="728"/>
                  </a:lnTo>
                  <a:lnTo>
                    <a:pt x="99" y="799"/>
                  </a:lnTo>
                  <a:lnTo>
                    <a:pt x="97" y="871"/>
                  </a:lnTo>
                  <a:lnTo>
                    <a:pt x="95" y="941"/>
                  </a:lnTo>
                  <a:lnTo>
                    <a:pt x="94" y="1013"/>
                  </a:lnTo>
                  <a:lnTo>
                    <a:pt x="92" y="1080"/>
                  </a:lnTo>
                  <a:lnTo>
                    <a:pt x="92" y="1147"/>
                  </a:lnTo>
                  <a:lnTo>
                    <a:pt x="90" y="1205"/>
                  </a:lnTo>
                  <a:lnTo>
                    <a:pt x="88" y="1263"/>
                  </a:lnTo>
                  <a:lnTo>
                    <a:pt x="88" y="1312"/>
                  </a:lnTo>
                  <a:lnTo>
                    <a:pt x="88" y="1356"/>
                  </a:lnTo>
                  <a:lnTo>
                    <a:pt x="88" y="1390"/>
                  </a:lnTo>
                  <a:lnTo>
                    <a:pt x="88" y="1415"/>
                  </a:lnTo>
                  <a:lnTo>
                    <a:pt x="88" y="1432"/>
                  </a:lnTo>
                  <a:lnTo>
                    <a:pt x="88" y="1439"/>
                  </a:lnTo>
                  <a:lnTo>
                    <a:pt x="280" y="1512"/>
                  </a:lnTo>
                  <a:lnTo>
                    <a:pt x="540" y="1512"/>
                  </a:lnTo>
                  <a:lnTo>
                    <a:pt x="540" y="1517"/>
                  </a:lnTo>
                  <a:lnTo>
                    <a:pt x="538" y="1523"/>
                  </a:lnTo>
                  <a:lnTo>
                    <a:pt x="537" y="1531"/>
                  </a:lnTo>
                  <a:lnTo>
                    <a:pt x="533" y="1536"/>
                  </a:lnTo>
                  <a:lnTo>
                    <a:pt x="525" y="1546"/>
                  </a:lnTo>
                  <a:lnTo>
                    <a:pt x="518" y="1550"/>
                  </a:lnTo>
                  <a:lnTo>
                    <a:pt x="514" y="1553"/>
                  </a:lnTo>
                  <a:lnTo>
                    <a:pt x="506" y="1557"/>
                  </a:lnTo>
                  <a:lnTo>
                    <a:pt x="499" y="1561"/>
                  </a:lnTo>
                  <a:lnTo>
                    <a:pt x="489" y="1565"/>
                  </a:lnTo>
                  <a:lnTo>
                    <a:pt x="480" y="1567"/>
                  </a:lnTo>
                  <a:lnTo>
                    <a:pt x="468" y="1569"/>
                  </a:lnTo>
                  <a:lnTo>
                    <a:pt x="459" y="1572"/>
                  </a:lnTo>
                  <a:lnTo>
                    <a:pt x="445" y="1574"/>
                  </a:lnTo>
                  <a:lnTo>
                    <a:pt x="436" y="1576"/>
                  </a:lnTo>
                  <a:lnTo>
                    <a:pt x="424" y="1578"/>
                  </a:lnTo>
                  <a:lnTo>
                    <a:pt x="415" y="1582"/>
                  </a:lnTo>
                  <a:lnTo>
                    <a:pt x="403" y="1582"/>
                  </a:lnTo>
                  <a:lnTo>
                    <a:pt x="394" y="1584"/>
                  </a:lnTo>
                  <a:lnTo>
                    <a:pt x="383" y="1586"/>
                  </a:lnTo>
                  <a:lnTo>
                    <a:pt x="377" y="1586"/>
                  </a:lnTo>
                  <a:lnTo>
                    <a:pt x="369" y="1586"/>
                  </a:lnTo>
                  <a:lnTo>
                    <a:pt x="365" y="1588"/>
                  </a:lnTo>
                  <a:lnTo>
                    <a:pt x="362" y="1588"/>
                  </a:lnTo>
                  <a:lnTo>
                    <a:pt x="362" y="1590"/>
                  </a:lnTo>
                  <a:lnTo>
                    <a:pt x="362" y="1645"/>
                  </a:lnTo>
                  <a:lnTo>
                    <a:pt x="8" y="1645"/>
                  </a:lnTo>
                  <a:lnTo>
                    <a:pt x="0" y="1987"/>
                  </a:lnTo>
                  <a:lnTo>
                    <a:pt x="548" y="2120"/>
                  </a:lnTo>
                  <a:lnTo>
                    <a:pt x="1362" y="1920"/>
                  </a:lnTo>
                  <a:lnTo>
                    <a:pt x="1314" y="1321"/>
                  </a:lnTo>
                  <a:lnTo>
                    <a:pt x="1848" y="582"/>
                  </a:lnTo>
                  <a:lnTo>
                    <a:pt x="1845" y="578"/>
                  </a:lnTo>
                  <a:lnTo>
                    <a:pt x="1835" y="568"/>
                  </a:lnTo>
                  <a:lnTo>
                    <a:pt x="1827" y="561"/>
                  </a:lnTo>
                  <a:lnTo>
                    <a:pt x="1820" y="555"/>
                  </a:lnTo>
                  <a:lnTo>
                    <a:pt x="1812" y="548"/>
                  </a:lnTo>
                  <a:lnTo>
                    <a:pt x="1803" y="540"/>
                  </a:lnTo>
                  <a:lnTo>
                    <a:pt x="1793" y="530"/>
                  </a:lnTo>
                  <a:lnTo>
                    <a:pt x="1782" y="519"/>
                  </a:lnTo>
                  <a:lnTo>
                    <a:pt x="1772" y="509"/>
                  </a:lnTo>
                  <a:lnTo>
                    <a:pt x="1761" y="500"/>
                  </a:lnTo>
                  <a:lnTo>
                    <a:pt x="1751" y="489"/>
                  </a:lnTo>
                  <a:lnTo>
                    <a:pt x="1740" y="477"/>
                  </a:lnTo>
                  <a:lnTo>
                    <a:pt x="1729" y="468"/>
                  </a:lnTo>
                  <a:lnTo>
                    <a:pt x="1719" y="456"/>
                  </a:lnTo>
                  <a:lnTo>
                    <a:pt x="1710" y="447"/>
                  </a:lnTo>
                  <a:lnTo>
                    <a:pt x="1698" y="437"/>
                  </a:lnTo>
                  <a:lnTo>
                    <a:pt x="1689" y="430"/>
                  </a:lnTo>
                  <a:lnTo>
                    <a:pt x="1681" y="422"/>
                  </a:lnTo>
                  <a:lnTo>
                    <a:pt x="1672" y="414"/>
                  </a:lnTo>
                  <a:lnTo>
                    <a:pt x="1662" y="407"/>
                  </a:lnTo>
                  <a:lnTo>
                    <a:pt x="1654" y="403"/>
                  </a:lnTo>
                  <a:lnTo>
                    <a:pt x="1647" y="399"/>
                  </a:lnTo>
                  <a:lnTo>
                    <a:pt x="1639" y="394"/>
                  </a:lnTo>
                  <a:lnTo>
                    <a:pt x="1634" y="390"/>
                  </a:lnTo>
                  <a:lnTo>
                    <a:pt x="1628" y="388"/>
                  </a:lnTo>
                  <a:lnTo>
                    <a:pt x="1624" y="386"/>
                  </a:lnTo>
                  <a:lnTo>
                    <a:pt x="1616" y="384"/>
                  </a:lnTo>
                  <a:lnTo>
                    <a:pt x="1615" y="384"/>
                  </a:lnTo>
                  <a:lnTo>
                    <a:pt x="1615" y="384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2509920" y="3264120"/>
              <a:ext cx="1241280" cy="1563480"/>
            </a:xfrm>
            <a:custGeom>
              <a:avLst/>
              <a:gdLst/>
              <a:ahLst/>
              <a:rect l="l" t="t" r="r" b="b"/>
              <a:pathLst>
                <a:path w="1565" h="1970">
                  <a:moveTo>
                    <a:pt x="723" y="407"/>
                  </a:moveTo>
                  <a:lnTo>
                    <a:pt x="725" y="405"/>
                  </a:lnTo>
                  <a:lnTo>
                    <a:pt x="728" y="405"/>
                  </a:lnTo>
                  <a:lnTo>
                    <a:pt x="738" y="405"/>
                  </a:lnTo>
                  <a:lnTo>
                    <a:pt x="749" y="403"/>
                  </a:lnTo>
                  <a:lnTo>
                    <a:pt x="765" y="401"/>
                  </a:lnTo>
                  <a:lnTo>
                    <a:pt x="784" y="401"/>
                  </a:lnTo>
                  <a:lnTo>
                    <a:pt x="805" y="399"/>
                  </a:lnTo>
                  <a:lnTo>
                    <a:pt x="827" y="399"/>
                  </a:lnTo>
                  <a:lnTo>
                    <a:pt x="852" y="395"/>
                  </a:lnTo>
                  <a:lnTo>
                    <a:pt x="882" y="395"/>
                  </a:lnTo>
                  <a:lnTo>
                    <a:pt x="911" y="395"/>
                  </a:lnTo>
                  <a:lnTo>
                    <a:pt x="947" y="395"/>
                  </a:lnTo>
                  <a:lnTo>
                    <a:pt x="979" y="395"/>
                  </a:lnTo>
                  <a:lnTo>
                    <a:pt x="1016" y="395"/>
                  </a:lnTo>
                  <a:lnTo>
                    <a:pt x="1054" y="395"/>
                  </a:lnTo>
                  <a:lnTo>
                    <a:pt x="1095" y="399"/>
                  </a:lnTo>
                  <a:lnTo>
                    <a:pt x="1133" y="399"/>
                  </a:lnTo>
                  <a:lnTo>
                    <a:pt x="1173" y="401"/>
                  </a:lnTo>
                  <a:lnTo>
                    <a:pt x="1213" y="405"/>
                  </a:lnTo>
                  <a:lnTo>
                    <a:pt x="1255" y="409"/>
                  </a:lnTo>
                  <a:lnTo>
                    <a:pt x="1295" y="412"/>
                  </a:lnTo>
                  <a:lnTo>
                    <a:pt x="1335" y="416"/>
                  </a:lnTo>
                  <a:lnTo>
                    <a:pt x="1371" y="420"/>
                  </a:lnTo>
                  <a:lnTo>
                    <a:pt x="1407" y="424"/>
                  </a:lnTo>
                  <a:lnTo>
                    <a:pt x="1439" y="426"/>
                  </a:lnTo>
                  <a:lnTo>
                    <a:pt x="1470" y="430"/>
                  </a:lnTo>
                  <a:lnTo>
                    <a:pt x="1497" y="433"/>
                  </a:lnTo>
                  <a:lnTo>
                    <a:pt x="1521" y="437"/>
                  </a:lnTo>
                  <a:lnTo>
                    <a:pt x="1538" y="439"/>
                  </a:lnTo>
                  <a:lnTo>
                    <a:pt x="1554" y="441"/>
                  </a:lnTo>
                  <a:lnTo>
                    <a:pt x="1561" y="443"/>
                  </a:lnTo>
                  <a:lnTo>
                    <a:pt x="1565" y="443"/>
                  </a:lnTo>
                  <a:lnTo>
                    <a:pt x="1398" y="1424"/>
                  </a:lnTo>
                  <a:lnTo>
                    <a:pt x="1046" y="1415"/>
                  </a:lnTo>
                  <a:lnTo>
                    <a:pt x="1048" y="1416"/>
                  </a:lnTo>
                  <a:lnTo>
                    <a:pt x="1052" y="1420"/>
                  </a:lnTo>
                  <a:lnTo>
                    <a:pt x="1057" y="1428"/>
                  </a:lnTo>
                  <a:lnTo>
                    <a:pt x="1069" y="1439"/>
                  </a:lnTo>
                  <a:lnTo>
                    <a:pt x="1080" y="1449"/>
                  </a:lnTo>
                  <a:lnTo>
                    <a:pt x="1093" y="1460"/>
                  </a:lnTo>
                  <a:lnTo>
                    <a:pt x="1101" y="1464"/>
                  </a:lnTo>
                  <a:lnTo>
                    <a:pt x="1109" y="1472"/>
                  </a:lnTo>
                  <a:lnTo>
                    <a:pt x="1116" y="1475"/>
                  </a:lnTo>
                  <a:lnTo>
                    <a:pt x="1124" y="1483"/>
                  </a:lnTo>
                  <a:lnTo>
                    <a:pt x="1132" y="1485"/>
                  </a:lnTo>
                  <a:lnTo>
                    <a:pt x="1141" y="1489"/>
                  </a:lnTo>
                  <a:lnTo>
                    <a:pt x="1147" y="1493"/>
                  </a:lnTo>
                  <a:lnTo>
                    <a:pt x="1156" y="1496"/>
                  </a:lnTo>
                  <a:lnTo>
                    <a:pt x="1164" y="1498"/>
                  </a:lnTo>
                  <a:lnTo>
                    <a:pt x="1171" y="1500"/>
                  </a:lnTo>
                  <a:lnTo>
                    <a:pt x="1179" y="1502"/>
                  </a:lnTo>
                  <a:lnTo>
                    <a:pt x="1187" y="1504"/>
                  </a:lnTo>
                  <a:lnTo>
                    <a:pt x="1196" y="1506"/>
                  </a:lnTo>
                  <a:lnTo>
                    <a:pt x="1206" y="1508"/>
                  </a:lnTo>
                  <a:lnTo>
                    <a:pt x="1211" y="1508"/>
                  </a:lnTo>
                  <a:lnTo>
                    <a:pt x="1213" y="1510"/>
                  </a:lnTo>
                  <a:lnTo>
                    <a:pt x="1227" y="1567"/>
                  </a:lnTo>
                  <a:lnTo>
                    <a:pt x="1502" y="1639"/>
                  </a:lnTo>
                  <a:lnTo>
                    <a:pt x="1481" y="1970"/>
                  </a:lnTo>
                  <a:lnTo>
                    <a:pt x="249" y="1966"/>
                  </a:lnTo>
                  <a:lnTo>
                    <a:pt x="276" y="1635"/>
                  </a:lnTo>
                  <a:lnTo>
                    <a:pt x="780" y="1668"/>
                  </a:lnTo>
                  <a:lnTo>
                    <a:pt x="339" y="1603"/>
                  </a:lnTo>
                  <a:lnTo>
                    <a:pt x="352" y="1534"/>
                  </a:lnTo>
                  <a:lnTo>
                    <a:pt x="356" y="1534"/>
                  </a:lnTo>
                  <a:lnTo>
                    <a:pt x="360" y="1534"/>
                  </a:lnTo>
                  <a:lnTo>
                    <a:pt x="365" y="1536"/>
                  </a:lnTo>
                  <a:lnTo>
                    <a:pt x="369" y="1538"/>
                  </a:lnTo>
                  <a:lnTo>
                    <a:pt x="377" y="1538"/>
                  </a:lnTo>
                  <a:lnTo>
                    <a:pt x="384" y="1538"/>
                  </a:lnTo>
                  <a:lnTo>
                    <a:pt x="392" y="1540"/>
                  </a:lnTo>
                  <a:lnTo>
                    <a:pt x="401" y="1542"/>
                  </a:lnTo>
                  <a:lnTo>
                    <a:pt x="413" y="1542"/>
                  </a:lnTo>
                  <a:lnTo>
                    <a:pt x="424" y="1542"/>
                  </a:lnTo>
                  <a:lnTo>
                    <a:pt x="439" y="1544"/>
                  </a:lnTo>
                  <a:lnTo>
                    <a:pt x="453" y="1546"/>
                  </a:lnTo>
                  <a:lnTo>
                    <a:pt x="470" y="1546"/>
                  </a:lnTo>
                  <a:lnTo>
                    <a:pt x="487" y="1546"/>
                  </a:lnTo>
                  <a:lnTo>
                    <a:pt x="506" y="1546"/>
                  </a:lnTo>
                  <a:lnTo>
                    <a:pt x="525" y="1546"/>
                  </a:lnTo>
                  <a:lnTo>
                    <a:pt x="546" y="1546"/>
                  </a:lnTo>
                  <a:lnTo>
                    <a:pt x="565" y="1546"/>
                  </a:lnTo>
                  <a:lnTo>
                    <a:pt x="584" y="1546"/>
                  </a:lnTo>
                  <a:lnTo>
                    <a:pt x="605" y="1546"/>
                  </a:lnTo>
                  <a:lnTo>
                    <a:pt x="624" y="1546"/>
                  </a:lnTo>
                  <a:lnTo>
                    <a:pt x="641" y="1546"/>
                  </a:lnTo>
                  <a:lnTo>
                    <a:pt x="658" y="1546"/>
                  </a:lnTo>
                  <a:lnTo>
                    <a:pt x="671" y="1546"/>
                  </a:lnTo>
                  <a:lnTo>
                    <a:pt x="687" y="1546"/>
                  </a:lnTo>
                  <a:lnTo>
                    <a:pt x="696" y="1546"/>
                  </a:lnTo>
                  <a:lnTo>
                    <a:pt x="704" y="1546"/>
                  </a:lnTo>
                  <a:lnTo>
                    <a:pt x="709" y="1546"/>
                  </a:lnTo>
                  <a:lnTo>
                    <a:pt x="711" y="1546"/>
                  </a:lnTo>
                  <a:lnTo>
                    <a:pt x="708" y="1542"/>
                  </a:lnTo>
                  <a:lnTo>
                    <a:pt x="700" y="1536"/>
                  </a:lnTo>
                  <a:lnTo>
                    <a:pt x="692" y="1531"/>
                  </a:lnTo>
                  <a:lnTo>
                    <a:pt x="685" y="1525"/>
                  </a:lnTo>
                  <a:lnTo>
                    <a:pt x="675" y="1519"/>
                  </a:lnTo>
                  <a:lnTo>
                    <a:pt x="666" y="1513"/>
                  </a:lnTo>
                  <a:lnTo>
                    <a:pt x="654" y="1504"/>
                  </a:lnTo>
                  <a:lnTo>
                    <a:pt x="641" y="1496"/>
                  </a:lnTo>
                  <a:lnTo>
                    <a:pt x="624" y="1489"/>
                  </a:lnTo>
                  <a:lnTo>
                    <a:pt x="609" y="1481"/>
                  </a:lnTo>
                  <a:lnTo>
                    <a:pt x="590" y="1472"/>
                  </a:lnTo>
                  <a:lnTo>
                    <a:pt x="571" y="1464"/>
                  </a:lnTo>
                  <a:lnTo>
                    <a:pt x="550" y="1458"/>
                  </a:lnTo>
                  <a:lnTo>
                    <a:pt x="529" y="1451"/>
                  </a:lnTo>
                  <a:lnTo>
                    <a:pt x="502" y="1443"/>
                  </a:lnTo>
                  <a:lnTo>
                    <a:pt x="477" y="1437"/>
                  </a:lnTo>
                  <a:lnTo>
                    <a:pt x="453" y="1432"/>
                  </a:lnTo>
                  <a:lnTo>
                    <a:pt x="426" y="1426"/>
                  </a:lnTo>
                  <a:lnTo>
                    <a:pt x="400" y="1422"/>
                  </a:lnTo>
                  <a:lnTo>
                    <a:pt x="373" y="1416"/>
                  </a:lnTo>
                  <a:lnTo>
                    <a:pt x="348" y="1413"/>
                  </a:lnTo>
                  <a:lnTo>
                    <a:pt x="324" y="1411"/>
                  </a:lnTo>
                  <a:lnTo>
                    <a:pt x="301" y="1407"/>
                  </a:lnTo>
                  <a:lnTo>
                    <a:pt x="280" y="1405"/>
                  </a:lnTo>
                  <a:lnTo>
                    <a:pt x="261" y="1403"/>
                  </a:lnTo>
                  <a:lnTo>
                    <a:pt x="246" y="1401"/>
                  </a:lnTo>
                  <a:lnTo>
                    <a:pt x="232" y="1399"/>
                  </a:lnTo>
                  <a:lnTo>
                    <a:pt x="223" y="1399"/>
                  </a:lnTo>
                  <a:lnTo>
                    <a:pt x="217" y="1399"/>
                  </a:lnTo>
                  <a:lnTo>
                    <a:pt x="215" y="1399"/>
                  </a:lnTo>
                  <a:lnTo>
                    <a:pt x="228" y="1356"/>
                  </a:lnTo>
                  <a:lnTo>
                    <a:pt x="0" y="1356"/>
                  </a:lnTo>
                  <a:lnTo>
                    <a:pt x="88" y="40"/>
                  </a:lnTo>
                  <a:lnTo>
                    <a:pt x="92" y="38"/>
                  </a:lnTo>
                  <a:lnTo>
                    <a:pt x="107" y="36"/>
                  </a:lnTo>
                  <a:lnTo>
                    <a:pt x="126" y="32"/>
                  </a:lnTo>
                  <a:lnTo>
                    <a:pt x="158" y="30"/>
                  </a:lnTo>
                  <a:lnTo>
                    <a:pt x="192" y="26"/>
                  </a:lnTo>
                  <a:lnTo>
                    <a:pt x="236" y="23"/>
                  </a:lnTo>
                  <a:lnTo>
                    <a:pt x="284" y="19"/>
                  </a:lnTo>
                  <a:lnTo>
                    <a:pt x="337" y="15"/>
                  </a:lnTo>
                  <a:lnTo>
                    <a:pt x="390" y="11"/>
                  </a:lnTo>
                  <a:lnTo>
                    <a:pt x="449" y="7"/>
                  </a:lnTo>
                  <a:lnTo>
                    <a:pt x="512" y="4"/>
                  </a:lnTo>
                  <a:lnTo>
                    <a:pt x="574" y="2"/>
                  </a:lnTo>
                  <a:lnTo>
                    <a:pt x="637" y="0"/>
                  </a:lnTo>
                  <a:lnTo>
                    <a:pt x="700" y="0"/>
                  </a:lnTo>
                  <a:lnTo>
                    <a:pt x="761" y="0"/>
                  </a:lnTo>
                  <a:lnTo>
                    <a:pt x="822" y="2"/>
                  </a:lnTo>
                  <a:lnTo>
                    <a:pt x="877" y="4"/>
                  </a:lnTo>
                  <a:lnTo>
                    <a:pt x="932" y="9"/>
                  </a:lnTo>
                  <a:lnTo>
                    <a:pt x="985" y="15"/>
                  </a:lnTo>
                  <a:lnTo>
                    <a:pt x="1033" y="23"/>
                  </a:lnTo>
                  <a:lnTo>
                    <a:pt x="1078" y="28"/>
                  </a:lnTo>
                  <a:lnTo>
                    <a:pt x="1122" y="36"/>
                  </a:lnTo>
                  <a:lnTo>
                    <a:pt x="1160" y="44"/>
                  </a:lnTo>
                  <a:lnTo>
                    <a:pt x="1196" y="53"/>
                  </a:lnTo>
                  <a:lnTo>
                    <a:pt x="1228" y="59"/>
                  </a:lnTo>
                  <a:lnTo>
                    <a:pt x="1257" y="66"/>
                  </a:lnTo>
                  <a:lnTo>
                    <a:pt x="1280" y="72"/>
                  </a:lnTo>
                  <a:lnTo>
                    <a:pt x="1301" y="80"/>
                  </a:lnTo>
                  <a:lnTo>
                    <a:pt x="1318" y="85"/>
                  </a:lnTo>
                  <a:lnTo>
                    <a:pt x="1329" y="89"/>
                  </a:lnTo>
                  <a:lnTo>
                    <a:pt x="1335" y="91"/>
                  </a:lnTo>
                  <a:lnTo>
                    <a:pt x="1339" y="93"/>
                  </a:lnTo>
                  <a:lnTo>
                    <a:pt x="1335" y="234"/>
                  </a:lnTo>
                  <a:lnTo>
                    <a:pt x="1251" y="167"/>
                  </a:lnTo>
                  <a:lnTo>
                    <a:pt x="1247" y="165"/>
                  </a:lnTo>
                  <a:lnTo>
                    <a:pt x="1238" y="165"/>
                  </a:lnTo>
                  <a:lnTo>
                    <a:pt x="1221" y="161"/>
                  </a:lnTo>
                  <a:lnTo>
                    <a:pt x="1202" y="158"/>
                  </a:lnTo>
                  <a:lnTo>
                    <a:pt x="1175" y="154"/>
                  </a:lnTo>
                  <a:lnTo>
                    <a:pt x="1147" y="148"/>
                  </a:lnTo>
                  <a:lnTo>
                    <a:pt x="1112" y="144"/>
                  </a:lnTo>
                  <a:lnTo>
                    <a:pt x="1076" y="141"/>
                  </a:lnTo>
                  <a:lnTo>
                    <a:pt x="1036" y="133"/>
                  </a:lnTo>
                  <a:lnTo>
                    <a:pt x="993" y="129"/>
                  </a:lnTo>
                  <a:lnTo>
                    <a:pt x="947" y="123"/>
                  </a:lnTo>
                  <a:lnTo>
                    <a:pt x="903" y="120"/>
                  </a:lnTo>
                  <a:lnTo>
                    <a:pt x="856" y="116"/>
                  </a:lnTo>
                  <a:lnTo>
                    <a:pt x="808" y="112"/>
                  </a:lnTo>
                  <a:lnTo>
                    <a:pt x="761" y="108"/>
                  </a:lnTo>
                  <a:lnTo>
                    <a:pt x="715" y="108"/>
                  </a:lnTo>
                  <a:lnTo>
                    <a:pt x="668" y="108"/>
                  </a:lnTo>
                  <a:lnTo>
                    <a:pt x="624" y="108"/>
                  </a:lnTo>
                  <a:lnTo>
                    <a:pt x="580" y="108"/>
                  </a:lnTo>
                  <a:lnTo>
                    <a:pt x="540" y="112"/>
                  </a:lnTo>
                  <a:lnTo>
                    <a:pt x="498" y="116"/>
                  </a:lnTo>
                  <a:lnTo>
                    <a:pt x="462" y="120"/>
                  </a:lnTo>
                  <a:lnTo>
                    <a:pt x="426" y="123"/>
                  </a:lnTo>
                  <a:lnTo>
                    <a:pt x="394" y="127"/>
                  </a:lnTo>
                  <a:lnTo>
                    <a:pt x="363" y="131"/>
                  </a:lnTo>
                  <a:lnTo>
                    <a:pt x="339" y="135"/>
                  </a:lnTo>
                  <a:lnTo>
                    <a:pt x="314" y="139"/>
                  </a:lnTo>
                  <a:lnTo>
                    <a:pt x="297" y="142"/>
                  </a:lnTo>
                  <a:lnTo>
                    <a:pt x="280" y="144"/>
                  </a:lnTo>
                  <a:lnTo>
                    <a:pt x="268" y="148"/>
                  </a:lnTo>
                  <a:lnTo>
                    <a:pt x="263" y="150"/>
                  </a:lnTo>
                  <a:lnTo>
                    <a:pt x="261" y="150"/>
                  </a:lnTo>
                  <a:lnTo>
                    <a:pt x="470" y="255"/>
                  </a:lnTo>
                  <a:lnTo>
                    <a:pt x="468" y="258"/>
                  </a:lnTo>
                  <a:lnTo>
                    <a:pt x="466" y="272"/>
                  </a:lnTo>
                  <a:lnTo>
                    <a:pt x="460" y="291"/>
                  </a:lnTo>
                  <a:lnTo>
                    <a:pt x="457" y="319"/>
                  </a:lnTo>
                  <a:lnTo>
                    <a:pt x="447" y="352"/>
                  </a:lnTo>
                  <a:lnTo>
                    <a:pt x="439" y="392"/>
                  </a:lnTo>
                  <a:lnTo>
                    <a:pt x="428" y="433"/>
                  </a:lnTo>
                  <a:lnTo>
                    <a:pt x="419" y="483"/>
                  </a:lnTo>
                  <a:lnTo>
                    <a:pt x="407" y="530"/>
                  </a:lnTo>
                  <a:lnTo>
                    <a:pt x="394" y="584"/>
                  </a:lnTo>
                  <a:lnTo>
                    <a:pt x="382" y="637"/>
                  </a:lnTo>
                  <a:lnTo>
                    <a:pt x="371" y="692"/>
                  </a:lnTo>
                  <a:lnTo>
                    <a:pt x="358" y="745"/>
                  </a:lnTo>
                  <a:lnTo>
                    <a:pt x="346" y="798"/>
                  </a:lnTo>
                  <a:lnTo>
                    <a:pt x="335" y="850"/>
                  </a:lnTo>
                  <a:lnTo>
                    <a:pt x="324" y="899"/>
                  </a:lnTo>
                  <a:lnTo>
                    <a:pt x="312" y="943"/>
                  </a:lnTo>
                  <a:lnTo>
                    <a:pt x="301" y="987"/>
                  </a:lnTo>
                  <a:lnTo>
                    <a:pt x="291" y="1027"/>
                  </a:lnTo>
                  <a:lnTo>
                    <a:pt x="284" y="1063"/>
                  </a:lnTo>
                  <a:lnTo>
                    <a:pt x="276" y="1095"/>
                  </a:lnTo>
                  <a:lnTo>
                    <a:pt x="268" y="1126"/>
                  </a:lnTo>
                  <a:lnTo>
                    <a:pt x="263" y="1152"/>
                  </a:lnTo>
                  <a:lnTo>
                    <a:pt x="257" y="1179"/>
                  </a:lnTo>
                  <a:lnTo>
                    <a:pt x="251" y="1198"/>
                  </a:lnTo>
                  <a:lnTo>
                    <a:pt x="247" y="1217"/>
                  </a:lnTo>
                  <a:lnTo>
                    <a:pt x="244" y="1232"/>
                  </a:lnTo>
                  <a:lnTo>
                    <a:pt x="242" y="1245"/>
                  </a:lnTo>
                  <a:lnTo>
                    <a:pt x="238" y="1253"/>
                  </a:lnTo>
                  <a:lnTo>
                    <a:pt x="236" y="1261"/>
                  </a:lnTo>
                  <a:lnTo>
                    <a:pt x="236" y="1264"/>
                  </a:lnTo>
                  <a:lnTo>
                    <a:pt x="236" y="1266"/>
                  </a:lnTo>
                  <a:lnTo>
                    <a:pt x="675" y="1403"/>
                  </a:lnTo>
                  <a:lnTo>
                    <a:pt x="675" y="1399"/>
                  </a:lnTo>
                  <a:lnTo>
                    <a:pt x="675" y="1388"/>
                  </a:lnTo>
                  <a:lnTo>
                    <a:pt x="675" y="1369"/>
                  </a:lnTo>
                  <a:lnTo>
                    <a:pt x="675" y="1344"/>
                  </a:lnTo>
                  <a:lnTo>
                    <a:pt x="675" y="1314"/>
                  </a:lnTo>
                  <a:lnTo>
                    <a:pt x="675" y="1280"/>
                  </a:lnTo>
                  <a:lnTo>
                    <a:pt x="677" y="1240"/>
                  </a:lnTo>
                  <a:lnTo>
                    <a:pt x="679" y="1198"/>
                  </a:lnTo>
                  <a:lnTo>
                    <a:pt x="679" y="1150"/>
                  </a:lnTo>
                  <a:lnTo>
                    <a:pt x="683" y="1103"/>
                  </a:lnTo>
                  <a:lnTo>
                    <a:pt x="683" y="1053"/>
                  </a:lnTo>
                  <a:lnTo>
                    <a:pt x="687" y="1004"/>
                  </a:lnTo>
                  <a:lnTo>
                    <a:pt x="687" y="953"/>
                  </a:lnTo>
                  <a:lnTo>
                    <a:pt x="690" y="903"/>
                  </a:lnTo>
                  <a:lnTo>
                    <a:pt x="692" y="854"/>
                  </a:lnTo>
                  <a:lnTo>
                    <a:pt x="696" y="806"/>
                  </a:lnTo>
                  <a:lnTo>
                    <a:pt x="696" y="759"/>
                  </a:lnTo>
                  <a:lnTo>
                    <a:pt x="700" y="715"/>
                  </a:lnTo>
                  <a:lnTo>
                    <a:pt x="702" y="673"/>
                  </a:lnTo>
                  <a:lnTo>
                    <a:pt x="704" y="637"/>
                  </a:lnTo>
                  <a:lnTo>
                    <a:pt x="706" y="601"/>
                  </a:lnTo>
                  <a:lnTo>
                    <a:pt x="709" y="568"/>
                  </a:lnTo>
                  <a:lnTo>
                    <a:pt x="711" y="538"/>
                  </a:lnTo>
                  <a:lnTo>
                    <a:pt x="713" y="511"/>
                  </a:lnTo>
                  <a:lnTo>
                    <a:pt x="715" y="487"/>
                  </a:lnTo>
                  <a:lnTo>
                    <a:pt x="717" y="466"/>
                  </a:lnTo>
                  <a:lnTo>
                    <a:pt x="717" y="447"/>
                  </a:lnTo>
                  <a:lnTo>
                    <a:pt x="721" y="433"/>
                  </a:lnTo>
                  <a:lnTo>
                    <a:pt x="721" y="420"/>
                  </a:lnTo>
                  <a:lnTo>
                    <a:pt x="721" y="412"/>
                  </a:lnTo>
                  <a:lnTo>
                    <a:pt x="721" y="409"/>
                  </a:lnTo>
                  <a:lnTo>
                    <a:pt x="723" y="407"/>
                  </a:lnTo>
                  <a:lnTo>
                    <a:pt x="723" y="407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2865600" y="3378240"/>
              <a:ext cx="639720" cy="63360"/>
            </a:xfrm>
            <a:custGeom>
              <a:avLst/>
              <a:gdLst/>
              <a:ahLst/>
              <a:rect l="l" t="t" r="r" b="b"/>
              <a:pathLst>
                <a:path w="806" h="80">
                  <a:moveTo>
                    <a:pt x="0" y="12"/>
                  </a:moveTo>
                  <a:lnTo>
                    <a:pt x="2" y="12"/>
                  </a:lnTo>
                  <a:lnTo>
                    <a:pt x="9" y="12"/>
                  </a:lnTo>
                  <a:lnTo>
                    <a:pt x="21" y="10"/>
                  </a:lnTo>
                  <a:lnTo>
                    <a:pt x="34" y="8"/>
                  </a:lnTo>
                  <a:lnTo>
                    <a:pt x="53" y="6"/>
                  </a:lnTo>
                  <a:lnTo>
                    <a:pt x="74" y="6"/>
                  </a:lnTo>
                  <a:lnTo>
                    <a:pt x="97" y="4"/>
                  </a:lnTo>
                  <a:lnTo>
                    <a:pt x="125" y="4"/>
                  </a:lnTo>
                  <a:lnTo>
                    <a:pt x="154" y="2"/>
                  </a:lnTo>
                  <a:lnTo>
                    <a:pt x="184" y="0"/>
                  </a:lnTo>
                  <a:lnTo>
                    <a:pt x="217" y="0"/>
                  </a:lnTo>
                  <a:lnTo>
                    <a:pt x="251" y="0"/>
                  </a:lnTo>
                  <a:lnTo>
                    <a:pt x="285" y="0"/>
                  </a:lnTo>
                  <a:lnTo>
                    <a:pt x="321" y="0"/>
                  </a:lnTo>
                  <a:lnTo>
                    <a:pt x="357" y="2"/>
                  </a:lnTo>
                  <a:lnTo>
                    <a:pt x="394" y="4"/>
                  </a:lnTo>
                  <a:lnTo>
                    <a:pt x="428" y="4"/>
                  </a:lnTo>
                  <a:lnTo>
                    <a:pt x="464" y="6"/>
                  </a:lnTo>
                  <a:lnTo>
                    <a:pt x="498" y="10"/>
                  </a:lnTo>
                  <a:lnTo>
                    <a:pt x="532" y="14"/>
                  </a:lnTo>
                  <a:lnTo>
                    <a:pt x="563" y="16"/>
                  </a:lnTo>
                  <a:lnTo>
                    <a:pt x="595" y="19"/>
                  </a:lnTo>
                  <a:lnTo>
                    <a:pt x="622" y="23"/>
                  </a:lnTo>
                  <a:lnTo>
                    <a:pt x="650" y="29"/>
                  </a:lnTo>
                  <a:lnTo>
                    <a:pt x="675" y="31"/>
                  </a:lnTo>
                  <a:lnTo>
                    <a:pt x="698" y="35"/>
                  </a:lnTo>
                  <a:lnTo>
                    <a:pt x="715" y="38"/>
                  </a:lnTo>
                  <a:lnTo>
                    <a:pt x="734" y="42"/>
                  </a:lnTo>
                  <a:lnTo>
                    <a:pt x="745" y="44"/>
                  </a:lnTo>
                  <a:lnTo>
                    <a:pt x="757" y="46"/>
                  </a:lnTo>
                  <a:lnTo>
                    <a:pt x="762" y="48"/>
                  </a:lnTo>
                  <a:lnTo>
                    <a:pt x="764" y="48"/>
                  </a:lnTo>
                  <a:lnTo>
                    <a:pt x="806" y="80"/>
                  </a:lnTo>
                  <a:lnTo>
                    <a:pt x="802" y="78"/>
                  </a:lnTo>
                  <a:lnTo>
                    <a:pt x="797" y="78"/>
                  </a:lnTo>
                  <a:lnTo>
                    <a:pt x="785" y="75"/>
                  </a:lnTo>
                  <a:lnTo>
                    <a:pt x="772" y="75"/>
                  </a:lnTo>
                  <a:lnTo>
                    <a:pt x="755" y="71"/>
                  </a:lnTo>
                  <a:lnTo>
                    <a:pt x="734" y="69"/>
                  </a:lnTo>
                  <a:lnTo>
                    <a:pt x="709" y="65"/>
                  </a:lnTo>
                  <a:lnTo>
                    <a:pt x="683" y="61"/>
                  </a:lnTo>
                  <a:lnTo>
                    <a:pt x="654" y="57"/>
                  </a:lnTo>
                  <a:lnTo>
                    <a:pt x="622" y="54"/>
                  </a:lnTo>
                  <a:lnTo>
                    <a:pt x="589" y="50"/>
                  </a:lnTo>
                  <a:lnTo>
                    <a:pt x="557" y="48"/>
                  </a:lnTo>
                  <a:lnTo>
                    <a:pt x="521" y="44"/>
                  </a:lnTo>
                  <a:lnTo>
                    <a:pt x="487" y="40"/>
                  </a:lnTo>
                  <a:lnTo>
                    <a:pt x="452" y="37"/>
                  </a:lnTo>
                  <a:lnTo>
                    <a:pt x="418" y="37"/>
                  </a:lnTo>
                  <a:lnTo>
                    <a:pt x="382" y="33"/>
                  </a:lnTo>
                  <a:lnTo>
                    <a:pt x="350" y="33"/>
                  </a:lnTo>
                  <a:lnTo>
                    <a:pt x="316" y="33"/>
                  </a:lnTo>
                  <a:lnTo>
                    <a:pt x="285" y="35"/>
                  </a:lnTo>
                  <a:lnTo>
                    <a:pt x="253" y="35"/>
                  </a:lnTo>
                  <a:lnTo>
                    <a:pt x="224" y="37"/>
                  </a:lnTo>
                  <a:lnTo>
                    <a:pt x="196" y="37"/>
                  </a:lnTo>
                  <a:lnTo>
                    <a:pt x="171" y="40"/>
                  </a:lnTo>
                  <a:lnTo>
                    <a:pt x="146" y="40"/>
                  </a:lnTo>
                  <a:lnTo>
                    <a:pt x="125" y="42"/>
                  </a:lnTo>
                  <a:lnTo>
                    <a:pt x="106" y="44"/>
                  </a:lnTo>
                  <a:lnTo>
                    <a:pt x="91" y="46"/>
                  </a:lnTo>
                  <a:lnTo>
                    <a:pt x="78" y="48"/>
                  </a:lnTo>
                  <a:lnTo>
                    <a:pt x="70" y="48"/>
                  </a:lnTo>
                  <a:lnTo>
                    <a:pt x="65" y="48"/>
                  </a:lnTo>
                  <a:lnTo>
                    <a:pt x="63" y="50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2941560" y="3424320"/>
              <a:ext cx="604800" cy="54000"/>
            </a:xfrm>
            <a:custGeom>
              <a:avLst/>
              <a:gdLst/>
              <a:ahLst/>
              <a:rect l="l" t="t" r="r" b="b"/>
              <a:pathLst>
                <a:path w="762" h="69">
                  <a:moveTo>
                    <a:pt x="0" y="10"/>
                  </a:moveTo>
                  <a:lnTo>
                    <a:pt x="2" y="8"/>
                  </a:lnTo>
                  <a:lnTo>
                    <a:pt x="8" y="8"/>
                  </a:lnTo>
                  <a:lnTo>
                    <a:pt x="17" y="6"/>
                  </a:lnTo>
                  <a:lnTo>
                    <a:pt x="30" y="6"/>
                  </a:lnTo>
                  <a:lnTo>
                    <a:pt x="48" y="6"/>
                  </a:lnTo>
                  <a:lnTo>
                    <a:pt x="67" y="4"/>
                  </a:lnTo>
                  <a:lnTo>
                    <a:pt x="87" y="2"/>
                  </a:lnTo>
                  <a:lnTo>
                    <a:pt x="114" y="2"/>
                  </a:lnTo>
                  <a:lnTo>
                    <a:pt x="139" y="2"/>
                  </a:lnTo>
                  <a:lnTo>
                    <a:pt x="167" y="0"/>
                  </a:lnTo>
                  <a:lnTo>
                    <a:pt x="198" y="0"/>
                  </a:lnTo>
                  <a:lnTo>
                    <a:pt x="230" y="0"/>
                  </a:lnTo>
                  <a:lnTo>
                    <a:pt x="261" y="0"/>
                  </a:lnTo>
                  <a:lnTo>
                    <a:pt x="295" y="0"/>
                  </a:lnTo>
                  <a:lnTo>
                    <a:pt x="329" y="0"/>
                  </a:lnTo>
                  <a:lnTo>
                    <a:pt x="363" y="2"/>
                  </a:lnTo>
                  <a:lnTo>
                    <a:pt x="395" y="2"/>
                  </a:lnTo>
                  <a:lnTo>
                    <a:pt x="430" y="6"/>
                  </a:lnTo>
                  <a:lnTo>
                    <a:pt x="462" y="6"/>
                  </a:lnTo>
                  <a:lnTo>
                    <a:pt x="496" y="10"/>
                  </a:lnTo>
                  <a:lnTo>
                    <a:pt x="525" y="12"/>
                  </a:lnTo>
                  <a:lnTo>
                    <a:pt x="555" y="16"/>
                  </a:lnTo>
                  <a:lnTo>
                    <a:pt x="584" y="19"/>
                  </a:lnTo>
                  <a:lnTo>
                    <a:pt x="610" y="23"/>
                  </a:lnTo>
                  <a:lnTo>
                    <a:pt x="635" y="25"/>
                  </a:lnTo>
                  <a:lnTo>
                    <a:pt x="656" y="27"/>
                  </a:lnTo>
                  <a:lnTo>
                    <a:pt x="675" y="31"/>
                  </a:lnTo>
                  <a:lnTo>
                    <a:pt x="692" y="33"/>
                  </a:lnTo>
                  <a:lnTo>
                    <a:pt x="703" y="35"/>
                  </a:lnTo>
                  <a:lnTo>
                    <a:pt x="715" y="37"/>
                  </a:lnTo>
                  <a:lnTo>
                    <a:pt x="721" y="38"/>
                  </a:lnTo>
                  <a:lnTo>
                    <a:pt x="722" y="40"/>
                  </a:lnTo>
                  <a:lnTo>
                    <a:pt x="762" y="69"/>
                  </a:lnTo>
                  <a:lnTo>
                    <a:pt x="759" y="69"/>
                  </a:lnTo>
                  <a:lnTo>
                    <a:pt x="753" y="67"/>
                  </a:lnTo>
                  <a:lnTo>
                    <a:pt x="742" y="65"/>
                  </a:lnTo>
                  <a:lnTo>
                    <a:pt x="728" y="65"/>
                  </a:lnTo>
                  <a:lnTo>
                    <a:pt x="709" y="61"/>
                  </a:lnTo>
                  <a:lnTo>
                    <a:pt x="690" y="59"/>
                  </a:lnTo>
                  <a:lnTo>
                    <a:pt x="665" y="57"/>
                  </a:lnTo>
                  <a:lnTo>
                    <a:pt x="643" y="54"/>
                  </a:lnTo>
                  <a:lnTo>
                    <a:pt x="612" y="50"/>
                  </a:lnTo>
                  <a:lnTo>
                    <a:pt x="584" y="48"/>
                  </a:lnTo>
                  <a:lnTo>
                    <a:pt x="551" y="44"/>
                  </a:lnTo>
                  <a:lnTo>
                    <a:pt x="521" y="42"/>
                  </a:lnTo>
                  <a:lnTo>
                    <a:pt x="489" y="40"/>
                  </a:lnTo>
                  <a:lnTo>
                    <a:pt x="454" y="37"/>
                  </a:lnTo>
                  <a:lnTo>
                    <a:pt x="422" y="35"/>
                  </a:lnTo>
                  <a:lnTo>
                    <a:pt x="388" y="35"/>
                  </a:lnTo>
                  <a:lnTo>
                    <a:pt x="354" y="33"/>
                  </a:lnTo>
                  <a:lnTo>
                    <a:pt x="321" y="33"/>
                  </a:lnTo>
                  <a:lnTo>
                    <a:pt x="289" y="33"/>
                  </a:lnTo>
                  <a:lnTo>
                    <a:pt x="261" y="33"/>
                  </a:lnTo>
                  <a:lnTo>
                    <a:pt x="230" y="33"/>
                  </a:lnTo>
                  <a:lnTo>
                    <a:pt x="203" y="35"/>
                  </a:lnTo>
                  <a:lnTo>
                    <a:pt x="177" y="37"/>
                  </a:lnTo>
                  <a:lnTo>
                    <a:pt x="154" y="38"/>
                  </a:lnTo>
                  <a:lnTo>
                    <a:pt x="131" y="38"/>
                  </a:lnTo>
                  <a:lnTo>
                    <a:pt x="110" y="40"/>
                  </a:lnTo>
                  <a:lnTo>
                    <a:pt x="93" y="40"/>
                  </a:lnTo>
                  <a:lnTo>
                    <a:pt x="80" y="44"/>
                  </a:lnTo>
                  <a:lnTo>
                    <a:pt x="68" y="44"/>
                  </a:lnTo>
                  <a:lnTo>
                    <a:pt x="61" y="46"/>
                  </a:lnTo>
                  <a:lnTo>
                    <a:pt x="55" y="46"/>
                  </a:lnTo>
                  <a:lnTo>
                    <a:pt x="55" y="48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3014640" y="3470400"/>
              <a:ext cx="571680" cy="48960"/>
            </a:xfrm>
            <a:custGeom>
              <a:avLst/>
              <a:gdLst/>
              <a:ahLst/>
              <a:rect l="l" t="t" r="r" b="b"/>
              <a:pathLst>
                <a:path w="721" h="63">
                  <a:moveTo>
                    <a:pt x="0" y="10"/>
                  </a:moveTo>
                  <a:lnTo>
                    <a:pt x="2" y="8"/>
                  </a:lnTo>
                  <a:lnTo>
                    <a:pt x="8" y="8"/>
                  </a:lnTo>
                  <a:lnTo>
                    <a:pt x="15" y="8"/>
                  </a:lnTo>
                  <a:lnTo>
                    <a:pt x="29" y="8"/>
                  </a:lnTo>
                  <a:lnTo>
                    <a:pt x="42" y="6"/>
                  </a:lnTo>
                  <a:lnTo>
                    <a:pt x="59" y="4"/>
                  </a:lnTo>
                  <a:lnTo>
                    <a:pt x="80" y="4"/>
                  </a:lnTo>
                  <a:lnTo>
                    <a:pt x="105" y="4"/>
                  </a:lnTo>
                  <a:lnTo>
                    <a:pt x="128" y="2"/>
                  </a:lnTo>
                  <a:lnTo>
                    <a:pt x="152" y="0"/>
                  </a:lnTo>
                  <a:lnTo>
                    <a:pt x="181" y="0"/>
                  </a:lnTo>
                  <a:lnTo>
                    <a:pt x="211" y="0"/>
                  </a:lnTo>
                  <a:lnTo>
                    <a:pt x="240" y="0"/>
                  </a:lnTo>
                  <a:lnTo>
                    <a:pt x="272" y="0"/>
                  </a:lnTo>
                  <a:lnTo>
                    <a:pt x="304" y="0"/>
                  </a:lnTo>
                  <a:lnTo>
                    <a:pt x="337" y="4"/>
                  </a:lnTo>
                  <a:lnTo>
                    <a:pt x="367" y="4"/>
                  </a:lnTo>
                  <a:lnTo>
                    <a:pt x="399" y="6"/>
                  </a:lnTo>
                  <a:lnTo>
                    <a:pt x="430" y="8"/>
                  </a:lnTo>
                  <a:lnTo>
                    <a:pt x="462" y="10"/>
                  </a:lnTo>
                  <a:lnTo>
                    <a:pt x="493" y="12"/>
                  </a:lnTo>
                  <a:lnTo>
                    <a:pt x="521" y="14"/>
                  </a:lnTo>
                  <a:lnTo>
                    <a:pt x="550" y="16"/>
                  </a:lnTo>
                  <a:lnTo>
                    <a:pt x="576" y="19"/>
                  </a:lnTo>
                  <a:lnTo>
                    <a:pt x="597" y="21"/>
                  </a:lnTo>
                  <a:lnTo>
                    <a:pt x="620" y="23"/>
                  </a:lnTo>
                  <a:lnTo>
                    <a:pt x="639" y="25"/>
                  </a:lnTo>
                  <a:lnTo>
                    <a:pt x="654" y="29"/>
                  </a:lnTo>
                  <a:lnTo>
                    <a:pt x="668" y="29"/>
                  </a:lnTo>
                  <a:lnTo>
                    <a:pt x="677" y="31"/>
                  </a:lnTo>
                  <a:lnTo>
                    <a:pt x="685" y="33"/>
                  </a:lnTo>
                  <a:lnTo>
                    <a:pt x="687" y="33"/>
                  </a:lnTo>
                  <a:lnTo>
                    <a:pt x="721" y="63"/>
                  </a:lnTo>
                  <a:lnTo>
                    <a:pt x="717" y="63"/>
                  </a:lnTo>
                  <a:lnTo>
                    <a:pt x="711" y="61"/>
                  </a:lnTo>
                  <a:lnTo>
                    <a:pt x="700" y="59"/>
                  </a:lnTo>
                  <a:lnTo>
                    <a:pt x="687" y="59"/>
                  </a:lnTo>
                  <a:lnTo>
                    <a:pt x="668" y="57"/>
                  </a:lnTo>
                  <a:lnTo>
                    <a:pt x="649" y="56"/>
                  </a:lnTo>
                  <a:lnTo>
                    <a:pt x="626" y="54"/>
                  </a:lnTo>
                  <a:lnTo>
                    <a:pt x="601" y="52"/>
                  </a:lnTo>
                  <a:lnTo>
                    <a:pt x="572" y="48"/>
                  </a:lnTo>
                  <a:lnTo>
                    <a:pt x="546" y="46"/>
                  </a:lnTo>
                  <a:lnTo>
                    <a:pt x="514" y="42"/>
                  </a:lnTo>
                  <a:lnTo>
                    <a:pt x="485" y="42"/>
                  </a:lnTo>
                  <a:lnTo>
                    <a:pt x="453" y="38"/>
                  </a:lnTo>
                  <a:lnTo>
                    <a:pt x="420" y="37"/>
                  </a:lnTo>
                  <a:lnTo>
                    <a:pt x="388" y="37"/>
                  </a:lnTo>
                  <a:lnTo>
                    <a:pt x="358" y="37"/>
                  </a:lnTo>
                  <a:lnTo>
                    <a:pt x="325" y="35"/>
                  </a:lnTo>
                  <a:lnTo>
                    <a:pt x="295" y="35"/>
                  </a:lnTo>
                  <a:lnTo>
                    <a:pt x="264" y="35"/>
                  </a:lnTo>
                  <a:lnTo>
                    <a:pt x="238" y="35"/>
                  </a:lnTo>
                  <a:lnTo>
                    <a:pt x="209" y="35"/>
                  </a:lnTo>
                  <a:lnTo>
                    <a:pt x="185" y="37"/>
                  </a:lnTo>
                  <a:lnTo>
                    <a:pt x="160" y="37"/>
                  </a:lnTo>
                  <a:lnTo>
                    <a:pt x="139" y="38"/>
                  </a:lnTo>
                  <a:lnTo>
                    <a:pt x="118" y="38"/>
                  </a:lnTo>
                  <a:lnTo>
                    <a:pt x="99" y="40"/>
                  </a:lnTo>
                  <a:lnTo>
                    <a:pt x="84" y="40"/>
                  </a:lnTo>
                  <a:lnTo>
                    <a:pt x="71" y="42"/>
                  </a:lnTo>
                  <a:lnTo>
                    <a:pt x="59" y="42"/>
                  </a:lnTo>
                  <a:lnTo>
                    <a:pt x="52" y="44"/>
                  </a:lnTo>
                  <a:lnTo>
                    <a:pt x="48" y="44"/>
                  </a:lnTo>
                  <a:lnTo>
                    <a:pt x="46" y="46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3090960" y="3516480"/>
              <a:ext cx="534960" cy="42840"/>
            </a:xfrm>
            <a:custGeom>
              <a:avLst/>
              <a:gdLst/>
              <a:ahLst/>
              <a:rect l="l" t="t" r="r" b="b"/>
              <a:pathLst>
                <a:path w="675" h="54">
                  <a:moveTo>
                    <a:pt x="0" y="8"/>
                  </a:moveTo>
                  <a:lnTo>
                    <a:pt x="2" y="6"/>
                  </a:lnTo>
                  <a:lnTo>
                    <a:pt x="6" y="6"/>
                  </a:lnTo>
                  <a:lnTo>
                    <a:pt x="14" y="4"/>
                  </a:lnTo>
                  <a:lnTo>
                    <a:pt x="25" y="4"/>
                  </a:lnTo>
                  <a:lnTo>
                    <a:pt x="36" y="4"/>
                  </a:lnTo>
                  <a:lnTo>
                    <a:pt x="53" y="4"/>
                  </a:lnTo>
                  <a:lnTo>
                    <a:pt x="73" y="2"/>
                  </a:lnTo>
                  <a:lnTo>
                    <a:pt x="93" y="2"/>
                  </a:lnTo>
                  <a:lnTo>
                    <a:pt x="112" y="0"/>
                  </a:lnTo>
                  <a:lnTo>
                    <a:pt x="137" y="0"/>
                  </a:lnTo>
                  <a:lnTo>
                    <a:pt x="162" y="0"/>
                  </a:lnTo>
                  <a:lnTo>
                    <a:pt x="190" y="0"/>
                  </a:lnTo>
                  <a:lnTo>
                    <a:pt x="217" y="0"/>
                  </a:lnTo>
                  <a:lnTo>
                    <a:pt x="246" y="0"/>
                  </a:lnTo>
                  <a:lnTo>
                    <a:pt x="276" y="0"/>
                  </a:lnTo>
                  <a:lnTo>
                    <a:pt x="306" y="2"/>
                  </a:lnTo>
                  <a:lnTo>
                    <a:pt x="335" y="2"/>
                  </a:lnTo>
                  <a:lnTo>
                    <a:pt x="367" y="4"/>
                  </a:lnTo>
                  <a:lnTo>
                    <a:pt x="396" y="4"/>
                  </a:lnTo>
                  <a:lnTo>
                    <a:pt x="426" y="8"/>
                  </a:lnTo>
                  <a:lnTo>
                    <a:pt x="455" y="8"/>
                  </a:lnTo>
                  <a:lnTo>
                    <a:pt x="483" y="12"/>
                  </a:lnTo>
                  <a:lnTo>
                    <a:pt x="510" y="12"/>
                  </a:lnTo>
                  <a:lnTo>
                    <a:pt x="536" y="16"/>
                  </a:lnTo>
                  <a:lnTo>
                    <a:pt x="557" y="17"/>
                  </a:lnTo>
                  <a:lnTo>
                    <a:pt x="578" y="19"/>
                  </a:lnTo>
                  <a:lnTo>
                    <a:pt x="597" y="19"/>
                  </a:lnTo>
                  <a:lnTo>
                    <a:pt x="614" y="21"/>
                  </a:lnTo>
                  <a:lnTo>
                    <a:pt x="626" y="23"/>
                  </a:lnTo>
                  <a:lnTo>
                    <a:pt x="635" y="25"/>
                  </a:lnTo>
                  <a:lnTo>
                    <a:pt x="641" y="25"/>
                  </a:lnTo>
                  <a:lnTo>
                    <a:pt x="645" y="25"/>
                  </a:lnTo>
                  <a:lnTo>
                    <a:pt x="675" y="54"/>
                  </a:lnTo>
                  <a:lnTo>
                    <a:pt x="673" y="52"/>
                  </a:lnTo>
                  <a:lnTo>
                    <a:pt x="666" y="52"/>
                  </a:lnTo>
                  <a:lnTo>
                    <a:pt x="656" y="50"/>
                  </a:lnTo>
                  <a:lnTo>
                    <a:pt x="643" y="50"/>
                  </a:lnTo>
                  <a:lnTo>
                    <a:pt x="626" y="46"/>
                  </a:lnTo>
                  <a:lnTo>
                    <a:pt x="607" y="46"/>
                  </a:lnTo>
                  <a:lnTo>
                    <a:pt x="584" y="44"/>
                  </a:lnTo>
                  <a:lnTo>
                    <a:pt x="561" y="44"/>
                  </a:lnTo>
                  <a:lnTo>
                    <a:pt x="533" y="42"/>
                  </a:lnTo>
                  <a:lnTo>
                    <a:pt x="506" y="40"/>
                  </a:lnTo>
                  <a:lnTo>
                    <a:pt x="477" y="38"/>
                  </a:lnTo>
                  <a:lnTo>
                    <a:pt x="449" y="36"/>
                  </a:lnTo>
                  <a:lnTo>
                    <a:pt x="417" y="35"/>
                  </a:lnTo>
                  <a:lnTo>
                    <a:pt x="388" y="33"/>
                  </a:lnTo>
                  <a:lnTo>
                    <a:pt x="356" y="33"/>
                  </a:lnTo>
                  <a:lnTo>
                    <a:pt x="327" y="33"/>
                  </a:lnTo>
                  <a:lnTo>
                    <a:pt x="297" y="31"/>
                  </a:lnTo>
                  <a:lnTo>
                    <a:pt x="268" y="31"/>
                  </a:lnTo>
                  <a:lnTo>
                    <a:pt x="240" y="31"/>
                  </a:lnTo>
                  <a:lnTo>
                    <a:pt x="215" y="33"/>
                  </a:lnTo>
                  <a:lnTo>
                    <a:pt x="188" y="33"/>
                  </a:lnTo>
                  <a:lnTo>
                    <a:pt x="164" y="33"/>
                  </a:lnTo>
                  <a:lnTo>
                    <a:pt x="141" y="35"/>
                  </a:lnTo>
                  <a:lnTo>
                    <a:pt x="122" y="36"/>
                  </a:lnTo>
                  <a:lnTo>
                    <a:pt x="103" y="36"/>
                  </a:lnTo>
                  <a:lnTo>
                    <a:pt x="86" y="36"/>
                  </a:lnTo>
                  <a:lnTo>
                    <a:pt x="71" y="38"/>
                  </a:lnTo>
                  <a:lnTo>
                    <a:pt x="59" y="38"/>
                  </a:lnTo>
                  <a:lnTo>
                    <a:pt x="48" y="38"/>
                  </a:lnTo>
                  <a:lnTo>
                    <a:pt x="42" y="40"/>
                  </a:lnTo>
                  <a:lnTo>
                    <a:pt x="36" y="40"/>
                  </a:lnTo>
                  <a:lnTo>
                    <a:pt x="36" y="42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75696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2757600" y="3541680"/>
              <a:ext cx="298440" cy="833400"/>
            </a:xfrm>
            <a:custGeom>
              <a:avLst/>
              <a:gdLst/>
              <a:ahLst/>
              <a:rect l="l" t="t" r="r" b="b"/>
              <a:pathLst>
                <a:path w="377" h="1049">
                  <a:moveTo>
                    <a:pt x="247" y="0"/>
                  </a:moveTo>
                  <a:lnTo>
                    <a:pt x="377" y="49"/>
                  </a:lnTo>
                  <a:lnTo>
                    <a:pt x="321" y="1049"/>
                  </a:lnTo>
                  <a:lnTo>
                    <a:pt x="0" y="941"/>
                  </a:lnTo>
                  <a:lnTo>
                    <a:pt x="247" y="0"/>
                  </a:lnTo>
                  <a:lnTo>
                    <a:pt x="247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3398760" y="4222800"/>
              <a:ext cx="200160" cy="108000"/>
            </a:xfrm>
            <a:custGeom>
              <a:avLst/>
              <a:gdLst/>
              <a:ahLst/>
              <a:rect l="l" t="t" r="r" b="b"/>
              <a:pathLst>
                <a:path w="253" h="135">
                  <a:moveTo>
                    <a:pt x="0" y="0"/>
                  </a:moveTo>
                  <a:lnTo>
                    <a:pt x="253" y="14"/>
                  </a:lnTo>
                  <a:lnTo>
                    <a:pt x="240" y="135"/>
                  </a:lnTo>
                  <a:lnTo>
                    <a:pt x="164" y="135"/>
                  </a:lnTo>
                  <a:lnTo>
                    <a:pt x="177" y="76"/>
                  </a:lnTo>
                  <a:lnTo>
                    <a:pt x="6" y="6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73b4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3402000" y="4648320"/>
              <a:ext cx="212760" cy="96840"/>
            </a:xfrm>
            <a:custGeom>
              <a:avLst/>
              <a:gdLst/>
              <a:ahLst/>
              <a:rect l="l" t="t" r="r" b="b"/>
              <a:pathLst>
                <a:path w="268" h="121">
                  <a:moveTo>
                    <a:pt x="0" y="0"/>
                  </a:moveTo>
                  <a:lnTo>
                    <a:pt x="268" y="7"/>
                  </a:lnTo>
                  <a:lnTo>
                    <a:pt x="268" y="121"/>
                  </a:lnTo>
                  <a:lnTo>
                    <a:pt x="226" y="121"/>
                  </a:lnTo>
                  <a:lnTo>
                    <a:pt x="226" y="51"/>
                  </a:lnTo>
                  <a:lnTo>
                    <a:pt x="0" y="3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73b4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2292480" y="4469040"/>
              <a:ext cx="420480" cy="342720"/>
            </a:xfrm>
            <a:custGeom>
              <a:avLst/>
              <a:gdLst/>
              <a:ahLst/>
              <a:rect l="l" t="t" r="r" b="b"/>
              <a:pathLst>
                <a:path w="530" h="432">
                  <a:moveTo>
                    <a:pt x="0" y="0"/>
                  </a:moveTo>
                  <a:lnTo>
                    <a:pt x="0" y="93"/>
                  </a:lnTo>
                  <a:lnTo>
                    <a:pt x="188" y="348"/>
                  </a:lnTo>
                  <a:lnTo>
                    <a:pt x="501" y="432"/>
                  </a:lnTo>
                  <a:lnTo>
                    <a:pt x="530" y="11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2587680" y="4419720"/>
              <a:ext cx="173160" cy="106200"/>
            </a:xfrm>
            <a:custGeom>
              <a:avLst/>
              <a:gdLst/>
              <a:ahLst/>
              <a:rect l="l" t="t" r="r" b="b"/>
              <a:pathLst>
                <a:path w="219" h="135">
                  <a:moveTo>
                    <a:pt x="8" y="0"/>
                  </a:moveTo>
                  <a:lnTo>
                    <a:pt x="219" y="68"/>
                  </a:lnTo>
                  <a:lnTo>
                    <a:pt x="205" y="135"/>
                  </a:lnTo>
                  <a:lnTo>
                    <a:pt x="202" y="135"/>
                  </a:lnTo>
                  <a:lnTo>
                    <a:pt x="194" y="133"/>
                  </a:lnTo>
                  <a:lnTo>
                    <a:pt x="186" y="129"/>
                  </a:lnTo>
                  <a:lnTo>
                    <a:pt x="179" y="127"/>
                  </a:lnTo>
                  <a:lnTo>
                    <a:pt x="169" y="125"/>
                  </a:lnTo>
                  <a:lnTo>
                    <a:pt x="164" y="123"/>
                  </a:lnTo>
                  <a:lnTo>
                    <a:pt x="152" y="119"/>
                  </a:lnTo>
                  <a:lnTo>
                    <a:pt x="143" y="117"/>
                  </a:lnTo>
                  <a:lnTo>
                    <a:pt x="131" y="114"/>
                  </a:lnTo>
                  <a:lnTo>
                    <a:pt x="122" y="112"/>
                  </a:lnTo>
                  <a:lnTo>
                    <a:pt x="110" y="108"/>
                  </a:lnTo>
                  <a:lnTo>
                    <a:pt x="101" y="106"/>
                  </a:lnTo>
                  <a:lnTo>
                    <a:pt x="90" y="104"/>
                  </a:lnTo>
                  <a:lnTo>
                    <a:pt x="82" y="100"/>
                  </a:lnTo>
                  <a:lnTo>
                    <a:pt x="71" y="97"/>
                  </a:lnTo>
                  <a:lnTo>
                    <a:pt x="63" y="95"/>
                  </a:lnTo>
                  <a:lnTo>
                    <a:pt x="53" y="93"/>
                  </a:lnTo>
                  <a:lnTo>
                    <a:pt x="46" y="91"/>
                  </a:lnTo>
                  <a:lnTo>
                    <a:pt x="38" y="87"/>
                  </a:lnTo>
                  <a:lnTo>
                    <a:pt x="31" y="87"/>
                  </a:lnTo>
                  <a:lnTo>
                    <a:pt x="25" y="83"/>
                  </a:lnTo>
                  <a:lnTo>
                    <a:pt x="21" y="83"/>
                  </a:lnTo>
                  <a:lnTo>
                    <a:pt x="12" y="79"/>
                  </a:lnTo>
                  <a:lnTo>
                    <a:pt x="6" y="76"/>
                  </a:lnTo>
                  <a:lnTo>
                    <a:pt x="0" y="76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e8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0" name=""/>
          <p:cNvGrpSpPr/>
          <p:nvPr/>
        </p:nvGrpSpPr>
        <p:grpSpPr>
          <a:xfrm>
            <a:off x="4049640" y="2174760"/>
            <a:ext cx="1676520" cy="2778120"/>
            <a:chOff x="4049640" y="2174760"/>
            <a:chExt cx="1676520" cy="2778120"/>
          </a:xfrm>
        </p:grpSpPr>
        <p:sp>
          <p:nvSpPr>
            <p:cNvPr id="821" name=""/>
            <p:cNvSpPr/>
            <p:nvPr/>
          </p:nvSpPr>
          <p:spPr>
            <a:xfrm>
              <a:off x="4506840" y="2174760"/>
              <a:ext cx="762120" cy="106668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6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822" name="in00420_" descr=""/>
            <p:cNvPicPr/>
            <p:nvPr/>
          </p:nvPicPr>
          <p:blipFill>
            <a:blip r:embed="rId1"/>
            <a:stretch/>
          </p:blipFill>
          <p:spPr>
            <a:xfrm>
              <a:off x="4049640" y="4003560"/>
              <a:ext cx="1676520" cy="949320"/>
            </a:xfrm>
            <a:prstGeom prst="rect">
              <a:avLst/>
            </a:prstGeom>
            <a:noFill/>
            <a:ln w="0">
              <a:noFill/>
            </a:ln>
          </p:spPr>
        </p:pic>
        <p:cxnSp>
          <p:nvCxnSpPr>
            <p:cNvPr id="823" name=""/>
            <p:cNvCxnSpPr>
              <a:stCxn id="822" idx="0"/>
              <a:endCxn id="821" idx="2"/>
            </p:cNvCxnSpPr>
            <p:nvPr/>
          </p:nvCxnSpPr>
          <p:spPr>
            <a:xfrm flipV="1">
              <a:off x="4887720" y="3134880"/>
              <a:ext cx="1080" cy="869040"/>
            </a:xfrm>
            <a:prstGeom prst="straightConnector1">
              <a:avLst/>
            </a:prstGeom>
            <a:ln w="76320">
              <a:solidFill>
                <a:srgbClr val="969696"/>
              </a:solidFill>
              <a:miter/>
            </a:ln>
          </p:spPr>
        </p:cxnSp>
      </p:grpSp>
      <p:grpSp>
        <p:nvGrpSpPr>
          <p:cNvPr id="824" name=""/>
          <p:cNvGrpSpPr/>
          <p:nvPr/>
        </p:nvGrpSpPr>
        <p:grpSpPr>
          <a:xfrm>
            <a:off x="6183360" y="2327400"/>
            <a:ext cx="1665360" cy="2426760"/>
            <a:chOff x="6183360" y="2327400"/>
            <a:chExt cx="1665360" cy="2426760"/>
          </a:xfrm>
        </p:grpSpPr>
        <p:sp>
          <p:nvSpPr>
            <p:cNvPr id="825" name=""/>
            <p:cNvSpPr/>
            <p:nvPr/>
          </p:nvSpPr>
          <p:spPr>
            <a:xfrm>
              <a:off x="6564240" y="3687480"/>
              <a:ext cx="762120" cy="106668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6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826" name=""/>
            <p:cNvCxnSpPr>
              <a:stCxn id="825" idx="0"/>
              <a:endCxn id="827" idx="0"/>
            </p:cNvCxnSpPr>
            <p:nvPr/>
          </p:nvCxnSpPr>
          <p:spPr>
            <a:xfrm flipH="1" flipV="1">
              <a:off x="6941520" y="2822040"/>
              <a:ext cx="3960" cy="972000"/>
            </a:xfrm>
            <a:prstGeom prst="straightConnector1">
              <a:avLst/>
            </a:prstGeom>
            <a:ln w="76320">
              <a:solidFill>
                <a:srgbClr val="969696"/>
              </a:solidFill>
              <a:miter/>
            </a:ln>
          </p:spPr>
        </p:cxnSp>
        <p:grpSp>
          <p:nvGrpSpPr>
            <p:cNvPr id="828" name=""/>
            <p:cNvGrpSpPr/>
            <p:nvPr/>
          </p:nvGrpSpPr>
          <p:grpSpPr>
            <a:xfrm>
              <a:off x="6183360" y="2327400"/>
              <a:ext cx="1665360" cy="927000"/>
              <a:chOff x="6183360" y="2327400"/>
              <a:chExt cx="1665360" cy="927000"/>
            </a:xfrm>
          </p:grpSpPr>
          <p:sp>
            <p:nvSpPr>
              <p:cNvPr id="827" name=""/>
              <p:cNvSpPr/>
              <p:nvPr/>
            </p:nvSpPr>
            <p:spPr>
              <a:xfrm>
                <a:off x="6203880" y="2341800"/>
                <a:ext cx="1622520" cy="662040"/>
              </a:xfrm>
              <a:custGeom>
                <a:avLst/>
                <a:gdLst>
                  <a:gd name="GluePoint1X" fmla="*/ 1396 w 3067"/>
                  <a:gd name="GluePoint1Y" fmla="*/ 909 h 1253"/>
                </a:gdLst>
                <a:ahLst/>
                <a:cxnLst>
                  <a:cxn ang="0">
                    <a:pos x="GluePoint1X" y="GluePoint1Y"/>
                  </a:cxn>
                </a:cxnLst>
                <a:rect l="l" t="t" r="r" b="b"/>
                <a:pathLst>
                  <a:path w="3067" h="1253">
                    <a:moveTo>
                      <a:pt x="80" y="0"/>
                    </a:moveTo>
                    <a:lnTo>
                      <a:pt x="0" y="85"/>
                    </a:lnTo>
                    <a:lnTo>
                      <a:pt x="7" y="957"/>
                    </a:lnTo>
                    <a:lnTo>
                      <a:pt x="261" y="1051"/>
                    </a:lnTo>
                    <a:lnTo>
                      <a:pt x="762" y="1063"/>
                    </a:lnTo>
                    <a:lnTo>
                      <a:pt x="1069" y="918"/>
                    </a:lnTo>
                    <a:lnTo>
                      <a:pt x="1396" y="909"/>
                    </a:lnTo>
                    <a:lnTo>
                      <a:pt x="1783" y="1084"/>
                    </a:lnTo>
                    <a:lnTo>
                      <a:pt x="2115" y="901"/>
                    </a:lnTo>
                    <a:lnTo>
                      <a:pt x="2385" y="1036"/>
                    </a:lnTo>
                    <a:lnTo>
                      <a:pt x="2781" y="1019"/>
                    </a:lnTo>
                    <a:lnTo>
                      <a:pt x="3067" y="1253"/>
                    </a:lnTo>
                    <a:lnTo>
                      <a:pt x="3047" y="90"/>
                    </a:lnTo>
                    <a:lnTo>
                      <a:pt x="2970" y="12"/>
                    </a:lnTo>
                    <a:lnTo>
                      <a:pt x="80" y="0"/>
                    </a:lnTo>
                    <a:lnTo>
                      <a:pt x="80" y="0"/>
                    </a:lnTo>
                    <a:close/>
                  </a:path>
                </a:pathLst>
              </a:cu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9" name=""/>
              <p:cNvSpPr/>
              <p:nvPr/>
            </p:nvSpPr>
            <p:spPr>
              <a:xfrm>
                <a:off x="6203880" y="2808360"/>
                <a:ext cx="1622520" cy="432000"/>
              </a:xfrm>
              <a:custGeom>
                <a:avLst/>
                <a:gdLst/>
                <a:ahLst/>
                <a:rect l="l" t="t" r="r" b="b"/>
                <a:pathLst>
                  <a:path w="3065" h="815">
                    <a:moveTo>
                      <a:pt x="0" y="23"/>
                    </a:moveTo>
                    <a:lnTo>
                      <a:pt x="219" y="164"/>
                    </a:lnTo>
                    <a:lnTo>
                      <a:pt x="728" y="161"/>
                    </a:lnTo>
                    <a:lnTo>
                      <a:pt x="1217" y="0"/>
                    </a:lnTo>
                    <a:lnTo>
                      <a:pt x="1425" y="23"/>
                    </a:lnTo>
                    <a:lnTo>
                      <a:pt x="1793" y="200"/>
                    </a:lnTo>
                    <a:lnTo>
                      <a:pt x="2126" y="0"/>
                    </a:lnTo>
                    <a:lnTo>
                      <a:pt x="2400" y="157"/>
                    </a:lnTo>
                    <a:lnTo>
                      <a:pt x="2775" y="144"/>
                    </a:lnTo>
                    <a:lnTo>
                      <a:pt x="3041" y="349"/>
                    </a:lnTo>
                    <a:lnTo>
                      <a:pt x="3065" y="761"/>
                    </a:lnTo>
                    <a:lnTo>
                      <a:pt x="2976" y="815"/>
                    </a:lnTo>
                    <a:lnTo>
                      <a:pt x="35" y="799"/>
                    </a:lnTo>
                    <a:lnTo>
                      <a:pt x="14" y="737"/>
                    </a:lnTo>
                    <a:lnTo>
                      <a:pt x="0" y="23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5786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0" name=""/>
              <p:cNvSpPr/>
              <p:nvPr/>
            </p:nvSpPr>
            <p:spPr>
              <a:xfrm>
                <a:off x="6211800" y="2854440"/>
                <a:ext cx="127080" cy="87480"/>
              </a:xfrm>
              <a:custGeom>
                <a:avLst/>
                <a:gdLst/>
                <a:ahLst/>
                <a:rect l="l" t="t" r="r" b="b"/>
                <a:pathLst>
                  <a:path w="239" h="164">
                    <a:moveTo>
                      <a:pt x="0" y="0"/>
                    </a:moveTo>
                    <a:lnTo>
                      <a:pt x="239" y="101"/>
                    </a:lnTo>
                    <a:lnTo>
                      <a:pt x="200" y="164"/>
                    </a:lnTo>
                    <a:lnTo>
                      <a:pt x="4" y="7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a974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1" name=""/>
              <p:cNvSpPr/>
              <p:nvPr/>
            </p:nvSpPr>
            <p:spPr>
              <a:xfrm>
                <a:off x="6972480" y="2819520"/>
                <a:ext cx="858600" cy="220680"/>
              </a:xfrm>
              <a:custGeom>
                <a:avLst/>
                <a:gdLst/>
                <a:ahLst/>
                <a:rect l="l" t="t" r="r" b="b"/>
                <a:pathLst>
                  <a:path w="1622" h="417">
                    <a:moveTo>
                      <a:pt x="30" y="38"/>
                    </a:moveTo>
                    <a:lnTo>
                      <a:pt x="349" y="185"/>
                    </a:lnTo>
                    <a:lnTo>
                      <a:pt x="664" y="0"/>
                    </a:lnTo>
                    <a:lnTo>
                      <a:pt x="965" y="147"/>
                    </a:lnTo>
                    <a:lnTo>
                      <a:pt x="1336" y="132"/>
                    </a:lnTo>
                    <a:lnTo>
                      <a:pt x="1622" y="328"/>
                    </a:lnTo>
                    <a:lnTo>
                      <a:pt x="1614" y="417"/>
                    </a:lnTo>
                    <a:lnTo>
                      <a:pt x="1333" y="199"/>
                    </a:lnTo>
                    <a:lnTo>
                      <a:pt x="965" y="222"/>
                    </a:lnTo>
                    <a:lnTo>
                      <a:pt x="668" y="72"/>
                    </a:lnTo>
                    <a:lnTo>
                      <a:pt x="345" y="256"/>
                    </a:lnTo>
                    <a:lnTo>
                      <a:pt x="0" y="87"/>
                    </a:lnTo>
                    <a:lnTo>
                      <a:pt x="30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rgbClr val="8a974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2" name=""/>
              <p:cNvSpPr/>
              <p:nvPr/>
            </p:nvSpPr>
            <p:spPr>
              <a:xfrm>
                <a:off x="6183360" y="2327400"/>
                <a:ext cx="84240" cy="927000"/>
              </a:xfrm>
              <a:custGeom>
                <a:avLst/>
                <a:gdLst/>
                <a:ahLst/>
                <a:rect l="l" t="t" r="r" b="b"/>
                <a:pathLst>
                  <a:path w="160" h="1752">
                    <a:moveTo>
                      <a:pt x="88" y="148"/>
                    </a:moveTo>
                    <a:lnTo>
                      <a:pt x="88" y="1603"/>
                    </a:lnTo>
                    <a:lnTo>
                      <a:pt x="92" y="1629"/>
                    </a:lnTo>
                    <a:lnTo>
                      <a:pt x="104" y="1647"/>
                    </a:lnTo>
                    <a:lnTo>
                      <a:pt x="120" y="1661"/>
                    </a:lnTo>
                    <a:lnTo>
                      <a:pt x="139" y="1670"/>
                    </a:lnTo>
                    <a:lnTo>
                      <a:pt x="160" y="1671"/>
                    </a:lnTo>
                    <a:lnTo>
                      <a:pt x="160" y="1752"/>
                    </a:lnTo>
                    <a:lnTo>
                      <a:pt x="128" y="1752"/>
                    </a:lnTo>
                    <a:lnTo>
                      <a:pt x="99" y="1746"/>
                    </a:lnTo>
                    <a:lnTo>
                      <a:pt x="73" y="1733"/>
                    </a:lnTo>
                    <a:lnTo>
                      <a:pt x="48" y="1716"/>
                    </a:lnTo>
                    <a:lnTo>
                      <a:pt x="28" y="1693"/>
                    </a:lnTo>
                    <a:lnTo>
                      <a:pt x="13" y="1668"/>
                    </a:lnTo>
                    <a:lnTo>
                      <a:pt x="3" y="1638"/>
                    </a:lnTo>
                    <a:lnTo>
                      <a:pt x="0" y="1609"/>
                    </a:lnTo>
                    <a:lnTo>
                      <a:pt x="0" y="142"/>
                    </a:lnTo>
                    <a:lnTo>
                      <a:pt x="2" y="114"/>
                    </a:lnTo>
                    <a:lnTo>
                      <a:pt x="11" y="84"/>
                    </a:lnTo>
                    <a:lnTo>
                      <a:pt x="27" y="58"/>
                    </a:lnTo>
                    <a:lnTo>
                      <a:pt x="48" y="36"/>
                    </a:lnTo>
                    <a:lnTo>
                      <a:pt x="72" y="19"/>
                    </a:lnTo>
                    <a:lnTo>
                      <a:pt x="98" y="6"/>
                    </a:lnTo>
                    <a:lnTo>
                      <a:pt x="128" y="0"/>
                    </a:lnTo>
                    <a:lnTo>
                      <a:pt x="159" y="0"/>
                    </a:lnTo>
                    <a:lnTo>
                      <a:pt x="159" y="80"/>
                    </a:lnTo>
                    <a:lnTo>
                      <a:pt x="139" y="82"/>
                    </a:lnTo>
                    <a:lnTo>
                      <a:pt x="119" y="90"/>
                    </a:lnTo>
                    <a:lnTo>
                      <a:pt x="103" y="104"/>
                    </a:lnTo>
                    <a:lnTo>
                      <a:pt x="92" y="123"/>
                    </a:lnTo>
                    <a:lnTo>
                      <a:pt x="88" y="148"/>
                    </a:lnTo>
                    <a:lnTo>
                      <a:pt x="88" y="14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3" name=""/>
              <p:cNvSpPr/>
              <p:nvPr/>
            </p:nvSpPr>
            <p:spPr>
              <a:xfrm>
                <a:off x="7763040" y="2327400"/>
                <a:ext cx="85680" cy="927000"/>
              </a:xfrm>
              <a:custGeom>
                <a:avLst/>
                <a:gdLst/>
                <a:ahLst/>
                <a:rect l="l" t="t" r="r" b="b"/>
                <a:pathLst>
                  <a:path w="162" h="1752">
                    <a:moveTo>
                      <a:pt x="72" y="148"/>
                    </a:moveTo>
                    <a:lnTo>
                      <a:pt x="72" y="1603"/>
                    </a:lnTo>
                    <a:lnTo>
                      <a:pt x="68" y="1629"/>
                    </a:lnTo>
                    <a:lnTo>
                      <a:pt x="56" y="1647"/>
                    </a:lnTo>
                    <a:lnTo>
                      <a:pt x="41" y="1661"/>
                    </a:lnTo>
                    <a:lnTo>
                      <a:pt x="22" y="1670"/>
                    </a:lnTo>
                    <a:lnTo>
                      <a:pt x="0" y="1671"/>
                    </a:lnTo>
                    <a:lnTo>
                      <a:pt x="0" y="1752"/>
                    </a:lnTo>
                    <a:lnTo>
                      <a:pt x="31" y="1752"/>
                    </a:lnTo>
                    <a:lnTo>
                      <a:pt x="61" y="1746"/>
                    </a:lnTo>
                    <a:lnTo>
                      <a:pt x="87" y="1733"/>
                    </a:lnTo>
                    <a:lnTo>
                      <a:pt x="112" y="1716"/>
                    </a:lnTo>
                    <a:lnTo>
                      <a:pt x="132" y="1693"/>
                    </a:lnTo>
                    <a:lnTo>
                      <a:pt x="148" y="1668"/>
                    </a:lnTo>
                    <a:lnTo>
                      <a:pt x="157" y="1638"/>
                    </a:lnTo>
                    <a:lnTo>
                      <a:pt x="162" y="1602"/>
                    </a:lnTo>
                    <a:lnTo>
                      <a:pt x="161" y="142"/>
                    </a:lnTo>
                    <a:lnTo>
                      <a:pt x="158" y="114"/>
                    </a:lnTo>
                    <a:lnTo>
                      <a:pt x="148" y="84"/>
                    </a:lnTo>
                    <a:lnTo>
                      <a:pt x="133" y="58"/>
                    </a:lnTo>
                    <a:lnTo>
                      <a:pt x="113" y="36"/>
                    </a:lnTo>
                    <a:lnTo>
                      <a:pt x="88" y="19"/>
                    </a:lnTo>
                    <a:lnTo>
                      <a:pt x="61" y="6"/>
                    </a:lnTo>
                    <a:lnTo>
                      <a:pt x="32" y="0"/>
                    </a:lnTo>
                    <a:lnTo>
                      <a:pt x="1" y="0"/>
                    </a:lnTo>
                    <a:lnTo>
                      <a:pt x="1" y="80"/>
                    </a:lnTo>
                    <a:lnTo>
                      <a:pt x="22" y="82"/>
                    </a:lnTo>
                    <a:lnTo>
                      <a:pt x="41" y="90"/>
                    </a:lnTo>
                    <a:lnTo>
                      <a:pt x="57" y="104"/>
                    </a:lnTo>
                    <a:lnTo>
                      <a:pt x="68" y="123"/>
                    </a:lnTo>
                    <a:lnTo>
                      <a:pt x="72" y="148"/>
                    </a:lnTo>
                    <a:lnTo>
                      <a:pt x="72" y="14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>
                <a:off x="6262560" y="2327400"/>
                <a:ext cx="1506600" cy="42840"/>
              </a:xfrm>
              <a:custGeom>
                <a:avLst/>
                <a:gdLst/>
                <a:ahLst/>
                <a:rect l="l" t="t" r="r" b="b"/>
                <a:pathLst>
                  <a:path w="2846" h="82">
                    <a:moveTo>
                      <a:pt x="0" y="0"/>
                    </a:moveTo>
                    <a:lnTo>
                      <a:pt x="2846" y="0"/>
                    </a:lnTo>
                    <a:lnTo>
                      <a:pt x="2846" y="82"/>
                    </a:lnTo>
                    <a:lnTo>
                      <a:pt x="0" y="8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>
                <a:off x="6961320" y="2795760"/>
                <a:ext cx="857160" cy="220680"/>
              </a:xfrm>
              <a:custGeom>
                <a:avLst/>
                <a:gdLst/>
                <a:ahLst/>
                <a:rect l="l" t="t" r="r" b="b"/>
                <a:pathLst>
                  <a:path w="1622" h="418">
                    <a:moveTo>
                      <a:pt x="30" y="38"/>
                    </a:moveTo>
                    <a:lnTo>
                      <a:pt x="349" y="185"/>
                    </a:lnTo>
                    <a:lnTo>
                      <a:pt x="664" y="0"/>
                    </a:lnTo>
                    <a:lnTo>
                      <a:pt x="965" y="147"/>
                    </a:lnTo>
                    <a:lnTo>
                      <a:pt x="1336" y="132"/>
                    </a:lnTo>
                    <a:lnTo>
                      <a:pt x="1622" y="328"/>
                    </a:lnTo>
                    <a:lnTo>
                      <a:pt x="1615" y="418"/>
                    </a:lnTo>
                    <a:lnTo>
                      <a:pt x="1333" y="200"/>
                    </a:lnTo>
                    <a:lnTo>
                      <a:pt x="965" y="223"/>
                    </a:lnTo>
                    <a:lnTo>
                      <a:pt x="668" y="72"/>
                    </a:lnTo>
                    <a:lnTo>
                      <a:pt x="345" y="256"/>
                    </a:lnTo>
                    <a:lnTo>
                      <a:pt x="0" y="87"/>
                    </a:lnTo>
                    <a:lnTo>
                      <a:pt x="30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>
                <a:off x="6216840" y="2829240"/>
                <a:ext cx="126720" cy="87120"/>
              </a:xfrm>
              <a:custGeom>
                <a:avLst/>
                <a:gdLst/>
                <a:ahLst/>
                <a:rect l="l" t="t" r="r" b="b"/>
                <a:pathLst>
                  <a:path w="240" h="165">
                    <a:moveTo>
                      <a:pt x="0" y="0"/>
                    </a:moveTo>
                    <a:lnTo>
                      <a:pt x="240" y="102"/>
                    </a:lnTo>
                    <a:lnTo>
                      <a:pt x="200" y="165"/>
                    </a:lnTo>
                    <a:lnTo>
                      <a:pt x="4" y="7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320" bIns="403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>
                <a:off x="6402600" y="2473560"/>
                <a:ext cx="542880" cy="762120"/>
              </a:xfrm>
              <a:prstGeom prst="rect">
                <a:avLst/>
              </a:prstGeom>
              <a:solidFill>
                <a:srgbClr val="800000"/>
              </a:solidFill>
              <a:ln w="38160">
                <a:solidFill>
                  <a:srgbClr val="8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>
                <a:off x="6369120" y="2497320"/>
                <a:ext cx="609480" cy="728640"/>
              </a:xfrm>
              <a:prstGeom prst="rect">
                <a:avLst/>
              </a:prstGeom>
              <a:noFill/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9" name=""/>
              <p:cNvSpPr/>
              <p:nvPr/>
            </p:nvSpPr>
            <p:spPr>
              <a:xfrm>
                <a:off x="6335640" y="2468880"/>
                <a:ext cx="609840" cy="761760"/>
              </a:xfrm>
              <a:prstGeom prst="rect">
                <a:avLst/>
              </a:prstGeom>
              <a:noFill/>
              <a:ln w="3816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>
                <a:off x="6262560" y="3210120"/>
                <a:ext cx="1506600" cy="44280"/>
              </a:xfrm>
              <a:custGeom>
                <a:avLst/>
                <a:gdLst/>
                <a:ahLst/>
                <a:rect l="l" t="t" r="r" b="b"/>
                <a:pathLst>
                  <a:path w="2846" h="83">
                    <a:moveTo>
                      <a:pt x="0" y="0"/>
                    </a:moveTo>
                    <a:lnTo>
                      <a:pt x="2846" y="0"/>
                    </a:lnTo>
                    <a:lnTo>
                      <a:pt x="2846" y="83"/>
                    </a:lnTo>
                    <a:lnTo>
                      <a:pt x="0" y="8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841" name=""/>
              <p:cNvGrpSpPr/>
              <p:nvPr/>
            </p:nvGrpSpPr>
            <p:grpSpPr>
              <a:xfrm>
                <a:off x="6445440" y="2563920"/>
                <a:ext cx="414360" cy="571320"/>
                <a:chOff x="6445440" y="2563920"/>
                <a:chExt cx="414360" cy="571320"/>
              </a:xfrm>
            </p:grpSpPr>
            <p:grpSp>
              <p:nvGrpSpPr>
                <p:cNvPr id="842" name=""/>
                <p:cNvGrpSpPr/>
                <p:nvPr/>
              </p:nvGrpSpPr>
              <p:grpSpPr>
                <a:xfrm>
                  <a:off x="6464520" y="2587680"/>
                  <a:ext cx="395280" cy="547560"/>
                  <a:chOff x="6464520" y="2587680"/>
                  <a:chExt cx="395280" cy="547560"/>
                </a:xfrm>
              </p:grpSpPr>
              <p:sp>
                <p:nvSpPr>
                  <p:cNvPr id="843" name=""/>
                  <p:cNvSpPr/>
                  <p:nvPr/>
                </p:nvSpPr>
                <p:spPr>
                  <a:xfrm>
                    <a:off x="6464520" y="258768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4" name=""/>
                  <p:cNvSpPr/>
                  <p:nvPr/>
                </p:nvSpPr>
                <p:spPr>
                  <a:xfrm>
                    <a:off x="6583320" y="2587680"/>
                    <a:ext cx="4320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5" name=""/>
                  <p:cNvSpPr/>
                  <p:nvPr/>
                </p:nvSpPr>
                <p:spPr>
                  <a:xfrm>
                    <a:off x="6693120" y="258768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6" name=""/>
                  <p:cNvSpPr/>
                  <p:nvPr/>
                </p:nvSpPr>
                <p:spPr>
                  <a:xfrm>
                    <a:off x="6464520" y="273996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7" name=""/>
                  <p:cNvSpPr/>
                  <p:nvPr/>
                </p:nvSpPr>
                <p:spPr>
                  <a:xfrm>
                    <a:off x="6583320" y="2739960"/>
                    <a:ext cx="4320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8" name=""/>
                  <p:cNvSpPr/>
                  <p:nvPr/>
                </p:nvSpPr>
                <p:spPr>
                  <a:xfrm>
                    <a:off x="6688440" y="273996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9" name=""/>
                  <p:cNvSpPr/>
                  <p:nvPr/>
                </p:nvSpPr>
                <p:spPr>
                  <a:xfrm>
                    <a:off x="6816960" y="258768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0" name=""/>
                  <p:cNvSpPr/>
                  <p:nvPr/>
                </p:nvSpPr>
                <p:spPr>
                  <a:xfrm>
                    <a:off x="6811920" y="2739960"/>
                    <a:ext cx="4320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1" name=""/>
                  <p:cNvSpPr/>
                  <p:nvPr/>
                </p:nvSpPr>
                <p:spPr>
                  <a:xfrm>
                    <a:off x="6464520" y="289404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2" name=""/>
                  <p:cNvSpPr/>
                  <p:nvPr/>
                </p:nvSpPr>
                <p:spPr>
                  <a:xfrm>
                    <a:off x="6583320" y="2894040"/>
                    <a:ext cx="4320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3" name=""/>
                  <p:cNvSpPr/>
                  <p:nvPr/>
                </p:nvSpPr>
                <p:spPr>
                  <a:xfrm>
                    <a:off x="6693120" y="289404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4" name=""/>
                  <p:cNvSpPr/>
                  <p:nvPr/>
                </p:nvSpPr>
                <p:spPr>
                  <a:xfrm>
                    <a:off x="6464520" y="304632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5" name=""/>
                  <p:cNvSpPr/>
                  <p:nvPr/>
                </p:nvSpPr>
                <p:spPr>
                  <a:xfrm>
                    <a:off x="6583320" y="3046320"/>
                    <a:ext cx="4320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6" name=""/>
                  <p:cNvSpPr/>
                  <p:nvPr/>
                </p:nvSpPr>
                <p:spPr>
                  <a:xfrm>
                    <a:off x="6688440" y="304632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7" name=""/>
                  <p:cNvSpPr/>
                  <p:nvPr/>
                </p:nvSpPr>
                <p:spPr>
                  <a:xfrm>
                    <a:off x="6816960" y="2894040"/>
                    <a:ext cx="4284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8" name=""/>
                  <p:cNvSpPr/>
                  <p:nvPr/>
                </p:nvSpPr>
                <p:spPr>
                  <a:xfrm>
                    <a:off x="6811920" y="3046320"/>
                    <a:ext cx="43200" cy="88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2120" bIns="4212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859" name=""/>
                <p:cNvGrpSpPr/>
                <p:nvPr/>
              </p:nvGrpSpPr>
              <p:grpSpPr>
                <a:xfrm>
                  <a:off x="6445440" y="2563920"/>
                  <a:ext cx="395280" cy="547200"/>
                  <a:chOff x="6445440" y="2563920"/>
                  <a:chExt cx="395280" cy="547200"/>
                </a:xfrm>
              </p:grpSpPr>
              <p:sp>
                <p:nvSpPr>
                  <p:cNvPr id="860" name=""/>
                  <p:cNvSpPr/>
                  <p:nvPr/>
                </p:nvSpPr>
                <p:spPr>
                  <a:xfrm>
                    <a:off x="6445440" y="2563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1" name=""/>
                  <p:cNvSpPr/>
                  <p:nvPr/>
                </p:nvSpPr>
                <p:spPr>
                  <a:xfrm>
                    <a:off x="6564240" y="2563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2" name=""/>
                  <p:cNvSpPr/>
                  <p:nvPr/>
                </p:nvSpPr>
                <p:spPr>
                  <a:xfrm>
                    <a:off x="6674040" y="2563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3" name=""/>
                  <p:cNvSpPr/>
                  <p:nvPr/>
                </p:nvSpPr>
                <p:spPr>
                  <a:xfrm>
                    <a:off x="6445440" y="271620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4" name=""/>
                  <p:cNvSpPr/>
                  <p:nvPr/>
                </p:nvSpPr>
                <p:spPr>
                  <a:xfrm>
                    <a:off x="6564240" y="271620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5" name=""/>
                  <p:cNvSpPr/>
                  <p:nvPr/>
                </p:nvSpPr>
                <p:spPr>
                  <a:xfrm>
                    <a:off x="6669000" y="271620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6" name=""/>
                  <p:cNvSpPr/>
                  <p:nvPr/>
                </p:nvSpPr>
                <p:spPr>
                  <a:xfrm>
                    <a:off x="6797880" y="2563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7" name=""/>
                  <p:cNvSpPr/>
                  <p:nvPr/>
                </p:nvSpPr>
                <p:spPr>
                  <a:xfrm>
                    <a:off x="6792840" y="271620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8" name=""/>
                  <p:cNvSpPr/>
                  <p:nvPr/>
                </p:nvSpPr>
                <p:spPr>
                  <a:xfrm>
                    <a:off x="6445440" y="2869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9" name=""/>
                  <p:cNvSpPr/>
                  <p:nvPr/>
                </p:nvSpPr>
                <p:spPr>
                  <a:xfrm>
                    <a:off x="6564240" y="2869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0" name=""/>
                  <p:cNvSpPr/>
                  <p:nvPr/>
                </p:nvSpPr>
                <p:spPr>
                  <a:xfrm>
                    <a:off x="6674040" y="2869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1" name=""/>
                  <p:cNvSpPr/>
                  <p:nvPr/>
                </p:nvSpPr>
                <p:spPr>
                  <a:xfrm>
                    <a:off x="6445440" y="302256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2" name=""/>
                  <p:cNvSpPr/>
                  <p:nvPr/>
                </p:nvSpPr>
                <p:spPr>
                  <a:xfrm>
                    <a:off x="6564240" y="302256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3" name=""/>
                  <p:cNvSpPr/>
                  <p:nvPr/>
                </p:nvSpPr>
                <p:spPr>
                  <a:xfrm>
                    <a:off x="6669000" y="302256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4" name=""/>
                  <p:cNvSpPr/>
                  <p:nvPr/>
                </p:nvSpPr>
                <p:spPr>
                  <a:xfrm>
                    <a:off x="6797880" y="286992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5" name=""/>
                  <p:cNvSpPr/>
                  <p:nvPr/>
                </p:nvSpPr>
                <p:spPr>
                  <a:xfrm>
                    <a:off x="6792840" y="3022560"/>
                    <a:ext cx="42840" cy="8856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1760" bIns="4176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876" name=""/>
              <p:cNvSpPr/>
              <p:nvPr/>
            </p:nvSpPr>
            <p:spPr>
              <a:xfrm>
                <a:off x="7207200" y="253692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7" name=""/>
              <p:cNvSpPr/>
              <p:nvPr/>
            </p:nvSpPr>
            <p:spPr>
              <a:xfrm>
                <a:off x="7359840" y="268956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8" name=""/>
              <p:cNvSpPr/>
              <p:nvPr/>
            </p:nvSpPr>
            <p:spPr>
              <a:xfrm>
                <a:off x="7512120" y="267516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9" name=""/>
              <p:cNvSpPr/>
              <p:nvPr/>
            </p:nvSpPr>
            <p:spPr>
              <a:xfrm>
                <a:off x="7507440" y="284184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0" name=""/>
              <p:cNvSpPr/>
              <p:nvPr/>
            </p:nvSpPr>
            <p:spPr>
              <a:xfrm>
                <a:off x="7664400" y="248472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1" name=""/>
              <p:cNvSpPr/>
              <p:nvPr/>
            </p:nvSpPr>
            <p:spPr>
              <a:xfrm>
                <a:off x="7078680" y="269748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2" name=""/>
              <p:cNvSpPr/>
              <p:nvPr/>
            </p:nvSpPr>
            <p:spPr>
              <a:xfrm>
                <a:off x="6240600" y="2544840"/>
                <a:ext cx="19080" cy="19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2760" bIns="-327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3" name=""/>
              <p:cNvSpPr/>
              <p:nvPr/>
            </p:nvSpPr>
            <p:spPr>
              <a:xfrm rot="12610800">
                <a:off x="7478640" y="2468520"/>
                <a:ext cx="152640" cy="304560"/>
              </a:xfrm>
              <a:custGeom>
                <a:avLst/>
                <a:gdLst>
                  <a:gd name="GluePoint1X" fmla="*/ 21600 w 21600"/>
                  <a:gd name="GluePoint1Y" fmla="*/ 0 h 21600"/>
                  <a:gd name="GluePoint2X" fmla="*/ 0 w 21600"/>
                  <a:gd name="GluePoint2Y" fmla="*/ 10800 h 21600"/>
                  <a:gd name="GluePoint3X" fmla="*/ 21600 w 21600"/>
                  <a:gd name="GluePoint3Y" fmla="*/ 21600 h 21600"/>
                  <a:gd name="GluePoint4X" fmla="*/ 0 w 21600"/>
                  <a:gd name="GluePoint4Y" fmla="*/ 1080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l" t="t" r="r" b="b"/>
                <a:pathLst>
                  <a:path w="21600" h="21600">
                    <a:moveTo>
                      <a:pt x="21600" y="0"/>
                    </a:moveTo>
                    <a:cubicBezTo>
                      <a:pt x="16200" y="1938"/>
                      <a:pt x="10800" y="5080"/>
                      <a:pt x="10800" y="10800"/>
                    </a:cubicBezTo>
                    <a:cubicBezTo>
                      <a:pt x="10800" y="16520"/>
                      <a:pt x="16200" y="19662"/>
                      <a:pt x="21600" y="21600"/>
                    </a:cubicBezTo>
                    <a:cubicBezTo>
                      <a:pt x="9740" y="21600"/>
                      <a:pt x="0" y="16730"/>
                      <a:pt x="0" y="10800"/>
                    </a:cubicBezTo>
                    <a:cubicBezTo>
                      <a:pt x="0" y="4870"/>
                      <a:pt x="9740" y="0"/>
                      <a:pt x="21600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 w="3816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"/>
          <p:cNvSpPr/>
          <p:nvPr/>
        </p:nvSpPr>
        <p:spPr>
          <a:xfrm>
            <a:off x="1752480" y="5578560"/>
            <a:ext cx="58676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Linkages are stored on Assemblers, which exchange Linkage Information and watch for potential Source-to-Sink assembly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Linkages and Assembly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2422440" y="2438280"/>
            <a:ext cx="4257720" cy="2667240"/>
          </a:xfrm>
          <a:custGeom>
            <a:avLst/>
            <a:gdLst/>
            <a:ahLst/>
            <a:rect l="l" t="t" r="r" b="b"/>
            <a:pathLst>
              <a:path w="5364" h="3360">
                <a:moveTo>
                  <a:pt x="5224" y="270"/>
                </a:moveTo>
                <a:lnTo>
                  <a:pt x="4794" y="201"/>
                </a:lnTo>
                <a:lnTo>
                  <a:pt x="4093" y="215"/>
                </a:lnTo>
                <a:lnTo>
                  <a:pt x="3131" y="296"/>
                </a:lnTo>
                <a:lnTo>
                  <a:pt x="2188" y="285"/>
                </a:lnTo>
                <a:lnTo>
                  <a:pt x="1874" y="0"/>
                </a:lnTo>
                <a:lnTo>
                  <a:pt x="1321" y="198"/>
                </a:lnTo>
                <a:lnTo>
                  <a:pt x="620" y="285"/>
                </a:lnTo>
                <a:lnTo>
                  <a:pt x="0" y="317"/>
                </a:lnTo>
                <a:lnTo>
                  <a:pt x="36" y="697"/>
                </a:lnTo>
                <a:lnTo>
                  <a:pt x="69" y="1306"/>
                </a:lnTo>
                <a:lnTo>
                  <a:pt x="29" y="1859"/>
                </a:lnTo>
                <a:lnTo>
                  <a:pt x="227" y="2368"/>
                </a:lnTo>
                <a:lnTo>
                  <a:pt x="57" y="2868"/>
                </a:lnTo>
                <a:lnTo>
                  <a:pt x="14" y="3314"/>
                </a:lnTo>
                <a:lnTo>
                  <a:pt x="287" y="3314"/>
                </a:lnTo>
                <a:lnTo>
                  <a:pt x="1036" y="3318"/>
                </a:lnTo>
                <a:lnTo>
                  <a:pt x="1795" y="3330"/>
                </a:lnTo>
                <a:lnTo>
                  <a:pt x="3091" y="3231"/>
                </a:lnTo>
                <a:lnTo>
                  <a:pt x="3676" y="3354"/>
                </a:lnTo>
                <a:lnTo>
                  <a:pt x="4326" y="3360"/>
                </a:lnTo>
                <a:lnTo>
                  <a:pt x="5016" y="3337"/>
                </a:lnTo>
                <a:lnTo>
                  <a:pt x="5340" y="3318"/>
                </a:lnTo>
                <a:lnTo>
                  <a:pt x="5364" y="2997"/>
                </a:lnTo>
                <a:lnTo>
                  <a:pt x="5360" y="2423"/>
                </a:lnTo>
                <a:lnTo>
                  <a:pt x="5256" y="1855"/>
                </a:lnTo>
                <a:lnTo>
                  <a:pt x="5281" y="1262"/>
                </a:lnTo>
                <a:lnTo>
                  <a:pt x="5300" y="697"/>
                </a:lnTo>
                <a:lnTo>
                  <a:pt x="5328" y="293"/>
                </a:lnTo>
                <a:lnTo>
                  <a:pt x="5224" y="270"/>
                </a:lnTo>
                <a:lnTo>
                  <a:pt x="5224" y="270"/>
                </a:lnTo>
                <a:close/>
              </a:path>
            </a:pathLst>
          </a:custGeom>
          <a:solidFill>
            <a:srgbClr val="c282c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4408560" y="3772080"/>
            <a:ext cx="649080" cy="690480"/>
          </a:xfrm>
          <a:custGeom>
            <a:avLst/>
            <a:gdLst/>
            <a:ahLst/>
            <a:rect l="l" t="t" r="r" b="b"/>
            <a:pathLst>
              <a:path w="819" h="870">
                <a:moveTo>
                  <a:pt x="819" y="618"/>
                </a:moveTo>
                <a:lnTo>
                  <a:pt x="749" y="526"/>
                </a:lnTo>
                <a:lnTo>
                  <a:pt x="629" y="395"/>
                </a:lnTo>
                <a:lnTo>
                  <a:pt x="443" y="169"/>
                </a:lnTo>
                <a:lnTo>
                  <a:pt x="387" y="76"/>
                </a:lnTo>
                <a:lnTo>
                  <a:pt x="292" y="0"/>
                </a:lnTo>
                <a:lnTo>
                  <a:pt x="0" y="260"/>
                </a:lnTo>
                <a:lnTo>
                  <a:pt x="230" y="692"/>
                </a:lnTo>
                <a:lnTo>
                  <a:pt x="249" y="743"/>
                </a:lnTo>
                <a:lnTo>
                  <a:pt x="406" y="870"/>
                </a:lnTo>
                <a:lnTo>
                  <a:pt x="598" y="739"/>
                </a:lnTo>
                <a:lnTo>
                  <a:pt x="819" y="618"/>
                </a:lnTo>
                <a:lnTo>
                  <a:pt x="819" y="618"/>
                </a:lnTo>
                <a:close/>
              </a:path>
            </a:pathLst>
          </a:cu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4886280" y="4067280"/>
            <a:ext cx="209520" cy="191880"/>
          </a:xfrm>
          <a:custGeom>
            <a:avLst/>
            <a:gdLst/>
            <a:ahLst/>
            <a:rect l="l" t="t" r="r" b="b"/>
            <a:pathLst>
              <a:path w="264" h="242">
                <a:moveTo>
                  <a:pt x="264" y="242"/>
                </a:moveTo>
                <a:lnTo>
                  <a:pt x="114" y="78"/>
                </a:lnTo>
                <a:lnTo>
                  <a:pt x="15" y="0"/>
                </a:lnTo>
                <a:lnTo>
                  <a:pt x="0" y="35"/>
                </a:lnTo>
                <a:lnTo>
                  <a:pt x="44" y="75"/>
                </a:lnTo>
                <a:lnTo>
                  <a:pt x="55" y="92"/>
                </a:lnTo>
                <a:lnTo>
                  <a:pt x="82" y="107"/>
                </a:lnTo>
                <a:lnTo>
                  <a:pt x="103" y="134"/>
                </a:lnTo>
                <a:lnTo>
                  <a:pt x="131" y="162"/>
                </a:lnTo>
                <a:lnTo>
                  <a:pt x="154" y="194"/>
                </a:lnTo>
                <a:lnTo>
                  <a:pt x="206" y="242"/>
                </a:lnTo>
                <a:lnTo>
                  <a:pt x="264" y="242"/>
                </a:lnTo>
                <a:lnTo>
                  <a:pt x="264" y="24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4618080" y="3746520"/>
            <a:ext cx="201600" cy="214200"/>
          </a:xfrm>
          <a:custGeom>
            <a:avLst/>
            <a:gdLst/>
            <a:ahLst/>
            <a:rect l="l" t="t" r="r" b="b"/>
            <a:pathLst>
              <a:path w="255" h="270">
                <a:moveTo>
                  <a:pt x="255" y="249"/>
                </a:moveTo>
                <a:lnTo>
                  <a:pt x="215" y="218"/>
                </a:lnTo>
                <a:lnTo>
                  <a:pt x="199" y="190"/>
                </a:lnTo>
                <a:lnTo>
                  <a:pt x="171" y="146"/>
                </a:lnTo>
                <a:lnTo>
                  <a:pt x="156" y="108"/>
                </a:lnTo>
                <a:lnTo>
                  <a:pt x="123" y="80"/>
                </a:lnTo>
                <a:lnTo>
                  <a:pt x="91" y="47"/>
                </a:lnTo>
                <a:lnTo>
                  <a:pt x="61" y="17"/>
                </a:lnTo>
                <a:lnTo>
                  <a:pt x="28" y="0"/>
                </a:lnTo>
                <a:lnTo>
                  <a:pt x="0" y="28"/>
                </a:lnTo>
                <a:lnTo>
                  <a:pt x="28" y="51"/>
                </a:lnTo>
                <a:lnTo>
                  <a:pt x="57" y="87"/>
                </a:lnTo>
                <a:lnTo>
                  <a:pt x="112" y="119"/>
                </a:lnTo>
                <a:lnTo>
                  <a:pt x="142" y="163"/>
                </a:lnTo>
                <a:lnTo>
                  <a:pt x="167" y="201"/>
                </a:lnTo>
                <a:lnTo>
                  <a:pt x="211" y="266"/>
                </a:lnTo>
                <a:lnTo>
                  <a:pt x="230" y="270"/>
                </a:lnTo>
                <a:lnTo>
                  <a:pt x="255" y="249"/>
                </a:lnTo>
                <a:lnTo>
                  <a:pt x="255" y="24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4365720" y="3768840"/>
            <a:ext cx="726840" cy="718920"/>
          </a:xfrm>
          <a:custGeom>
            <a:avLst/>
            <a:gdLst/>
            <a:ahLst/>
            <a:rect l="l" t="t" r="r" b="b"/>
            <a:pathLst>
              <a:path w="916" h="907">
                <a:moveTo>
                  <a:pt x="317" y="0"/>
                </a:moveTo>
                <a:lnTo>
                  <a:pt x="287" y="48"/>
                </a:lnTo>
                <a:lnTo>
                  <a:pt x="258" y="67"/>
                </a:lnTo>
                <a:lnTo>
                  <a:pt x="214" y="88"/>
                </a:lnTo>
                <a:lnTo>
                  <a:pt x="207" y="103"/>
                </a:lnTo>
                <a:lnTo>
                  <a:pt x="148" y="150"/>
                </a:lnTo>
                <a:lnTo>
                  <a:pt x="91" y="166"/>
                </a:lnTo>
                <a:lnTo>
                  <a:pt x="83" y="183"/>
                </a:lnTo>
                <a:lnTo>
                  <a:pt x="28" y="221"/>
                </a:lnTo>
                <a:lnTo>
                  <a:pt x="0" y="242"/>
                </a:lnTo>
                <a:lnTo>
                  <a:pt x="17" y="281"/>
                </a:lnTo>
                <a:lnTo>
                  <a:pt x="49" y="325"/>
                </a:lnTo>
                <a:lnTo>
                  <a:pt x="72" y="369"/>
                </a:lnTo>
                <a:lnTo>
                  <a:pt x="76" y="373"/>
                </a:lnTo>
                <a:lnTo>
                  <a:pt x="87" y="384"/>
                </a:lnTo>
                <a:lnTo>
                  <a:pt x="98" y="397"/>
                </a:lnTo>
                <a:lnTo>
                  <a:pt x="104" y="407"/>
                </a:lnTo>
                <a:lnTo>
                  <a:pt x="106" y="414"/>
                </a:lnTo>
                <a:lnTo>
                  <a:pt x="115" y="430"/>
                </a:lnTo>
                <a:lnTo>
                  <a:pt x="119" y="437"/>
                </a:lnTo>
                <a:lnTo>
                  <a:pt x="125" y="449"/>
                </a:lnTo>
                <a:lnTo>
                  <a:pt x="131" y="460"/>
                </a:lnTo>
                <a:lnTo>
                  <a:pt x="138" y="472"/>
                </a:lnTo>
                <a:lnTo>
                  <a:pt x="148" y="491"/>
                </a:lnTo>
                <a:lnTo>
                  <a:pt x="159" y="510"/>
                </a:lnTo>
                <a:lnTo>
                  <a:pt x="167" y="521"/>
                </a:lnTo>
                <a:lnTo>
                  <a:pt x="171" y="527"/>
                </a:lnTo>
                <a:lnTo>
                  <a:pt x="195" y="567"/>
                </a:lnTo>
                <a:lnTo>
                  <a:pt x="243" y="641"/>
                </a:lnTo>
                <a:lnTo>
                  <a:pt x="273" y="700"/>
                </a:lnTo>
                <a:lnTo>
                  <a:pt x="302" y="760"/>
                </a:lnTo>
                <a:lnTo>
                  <a:pt x="364" y="812"/>
                </a:lnTo>
                <a:lnTo>
                  <a:pt x="393" y="859"/>
                </a:lnTo>
                <a:lnTo>
                  <a:pt x="473" y="907"/>
                </a:lnTo>
                <a:lnTo>
                  <a:pt x="520" y="859"/>
                </a:lnTo>
                <a:lnTo>
                  <a:pt x="594" y="808"/>
                </a:lnTo>
                <a:lnTo>
                  <a:pt x="646" y="768"/>
                </a:lnTo>
                <a:lnTo>
                  <a:pt x="733" y="732"/>
                </a:lnTo>
                <a:lnTo>
                  <a:pt x="773" y="709"/>
                </a:lnTo>
                <a:lnTo>
                  <a:pt x="817" y="684"/>
                </a:lnTo>
                <a:lnTo>
                  <a:pt x="853" y="656"/>
                </a:lnTo>
                <a:lnTo>
                  <a:pt x="916" y="618"/>
                </a:lnTo>
                <a:lnTo>
                  <a:pt x="853" y="589"/>
                </a:lnTo>
                <a:lnTo>
                  <a:pt x="824" y="633"/>
                </a:lnTo>
                <a:lnTo>
                  <a:pt x="762" y="669"/>
                </a:lnTo>
                <a:lnTo>
                  <a:pt x="718" y="692"/>
                </a:lnTo>
                <a:lnTo>
                  <a:pt x="674" y="717"/>
                </a:lnTo>
                <a:lnTo>
                  <a:pt x="604" y="747"/>
                </a:lnTo>
                <a:lnTo>
                  <a:pt x="520" y="787"/>
                </a:lnTo>
                <a:lnTo>
                  <a:pt x="477" y="831"/>
                </a:lnTo>
                <a:lnTo>
                  <a:pt x="437" y="846"/>
                </a:lnTo>
                <a:lnTo>
                  <a:pt x="401" y="808"/>
                </a:lnTo>
                <a:lnTo>
                  <a:pt x="313" y="743"/>
                </a:lnTo>
                <a:lnTo>
                  <a:pt x="269" y="637"/>
                </a:lnTo>
                <a:lnTo>
                  <a:pt x="222" y="542"/>
                </a:lnTo>
                <a:lnTo>
                  <a:pt x="138" y="407"/>
                </a:lnTo>
                <a:lnTo>
                  <a:pt x="79" y="278"/>
                </a:lnTo>
                <a:lnTo>
                  <a:pt x="115" y="242"/>
                </a:lnTo>
                <a:lnTo>
                  <a:pt x="210" y="186"/>
                </a:lnTo>
                <a:lnTo>
                  <a:pt x="290" y="114"/>
                </a:lnTo>
                <a:lnTo>
                  <a:pt x="330" y="67"/>
                </a:lnTo>
                <a:lnTo>
                  <a:pt x="361" y="8"/>
                </a:lnTo>
                <a:lnTo>
                  <a:pt x="317" y="0"/>
                </a:lnTo>
                <a:lnTo>
                  <a:pt x="317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4476600" y="3881520"/>
            <a:ext cx="239760" cy="163440"/>
          </a:xfrm>
          <a:custGeom>
            <a:avLst/>
            <a:gdLst/>
            <a:ahLst/>
            <a:rect l="l" t="t" r="r" b="b"/>
            <a:pathLst>
              <a:path w="302" h="205">
                <a:moveTo>
                  <a:pt x="302" y="26"/>
                </a:moveTo>
                <a:lnTo>
                  <a:pt x="255" y="0"/>
                </a:lnTo>
                <a:lnTo>
                  <a:pt x="230" y="40"/>
                </a:lnTo>
                <a:lnTo>
                  <a:pt x="164" y="62"/>
                </a:lnTo>
                <a:lnTo>
                  <a:pt x="120" y="91"/>
                </a:lnTo>
                <a:lnTo>
                  <a:pt x="50" y="131"/>
                </a:lnTo>
                <a:lnTo>
                  <a:pt x="0" y="157"/>
                </a:lnTo>
                <a:lnTo>
                  <a:pt x="10" y="182"/>
                </a:lnTo>
                <a:lnTo>
                  <a:pt x="36" y="205"/>
                </a:lnTo>
                <a:lnTo>
                  <a:pt x="61" y="178"/>
                </a:lnTo>
                <a:lnTo>
                  <a:pt x="141" y="146"/>
                </a:lnTo>
                <a:lnTo>
                  <a:pt x="164" y="114"/>
                </a:lnTo>
                <a:lnTo>
                  <a:pt x="207" y="74"/>
                </a:lnTo>
                <a:lnTo>
                  <a:pt x="263" y="59"/>
                </a:lnTo>
                <a:lnTo>
                  <a:pt x="302" y="26"/>
                </a:lnTo>
                <a:lnTo>
                  <a:pt x="302" y="2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4527720" y="3948120"/>
            <a:ext cx="203040" cy="160200"/>
          </a:xfrm>
          <a:custGeom>
            <a:avLst/>
            <a:gdLst/>
            <a:ahLst/>
            <a:rect l="l" t="t" r="r" b="b"/>
            <a:pathLst>
              <a:path w="256" h="202">
                <a:moveTo>
                  <a:pt x="256" y="12"/>
                </a:moveTo>
                <a:lnTo>
                  <a:pt x="249" y="0"/>
                </a:lnTo>
                <a:lnTo>
                  <a:pt x="234" y="0"/>
                </a:lnTo>
                <a:lnTo>
                  <a:pt x="186" y="42"/>
                </a:lnTo>
                <a:lnTo>
                  <a:pt x="127" y="63"/>
                </a:lnTo>
                <a:lnTo>
                  <a:pt x="99" y="86"/>
                </a:lnTo>
                <a:lnTo>
                  <a:pt x="93" y="86"/>
                </a:lnTo>
                <a:lnTo>
                  <a:pt x="84" y="93"/>
                </a:lnTo>
                <a:lnTo>
                  <a:pt x="70" y="103"/>
                </a:lnTo>
                <a:lnTo>
                  <a:pt x="63" y="114"/>
                </a:lnTo>
                <a:lnTo>
                  <a:pt x="49" y="122"/>
                </a:lnTo>
                <a:lnTo>
                  <a:pt x="34" y="131"/>
                </a:lnTo>
                <a:lnTo>
                  <a:pt x="19" y="139"/>
                </a:lnTo>
                <a:lnTo>
                  <a:pt x="15" y="143"/>
                </a:lnTo>
                <a:lnTo>
                  <a:pt x="0" y="150"/>
                </a:lnTo>
                <a:lnTo>
                  <a:pt x="0" y="173"/>
                </a:lnTo>
                <a:lnTo>
                  <a:pt x="7" y="188"/>
                </a:lnTo>
                <a:lnTo>
                  <a:pt x="32" y="202"/>
                </a:lnTo>
                <a:lnTo>
                  <a:pt x="44" y="177"/>
                </a:lnTo>
                <a:lnTo>
                  <a:pt x="99" y="150"/>
                </a:lnTo>
                <a:lnTo>
                  <a:pt x="118" y="114"/>
                </a:lnTo>
                <a:lnTo>
                  <a:pt x="146" y="103"/>
                </a:lnTo>
                <a:lnTo>
                  <a:pt x="179" y="103"/>
                </a:lnTo>
                <a:lnTo>
                  <a:pt x="198" y="99"/>
                </a:lnTo>
                <a:lnTo>
                  <a:pt x="215" y="86"/>
                </a:lnTo>
                <a:lnTo>
                  <a:pt x="215" y="55"/>
                </a:lnTo>
                <a:lnTo>
                  <a:pt x="245" y="35"/>
                </a:lnTo>
                <a:lnTo>
                  <a:pt x="256" y="12"/>
                </a:lnTo>
                <a:lnTo>
                  <a:pt x="256" y="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4568760" y="4048200"/>
            <a:ext cx="135000" cy="135000"/>
          </a:xfrm>
          <a:custGeom>
            <a:avLst/>
            <a:gdLst/>
            <a:ahLst/>
            <a:rect l="l" t="t" r="r" b="b"/>
            <a:pathLst>
              <a:path w="171" h="171">
                <a:moveTo>
                  <a:pt x="171" y="0"/>
                </a:moveTo>
                <a:lnTo>
                  <a:pt x="164" y="7"/>
                </a:lnTo>
                <a:lnTo>
                  <a:pt x="124" y="24"/>
                </a:lnTo>
                <a:lnTo>
                  <a:pt x="99" y="47"/>
                </a:lnTo>
                <a:lnTo>
                  <a:pt x="67" y="80"/>
                </a:lnTo>
                <a:lnTo>
                  <a:pt x="44" y="102"/>
                </a:lnTo>
                <a:lnTo>
                  <a:pt x="0" y="123"/>
                </a:lnTo>
                <a:lnTo>
                  <a:pt x="40" y="171"/>
                </a:lnTo>
                <a:lnTo>
                  <a:pt x="48" y="135"/>
                </a:lnTo>
                <a:lnTo>
                  <a:pt x="91" y="127"/>
                </a:lnTo>
                <a:lnTo>
                  <a:pt x="107" y="102"/>
                </a:lnTo>
                <a:lnTo>
                  <a:pt x="124" y="95"/>
                </a:lnTo>
                <a:lnTo>
                  <a:pt x="139" y="80"/>
                </a:lnTo>
                <a:lnTo>
                  <a:pt x="164" y="55"/>
                </a:lnTo>
                <a:lnTo>
                  <a:pt x="171" y="47"/>
                </a:lnTo>
                <a:lnTo>
                  <a:pt x="171" y="0"/>
                </a:lnTo>
                <a:lnTo>
                  <a:pt x="17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4618080" y="4102200"/>
            <a:ext cx="179280" cy="163440"/>
          </a:xfrm>
          <a:custGeom>
            <a:avLst/>
            <a:gdLst/>
            <a:ahLst/>
            <a:rect l="l" t="t" r="r" b="b"/>
            <a:pathLst>
              <a:path w="226" h="205">
                <a:moveTo>
                  <a:pt x="160" y="31"/>
                </a:moveTo>
                <a:lnTo>
                  <a:pt x="139" y="48"/>
                </a:lnTo>
                <a:lnTo>
                  <a:pt x="108" y="55"/>
                </a:lnTo>
                <a:lnTo>
                  <a:pt x="87" y="74"/>
                </a:lnTo>
                <a:lnTo>
                  <a:pt x="72" y="99"/>
                </a:lnTo>
                <a:lnTo>
                  <a:pt x="61" y="114"/>
                </a:lnTo>
                <a:lnTo>
                  <a:pt x="17" y="137"/>
                </a:lnTo>
                <a:lnTo>
                  <a:pt x="0" y="166"/>
                </a:lnTo>
                <a:lnTo>
                  <a:pt x="28" y="190"/>
                </a:lnTo>
                <a:lnTo>
                  <a:pt x="36" y="205"/>
                </a:lnTo>
                <a:lnTo>
                  <a:pt x="65" y="185"/>
                </a:lnTo>
                <a:lnTo>
                  <a:pt x="72" y="162"/>
                </a:lnTo>
                <a:lnTo>
                  <a:pt x="95" y="150"/>
                </a:lnTo>
                <a:lnTo>
                  <a:pt x="116" y="122"/>
                </a:lnTo>
                <a:lnTo>
                  <a:pt x="123" y="110"/>
                </a:lnTo>
                <a:lnTo>
                  <a:pt x="156" y="90"/>
                </a:lnTo>
                <a:lnTo>
                  <a:pt x="179" y="67"/>
                </a:lnTo>
                <a:lnTo>
                  <a:pt x="190" y="38"/>
                </a:lnTo>
                <a:lnTo>
                  <a:pt x="219" y="27"/>
                </a:lnTo>
                <a:lnTo>
                  <a:pt x="226" y="0"/>
                </a:lnTo>
                <a:lnTo>
                  <a:pt x="175" y="19"/>
                </a:lnTo>
                <a:lnTo>
                  <a:pt x="160" y="31"/>
                </a:lnTo>
                <a:lnTo>
                  <a:pt x="160" y="3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4896000" y="4170240"/>
            <a:ext cx="87120" cy="98640"/>
          </a:xfrm>
          <a:custGeom>
            <a:avLst/>
            <a:gdLst/>
            <a:ahLst/>
            <a:rect l="l" t="t" r="r" b="b"/>
            <a:pathLst>
              <a:path w="110" h="123">
                <a:moveTo>
                  <a:pt x="62" y="47"/>
                </a:moveTo>
                <a:lnTo>
                  <a:pt x="83" y="0"/>
                </a:lnTo>
                <a:lnTo>
                  <a:pt x="19" y="0"/>
                </a:lnTo>
                <a:lnTo>
                  <a:pt x="40" y="47"/>
                </a:lnTo>
                <a:lnTo>
                  <a:pt x="0" y="36"/>
                </a:lnTo>
                <a:lnTo>
                  <a:pt x="0" y="83"/>
                </a:lnTo>
                <a:lnTo>
                  <a:pt x="36" y="76"/>
                </a:lnTo>
                <a:lnTo>
                  <a:pt x="36" y="123"/>
                </a:lnTo>
                <a:lnTo>
                  <a:pt x="66" y="123"/>
                </a:lnTo>
                <a:lnTo>
                  <a:pt x="62" y="87"/>
                </a:lnTo>
                <a:lnTo>
                  <a:pt x="110" y="95"/>
                </a:lnTo>
                <a:lnTo>
                  <a:pt x="110" y="61"/>
                </a:lnTo>
                <a:lnTo>
                  <a:pt x="62" y="47"/>
                </a:lnTo>
                <a:lnTo>
                  <a:pt x="62" y="4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4703760" y="4268880"/>
            <a:ext cx="206280" cy="141120"/>
          </a:xfrm>
          <a:custGeom>
            <a:avLst/>
            <a:gdLst/>
            <a:ahLst/>
            <a:rect l="l" t="t" r="r" b="b"/>
            <a:pathLst>
              <a:path w="261" h="179">
                <a:moveTo>
                  <a:pt x="261" y="12"/>
                </a:moveTo>
                <a:lnTo>
                  <a:pt x="242" y="36"/>
                </a:lnTo>
                <a:lnTo>
                  <a:pt x="226" y="48"/>
                </a:lnTo>
                <a:lnTo>
                  <a:pt x="202" y="63"/>
                </a:lnTo>
                <a:lnTo>
                  <a:pt x="179" y="80"/>
                </a:lnTo>
                <a:lnTo>
                  <a:pt x="147" y="95"/>
                </a:lnTo>
                <a:lnTo>
                  <a:pt x="131" y="107"/>
                </a:lnTo>
                <a:lnTo>
                  <a:pt x="118" y="122"/>
                </a:lnTo>
                <a:lnTo>
                  <a:pt x="91" y="143"/>
                </a:lnTo>
                <a:lnTo>
                  <a:pt x="71" y="154"/>
                </a:lnTo>
                <a:lnTo>
                  <a:pt x="48" y="179"/>
                </a:lnTo>
                <a:lnTo>
                  <a:pt x="19" y="179"/>
                </a:lnTo>
                <a:lnTo>
                  <a:pt x="0" y="158"/>
                </a:lnTo>
                <a:lnTo>
                  <a:pt x="15" y="162"/>
                </a:lnTo>
                <a:lnTo>
                  <a:pt x="23" y="158"/>
                </a:lnTo>
                <a:lnTo>
                  <a:pt x="44" y="147"/>
                </a:lnTo>
                <a:lnTo>
                  <a:pt x="52" y="139"/>
                </a:lnTo>
                <a:lnTo>
                  <a:pt x="78" y="118"/>
                </a:lnTo>
                <a:lnTo>
                  <a:pt x="95" y="107"/>
                </a:lnTo>
                <a:lnTo>
                  <a:pt x="111" y="88"/>
                </a:lnTo>
                <a:lnTo>
                  <a:pt x="143" y="71"/>
                </a:lnTo>
                <a:lnTo>
                  <a:pt x="154" y="67"/>
                </a:lnTo>
                <a:lnTo>
                  <a:pt x="179" y="52"/>
                </a:lnTo>
                <a:lnTo>
                  <a:pt x="206" y="36"/>
                </a:lnTo>
                <a:lnTo>
                  <a:pt x="238" y="0"/>
                </a:lnTo>
                <a:lnTo>
                  <a:pt x="261" y="12"/>
                </a:lnTo>
                <a:lnTo>
                  <a:pt x="261" y="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5452920" y="4111560"/>
            <a:ext cx="693720" cy="900000"/>
          </a:xfrm>
          <a:custGeom>
            <a:avLst/>
            <a:gdLst/>
            <a:ahLst/>
            <a:rect l="l" t="t" r="r" b="b"/>
            <a:pathLst>
              <a:path w="872" h="1134">
                <a:moveTo>
                  <a:pt x="785" y="40"/>
                </a:moveTo>
                <a:lnTo>
                  <a:pt x="806" y="135"/>
                </a:lnTo>
                <a:lnTo>
                  <a:pt x="817" y="363"/>
                </a:lnTo>
                <a:lnTo>
                  <a:pt x="817" y="636"/>
                </a:lnTo>
                <a:lnTo>
                  <a:pt x="810" y="859"/>
                </a:lnTo>
                <a:lnTo>
                  <a:pt x="810" y="973"/>
                </a:lnTo>
                <a:lnTo>
                  <a:pt x="872" y="1075"/>
                </a:lnTo>
                <a:lnTo>
                  <a:pt x="872" y="1115"/>
                </a:lnTo>
                <a:lnTo>
                  <a:pt x="817" y="1134"/>
                </a:lnTo>
                <a:lnTo>
                  <a:pt x="762" y="1115"/>
                </a:lnTo>
                <a:lnTo>
                  <a:pt x="682" y="1079"/>
                </a:lnTo>
                <a:lnTo>
                  <a:pt x="631" y="1005"/>
                </a:lnTo>
                <a:lnTo>
                  <a:pt x="591" y="944"/>
                </a:lnTo>
                <a:lnTo>
                  <a:pt x="555" y="874"/>
                </a:lnTo>
                <a:lnTo>
                  <a:pt x="528" y="815"/>
                </a:lnTo>
                <a:lnTo>
                  <a:pt x="441" y="617"/>
                </a:lnTo>
                <a:lnTo>
                  <a:pt x="357" y="798"/>
                </a:lnTo>
                <a:lnTo>
                  <a:pt x="281" y="954"/>
                </a:lnTo>
                <a:lnTo>
                  <a:pt x="226" y="1032"/>
                </a:lnTo>
                <a:lnTo>
                  <a:pt x="160" y="1100"/>
                </a:lnTo>
                <a:lnTo>
                  <a:pt x="76" y="1134"/>
                </a:lnTo>
                <a:lnTo>
                  <a:pt x="8" y="1119"/>
                </a:lnTo>
                <a:lnTo>
                  <a:pt x="0" y="1075"/>
                </a:lnTo>
                <a:lnTo>
                  <a:pt x="65" y="976"/>
                </a:lnTo>
                <a:lnTo>
                  <a:pt x="68" y="830"/>
                </a:lnTo>
                <a:lnTo>
                  <a:pt x="65" y="629"/>
                </a:lnTo>
                <a:lnTo>
                  <a:pt x="61" y="423"/>
                </a:lnTo>
                <a:lnTo>
                  <a:pt x="76" y="224"/>
                </a:lnTo>
                <a:lnTo>
                  <a:pt x="80" y="102"/>
                </a:lnTo>
                <a:lnTo>
                  <a:pt x="87" y="3"/>
                </a:lnTo>
                <a:lnTo>
                  <a:pt x="215" y="0"/>
                </a:lnTo>
                <a:lnTo>
                  <a:pt x="468" y="19"/>
                </a:lnTo>
                <a:lnTo>
                  <a:pt x="785" y="40"/>
                </a:lnTo>
                <a:lnTo>
                  <a:pt x="785" y="40"/>
                </a:lnTo>
                <a:close/>
              </a:path>
            </a:pathLst>
          </a:cu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4844880" y="3691080"/>
            <a:ext cx="1795680" cy="591840"/>
          </a:xfrm>
          <a:custGeom>
            <a:avLst/>
            <a:gdLst/>
            <a:ahLst/>
            <a:rect l="l" t="t" r="r" b="b"/>
            <a:pathLst>
              <a:path w="2262" h="747">
                <a:moveTo>
                  <a:pt x="2262" y="648"/>
                </a:moveTo>
                <a:lnTo>
                  <a:pt x="2197" y="597"/>
                </a:lnTo>
                <a:lnTo>
                  <a:pt x="2123" y="506"/>
                </a:lnTo>
                <a:lnTo>
                  <a:pt x="2039" y="436"/>
                </a:lnTo>
                <a:lnTo>
                  <a:pt x="1992" y="392"/>
                </a:lnTo>
                <a:lnTo>
                  <a:pt x="1912" y="329"/>
                </a:lnTo>
                <a:lnTo>
                  <a:pt x="1853" y="282"/>
                </a:lnTo>
                <a:lnTo>
                  <a:pt x="1730" y="190"/>
                </a:lnTo>
                <a:lnTo>
                  <a:pt x="1663" y="143"/>
                </a:lnTo>
                <a:lnTo>
                  <a:pt x="1606" y="92"/>
                </a:lnTo>
                <a:lnTo>
                  <a:pt x="1543" y="44"/>
                </a:lnTo>
                <a:lnTo>
                  <a:pt x="1515" y="16"/>
                </a:lnTo>
                <a:lnTo>
                  <a:pt x="1456" y="8"/>
                </a:lnTo>
                <a:lnTo>
                  <a:pt x="1401" y="107"/>
                </a:lnTo>
                <a:lnTo>
                  <a:pt x="1361" y="194"/>
                </a:lnTo>
                <a:lnTo>
                  <a:pt x="1294" y="118"/>
                </a:lnTo>
                <a:lnTo>
                  <a:pt x="1258" y="143"/>
                </a:lnTo>
                <a:lnTo>
                  <a:pt x="1135" y="147"/>
                </a:lnTo>
                <a:lnTo>
                  <a:pt x="1112" y="173"/>
                </a:lnTo>
                <a:lnTo>
                  <a:pt x="1061" y="151"/>
                </a:lnTo>
                <a:lnTo>
                  <a:pt x="1024" y="99"/>
                </a:lnTo>
                <a:lnTo>
                  <a:pt x="1000" y="40"/>
                </a:lnTo>
                <a:lnTo>
                  <a:pt x="969" y="0"/>
                </a:lnTo>
                <a:lnTo>
                  <a:pt x="941" y="19"/>
                </a:lnTo>
                <a:lnTo>
                  <a:pt x="861" y="40"/>
                </a:lnTo>
                <a:lnTo>
                  <a:pt x="798" y="59"/>
                </a:lnTo>
                <a:lnTo>
                  <a:pt x="601" y="95"/>
                </a:lnTo>
                <a:lnTo>
                  <a:pt x="466" y="132"/>
                </a:lnTo>
                <a:lnTo>
                  <a:pt x="376" y="147"/>
                </a:lnTo>
                <a:lnTo>
                  <a:pt x="249" y="183"/>
                </a:lnTo>
                <a:lnTo>
                  <a:pt x="158" y="213"/>
                </a:lnTo>
                <a:lnTo>
                  <a:pt x="47" y="272"/>
                </a:lnTo>
                <a:lnTo>
                  <a:pt x="0" y="312"/>
                </a:lnTo>
                <a:lnTo>
                  <a:pt x="74" y="415"/>
                </a:lnTo>
                <a:lnTo>
                  <a:pt x="142" y="388"/>
                </a:lnTo>
                <a:lnTo>
                  <a:pt x="327" y="360"/>
                </a:lnTo>
                <a:lnTo>
                  <a:pt x="553" y="348"/>
                </a:lnTo>
                <a:lnTo>
                  <a:pt x="758" y="344"/>
                </a:lnTo>
                <a:lnTo>
                  <a:pt x="777" y="475"/>
                </a:lnTo>
                <a:lnTo>
                  <a:pt x="806" y="538"/>
                </a:lnTo>
                <a:lnTo>
                  <a:pt x="878" y="538"/>
                </a:lnTo>
                <a:lnTo>
                  <a:pt x="1028" y="538"/>
                </a:lnTo>
                <a:lnTo>
                  <a:pt x="1294" y="553"/>
                </a:lnTo>
                <a:lnTo>
                  <a:pt x="1583" y="571"/>
                </a:lnTo>
                <a:lnTo>
                  <a:pt x="1572" y="447"/>
                </a:lnTo>
                <a:lnTo>
                  <a:pt x="1654" y="506"/>
                </a:lnTo>
                <a:lnTo>
                  <a:pt x="1813" y="597"/>
                </a:lnTo>
                <a:lnTo>
                  <a:pt x="2079" y="704"/>
                </a:lnTo>
                <a:lnTo>
                  <a:pt x="2209" y="747"/>
                </a:lnTo>
                <a:lnTo>
                  <a:pt x="2250" y="692"/>
                </a:lnTo>
                <a:lnTo>
                  <a:pt x="2262" y="648"/>
                </a:lnTo>
                <a:lnTo>
                  <a:pt x="2262" y="648"/>
                </a:lnTo>
                <a:close/>
              </a:path>
            </a:pathLst>
          </a:custGeom>
          <a:solidFill>
            <a:srgbClr val="5ec98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5635800" y="3695760"/>
            <a:ext cx="353880" cy="146160"/>
          </a:xfrm>
          <a:custGeom>
            <a:avLst/>
            <a:gdLst/>
            <a:ahLst/>
            <a:rect l="l" t="t" r="r" b="b"/>
            <a:pathLst>
              <a:path w="445" h="182">
                <a:moveTo>
                  <a:pt x="445" y="0"/>
                </a:moveTo>
                <a:lnTo>
                  <a:pt x="437" y="44"/>
                </a:lnTo>
                <a:lnTo>
                  <a:pt x="361" y="182"/>
                </a:lnTo>
                <a:lnTo>
                  <a:pt x="310" y="131"/>
                </a:lnTo>
                <a:lnTo>
                  <a:pt x="277" y="84"/>
                </a:lnTo>
                <a:lnTo>
                  <a:pt x="251" y="76"/>
                </a:lnTo>
                <a:lnTo>
                  <a:pt x="142" y="84"/>
                </a:lnTo>
                <a:lnTo>
                  <a:pt x="120" y="175"/>
                </a:lnTo>
                <a:lnTo>
                  <a:pt x="72" y="139"/>
                </a:lnTo>
                <a:lnTo>
                  <a:pt x="21" y="70"/>
                </a:lnTo>
                <a:lnTo>
                  <a:pt x="0" y="23"/>
                </a:lnTo>
                <a:lnTo>
                  <a:pt x="65" y="59"/>
                </a:lnTo>
                <a:lnTo>
                  <a:pt x="116" y="76"/>
                </a:lnTo>
                <a:lnTo>
                  <a:pt x="171" y="76"/>
                </a:lnTo>
                <a:lnTo>
                  <a:pt x="306" y="63"/>
                </a:lnTo>
                <a:lnTo>
                  <a:pt x="386" y="32"/>
                </a:lnTo>
                <a:lnTo>
                  <a:pt x="445" y="0"/>
                </a:lnTo>
                <a:lnTo>
                  <a:pt x="445" y="0"/>
                </a:lnTo>
                <a:close/>
              </a:path>
            </a:pathLst>
          </a:custGeom>
          <a:solidFill>
            <a:srgbClr val="30ba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4762440" y="3943440"/>
            <a:ext cx="142920" cy="164880"/>
          </a:xfrm>
          <a:custGeom>
            <a:avLst/>
            <a:gdLst/>
            <a:ahLst/>
            <a:rect l="l" t="t" r="r" b="b"/>
            <a:pathLst>
              <a:path w="179" h="207">
                <a:moveTo>
                  <a:pt x="175" y="91"/>
                </a:moveTo>
                <a:lnTo>
                  <a:pt x="179" y="138"/>
                </a:lnTo>
                <a:lnTo>
                  <a:pt x="160" y="178"/>
                </a:lnTo>
                <a:lnTo>
                  <a:pt x="135" y="199"/>
                </a:lnTo>
                <a:lnTo>
                  <a:pt x="105" y="207"/>
                </a:lnTo>
                <a:lnTo>
                  <a:pt x="80" y="193"/>
                </a:lnTo>
                <a:lnTo>
                  <a:pt x="84" y="174"/>
                </a:lnTo>
                <a:lnTo>
                  <a:pt x="99" y="155"/>
                </a:lnTo>
                <a:lnTo>
                  <a:pt x="124" y="131"/>
                </a:lnTo>
                <a:lnTo>
                  <a:pt x="124" y="108"/>
                </a:lnTo>
                <a:lnTo>
                  <a:pt x="92" y="127"/>
                </a:lnTo>
                <a:lnTo>
                  <a:pt x="52" y="148"/>
                </a:lnTo>
                <a:lnTo>
                  <a:pt x="21" y="142"/>
                </a:lnTo>
                <a:lnTo>
                  <a:pt x="14" y="127"/>
                </a:lnTo>
                <a:lnTo>
                  <a:pt x="21" y="104"/>
                </a:lnTo>
                <a:lnTo>
                  <a:pt x="48" y="100"/>
                </a:lnTo>
                <a:lnTo>
                  <a:pt x="84" y="76"/>
                </a:lnTo>
                <a:lnTo>
                  <a:pt x="88" y="68"/>
                </a:lnTo>
                <a:lnTo>
                  <a:pt x="33" y="72"/>
                </a:lnTo>
                <a:lnTo>
                  <a:pt x="0" y="64"/>
                </a:lnTo>
                <a:lnTo>
                  <a:pt x="0" y="40"/>
                </a:lnTo>
                <a:lnTo>
                  <a:pt x="52" y="9"/>
                </a:lnTo>
                <a:lnTo>
                  <a:pt x="120" y="0"/>
                </a:lnTo>
                <a:lnTo>
                  <a:pt x="175" y="91"/>
                </a:lnTo>
                <a:lnTo>
                  <a:pt x="175" y="91"/>
                </a:lnTo>
                <a:close/>
              </a:path>
            </a:pathLst>
          </a:custGeom>
          <a:solidFill>
            <a:srgbClr val="ffe6d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6607080" y="4214880"/>
            <a:ext cx="128520" cy="125280"/>
          </a:xfrm>
          <a:custGeom>
            <a:avLst/>
            <a:gdLst/>
            <a:ahLst/>
            <a:rect l="l" t="t" r="r" b="b"/>
            <a:pathLst>
              <a:path w="162" h="157">
                <a:moveTo>
                  <a:pt x="42" y="0"/>
                </a:moveTo>
                <a:lnTo>
                  <a:pt x="74" y="0"/>
                </a:lnTo>
                <a:lnTo>
                  <a:pt x="127" y="7"/>
                </a:lnTo>
                <a:lnTo>
                  <a:pt x="150" y="23"/>
                </a:lnTo>
                <a:lnTo>
                  <a:pt x="162" y="55"/>
                </a:lnTo>
                <a:lnTo>
                  <a:pt x="150" y="66"/>
                </a:lnTo>
                <a:lnTo>
                  <a:pt x="131" y="62"/>
                </a:lnTo>
                <a:lnTo>
                  <a:pt x="106" y="51"/>
                </a:lnTo>
                <a:lnTo>
                  <a:pt x="91" y="42"/>
                </a:lnTo>
                <a:lnTo>
                  <a:pt x="84" y="47"/>
                </a:lnTo>
                <a:lnTo>
                  <a:pt x="106" y="74"/>
                </a:lnTo>
                <a:lnTo>
                  <a:pt x="122" y="99"/>
                </a:lnTo>
                <a:lnTo>
                  <a:pt x="122" y="121"/>
                </a:lnTo>
                <a:lnTo>
                  <a:pt x="103" y="125"/>
                </a:lnTo>
                <a:lnTo>
                  <a:pt x="91" y="114"/>
                </a:lnTo>
                <a:lnTo>
                  <a:pt x="78" y="93"/>
                </a:lnTo>
                <a:lnTo>
                  <a:pt x="59" y="81"/>
                </a:lnTo>
                <a:lnTo>
                  <a:pt x="74" y="133"/>
                </a:lnTo>
                <a:lnTo>
                  <a:pt x="59" y="157"/>
                </a:lnTo>
                <a:lnTo>
                  <a:pt x="30" y="140"/>
                </a:lnTo>
                <a:lnTo>
                  <a:pt x="8" y="106"/>
                </a:lnTo>
                <a:lnTo>
                  <a:pt x="0" y="70"/>
                </a:lnTo>
                <a:lnTo>
                  <a:pt x="27" y="47"/>
                </a:lnTo>
                <a:lnTo>
                  <a:pt x="42" y="0"/>
                </a:lnTo>
                <a:lnTo>
                  <a:pt x="42" y="0"/>
                </a:lnTo>
                <a:close/>
              </a:path>
            </a:pathLst>
          </a:custGeom>
          <a:solidFill>
            <a:srgbClr val="ffd6c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5756400" y="2522520"/>
            <a:ext cx="336600" cy="270000"/>
          </a:xfrm>
          <a:custGeom>
            <a:avLst/>
            <a:gdLst/>
            <a:ahLst/>
            <a:rect l="l" t="t" r="r" b="b"/>
            <a:pathLst>
              <a:path w="426" h="341">
                <a:moveTo>
                  <a:pt x="354" y="341"/>
                </a:moveTo>
                <a:lnTo>
                  <a:pt x="369" y="329"/>
                </a:lnTo>
                <a:lnTo>
                  <a:pt x="369" y="310"/>
                </a:lnTo>
                <a:lnTo>
                  <a:pt x="390" y="299"/>
                </a:lnTo>
                <a:lnTo>
                  <a:pt x="413" y="289"/>
                </a:lnTo>
                <a:lnTo>
                  <a:pt x="416" y="266"/>
                </a:lnTo>
                <a:lnTo>
                  <a:pt x="413" y="238"/>
                </a:lnTo>
                <a:lnTo>
                  <a:pt x="422" y="211"/>
                </a:lnTo>
                <a:lnTo>
                  <a:pt x="426" y="194"/>
                </a:lnTo>
                <a:lnTo>
                  <a:pt x="422" y="156"/>
                </a:lnTo>
                <a:lnTo>
                  <a:pt x="378" y="152"/>
                </a:lnTo>
                <a:lnTo>
                  <a:pt x="357" y="152"/>
                </a:lnTo>
                <a:lnTo>
                  <a:pt x="354" y="120"/>
                </a:lnTo>
                <a:lnTo>
                  <a:pt x="352" y="114"/>
                </a:lnTo>
                <a:lnTo>
                  <a:pt x="352" y="107"/>
                </a:lnTo>
                <a:lnTo>
                  <a:pt x="350" y="95"/>
                </a:lnTo>
                <a:lnTo>
                  <a:pt x="346" y="88"/>
                </a:lnTo>
                <a:lnTo>
                  <a:pt x="338" y="82"/>
                </a:lnTo>
                <a:lnTo>
                  <a:pt x="329" y="76"/>
                </a:lnTo>
                <a:lnTo>
                  <a:pt x="319" y="71"/>
                </a:lnTo>
                <a:lnTo>
                  <a:pt x="317" y="69"/>
                </a:lnTo>
                <a:lnTo>
                  <a:pt x="314" y="67"/>
                </a:lnTo>
                <a:lnTo>
                  <a:pt x="308" y="67"/>
                </a:lnTo>
                <a:lnTo>
                  <a:pt x="300" y="65"/>
                </a:lnTo>
                <a:lnTo>
                  <a:pt x="295" y="65"/>
                </a:lnTo>
                <a:lnTo>
                  <a:pt x="289" y="56"/>
                </a:lnTo>
                <a:lnTo>
                  <a:pt x="289" y="40"/>
                </a:lnTo>
                <a:lnTo>
                  <a:pt x="289" y="23"/>
                </a:lnTo>
                <a:lnTo>
                  <a:pt x="291" y="18"/>
                </a:lnTo>
                <a:lnTo>
                  <a:pt x="259" y="0"/>
                </a:lnTo>
                <a:lnTo>
                  <a:pt x="222" y="0"/>
                </a:lnTo>
                <a:lnTo>
                  <a:pt x="207" y="18"/>
                </a:lnTo>
                <a:lnTo>
                  <a:pt x="192" y="52"/>
                </a:lnTo>
                <a:lnTo>
                  <a:pt x="183" y="25"/>
                </a:lnTo>
                <a:lnTo>
                  <a:pt x="164" y="4"/>
                </a:lnTo>
                <a:lnTo>
                  <a:pt x="139" y="4"/>
                </a:lnTo>
                <a:lnTo>
                  <a:pt x="108" y="18"/>
                </a:lnTo>
                <a:lnTo>
                  <a:pt x="88" y="37"/>
                </a:lnTo>
                <a:lnTo>
                  <a:pt x="88" y="99"/>
                </a:lnTo>
                <a:lnTo>
                  <a:pt x="57" y="69"/>
                </a:lnTo>
                <a:lnTo>
                  <a:pt x="10" y="73"/>
                </a:lnTo>
                <a:lnTo>
                  <a:pt x="0" y="105"/>
                </a:lnTo>
                <a:lnTo>
                  <a:pt x="17" y="143"/>
                </a:lnTo>
                <a:lnTo>
                  <a:pt x="124" y="215"/>
                </a:lnTo>
                <a:lnTo>
                  <a:pt x="175" y="259"/>
                </a:lnTo>
                <a:lnTo>
                  <a:pt x="247" y="274"/>
                </a:lnTo>
                <a:lnTo>
                  <a:pt x="278" y="293"/>
                </a:lnTo>
                <a:lnTo>
                  <a:pt x="302" y="333"/>
                </a:lnTo>
                <a:lnTo>
                  <a:pt x="354" y="341"/>
                </a:lnTo>
                <a:lnTo>
                  <a:pt x="354" y="341"/>
                </a:lnTo>
                <a:close/>
              </a:path>
            </a:pathLst>
          </a:custGeom>
          <a:solidFill>
            <a:srgbClr val="8529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5611680" y="2643120"/>
            <a:ext cx="395280" cy="1116000"/>
          </a:xfrm>
          <a:custGeom>
            <a:avLst/>
            <a:gdLst/>
            <a:ahLst/>
            <a:rect l="l" t="t" r="r" b="b"/>
            <a:pathLst>
              <a:path w="497" h="1407">
                <a:moveTo>
                  <a:pt x="201" y="0"/>
                </a:moveTo>
                <a:lnTo>
                  <a:pt x="81" y="206"/>
                </a:lnTo>
                <a:lnTo>
                  <a:pt x="0" y="415"/>
                </a:lnTo>
                <a:lnTo>
                  <a:pt x="30" y="455"/>
                </a:lnTo>
                <a:lnTo>
                  <a:pt x="89" y="466"/>
                </a:lnTo>
                <a:lnTo>
                  <a:pt x="106" y="521"/>
                </a:lnTo>
                <a:lnTo>
                  <a:pt x="85" y="633"/>
                </a:lnTo>
                <a:lnTo>
                  <a:pt x="66" y="907"/>
                </a:lnTo>
                <a:lnTo>
                  <a:pt x="142" y="932"/>
                </a:lnTo>
                <a:lnTo>
                  <a:pt x="172" y="968"/>
                </a:lnTo>
                <a:lnTo>
                  <a:pt x="157" y="998"/>
                </a:lnTo>
                <a:lnTo>
                  <a:pt x="55" y="1042"/>
                </a:lnTo>
                <a:lnTo>
                  <a:pt x="22" y="1323"/>
                </a:lnTo>
                <a:lnTo>
                  <a:pt x="98" y="1390"/>
                </a:lnTo>
                <a:lnTo>
                  <a:pt x="277" y="1407"/>
                </a:lnTo>
                <a:lnTo>
                  <a:pt x="363" y="1382"/>
                </a:lnTo>
                <a:lnTo>
                  <a:pt x="454" y="1346"/>
                </a:lnTo>
                <a:lnTo>
                  <a:pt x="497" y="1308"/>
                </a:lnTo>
                <a:lnTo>
                  <a:pt x="450" y="1089"/>
                </a:lnTo>
                <a:lnTo>
                  <a:pt x="442" y="880"/>
                </a:lnTo>
                <a:lnTo>
                  <a:pt x="458" y="825"/>
                </a:lnTo>
                <a:lnTo>
                  <a:pt x="458" y="740"/>
                </a:lnTo>
                <a:lnTo>
                  <a:pt x="463" y="614"/>
                </a:lnTo>
                <a:lnTo>
                  <a:pt x="475" y="394"/>
                </a:lnTo>
                <a:lnTo>
                  <a:pt x="475" y="170"/>
                </a:lnTo>
                <a:lnTo>
                  <a:pt x="439" y="122"/>
                </a:lnTo>
                <a:lnTo>
                  <a:pt x="355" y="107"/>
                </a:lnTo>
                <a:lnTo>
                  <a:pt x="315" y="67"/>
                </a:lnTo>
                <a:lnTo>
                  <a:pt x="201" y="0"/>
                </a:lnTo>
                <a:lnTo>
                  <a:pt x="201" y="0"/>
                </a:lnTo>
                <a:close/>
              </a:path>
            </a:pathLst>
          </a:custGeom>
          <a:solidFill>
            <a:srgbClr val="ffd6c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>
            <a:off x="5737320" y="2847960"/>
            <a:ext cx="171360" cy="87480"/>
          </a:xfrm>
          <a:custGeom>
            <a:avLst/>
            <a:gdLst/>
            <a:ahLst/>
            <a:rect l="l" t="t" r="r" b="b"/>
            <a:pathLst>
              <a:path w="215" h="110">
                <a:moveTo>
                  <a:pt x="0" y="59"/>
                </a:moveTo>
                <a:lnTo>
                  <a:pt x="12" y="27"/>
                </a:lnTo>
                <a:lnTo>
                  <a:pt x="48" y="4"/>
                </a:lnTo>
                <a:lnTo>
                  <a:pt x="107" y="0"/>
                </a:lnTo>
                <a:lnTo>
                  <a:pt x="158" y="8"/>
                </a:lnTo>
                <a:lnTo>
                  <a:pt x="198" y="36"/>
                </a:lnTo>
                <a:lnTo>
                  <a:pt x="215" y="70"/>
                </a:lnTo>
                <a:lnTo>
                  <a:pt x="211" y="95"/>
                </a:lnTo>
                <a:lnTo>
                  <a:pt x="183" y="106"/>
                </a:lnTo>
                <a:lnTo>
                  <a:pt x="124" y="110"/>
                </a:lnTo>
                <a:lnTo>
                  <a:pt x="72" y="110"/>
                </a:lnTo>
                <a:lnTo>
                  <a:pt x="33" y="95"/>
                </a:lnTo>
                <a:lnTo>
                  <a:pt x="12" y="78"/>
                </a:lnTo>
                <a:lnTo>
                  <a:pt x="0" y="59"/>
                </a:lnTo>
                <a:lnTo>
                  <a:pt x="0" y="5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>
            <a:off x="5605560" y="2638440"/>
            <a:ext cx="172800" cy="1052640"/>
          </a:xfrm>
          <a:custGeom>
            <a:avLst/>
            <a:gdLst/>
            <a:ahLst/>
            <a:rect l="l" t="t" r="r" b="b"/>
            <a:pathLst>
              <a:path w="219" h="1324">
                <a:moveTo>
                  <a:pt x="200" y="0"/>
                </a:moveTo>
                <a:lnTo>
                  <a:pt x="186" y="36"/>
                </a:lnTo>
                <a:lnTo>
                  <a:pt x="167" y="57"/>
                </a:lnTo>
                <a:lnTo>
                  <a:pt x="156" y="72"/>
                </a:lnTo>
                <a:lnTo>
                  <a:pt x="143" y="91"/>
                </a:lnTo>
                <a:lnTo>
                  <a:pt x="135" y="112"/>
                </a:lnTo>
                <a:lnTo>
                  <a:pt x="131" y="131"/>
                </a:lnTo>
                <a:lnTo>
                  <a:pt x="124" y="146"/>
                </a:lnTo>
                <a:lnTo>
                  <a:pt x="112" y="159"/>
                </a:lnTo>
                <a:lnTo>
                  <a:pt x="99" y="178"/>
                </a:lnTo>
                <a:lnTo>
                  <a:pt x="91" y="186"/>
                </a:lnTo>
                <a:lnTo>
                  <a:pt x="84" y="199"/>
                </a:lnTo>
                <a:lnTo>
                  <a:pt x="80" y="218"/>
                </a:lnTo>
                <a:lnTo>
                  <a:pt x="76" y="230"/>
                </a:lnTo>
                <a:lnTo>
                  <a:pt x="65" y="251"/>
                </a:lnTo>
                <a:lnTo>
                  <a:pt x="61" y="266"/>
                </a:lnTo>
                <a:lnTo>
                  <a:pt x="40" y="289"/>
                </a:lnTo>
                <a:lnTo>
                  <a:pt x="32" y="313"/>
                </a:lnTo>
                <a:lnTo>
                  <a:pt x="25" y="340"/>
                </a:lnTo>
                <a:lnTo>
                  <a:pt x="21" y="357"/>
                </a:lnTo>
                <a:lnTo>
                  <a:pt x="10" y="372"/>
                </a:lnTo>
                <a:lnTo>
                  <a:pt x="0" y="412"/>
                </a:lnTo>
                <a:lnTo>
                  <a:pt x="0" y="444"/>
                </a:lnTo>
                <a:lnTo>
                  <a:pt x="17" y="460"/>
                </a:lnTo>
                <a:lnTo>
                  <a:pt x="25" y="471"/>
                </a:lnTo>
                <a:lnTo>
                  <a:pt x="51" y="479"/>
                </a:lnTo>
                <a:lnTo>
                  <a:pt x="76" y="479"/>
                </a:lnTo>
                <a:lnTo>
                  <a:pt x="87" y="482"/>
                </a:lnTo>
                <a:lnTo>
                  <a:pt x="95" y="505"/>
                </a:lnTo>
                <a:lnTo>
                  <a:pt x="84" y="522"/>
                </a:lnTo>
                <a:lnTo>
                  <a:pt x="87" y="566"/>
                </a:lnTo>
                <a:lnTo>
                  <a:pt x="84" y="606"/>
                </a:lnTo>
                <a:lnTo>
                  <a:pt x="80" y="638"/>
                </a:lnTo>
                <a:lnTo>
                  <a:pt x="80" y="688"/>
                </a:lnTo>
                <a:lnTo>
                  <a:pt x="80" y="726"/>
                </a:lnTo>
                <a:lnTo>
                  <a:pt x="80" y="743"/>
                </a:lnTo>
                <a:lnTo>
                  <a:pt x="76" y="771"/>
                </a:lnTo>
                <a:lnTo>
                  <a:pt x="76" y="802"/>
                </a:lnTo>
                <a:lnTo>
                  <a:pt x="72" y="842"/>
                </a:lnTo>
                <a:lnTo>
                  <a:pt x="72" y="872"/>
                </a:lnTo>
                <a:lnTo>
                  <a:pt x="65" y="908"/>
                </a:lnTo>
                <a:lnTo>
                  <a:pt x="68" y="929"/>
                </a:lnTo>
                <a:lnTo>
                  <a:pt x="84" y="929"/>
                </a:lnTo>
                <a:lnTo>
                  <a:pt x="99" y="937"/>
                </a:lnTo>
                <a:lnTo>
                  <a:pt x="116" y="939"/>
                </a:lnTo>
                <a:lnTo>
                  <a:pt x="131" y="939"/>
                </a:lnTo>
                <a:lnTo>
                  <a:pt x="148" y="952"/>
                </a:lnTo>
                <a:lnTo>
                  <a:pt x="160" y="956"/>
                </a:lnTo>
                <a:lnTo>
                  <a:pt x="163" y="977"/>
                </a:lnTo>
                <a:lnTo>
                  <a:pt x="163" y="996"/>
                </a:lnTo>
                <a:lnTo>
                  <a:pt x="148" y="999"/>
                </a:lnTo>
                <a:lnTo>
                  <a:pt x="127" y="1007"/>
                </a:lnTo>
                <a:lnTo>
                  <a:pt x="112" y="1015"/>
                </a:lnTo>
                <a:lnTo>
                  <a:pt x="87" y="1026"/>
                </a:lnTo>
                <a:lnTo>
                  <a:pt x="51" y="1026"/>
                </a:lnTo>
                <a:lnTo>
                  <a:pt x="51" y="1083"/>
                </a:lnTo>
                <a:lnTo>
                  <a:pt x="48" y="1106"/>
                </a:lnTo>
                <a:lnTo>
                  <a:pt x="44" y="1142"/>
                </a:lnTo>
                <a:lnTo>
                  <a:pt x="44" y="1176"/>
                </a:lnTo>
                <a:lnTo>
                  <a:pt x="36" y="1208"/>
                </a:lnTo>
                <a:lnTo>
                  <a:pt x="21" y="1265"/>
                </a:lnTo>
                <a:lnTo>
                  <a:pt x="21" y="1321"/>
                </a:lnTo>
                <a:lnTo>
                  <a:pt x="51" y="1324"/>
                </a:lnTo>
                <a:lnTo>
                  <a:pt x="57" y="1288"/>
                </a:lnTo>
                <a:lnTo>
                  <a:pt x="65" y="1252"/>
                </a:lnTo>
                <a:lnTo>
                  <a:pt x="65" y="1208"/>
                </a:lnTo>
                <a:lnTo>
                  <a:pt x="72" y="1186"/>
                </a:lnTo>
                <a:lnTo>
                  <a:pt x="72" y="1153"/>
                </a:lnTo>
                <a:lnTo>
                  <a:pt x="72" y="1131"/>
                </a:lnTo>
                <a:lnTo>
                  <a:pt x="72" y="1094"/>
                </a:lnTo>
                <a:lnTo>
                  <a:pt x="72" y="1075"/>
                </a:lnTo>
                <a:lnTo>
                  <a:pt x="76" y="1062"/>
                </a:lnTo>
                <a:lnTo>
                  <a:pt x="80" y="1047"/>
                </a:lnTo>
                <a:lnTo>
                  <a:pt x="95" y="1047"/>
                </a:lnTo>
                <a:lnTo>
                  <a:pt x="116" y="1043"/>
                </a:lnTo>
                <a:lnTo>
                  <a:pt x="131" y="1036"/>
                </a:lnTo>
                <a:lnTo>
                  <a:pt x="156" y="1018"/>
                </a:lnTo>
                <a:lnTo>
                  <a:pt x="171" y="1009"/>
                </a:lnTo>
                <a:lnTo>
                  <a:pt x="190" y="999"/>
                </a:lnTo>
                <a:lnTo>
                  <a:pt x="190" y="973"/>
                </a:lnTo>
                <a:lnTo>
                  <a:pt x="190" y="952"/>
                </a:lnTo>
                <a:lnTo>
                  <a:pt x="182" y="937"/>
                </a:lnTo>
                <a:lnTo>
                  <a:pt x="163" y="929"/>
                </a:lnTo>
                <a:lnTo>
                  <a:pt x="139" y="920"/>
                </a:lnTo>
                <a:lnTo>
                  <a:pt x="127" y="916"/>
                </a:lnTo>
                <a:lnTo>
                  <a:pt x="105" y="912"/>
                </a:lnTo>
                <a:lnTo>
                  <a:pt x="87" y="908"/>
                </a:lnTo>
                <a:lnTo>
                  <a:pt x="91" y="872"/>
                </a:lnTo>
                <a:lnTo>
                  <a:pt x="95" y="849"/>
                </a:lnTo>
                <a:lnTo>
                  <a:pt x="99" y="815"/>
                </a:lnTo>
                <a:lnTo>
                  <a:pt x="105" y="796"/>
                </a:lnTo>
                <a:lnTo>
                  <a:pt x="105" y="779"/>
                </a:lnTo>
                <a:lnTo>
                  <a:pt x="105" y="758"/>
                </a:lnTo>
                <a:lnTo>
                  <a:pt x="105" y="743"/>
                </a:lnTo>
                <a:lnTo>
                  <a:pt x="105" y="720"/>
                </a:lnTo>
                <a:lnTo>
                  <a:pt x="105" y="709"/>
                </a:lnTo>
                <a:lnTo>
                  <a:pt x="108" y="676"/>
                </a:lnTo>
                <a:lnTo>
                  <a:pt x="99" y="650"/>
                </a:lnTo>
                <a:lnTo>
                  <a:pt x="108" y="612"/>
                </a:lnTo>
                <a:lnTo>
                  <a:pt x="108" y="587"/>
                </a:lnTo>
                <a:lnTo>
                  <a:pt x="112" y="558"/>
                </a:lnTo>
                <a:lnTo>
                  <a:pt x="124" y="522"/>
                </a:lnTo>
                <a:lnTo>
                  <a:pt x="116" y="492"/>
                </a:lnTo>
                <a:lnTo>
                  <a:pt x="116" y="463"/>
                </a:lnTo>
                <a:lnTo>
                  <a:pt x="80" y="452"/>
                </a:lnTo>
                <a:lnTo>
                  <a:pt x="57" y="452"/>
                </a:lnTo>
                <a:lnTo>
                  <a:pt x="36" y="443"/>
                </a:lnTo>
                <a:lnTo>
                  <a:pt x="29" y="425"/>
                </a:lnTo>
                <a:lnTo>
                  <a:pt x="29" y="405"/>
                </a:lnTo>
                <a:lnTo>
                  <a:pt x="36" y="372"/>
                </a:lnTo>
                <a:lnTo>
                  <a:pt x="48" y="346"/>
                </a:lnTo>
                <a:lnTo>
                  <a:pt x="61" y="310"/>
                </a:lnTo>
                <a:lnTo>
                  <a:pt x="72" y="285"/>
                </a:lnTo>
                <a:lnTo>
                  <a:pt x="80" y="270"/>
                </a:lnTo>
                <a:lnTo>
                  <a:pt x="87" y="251"/>
                </a:lnTo>
                <a:lnTo>
                  <a:pt x="105" y="234"/>
                </a:lnTo>
                <a:lnTo>
                  <a:pt x="105" y="218"/>
                </a:lnTo>
                <a:lnTo>
                  <a:pt x="108" y="199"/>
                </a:lnTo>
                <a:lnTo>
                  <a:pt x="116" y="186"/>
                </a:lnTo>
                <a:lnTo>
                  <a:pt x="131" y="175"/>
                </a:lnTo>
                <a:lnTo>
                  <a:pt x="139" y="156"/>
                </a:lnTo>
                <a:lnTo>
                  <a:pt x="148" y="142"/>
                </a:lnTo>
                <a:lnTo>
                  <a:pt x="163" y="127"/>
                </a:lnTo>
                <a:lnTo>
                  <a:pt x="167" y="104"/>
                </a:lnTo>
                <a:lnTo>
                  <a:pt x="179" y="83"/>
                </a:lnTo>
                <a:lnTo>
                  <a:pt x="186" y="61"/>
                </a:lnTo>
                <a:lnTo>
                  <a:pt x="200" y="43"/>
                </a:lnTo>
                <a:lnTo>
                  <a:pt x="207" y="24"/>
                </a:lnTo>
                <a:lnTo>
                  <a:pt x="219" y="9"/>
                </a:lnTo>
                <a:lnTo>
                  <a:pt x="200" y="0"/>
                </a:lnTo>
                <a:lnTo>
                  <a:pt x="2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>
            <a:off x="5954760" y="2787480"/>
            <a:ext cx="76320" cy="924120"/>
          </a:xfrm>
          <a:custGeom>
            <a:avLst/>
            <a:gdLst/>
            <a:ahLst/>
            <a:rect l="l" t="t" r="r" b="b"/>
            <a:pathLst>
              <a:path w="95" h="1165">
                <a:moveTo>
                  <a:pt x="55" y="8"/>
                </a:moveTo>
                <a:lnTo>
                  <a:pt x="55" y="32"/>
                </a:lnTo>
                <a:lnTo>
                  <a:pt x="55" y="51"/>
                </a:lnTo>
                <a:lnTo>
                  <a:pt x="59" y="80"/>
                </a:lnTo>
                <a:lnTo>
                  <a:pt x="59" y="106"/>
                </a:lnTo>
                <a:lnTo>
                  <a:pt x="55" y="143"/>
                </a:lnTo>
                <a:lnTo>
                  <a:pt x="55" y="171"/>
                </a:lnTo>
                <a:lnTo>
                  <a:pt x="55" y="198"/>
                </a:lnTo>
                <a:lnTo>
                  <a:pt x="55" y="239"/>
                </a:lnTo>
                <a:lnTo>
                  <a:pt x="51" y="274"/>
                </a:lnTo>
                <a:lnTo>
                  <a:pt x="51" y="306"/>
                </a:lnTo>
                <a:lnTo>
                  <a:pt x="51" y="336"/>
                </a:lnTo>
                <a:lnTo>
                  <a:pt x="51" y="363"/>
                </a:lnTo>
                <a:lnTo>
                  <a:pt x="44" y="376"/>
                </a:lnTo>
                <a:lnTo>
                  <a:pt x="44" y="414"/>
                </a:lnTo>
                <a:lnTo>
                  <a:pt x="44" y="450"/>
                </a:lnTo>
                <a:lnTo>
                  <a:pt x="44" y="477"/>
                </a:lnTo>
                <a:lnTo>
                  <a:pt x="44" y="515"/>
                </a:lnTo>
                <a:lnTo>
                  <a:pt x="36" y="549"/>
                </a:lnTo>
                <a:lnTo>
                  <a:pt x="36" y="593"/>
                </a:lnTo>
                <a:lnTo>
                  <a:pt x="36" y="621"/>
                </a:lnTo>
                <a:lnTo>
                  <a:pt x="36" y="686"/>
                </a:lnTo>
                <a:lnTo>
                  <a:pt x="36" y="709"/>
                </a:lnTo>
                <a:lnTo>
                  <a:pt x="36" y="726"/>
                </a:lnTo>
                <a:lnTo>
                  <a:pt x="32" y="773"/>
                </a:lnTo>
                <a:lnTo>
                  <a:pt x="32" y="796"/>
                </a:lnTo>
                <a:lnTo>
                  <a:pt x="32" y="813"/>
                </a:lnTo>
                <a:lnTo>
                  <a:pt x="32" y="838"/>
                </a:lnTo>
                <a:lnTo>
                  <a:pt x="32" y="865"/>
                </a:lnTo>
                <a:lnTo>
                  <a:pt x="32" y="897"/>
                </a:lnTo>
                <a:lnTo>
                  <a:pt x="32" y="901"/>
                </a:lnTo>
                <a:lnTo>
                  <a:pt x="34" y="912"/>
                </a:lnTo>
                <a:lnTo>
                  <a:pt x="34" y="924"/>
                </a:lnTo>
                <a:lnTo>
                  <a:pt x="36" y="933"/>
                </a:lnTo>
                <a:lnTo>
                  <a:pt x="36" y="941"/>
                </a:lnTo>
                <a:lnTo>
                  <a:pt x="38" y="956"/>
                </a:lnTo>
                <a:lnTo>
                  <a:pt x="38" y="967"/>
                </a:lnTo>
                <a:lnTo>
                  <a:pt x="40" y="975"/>
                </a:lnTo>
                <a:lnTo>
                  <a:pt x="44" y="1007"/>
                </a:lnTo>
                <a:lnTo>
                  <a:pt x="63" y="1032"/>
                </a:lnTo>
                <a:lnTo>
                  <a:pt x="66" y="1051"/>
                </a:lnTo>
                <a:lnTo>
                  <a:pt x="66" y="1070"/>
                </a:lnTo>
                <a:lnTo>
                  <a:pt x="84" y="1098"/>
                </a:lnTo>
                <a:lnTo>
                  <a:pt x="84" y="1117"/>
                </a:lnTo>
                <a:lnTo>
                  <a:pt x="91" y="1135"/>
                </a:lnTo>
                <a:lnTo>
                  <a:pt x="95" y="1146"/>
                </a:lnTo>
                <a:lnTo>
                  <a:pt x="55" y="1165"/>
                </a:lnTo>
                <a:lnTo>
                  <a:pt x="55" y="1135"/>
                </a:lnTo>
                <a:lnTo>
                  <a:pt x="51" y="1114"/>
                </a:lnTo>
                <a:lnTo>
                  <a:pt x="47" y="1095"/>
                </a:lnTo>
                <a:lnTo>
                  <a:pt x="44" y="1076"/>
                </a:lnTo>
                <a:lnTo>
                  <a:pt x="44" y="1059"/>
                </a:lnTo>
                <a:lnTo>
                  <a:pt x="32" y="1036"/>
                </a:lnTo>
                <a:lnTo>
                  <a:pt x="19" y="1007"/>
                </a:lnTo>
                <a:lnTo>
                  <a:pt x="19" y="975"/>
                </a:lnTo>
                <a:lnTo>
                  <a:pt x="15" y="952"/>
                </a:lnTo>
                <a:lnTo>
                  <a:pt x="11" y="924"/>
                </a:lnTo>
                <a:lnTo>
                  <a:pt x="11" y="886"/>
                </a:lnTo>
                <a:lnTo>
                  <a:pt x="11" y="840"/>
                </a:lnTo>
                <a:lnTo>
                  <a:pt x="8" y="796"/>
                </a:lnTo>
                <a:lnTo>
                  <a:pt x="11" y="773"/>
                </a:lnTo>
                <a:lnTo>
                  <a:pt x="8" y="747"/>
                </a:lnTo>
                <a:lnTo>
                  <a:pt x="8" y="722"/>
                </a:lnTo>
                <a:lnTo>
                  <a:pt x="4" y="686"/>
                </a:lnTo>
                <a:lnTo>
                  <a:pt x="15" y="663"/>
                </a:lnTo>
                <a:lnTo>
                  <a:pt x="11" y="644"/>
                </a:lnTo>
                <a:lnTo>
                  <a:pt x="8" y="621"/>
                </a:lnTo>
                <a:lnTo>
                  <a:pt x="11" y="602"/>
                </a:lnTo>
                <a:lnTo>
                  <a:pt x="0" y="578"/>
                </a:lnTo>
                <a:lnTo>
                  <a:pt x="8" y="557"/>
                </a:lnTo>
                <a:lnTo>
                  <a:pt x="8" y="534"/>
                </a:lnTo>
                <a:lnTo>
                  <a:pt x="15" y="513"/>
                </a:lnTo>
                <a:lnTo>
                  <a:pt x="15" y="471"/>
                </a:lnTo>
                <a:lnTo>
                  <a:pt x="19" y="441"/>
                </a:lnTo>
                <a:lnTo>
                  <a:pt x="19" y="414"/>
                </a:lnTo>
                <a:lnTo>
                  <a:pt x="19" y="376"/>
                </a:lnTo>
                <a:lnTo>
                  <a:pt x="23" y="336"/>
                </a:lnTo>
                <a:lnTo>
                  <a:pt x="23" y="314"/>
                </a:lnTo>
                <a:lnTo>
                  <a:pt x="23" y="291"/>
                </a:lnTo>
                <a:lnTo>
                  <a:pt x="27" y="262"/>
                </a:lnTo>
                <a:lnTo>
                  <a:pt x="27" y="241"/>
                </a:lnTo>
                <a:lnTo>
                  <a:pt x="32" y="219"/>
                </a:lnTo>
                <a:lnTo>
                  <a:pt x="27" y="196"/>
                </a:lnTo>
                <a:lnTo>
                  <a:pt x="32" y="175"/>
                </a:lnTo>
                <a:lnTo>
                  <a:pt x="32" y="146"/>
                </a:lnTo>
                <a:lnTo>
                  <a:pt x="32" y="133"/>
                </a:lnTo>
                <a:lnTo>
                  <a:pt x="32" y="103"/>
                </a:lnTo>
                <a:lnTo>
                  <a:pt x="32" y="72"/>
                </a:lnTo>
                <a:lnTo>
                  <a:pt x="32" y="40"/>
                </a:lnTo>
                <a:lnTo>
                  <a:pt x="40" y="0"/>
                </a:lnTo>
                <a:lnTo>
                  <a:pt x="55" y="8"/>
                </a:lnTo>
                <a:lnTo>
                  <a:pt x="55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>
            <a:off x="5756400" y="2789280"/>
            <a:ext cx="176040" cy="63360"/>
          </a:xfrm>
          <a:custGeom>
            <a:avLst/>
            <a:gdLst/>
            <a:ahLst/>
            <a:rect l="l" t="t" r="r" b="b"/>
            <a:pathLst>
              <a:path w="222" h="80">
                <a:moveTo>
                  <a:pt x="0" y="25"/>
                </a:moveTo>
                <a:lnTo>
                  <a:pt x="17" y="17"/>
                </a:lnTo>
                <a:lnTo>
                  <a:pt x="49" y="13"/>
                </a:lnTo>
                <a:lnTo>
                  <a:pt x="61" y="0"/>
                </a:lnTo>
                <a:lnTo>
                  <a:pt x="91" y="0"/>
                </a:lnTo>
                <a:lnTo>
                  <a:pt x="131" y="0"/>
                </a:lnTo>
                <a:lnTo>
                  <a:pt x="145" y="0"/>
                </a:lnTo>
                <a:lnTo>
                  <a:pt x="164" y="13"/>
                </a:lnTo>
                <a:lnTo>
                  <a:pt x="175" y="17"/>
                </a:lnTo>
                <a:lnTo>
                  <a:pt x="188" y="21"/>
                </a:lnTo>
                <a:lnTo>
                  <a:pt x="203" y="28"/>
                </a:lnTo>
                <a:lnTo>
                  <a:pt x="222" y="32"/>
                </a:lnTo>
                <a:lnTo>
                  <a:pt x="219" y="80"/>
                </a:lnTo>
                <a:lnTo>
                  <a:pt x="192" y="57"/>
                </a:lnTo>
                <a:lnTo>
                  <a:pt x="160" y="36"/>
                </a:lnTo>
                <a:lnTo>
                  <a:pt x="139" y="32"/>
                </a:lnTo>
                <a:lnTo>
                  <a:pt x="105" y="25"/>
                </a:lnTo>
                <a:lnTo>
                  <a:pt x="80" y="21"/>
                </a:lnTo>
                <a:lnTo>
                  <a:pt x="61" y="25"/>
                </a:lnTo>
                <a:lnTo>
                  <a:pt x="32" y="32"/>
                </a:lnTo>
                <a:lnTo>
                  <a:pt x="10" y="44"/>
                </a:lnTo>
                <a:lnTo>
                  <a:pt x="0" y="25"/>
                </a:lnTo>
                <a:lnTo>
                  <a:pt x="0" y="2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5727600" y="2841480"/>
            <a:ext cx="185760" cy="61920"/>
          </a:xfrm>
          <a:custGeom>
            <a:avLst/>
            <a:gdLst/>
            <a:ahLst/>
            <a:rect l="l" t="t" r="r" b="b"/>
            <a:pathLst>
              <a:path w="234" h="78">
                <a:moveTo>
                  <a:pt x="0" y="65"/>
                </a:moveTo>
                <a:lnTo>
                  <a:pt x="7" y="44"/>
                </a:lnTo>
                <a:lnTo>
                  <a:pt x="26" y="27"/>
                </a:lnTo>
                <a:lnTo>
                  <a:pt x="47" y="8"/>
                </a:lnTo>
                <a:lnTo>
                  <a:pt x="74" y="4"/>
                </a:lnTo>
                <a:lnTo>
                  <a:pt x="103" y="0"/>
                </a:lnTo>
                <a:lnTo>
                  <a:pt x="131" y="0"/>
                </a:lnTo>
                <a:lnTo>
                  <a:pt x="161" y="0"/>
                </a:lnTo>
                <a:lnTo>
                  <a:pt x="182" y="12"/>
                </a:lnTo>
                <a:lnTo>
                  <a:pt x="201" y="23"/>
                </a:lnTo>
                <a:lnTo>
                  <a:pt x="209" y="31"/>
                </a:lnTo>
                <a:lnTo>
                  <a:pt x="226" y="44"/>
                </a:lnTo>
                <a:lnTo>
                  <a:pt x="230" y="56"/>
                </a:lnTo>
                <a:lnTo>
                  <a:pt x="234" y="67"/>
                </a:lnTo>
                <a:lnTo>
                  <a:pt x="213" y="78"/>
                </a:lnTo>
                <a:lnTo>
                  <a:pt x="201" y="52"/>
                </a:lnTo>
                <a:lnTo>
                  <a:pt x="179" y="35"/>
                </a:lnTo>
                <a:lnTo>
                  <a:pt x="158" y="23"/>
                </a:lnTo>
                <a:lnTo>
                  <a:pt x="142" y="21"/>
                </a:lnTo>
                <a:lnTo>
                  <a:pt x="122" y="21"/>
                </a:lnTo>
                <a:lnTo>
                  <a:pt x="103" y="21"/>
                </a:lnTo>
                <a:lnTo>
                  <a:pt x="78" y="21"/>
                </a:lnTo>
                <a:lnTo>
                  <a:pt x="70" y="27"/>
                </a:lnTo>
                <a:lnTo>
                  <a:pt x="51" y="31"/>
                </a:lnTo>
                <a:lnTo>
                  <a:pt x="44" y="38"/>
                </a:lnTo>
                <a:lnTo>
                  <a:pt x="30" y="52"/>
                </a:lnTo>
                <a:lnTo>
                  <a:pt x="23" y="67"/>
                </a:lnTo>
                <a:lnTo>
                  <a:pt x="0" y="65"/>
                </a:lnTo>
                <a:lnTo>
                  <a:pt x="0" y="6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5727600" y="2884320"/>
            <a:ext cx="185760" cy="57240"/>
          </a:xfrm>
          <a:custGeom>
            <a:avLst/>
            <a:gdLst/>
            <a:ahLst/>
            <a:rect l="l" t="t" r="r" b="b"/>
            <a:pathLst>
              <a:path w="234" h="72">
                <a:moveTo>
                  <a:pt x="0" y="9"/>
                </a:moveTo>
                <a:lnTo>
                  <a:pt x="4" y="22"/>
                </a:lnTo>
                <a:lnTo>
                  <a:pt x="15" y="39"/>
                </a:lnTo>
                <a:lnTo>
                  <a:pt x="26" y="45"/>
                </a:lnTo>
                <a:lnTo>
                  <a:pt x="30" y="51"/>
                </a:lnTo>
                <a:lnTo>
                  <a:pt x="47" y="58"/>
                </a:lnTo>
                <a:lnTo>
                  <a:pt x="70" y="66"/>
                </a:lnTo>
                <a:lnTo>
                  <a:pt x="87" y="66"/>
                </a:lnTo>
                <a:lnTo>
                  <a:pt x="99" y="66"/>
                </a:lnTo>
                <a:lnTo>
                  <a:pt x="114" y="72"/>
                </a:lnTo>
                <a:lnTo>
                  <a:pt x="131" y="72"/>
                </a:lnTo>
                <a:lnTo>
                  <a:pt x="146" y="72"/>
                </a:lnTo>
                <a:lnTo>
                  <a:pt x="165" y="66"/>
                </a:lnTo>
                <a:lnTo>
                  <a:pt x="182" y="66"/>
                </a:lnTo>
                <a:lnTo>
                  <a:pt x="198" y="62"/>
                </a:lnTo>
                <a:lnTo>
                  <a:pt x="205" y="62"/>
                </a:lnTo>
                <a:lnTo>
                  <a:pt x="217" y="55"/>
                </a:lnTo>
                <a:lnTo>
                  <a:pt x="230" y="51"/>
                </a:lnTo>
                <a:lnTo>
                  <a:pt x="230" y="39"/>
                </a:lnTo>
                <a:lnTo>
                  <a:pt x="234" y="26"/>
                </a:lnTo>
                <a:lnTo>
                  <a:pt x="234" y="11"/>
                </a:lnTo>
                <a:lnTo>
                  <a:pt x="217" y="11"/>
                </a:lnTo>
                <a:lnTo>
                  <a:pt x="213" y="22"/>
                </a:lnTo>
                <a:lnTo>
                  <a:pt x="209" y="39"/>
                </a:lnTo>
                <a:lnTo>
                  <a:pt x="190" y="47"/>
                </a:lnTo>
                <a:lnTo>
                  <a:pt x="165" y="51"/>
                </a:lnTo>
                <a:lnTo>
                  <a:pt x="150" y="55"/>
                </a:lnTo>
                <a:lnTo>
                  <a:pt x="122" y="55"/>
                </a:lnTo>
                <a:lnTo>
                  <a:pt x="106" y="51"/>
                </a:lnTo>
                <a:lnTo>
                  <a:pt x="74" y="47"/>
                </a:lnTo>
                <a:lnTo>
                  <a:pt x="51" y="39"/>
                </a:lnTo>
                <a:lnTo>
                  <a:pt x="40" y="36"/>
                </a:lnTo>
                <a:lnTo>
                  <a:pt x="30" y="30"/>
                </a:lnTo>
                <a:lnTo>
                  <a:pt x="26" y="19"/>
                </a:lnTo>
                <a:lnTo>
                  <a:pt x="23" y="11"/>
                </a:lnTo>
                <a:lnTo>
                  <a:pt x="19" y="0"/>
                </a:lnTo>
                <a:lnTo>
                  <a:pt x="0" y="9"/>
                </a:lnTo>
                <a:lnTo>
                  <a:pt x="0" y="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>
            <a:off x="5781600" y="2871720"/>
            <a:ext cx="57240" cy="57240"/>
          </a:xfrm>
          <a:custGeom>
            <a:avLst/>
            <a:gdLst/>
            <a:ahLst/>
            <a:rect l="l" t="t" r="r" b="b"/>
            <a:pathLst>
              <a:path w="73" h="73">
                <a:moveTo>
                  <a:pt x="8" y="69"/>
                </a:moveTo>
                <a:lnTo>
                  <a:pt x="0" y="57"/>
                </a:lnTo>
                <a:lnTo>
                  <a:pt x="0" y="44"/>
                </a:lnTo>
                <a:lnTo>
                  <a:pt x="0" y="33"/>
                </a:lnTo>
                <a:lnTo>
                  <a:pt x="4" y="27"/>
                </a:lnTo>
                <a:lnTo>
                  <a:pt x="8" y="18"/>
                </a:lnTo>
                <a:lnTo>
                  <a:pt x="21" y="10"/>
                </a:lnTo>
                <a:lnTo>
                  <a:pt x="29" y="0"/>
                </a:lnTo>
                <a:lnTo>
                  <a:pt x="44" y="0"/>
                </a:lnTo>
                <a:lnTo>
                  <a:pt x="52" y="6"/>
                </a:lnTo>
                <a:lnTo>
                  <a:pt x="65" y="14"/>
                </a:lnTo>
                <a:lnTo>
                  <a:pt x="69" y="21"/>
                </a:lnTo>
                <a:lnTo>
                  <a:pt x="73" y="29"/>
                </a:lnTo>
                <a:lnTo>
                  <a:pt x="73" y="40"/>
                </a:lnTo>
                <a:lnTo>
                  <a:pt x="69" y="57"/>
                </a:lnTo>
                <a:lnTo>
                  <a:pt x="56" y="69"/>
                </a:lnTo>
                <a:lnTo>
                  <a:pt x="44" y="73"/>
                </a:lnTo>
                <a:lnTo>
                  <a:pt x="25" y="73"/>
                </a:lnTo>
                <a:lnTo>
                  <a:pt x="8" y="69"/>
                </a:lnTo>
                <a:lnTo>
                  <a:pt x="8" y="6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5856120" y="3000240"/>
            <a:ext cx="66960" cy="131760"/>
          </a:xfrm>
          <a:custGeom>
            <a:avLst/>
            <a:gdLst/>
            <a:ahLst/>
            <a:rect l="l" t="t" r="r" b="b"/>
            <a:pathLst>
              <a:path w="84" h="165">
                <a:moveTo>
                  <a:pt x="12" y="21"/>
                </a:moveTo>
                <a:lnTo>
                  <a:pt x="29" y="7"/>
                </a:lnTo>
                <a:lnTo>
                  <a:pt x="40" y="0"/>
                </a:lnTo>
                <a:lnTo>
                  <a:pt x="65" y="4"/>
                </a:lnTo>
                <a:lnTo>
                  <a:pt x="80" y="21"/>
                </a:lnTo>
                <a:lnTo>
                  <a:pt x="84" y="49"/>
                </a:lnTo>
                <a:lnTo>
                  <a:pt x="84" y="78"/>
                </a:lnTo>
                <a:lnTo>
                  <a:pt x="84" y="102"/>
                </a:lnTo>
                <a:lnTo>
                  <a:pt x="84" y="122"/>
                </a:lnTo>
                <a:lnTo>
                  <a:pt x="80" y="144"/>
                </a:lnTo>
                <a:lnTo>
                  <a:pt x="65" y="158"/>
                </a:lnTo>
                <a:lnTo>
                  <a:pt x="33" y="165"/>
                </a:lnTo>
                <a:lnTo>
                  <a:pt x="8" y="146"/>
                </a:lnTo>
                <a:lnTo>
                  <a:pt x="0" y="127"/>
                </a:lnTo>
                <a:lnTo>
                  <a:pt x="0" y="102"/>
                </a:lnTo>
                <a:lnTo>
                  <a:pt x="25" y="102"/>
                </a:lnTo>
                <a:lnTo>
                  <a:pt x="29" y="127"/>
                </a:lnTo>
                <a:lnTo>
                  <a:pt x="37" y="144"/>
                </a:lnTo>
                <a:lnTo>
                  <a:pt x="48" y="144"/>
                </a:lnTo>
                <a:lnTo>
                  <a:pt x="61" y="131"/>
                </a:lnTo>
                <a:lnTo>
                  <a:pt x="65" y="110"/>
                </a:lnTo>
                <a:lnTo>
                  <a:pt x="65" y="87"/>
                </a:lnTo>
                <a:lnTo>
                  <a:pt x="65" y="63"/>
                </a:lnTo>
                <a:lnTo>
                  <a:pt x="65" y="44"/>
                </a:lnTo>
                <a:lnTo>
                  <a:pt x="48" y="26"/>
                </a:lnTo>
                <a:lnTo>
                  <a:pt x="33" y="26"/>
                </a:lnTo>
                <a:lnTo>
                  <a:pt x="18" y="36"/>
                </a:lnTo>
                <a:lnTo>
                  <a:pt x="12" y="21"/>
                </a:lnTo>
                <a:lnTo>
                  <a:pt x="12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>
            <a:off x="5989680" y="3684600"/>
            <a:ext cx="658800" cy="536400"/>
          </a:xfrm>
          <a:custGeom>
            <a:avLst/>
            <a:gdLst/>
            <a:ahLst/>
            <a:rect l="l" t="t" r="r" b="b"/>
            <a:pathLst>
              <a:path w="830" h="676">
                <a:moveTo>
                  <a:pt x="26" y="4"/>
                </a:moveTo>
                <a:lnTo>
                  <a:pt x="51" y="7"/>
                </a:lnTo>
                <a:lnTo>
                  <a:pt x="83" y="19"/>
                </a:lnTo>
                <a:lnTo>
                  <a:pt x="102" y="38"/>
                </a:lnTo>
                <a:lnTo>
                  <a:pt x="127" y="51"/>
                </a:lnTo>
                <a:lnTo>
                  <a:pt x="157" y="78"/>
                </a:lnTo>
                <a:lnTo>
                  <a:pt x="178" y="95"/>
                </a:lnTo>
                <a:lnTo>
                  <a:pt x="190" y="102"/>
                </a:lnTo>
                <a:lnTo>
                  <a:pt x="205" y="114"/>
                </a:lnTo>
                <a:lnTo>
                  <a:pt x="226" y="133"/>
                </a:lnTo>
                <a:lnTo>
                  <a:pt x="241" y="146"/>
                </a:lnTo>
                <a:lnTo>
                  <a:pt x="262" y="154"/>
                </a:lnTo>
                <a:lnTo>
                  <a:pt x="285" y="180"/>
                </a:lnTo>
                <a:lnTo>
                  <a:pt x="313" y="197"/>
                </a:lnTo>
                <a:lnTo>
                  <a:pt x="336" y="220"/>
                </a:lnTo>
                <a:lnTo>
                  <a:pt x="361" y="241"/>
                </a:lnTo>
                <a:lnTo>
                  <a:pt x="387" y="264"/>
                </a:lnTo>
                <a:lnTo>
                  <a:pt x="439" y="292"/>
                </a:lnTo>
                <a:lnTo>
                  <a:pt x="456" y="304"/>
                </a:lnTo>
                <a:lnTo>
                  <a:pt x="482" y="327"/>
                </a:lnTo>
                <a:lnTo>
                  <a:pt x="503" y="351"/>
                </a:lnTo>
                <a:lnTo>
                  <a:pt x="526" y="370"/>
                </a:lnTo>
                <a:lnTo>
                  <a:pt x="562" y="395"/>
                </a:lnTo>
                <a:lnTo>
                  <a:pt x="587" y="418"/>
                </a:lnTo>
                <a:lnTo>
                  <a:pt x="606" y="443"/>
                </a:lnTo>
                <a:lnTo>
                  <a:pt x="650" y="465"/>
                </a:lnTo>
                <a:lnTo>
                  <a:pt x="665" y="479"/>
                </a:lnTo>
                <a:lnTo>
                  <a:pt x="682" y="498"/>
                </a:lnTo>
                <a:lnTo>
                  <a:pt x="697" y="526"/>
                </a:lnTo>
                <a:lnTo>
                  <a:pt x="720" y="545"/>
                </a:lnTo>
                <a:lnTo>
                  <a:pt x="762" y="593"/>
                </a:lnTo>
                <a:lnTo>
                  <a:pt x="798" y="629"/>
                </a:lnTo>
                <a:lnTo>
                  <a:pt x="830" y="655"/>
                </a:lnTo>
                <a:lnTo>
                  <a:pt x="823" y="676"/>
                </a:lnTo>
                <a:lnTo>
                  <a:pt x="794" y="655"/>
                </a:lnTo>
                <a:lnTo>
                  <a:pt x="743" y="608"/>
                </a:lnTo>
                <a:lnTo>
                  <a:pt x="730" y="593"/>
                </a:lnTo>
                <a:lnTo>
                  <a:pt x="707" y="560"/>
                </a:lnTo>
                <a:lnTo>
                  <a:pt x="688" y="541"/>
                </a:lnTo>
                <a:lnTo>
                  <a:pt x="669" y="530"/>
                </a:lnTo>
                <a:lnTo>
                  <a:pt x="654" y="509"/>
                </a:lnTo>
                <a:lnTo>
                  <a:pt x="642" y="490"/>
                </a:lnTo>
                <a:lnTo>
                  <a:pt x="617" y="469"/>
                </a:lnTo>
                <a:lnTo>
                  <a:pt x="587" y="454"/>
                </a:lnTo>
                <a:lnTo>
                  <a:pt x="566" y="435"/>
                </a:lnTo>
                <a:lnTo>
                  <a:pt x="555" y="406"/>
                </a:lnTo>
                <a:lnTo>
                  <a:pt x="530" y="391"/>
                </a:lnTo>
                <a:lnTo>
                  <a:pt x="486" y="359"/>
                </a:lnTo>
                <a:lnTo>
                  <a:pt x="467" y="344"/>
                </a:lnTo>
                <a:lnTo>
                  <a:pt x="452" y="327"/>
                </a:lnTo>
                <a:lnTo>
                  <a:pt x="420" y="311"/>
                </a:lnTo>
                <a:lnTo>
                  <a:pt x="391" y="296"/>
                </a:lnTo>
                <a:lnTo>
                  <a:pt x="365" y="272"/>
                </a:lnTo>
                <a:lnTo>
                  <a:pt x="336" y="256"/>
                </a:lnTo>
                <a:lnTo>
                  <a:pt x="304" y="232"/>
                </a:lnTo>
                <a:lnTo>
                  <a:pt x="270" y="197"/>
                </a:lnTo>
                <a:lnTo>
                  <a:pt x="241" y="173"/>
                </a:lnTo>
                <a:lnTo>
                  <a:pt x="213" y="154"/>
                </a:lnTo>
                <a:lnTo>
                  <a:pt x="194" y="139"/>
                </a:lnTo>
                <a:lnTo>
                  <a:pt x="182" y="114"/>
                </a:lnTo>
                <a:lnTo>
                  <a:pt x="150" y="102"/>
                </a:lnTo>
                <a:lnTo>
                  <a:pt x="131" y="85"/>
                </a:lnTo>
                <a:lnTo>
                  <a:pt x="110" y="70"/>
                </a:lnTo>
                <a:lnTo>
                  <a:pt x="74" y="51"/>
                </a:lnTo>
                <a:lnTo>
                  <a:pt x="59" y="30"/>
                </a:lnTo>
                <a:lnTo>
                  <a:pt x="22" y="19"/>
                </a:lnTo>
                <a:lnTo>
                  <a:pt x="0" y="7"/>
                </a:lnTo>
                <a:lnTo>
                  <a:pt x="3" y="0"/>
                </a:lnTo>
                <a:lnTo>
                  <a:pt x="26" y="4"/>
                </a:lnTo>
                <a:lnTo>
                  <a:pt x="26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>
            <a:off x="4870440" y="3687840"/>
            <a:ext cx="754200" cy="231840"/>
          </a:xfrm>
          <a:custGeom>
            <a:avLst/>
            <a:gdLst/>
            <a:ahLst/>
            <a:rect l="l" t="t" r="r" b="b"/>
            <a:pathLst>
              <a:path w="951" h="292">
                <a:moveTo>
                  <a:pt x="926" y="11"/>
                </a:moveTo>
                <a:lnTo>
                  <a:pt x="911" y="19"/>
                </a:lnTo>
                <a:lnTo>
                  <a:pt x="882" y="22"/>
                </a:lnTo>
                <a:lnTo>
                  <a:pt x="839" y="30"/>
                </a:lnTo>
                <a:lnTo>
                  <a:pt x="797" y="43"/>
                </a:lnTo>
                <a:lnTo>
                  <a:pt x="740" y="58"/>
                </a:lnTo>
                <a:lnTo>
                  <a:pt x="709" y="58"/>
                </a:lnTo>
                <a:lnTo>
                  <a:pt x="688" y="62"/>
                </a:lnTo>
                <a:lnTo>
                  <a:pt x="666" y="70"/>
                </a:lnTo>
                <a:lnTo>
                  <a:pt x="637" y="74"/>
                </a:lnTo>
                <a:lnTo>
                  <a:pt x="618" y="81"/>
                </a:lnTo>
                <a:lnTo>
                  <a:pt x="578" y="95"/>
                </a:lnTo>
                <a:lnTo>
                  <a:pt x="538" y="102"/>
                </a:lnTo>
                <a:lnTo>
                  <a:pt x="487" y="117"/>
                </a:lnTo>
                <a:lnTo>
                  <a:pt x="439" y="117"/>
                </a:lnTo>
                <a:lnTo>
                  <a:pt x="394" y="135"/>
                </a:lnTo>
                <a:lnTo>
                  <a:pt x="346" y="146"/>
                </a:lnTo>
                <a:lnTo>
                  <a:pt x="310" y="146"/>
                </a:lnTo>
                <a:lnTo>
                  <a:pt x="285" y="157"/>
                </a:lnTo>
                <a:lnTo>
                  <a:pt x="263" y="169"/>
                </a:lnTo>
                <a:lnTo>
                  <a:pt x="219" y="169"/>
                </a:lnTo>
                <a:lnTo>
                  <a:pt x="194" y="176"/>
                </a:lnTo>
                <a:lnTo>
                  <a:pt x="171" y="193"/>
                </a:lnTo>
                <a:lnTo>
                  <a:pt x="135" y="201"/>
                </a:lnTo>
                <a:lnTo>
                  <a:pt x="103" y="220"/>
                </a:lnTo>
                <a:lnTo>
                  <a:pt x="76" y="233"/>
                </a:lnTo>
                <a:lnTo>
                  <a:pt x="52" y="249"/>
                </a:lnTo>
                <a:lnTo>
                  <a:pt x="33" y="264"/>
                </a:lnTo>
                <a:lnTo>
                  <a:pt x="0" y="275"/>
                </a:lnTo>
                <a:lnTo>
                  <a:pt x="12" y="292"/>
                </a:lnTo>
                <a:lnTo>
                  <a:pt x="36" y="275"/>
                </a:lnTo>
                <a:lnTo>
                  <a:pt x="52" y="268"/>
                </a:lnTo>
                <a:lnTo>
                  <a:pt x="73" y="256"/>
                </a:lnTo>
                <a:lnTo>
                  <a:pt x="99" y="241"/>
                </a:lnTo>
                <a:lnTo>
                  <a:pt x="131" y="228"/>
                </a:lnTo>
                <a:lnTo>
                  <a:pt x="175" y="209"/>
                </a:lnTo>
                <a:lnTo>
                  <a:pt x="204" y="205"/>
                </a:lnTo>
                <a:lnTo>
                  <a:pt x="215" y="193"/>
                </a:lnTo>
                <a:lnTo>
                  <a:pt x="255" y="190"/>
                </a:lnTo>
                <a:lnTo>
                  <a:pt x="295" y="173"/>
                </a:lnTo>
                <a:lnTo>
                  <a:pt x="331" y="161"/>
                </a:lnTo>
                <a:lnTo>
                  <a:pt x="365" y="157"/>
                </a:lnTo>
                <a:lnTo>
                  <a:pt x="394" y="146"/>
                </a:lnTo>
                <a:lnTo>
                  <a:pt x="428" y="142"/>
                </a:lnTo>
                <a:lnTo>
                  <a:pt x="466" y="138"/>
                </a:lnTo>
                <a:lnTo>
                  <a:pt x="510" y="135"/>
                </a:lnTo>
                <a:lnTo>
                  <a:pt x="542" y="121"/>
                </a:lnTo>
                <a:lnTo>
                  <a:pt x="582" y="110"/>
                </a:lnTo>
                <a:lnTo>
                  <a:pt x="618" y="102"/>
                </a:lnTo>
                <a:lnTo>
                  <a:pt x="662" y="95"/>
                </a:lnTo>
                <a:lnTo>
                  <a:pt x="688" y="87"/>
                </a:lnTo>
                <a:lnTo>
                  <a:pt x="732" y="77"/>
                </a:lnTo>
                <a:lnTo>
                  <a:pt x="764" y="70"/>
                </a:lnTo>
                <a:lnTo>
                  <a:pt x="787" y="58"/>
                </a:lnTo>
                <a:lnTo>
                  <a:pt x="808" y="58"/>
                </a:lnTo>
                <a:lnTo>
                  <a:pt x="839" y="55"/>
                </a:lnTo>
                <a:lnTo>
                  <a:pt x="863" y="47"/>
                </a:lnTo>
                <a:lnTo>
                  <a:pt x="896" y="39"/>
                </a:lnTo>
                <a:lnTo>
                  <a:pt x="936" y="39"/>
                </a:lnTo>
                <a:lnTo>
                  <a:pt x="951" y="19"/>
                </a:lnTo>
                <a:lnTo>
                  <a:pt x="947" y="0"/>
                </a:lnTo>
                <a:lnTo>
                  <a:pt x="926" y="11"/>
                </a:lnTo>
                <a:lnTo>
                  <a:pt x="926" y="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4930920" y="3957480"/>
            <a:ext cx="528480" cy="52560"/>
          </a:xfrm>
          <a:custGeom>
            <a:avLst/>
            <a:gdLst/>
            <a:ahLst/>
            <a:rect l="l" t="t" r="r" b="b"/>
            <a:pathLst>
              <a:path w="668" h="66">
                <a:moveTo>
                  <a:pt x="664" y="0"/>
                </a:moveTo>
                <a:lnTo>
                  <a:pt x="633" y="0"/>
                </a:lnTo>
                <a:lnTo>
                  <a:pt x="605" y="0"/>
                </a:lnTo>
                <a:lnTo>
                  <a:pt x="582" y="0"/>
                </a:lnTo>
                <a:lnTo>
                  <a:pt x="565" y="0"/>
                </a:lnTo>
                <a:lnTo>
                  <a:pt x="529" y="7"/>
                </a:lnTo>
                <a:lnTo>
                  <a:pt x="495" y="4"/>
                </a:lnTo>
                <a:lnTo>
                  <a:pt x="466" y="4"/>
                </a:lnTo>
                <a:lnTo>
                  <a:pt x="441" y="4"/>
                </a:lnTo>
                <a:lnTo>
                  <a:pt x="407" y="4"/>
                </a:lnTo>
                <a:lnTo>
                  <a:pt x="379" y="4"/>
                </a:lnTo>
                <a:lnTo>
                  <a:pt x="346" y="7"/>
                </a:lnTo>
                <a:lnTo>
                  <a:pt x="308" y="11"/>
                </a:lnTo>
                <a:lnTo>
                  <a:pt x="265" y="11"/>
                </a:lnTo>
                <a:lnTo>
                  <a:pt x="238" y="15"/>
                </a:lnTo>
                <a:lnTo>
                  <a:pt x="209" y="15"/>
                </a:lnTo>
                <a:lnTo>
                  <a:pt x="194" y="19"/>
                </a:lnTo>
                <a:lnTo>
                  <a:pt x="175" y="19"/>
                </a:lnTo>
                <a:lnTo>
                  <a:pt x="158" y="23"/>
                </a:lnTo>
                <a:lnTo>
                  <a:pt x="132" y="26"/>
                </a:lnTo>
                <a:lnTo>
                  <a:pt x="118" y="26"/>
                </a:lnTo>
                <a:lnTo>
                  <a:pt x="99" y="30"/>
                </a:lnTo>
                <a:lnTo>
                  <a:pt x="71" y="36"/>
                </a:lnTo>
                <a:lnTo>
                  <a:pt x="36" y="40"/>
                </a:lnTo>
                <a:lnTo>
                  <a:pt x="19" y="43"/>
                </a:lnTo>
                <a:lnTo>
                  <a:pt x="0" y="51"/>
                </a:lnTo>
                <a:lnTo>
                  <a:pt x="8" y="66"/>
                </a:lnTo>
                <a:lnTo>
                  <a:pt x="44" y="55"/>
                </a:lnTo>
                <a:lnTo>
                  <a:pt x="71" y="51"/>
                </a:lnTo>
                <a:lnTo>
                  <a:pt x="103" y="51"/>
                </a:lnTo>
                <a:lnTo>
                  <a:pt x="143" y="47"/>
                </a:lnTo>
                <a:lnTo>
                  <a:pt x="183" y="40"/>
                </a:lnTo>
                <a:lnTo>
                  <a:pt x="215" y="36"/>
                </a:lnTo>
                <a:lnTo>
                  <a:pt x="238" y="30"/>
                </a:lnTo>
                <a:lnTo>
                  <a:pt x="274" y="26"/>
                </a:lnTo>
                <a:lnTo>
                  <a:pt x="289" y="26"/>
                </a:lnTo>
                <a:lnTo>
                  <a:pt x="320" y="26"/>
                </a:lnTo>
                <a:lnTo>
                  <a:pt x="343" y="26"/>
                </a:lnTo>
                <a:lnTo>
                  <a:pt x="375" y="23"/>
                </a:lnTo>
                <a:lnTo>
                  <a:pt x="403" y="23"/>
                </a:lnTo>
                <a:lnTo>
                  <a:pt x="434" y="19"/>
                </a:lnTo>
                <a:lnTo>
                  <a:pt x="470" y="19"/>
                </a:lnTo>
                <a:lnTo>
                  <a:pt x="498" y="19"/>
                </a:lnTo>
                <a:lnTo>
                  <a:pt x="514" y="19"/>
                </a:lnTo>
                <a:lnTo>
                  <a:pt x="538" y="19"/>
                </a:lnTo>
                <a:lnTo>
                  <a:pt x="561" y="19"/>
                </a:lnTo>
                <a:lnTo>
                  <a:pt x="586" y="19"/>
                </a:lnTo>
                <a:lnTo>
                  <a:pt x="605" y="19"/>
                </a:lnTo>
                <a:lnTo>
                  <a:pt x="620" y="19"/>
                </a:lnTo>
                <a:lnTo>
                  <a:pt x="633" y="19"/>
                </a:lnTo>
                <a:lnTo>
                  <a:pt x="645" y="19"/>
                </a:lnTo>
                <a:lnTo>
                  <a:pt x="668" y="19"/>
                </a:lnTo>
                <a:lnTo>
                  <a:pt x="664" y="0"/>
                </a:lnTo>
                <a:lnTo>
                  <a:pt x="66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5445000" y="3967200"/>
            <a:ext cx="57240" cy="154080"/>
          </a:xfrm>
          <a:custGeom>
            <a:avLst/>
            <a:gdLst/>
            <a:ahLst/>
            <a:rect l="l" t="t" r="r" b="b"/>
            <a:pathLst>
              <a:path w="72" h="194">
                <a:moveTo>
                  <a:pt x="19" y="8"/>
                </a:moveTo>
                <a:lnTo>
                  <a:pt x="15" y="29"/>
                </a:lnTo>
                <a:lnTo>
                  <a:pt x="19" y="44"/>
                </a:lnTo>
                <a:lnTo>
                  <a:pt x="19" y="51"/>
                </a:lnTo>
                <a:lnTo>
                  <a:pt x="19" y="67"/>
                </a:lnTo>
                <a:lnTo>
                  <a:pt x="22" y="84"/>
                </a:lnTo>
                <a:lnTo>
                  <a:pt x="22" y="103"/>
                </a:lnTo>
                <a:lnTo>
                  <a:pt x="32" y="120"/>
                </a:lnTo>
                <a:lnTo>
                  <a:pt x="36" y="139"/>
                </a:lnTo>
                <a:lnTo>
                  <a:pt x="43" y="146"/>
                </a:lnTo>
                <a:lnTo>
                  <a:pt x="47" y="158"/>
                </a:lnTo>
                <a:lnTo>
                  <a:pt x="72" y="179"/>
                </a:lnTo>
                <a:lnTo>
                  <a:pt x="43" y="186"/>
                </a:lnTo>
                <a:lnTo>
                  <a:pt x="32" y="194"/>
                </a:lnTo>
                <a:lnTo>
                  <a:pt x="22" y="154"/>
                </a:lnTo>
                <a:lnTo>
                  <a:pt x="15" y="143"/>
                </a:lnTo>
                <a:lnTo>
                  <a:pt x="15" y="120"/>
                </a:lnTo>
                <a:lnTo>
                  <a:pt x="11" y="103"/>
                </a:lnTo>
                <a:lnTo>
                  <a:pt x="7" y="88"/>
                </a:lnTo>
                <a:lnTo>
                  <a:pt x="7" y="67"/>
                </a:lnTo>
                <a:lnTo>
                  <a:pt x="3" y="51"/>
                </a:lnTo>
                <a:lnTo>
                  <a:pt x="0" y="29"/>
                </a:lnTo>
                <a:lnTo>
                  <a:pt x="0" y="0"/>
                </a:lnTo>
                <a:lnTo>
                  <a:pt x="19" y="8"/>
                </a:lnTo>
                <a:lnTo>
                  <a:pt x="19" y="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>
            <a:off x="6083280" y="4027320"/>
            <a:ext cx="528480" cy="262080"/>
          </a:xfrm>
          <a:custGeom>
            <a:avLst/>
            <a:gdLst/>
            <a:ahLst/>
            <a:rect l="l" t="t" r="r" b="b"/>
            <a:pathLst>
              <a:path w="667" h="331">
                <a:moveTo>
                  <a:pt x="667" y="312"/>
                </a:moveTo>
                <a:lnTo>
                  <a:pt x="653" y="308"/>
                </a:lnTo>
                <a:lnTo>
                  <a:pt x="638" y="304"/>
                </a:lnTo>
                <a:lnTo>
                  <a:pt x="619" y="304"/>
                </a:lnTo>
                <a:lnTo>
                  <a:pt x="587" y="289"/>
                </a:lnTo>
                <a:lnTo>
                  <a:pt x="560" y="276"/>
                </a:lnTo>
                <a:lnTo>
                  <a:pt x="532" y="264"/>
                </a:lnTo>
                <a:lnTo>
                  <a:pt x="503" y="257"/>
                </a:lnTo>
                <a:lnTo>
                  <a:pt x="473" y="249"/>
                </a:lnTo>
                <a:lnTo>
                  <a:pt x="408" y="228"/>
                </a:lnTo>
                <a:lnTo>
                  <a:pt x="385" y="217"/>
                </a:lnTo>
                <a:lnTo>
                  <a:pt x="357" y="209"/>
                </a:lnTo>
                <a:lnTo>
                  <a:pt x="325" y="198"/>
                </a:lnTo>
                <a:lnTo>
                  <a:pt x="306" y="181"/>
                </a:lnTo>
                <a:lnTo>
                  <a:pt x="294" y="169"/>
                </a:lnTo>
                <a:lnTo>
                  <a:pt x="266" y="162"/>
                </a:lnTo>
                <a:lnTo>
                  <a:pt x="243" y="154"/>
                </a:lnTo>
                <a:lnTo>
                  <a:pt x="230" y="143"/>
                </a:lnTo>
                <a:lnTo>
                  <a:pt x="199" y="133"/>
                </a:lnTo>
                <a:lnTo>
                  <a:pt x="186" y="122"/>
                </a:lnTo>
                <a:lnTo>
                  <a:pt x="159" y="110"/>
                </a:lnTo>
                <a:lnTo>
                  <a:pt x="144" y="99"/>
                </a:lnTo>
                <a:lnTo>
                  <a:pt x="127" y="86"/>
                </a:lnTo>
                <a:lnTo>
                  <a:pt x="108" y="70"/>
                </a:lnTo>
                <a:lnTo>
                  <a:pt x="100" y="67"/>
                </a:lnTo>
                <a:lnTo>
                  <a:pt x="87" y="59"/>
                </a:lnTo>
                <a:lnTo>
                  <a:pt x="68" y="48"/>
                </a:lnTo>
                <a:lnTo>
                  <a:pt x="47" y="31"/>
                </a:lnTo>
                <a:lnTo>
                  <a:pt x="28" y="23"/>
                </a:lnTo>
                <a:lnTo>
                  <a:pt x="0" y="0"/>
                </a:lnTo>
                <a:lnTo>
                  <a:pt x="3" y="27"/>
                </a:lnTo>
                <a:lnTo>
                  <a:pt x="32" y="51"/>
                </a:lnTo>
                <a:lnTo>
                  <a:pt x="47" y="67"/>
                </a:lnTo>
                <a:lnTo>
                  <a:pt x="64" y="78"/>
                </a:lnTo>
                <a:lnTo>
                  <a:pt x="79" y="95"/>
                </a:lnTo>
                <a:lnTo>
                  <a:pt x="95" y="95"/>
                </a:lnTo>
                <a:lnTo>
                  <a:pt x="108" y="107"/>
                </a:lnTo>
                <a:lnTo>
                  <a:pt x="127" y="129"/>
                </a:lnTo>
                <a:lnTo>
                  <a:pt x="159" y="143"/>
                </a:lnTo>
                <a:lnTo>
                  <a:pt x="203" y="158"/>
                </a:lnTo>
                <a:lnTo>
                  <a:pt x="218" y="173"/>
                </a:lnTo>
                <a:lnTo>
                  <a:pt x="243" y="181"/>
                </a:lnTo>
                <a:lnTo>
                  <a:pt x="262" y="194"/>
                </a:lnTo>
                <a:lnTo>
                  <a:pt x="287" y="205"/>
                </a:lnTo>
                <a:lnTo>
                  <a:pt x="317" y="217"/>
                </a:lnTo>
                <a:lnTo>
                  <a:pt x="342" y="224"/>
                </a:lnTo>
                <a:lnTo>
                  <a:pt x="368" y="228"/>
                </a:lnTo>
                <a:lnTo>
                  <a:pt x="393" y="245"/>
                </a:lnTo>
                <a:lnTo>
                  <a:pt x="421" y="261"/>
                </a:lnTo>
                <a:lnTo>
                  <a:pt x="444" y="264"/>
                </a:lnTo>
                <a:lnTo>
                  <a:pt x="473" y="280"/>
                </a:lnTo>
                <a:lnTo>
                  <a:pt x="496" y="285"/>
                </a:lnTo>
                <a:lnTo>
                  <a:pt x="524" y="297"/>
                </a:lnTo>
                <a:lnTo>
                  <a:pt x="543" y="300"/>
                </a:lnTo>
                <a:lnTo>
                  <a:pt x="570" y="308"/>
                </a:lnTo>
                <a:lnTo>
                  <a:pt x="589" y="312"/>
                </a:lnTo>
                <a:lnTo>
                  <a:pt x="638" y="323"/>
                </a:lnTo>
                <a:lnTo>
                  <a:pt x="659" y="331"/>
                </a:lnTo>
                <a:lnTo>
                  <a:pt x="667" y="312"/>
                </a:lnTo>
                <a:lnTo>
                  <a:pt x="667" y="3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5470560" y="4027320"/>
            <a:ext cx="638280" cy="123840"/>
          </a:xfrm>
          <a:custGeom>
            <a:avLst/>
            <a:gdLst/>
            <a:ahLst/>
            <a:rect l="l" t="t" r="r" b="b"/>
            <a:pathLst>
              <a:path w="804" h="158">
                <a:moveTo>
                  <a:pt x="772" y="0"/>
                </a:moveTo>
                <a:lnTo>
                  <a:pt x="772" y="34"/>
                </a:lnTo>
                <a:lnTo>
                  <a:pt x="775" y="55"/>
                </a:lnTo>
                <a:lnTo>
                  <a:pt x="775" y="74"/>
                </a:lnTo>
                <a:lnTo>
                  <a:pt x="775" y="89"/>
                </a:lnTo>
                <a:lnTo>
                  <a:pt x="775" y="118"/>
                </a:lnTo>
                <a:lnTo>
                  <a:pt x="775" y="133"/>
                </a:lnTo>
                <a:lnTo>
                  <a:pt x="737" y="133"/>
                </a:lnTo>
                <a:lnTo>
                  <a:pt x="701" y="129"/>
                </a:lnTo>
                <a:lnTo>
                  <a:pt x="669" y="129"/>
                </a:lnTo>
                <a:lnTo>
                  <a:pt x="646" y="129"/>
                </a:lnTo>
                <a:lnTo>
                  <a:pt x="610" y="126"/>
                </a:lnTo>
                <a:lnTo>
                  <a:pt x="578" y="126"/>
                </a:lnTo>
                <a:lnTo>
                  <a:pt x="538" y="126"/>
                </a:lnTo>
                <a:lnTo>
                  <a:pt x="511" y="122"/>
                </a:lnTo>
                <a:lnTo>
                  <a:pt x="483" y="118"/>
                </a:lnTo>
                <a:lnTo>
                  <a:pt x="456" y="114"/>
                </a:lnTo>
                <a:lnTo>
                  <a:pt x="408" y="114"/>
                </a:lnTo>
                <a:lnTo>
                  <a:pt x="380" y="107"/>
                </a:lnTo>
                <a:lnTo>
                  <a:pt x="344" y="107"/>
                </a:lnTo>
                <a:lnTo>
                  <a:pt x="308" y="103"/>
                </a:lnTo>
                <a:lnTo>
                  <a:pt x="281" y="103"/>
                </a:lnTo>
                <a:lnTo>
                  <a:pt x="249" y="99"/>
                </a:lnTo>
                <a:lnTo>
                  <a:pt x="220" y="99"/>
                </a:lnTo>
                <a:lnTo>
                  <a:pt x="201" y="99"/>
                </a:lnTo>
                <a:lnTo>
                  <a:pt x="173" y="99"/>
                </a:lnTo>
                <a:lnTo>
                  <a:pt x="139" y="99"/>
                </a:lnTo>
                <a:lnTo>
                  <a:pt x="106" y="99"/>
                </a:lnTo>
                <a:lnTo>
                  <a:pt x="82" y="99"/>
                </a:lnTo>
                <a:lnTo>
                  <a:pt x="59" y="95"/>
                </a:lnTo>
                <a:lnTo>
                  <a:pt x="40" y="103"/>
                </a:lnTo>
                <a:lnTo>
                  <a:pt x="11" y="103"/>
                </a:lnTo>
                <a:lnTo>
                  <a:pt x="0" y="118"/>
                </a:lnTo>
                <a:lnTo>
                  <a:pt x="7" y="133"/>
                </a:lnTo>
                <a:lnTo>
                  <a:pt x="78" y="126"/>
                </a:lnTo>
                <a:lnTo>
                  <a:pt x="121" y="122"/>
                </a:lnTo>
                <a:lnTo>
                  <a:pt x="154" y="122"/>
                </a:lnTo>
                <a:lnTo>
                  <a:pt x="201" y="122"/>
                </a:lnTo>
                <a:lnTo>
                  <a:pt x="234" y="122"/>
                </a:lnTo>
                <a:lnTo>
                  <a:pt x="256" y="122"/>
                </a:lnTo>
                <a:lnTo>
                  <a:pt x="296" y="126"/>
                </a:lnTo>
                <a:lnTo>
                  <a:pt x="340" y="126"/>
                </a:lnTo>
                <a:lnTo>
                  <a:pt x="388" y="133"/>
                </a:lnTo>
                <a:lnTo>
                  <a:pt x="424" y="133"/>
                </a:lnTo>
                <a:lnTo>
                  <a:pt x="447" y="137"/>
                </a:lnTo>
                <a:lnTo>
                  <a:pt x="475" y="143"/>
                </a:lnTo>
                <a:lnTo>
                  <a:pt x="511" y="143"/>
                </a:lnTo>
                <a:lnTo>
                  <a:pt x="534" y="150"/>
                </a:lnTo>
                <a:lnTo>
                  <a:pt x="578" y="150"/>
                </a:lnTo>
                <a:lnTo>
                  <a:pt x="621" y="150"/>
                </a:lnTo>
                <a:lnTo>
                  <a:pt x="657" y="154"/>
                </a:lnTo>
                <a:lnTo>
                  <a:pt x="690" y="154"/>
                </a:lnTo>
                <a:lnTo>
                  <a:pt x="716" y="154"/>
                </a:lnTo>
                <a:lnTo>
                  <a:pt x="745" y="154"/>
                </a:lnTo>
                <a:lnTo>
                  <a:pt x="772" y="154"/>
                </a:lnTo>
                <a:lnTo>
                  <a:pt x="804" y="158"/>
                </a:lnTo>
                <a:lnTo>
                  <a:pt x="804" y="133"/>
                </a:lnTo>
                <a:lnTo>
                  <a:pt x="804" y="110"/>
                </a:lnTo>
                <a:lnTo>
                  <a:pt x="796" y="95"/>
                </a:lnTo>
                <a:lnTo>
                  <a:pt x="796" y="70"/>
                </a:lnTo>
                <a:lnTo>
                  <a:pt x="792" y="55"/>
                </a:lnTo>
                <a:lnTo>
                  <a:pt x="800" y="34"/>
                </a:lnTo>
                <a:lnTo>
                  <a:pt x="785" y="27"/>
                </a:lnTo>
                <a:lnTo>
                  <a:pt x="772" y="0"/>
                </a:lnTo>
                <a:lnTo>
                  <a:pt x="77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>
            <a:off x="5743440" y="3753000"/>
            <a:ext cx="122400" cy="439560"/>
          </a:xfrm>
          <a:custGeom>
            <a:avLst/>
            <a:gdLst/>
            <a:ahLst/>
            <a:rect l="l" t="t" r="r" b="b"/>
            <a:pathLst>
              <a:path w="154" h="555">
                <a:moveTo>
                  <a:pt x="154" y="48"/>
                </a:moveTo>
                <a:lnTo>
                  <a:pt x="120" y="76"/>
                </a:lnTo>
                <a:lnTo>
                  <a:pt x="131" y="143"/>
                </a:lnTo>
                <a:lnTo>
                  <a:pt x="142" y="306"/>
                </a:lnTo>
                <a:lnTo>
                  <a:pt x="146" y="456"/>
                </a:lnTo>
                <a:lnTo>
                  <a:pt x="99" y="555"/>
                </a:lnTo>
                <a:lnTo>
                  <a:pt x="47" y="472"/>
                </a:lnTo>
                <a:lnTo>
                  <a:pt x="28" y="380"/>
                </a:lnTo>
                <a:lnTo>
                  <a:pt x="36" y="310"/>
                </a:lnTo>
                <a:lnTo>
                  <a:pt x="47" y="230"/>
                </a:lnTo>
                <a:lnTo>
                  <a:pt x="47" y="120"/>
                </a:lnTo>
                <a:lnTo>
                  <a:pt x="40" y="76"/>
                </a:lnTo>
                <a:lnTo>
                  <a:pt x="0" y="57"/>
                </a:lnTo>
                <a:lnTo>
                  <a:pt x="0" y="6"/>
                </a:lnTo>
                <a:lnTo>
                  <a:pt x="139" y="0"/>
                </a:lnTo>
                <a:lnTo>
                  <a:pt x="154" y="48"/>
                </a:lnTo>
                <a:lnTo>
                  <a:pt x="154" y="48"/>
                </a:lnTo>
                <a:close/>
              </a:path>
            </a:pathLst>
          </a:custGeom>
          <a:solidFill>
            <a:srgbClr val="ffd1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>
            <a:off x="5803920" y="4143240"/>
            <a:ext cx="361800" cy="879480"/>
          </a:xfrm>
          <a:custGeom>
            <a:avLst/>
            <a:gdLst/>
            <a:ahLst/>
            <a:rect l="l" t="t" r="r" b="b"/>
            <a:pathLst>
              <a:path w="456" h="1107">
                <a:moveTo>
                  <a:pt x="365" y="3"/>
                </a:moveTo>
                <a:lnTo>
                  <a:pt x="369" y="26"/>
                </a:lnTo>
                <a:lnTo>
                  <a:pt x="369" y="55"/>
                </a:lnTo>
                <a:lnTo>
                  <a:pt x="372" y="77"/>
                </a:lnTo>
                <a:lnTo>
                  <a:pt x="376" y="102"/>
                </a:lnTo>
                <a:lnTo>
                  <a:pt x="372" y="133"/>
                </a:lnTo>
                <a:lnTo>
                  <a:pt x="376" y="169"/>
                </a:lnTo>
                <a:lnTo>
                  <a:pt x="376" y="197"/>
                </a:lnTo>
                <a:lnTo>
                  <a:pt x="376" y="228"/>
                </a:lnTo>
                <a:lnTo>
                  <a:pt x="380" y="256"/>
                </a:lnTo>
                <a:lnTo>
                  <a:pt x="380" y="296"/>
                </a:lnTo>
                <a:lnTo>
                  <a:pt x="380" y="319"/>
                </a:lnTo>
                <a:lnTo>
                  <a:pt x="384" y="340"/>
                </a:lnTo>
                <a:lnTo>
                  <a:pt x="388" y="355"/>
                </a:lnTo>
                <a:lnTo>
                  <a:pt x="388" y="383"/>
                </a:lnTo>
                <a:lnTo>
                  <a:pt x="391" y="399"/>
                </a:lnTo>
                <a:lnTo>
                  <a:pt x="391" y="418"/>
                </a:lnTo>
                <a:lnTo>
                  <a:pt x="384" y="454"/>
                </a:lnTo>
                <a:lnTo>
                  <a:pt x="388" y="473"/>
                </a:lnTo>
                <a:lnTo>
                  <a:pt x="384" y="497"/>
                </a:lnTo>
                <a:lnTo>
                  <a:pt x="384" y="526"/>
                </a:lnTo>
                <a:lnTo>
                  <a:pt x="384" y="549"/>
                </a:lnTo>
                <a:lnTo>
                  <a:pt x="384" y="568"/>
                </a:lnTo>
                <a:lnTo>
                  <a:pt x="388" y="585"/>
                </a:lnTo>
                <a:lnTo>
                  <a:pt x="384" y="608"/>
                </a:lnTo>
                <a:lnTo>
                  <a:pt x="384" y="629"/>
                </a:lnTo>
                <a:lnTo>
                  <a:pt x="384" y="648"/>
                </a:lnTo>
                <a:lnTo>
                  <a:pt x="384" y="672"/>
                </a:lnTo>
                <a:lnTo>
                  <a:pt x="380" y="691"/>
                </a:lnTo>
                <a:lnTo>
                  <a:pt x="380" y="714"/>
                </a:lnTo>
                <a:lnTo>
                  <a:pt x="380" y="743"/>
                </a:lnTo>
                <a:lnTo>
                  <a:pt x="376" y="767"/>
                </a:lnTo>
                <a:lnTo>
                  <a:pt x="376" y="786"/>
                </a:lnTo>
                <a:lnTo>
                  <a:pt x="376" y="805"/>
                </a:lnTo>
                <a:lnTo>
                  <a:pt x="376" y="834"/>
                </a:lnTo>
                <a:lnTo>
                  <a:pt x="376" y="866"/>
                </a:lnTo>
                <a:lnTo>
                  <a:pt x="376" y="897"/>
                </a:lnTo>
                <a:lnTo>
                  <a:pt x="376" y="929"/>
                </a:lnTo>
                <a:lnTo>
                  <a:pt x="384" y="940"/>
                </a:lnTo>
                <a:lnTo>
                  <a:pt x="391" y="952"/>
                </a:lnTo>
                <a:lnTo>
                  <a:pt x="399" y="961"/>
                </a:lnTo>
                <a:lnTo>
                  <a:pt x="409" y="973"/>
                </a:lnTo>
                <a:lnTo>
                  <a:pt x="416" y="980"/>
                </a:lnTo>
                <a:lnTo>
                  <a:pt x="428" y="992"/>
                </a:lnTo>
                <a:lnTo>
                  <a:pt x="439" y="1016"/>
                </a:lnTo>
                <a:lnTo>
                  <a:pt x="452" y="1035"/>
                </a:lnTo>
                <a:lnTo>
                  <a:pt x="456" y="1068"/>
                </a:lnTo>
                <a:lnTo>
                  <a:pt x="443" y="1094"/>
                </a:lnTo>
                <a:lnTo>
                  <a:pt x="409" y="1107"/>
                </a:lnTo>
                <a:lnTo>
                  <a:pt x="376" y="1107"/>
                </a:lnTo>
                <a:lnTo>
                  <a:pt x="348" y="1107"/>
                </a:lnTo>
                <a:lnTo>
                  <a:pt x="329" y="1094"/>
                </a:lnTo>
                <a:lnTo>
                  <a:pt x="296" y="1087"/>
                </a:lnTo>
                <a:lnTo>
                  <a:pt x="274" y="1071"/>
                </a:lnTo>
                <a:lnTo>
                  <a:pt x="249" y="1056"/>
                </a:lnTo>
                <a:lnTo>
                  <a:pt x="226" y="1039"/>
                </a:lnTo>
                <a:lnTo>
                  <a:pt x="220" y="1031"/>
                </a:lnTo>
                <a:lnTo>
                  <a:pt x="217" y="1020"/>
                </a:lnTo>
                <a:lnTo>
                  <a:pt x="213" y="1012"/>
                </a:lnTo>
                <a:lnTo>
                  <a:pt x="211" y="1005"/>
                </a:lnTo>
                <a:lnTo>
                  <a:pt x="205" y="997"/>
                </a:lnTo>
                <a:lnTo>
                  <a:pt x="205" y="995"/>
                </a:lnTo>
                <a:lnTo>
                  <a:pt x="190" y="988"/>
                </a:lnTo>
                <a:lnTo>
                  <a:pt x="179" y="973"/>
                </a:lnTo>
                <a:lnTo>
                  <a:pt x="146" y="944"/>
                </a:lnTo>
                <a:lnTo>
                  <a:pt x="139" y="900"/>
                </a:lnTo>
                <a:lnTo>
                  <a:pt x="127" y="878"/>
                </a:lnTo>
                <a:lnTo>
                  <a:pt x="118" y="857"/>
                </a:lnTo>
                <a:lnTo>
                  <a:pt x="99" y="830"/>
                </a:lnTo>
                <a:lnTo>
                  <a:pt x="91" y="815"/>
                </a:lnTo>
                <a:lnTo>
                  <a:pt x="74" y="794"/>
                </a:lnTo>
                <a:lnTo>
                  <a:pt x="70" y="782"/>
                </a:lnTo>
                <a:lnTo>
                  <a:pt x="59" y="758"/>
                </a:lnTo>
                <a:lnTo>
                  <a:pt x="51" y="731"/>
                </a:lnTo>
                <a:lnTo>
                  <a:pt x="36" y="695"/>
                </a:lnTo>
                <a:lnTo>
                  <a:pt x="23" y="667"/>
                </a:lnTo>
                <a:lnTo>
                  <a:pt x="15" y="648"/>
                </a:lnTo>
                <a:lnTo>
                  <a:pt x="8" y="625"/>
                </a:lnTo>
                <a:lnTo>
                  <a:pt x="0" y="604"/>
                </a:lnTo>
                <a:lnTo>
                  <a:pt x="4" y="553"/>
                </a:lnTo>
                <a:lnTo>
                  <a:pt x="11" y="568"/>
                </a:lnTo>
                <a:lnTo>
                  <a:pt x="27" y="592"/>
                </a:lnTo>
                <a:lnTo>
                  <a:pt x="30" y="621"/>
                </a:lnTo>
                <a:lnTo>
                  <a:pt x="47" y="648"/>
                </a:lnTo>
                <a:lnTo>
                  <a:pt x="51" y="680"/>
                </a:lnTo>
                <a:lnTo>
                  <a:pt x="66" y="703"/>
                </a:lnTo>
                <a:lnTo>
                  <a:pt x="87" y="743"/>
                </a:lnTo>
                <a:lnTo>
                  <a:pt x="106" y="775"/>
                </a:lnTo>
                <a:lnTo>
                  <a:pt x="127" y="822"/>
                </a:lnTo>
                <a:lnTo>
                  <a:pt x="142" y="853"/>
                </a:lnTo>
                <a:lnTo>
                  <a:pt x="154" y="881"/>
                </a:lnTo>
                <a:lnTo>
                  <a:pt x="165" y="921"/>
                </a:lnTo>
                <a:lnTo>
                  <a:pt x="182" y="940"/>
                </a:lnTo>
                <a:lnTo>
                  <a:pt x="205" y="952"/>
                </a:lnTo>
                <a:lnTo>
                  <a:pt x="217" y="973"/>
                </a:lnTo>
                <a:lnTo>
                  <a:pt x="234" y="999"/>
                </a:lnTo>
                <a:lnTo>
                  <a:pt x="249" y="1024"/>
                </a:lnTo>
                <a:lnTo>
                  <a:pt x="274" y="1039"/>
                </a:lnTo>
                <a:lnTo>
                  <a:pt x="304" y="1060"/>
                </a:lnTo>
                <a:lnTo>
                  <a:pt x="333" y="1075"/>
                </a:lnTo>
                <a:lnTo>
                  <a:pt x="355" y="1079"/>
                </a:lnTo>
                <a:lnTo>
                  <a:pt x="391" y="1079"/>
                </a:lnTo>
                <a:lnTo>
                  <a:pt x="420" y="1071"/>
                </a:lnTo>
                <a:lnTo>
                  <a:pt x="420" y="1039"/>
                </a:lnTo>
                <a:lnTo>
                  <a:pt x="399" y="1016"/>
                </a:lnTo>
                <a:lnTo>
                  <a:pt x="391" y="995"/>
                </a:lnTo>
                <a:lnTo>
                  <a:pt x="369" y="976"/>
                </a:lnTo>
                <a:lnTo>
                  <a:pt x="361" y="952"/>
                </a:lnTo>
                <a:lnTo>
                  <a:pt x="355" y="925"/>
                </a:lnTo>
                <a:lnTo>
                  <a:pt x="355" y="889"/>
                </a:lnTo>
                <a:lnTo>
                  <a:pt x="355" y="845"/>
                </a:lnTo>
                <a:lnTo>
                  <a:pt x="352" y="805"/>
                </a:lnTo>
                <a:lnTo>
                  <a:pt x="352" y="767"/>
                </a:lnTo>
                <a:lnTo>
                  <a:pt x="361" y="727"/>
                </a:lnTo>
                <a:lnTo>
                  <a:pt x="355" y="691"/>
                </a:lnTo>
                <a:lnTo>
                  <a:pt x="361" y="659"/>
                </a:lnTo>
                <a:lnTo>
                  <a:pt x="361" y="632"/>
                </a:lnTo>
                <a:lnTo>
                  <a:pt x="361" y="592"/>
                </a:lnTo>
                <a:lnTo>
                  <a:pt x="361" y="556"/>
                </a:lnTo>
                <a:lnTo>
                  <a:pt x="361" y="520"/>
                </a:lnTo>
                <a:lnTo>
                  <a:pt x="361" y="465"/>
                </a:lnTo>
                <a:lnTo>
                  <a:pt x="369" y="442"/>
                </a:lnTo>
                <a:lnTo>
                  <a:pt x="365" y="406"/>
                </a:lnTo>
                <a:lnTo>
                  <a:pt x="365" y="362"/>
                </a:lnTo>
                <a:lnTo>
                  <a:pt x="365" y="326"/>
                </a:lnTo>
                <a:lnTo>
                  <a:pt x="365" y="296"/>
                </a:lnTo>
                <a:lnTo>
                  <a:pt x="361" y="267"/>
                </a:lnTo>
                <a:lnTo>
                  <a:pt x="355" y="237"/>
                </a:lnTo>
                <a:lnTo>
                  <a:pt x="352" y="197"/>
                </a:lnTo>
                <a:lnTo>
                  <a:pt x="348" y="165"/>
                </a:lnTo>
                <a:lnTo>
                  <a:pt x="348" y="125"/>
                </a:lnTo>
                <a:lnTo>
                  <a:pt x="352" y="98"/>
                </a:lnTo>
                <a:lnTo>
                  <a:pt x="352" y="62"/>
                </a:lnTo>
                <a:lnTo>
                  <a:pt x="344" y="34"/>
                </a:lnTo>
                <a:lnTo>
                  <a:pt x="333" y="0"/>
                </a:lnTo>
                <a:lnTo>
                  <a:pt x="365" y="3"/>
                </a:lnTo>
                <a:lnTo>
                  <a:pt x="365" y="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5438880" y="4114800"/>
            <a:ext cx="371520" cy="905040"/>
          </a:xfrm>
          <a:custGeom>
            <a:avLst/>
            <a:gdLst/>
            <a:ahLst/>
            <a:rect l="l" t="t" r="r" b="b"/>
            <a:pathLst>
              <a:path w="468" h="1141">
                <a:moveTo>
                  <a:pt x="99" y="4"/>
                </a:moveTo>
                <a:lnTo>
                  <a:pt x="91" y="59"/>
                </a:lnTo>
                <a:lnTo>
                  <a:pt x="91" y="92"/>
                </a:lnTo>
                <a:lnTo>
                  <a:pt x="84" y="111"/>
                </a:lnTo>
                <a:lnTo>
                  <a:pt x="80" y="139"/>
                </a:lnTo>
                <a:lnTo>
                  <a:pt x="84" y="166"/>
                </a:lnTo>
                <a:lnTo>
                  <a:pt x="80" y="202"/>
                </a:lnTo>
                <a:lnTo>
                  <a:pt x="80" y="230"/>
                </a:lnTo>
                <a:lnTo>
                  <a:pt x="80" y="261"/>
                </a:lnTo>
                <a:lnTo>
                  <a:pt x="74" y="293"/>
                </a:lnTo>
                <a:lnTo>
                  <a:pt x="74" y="329"/>
                </a:lnTo>
                <a:lnTo>
                  <a:pt x="74" y="352"/>
                </a:lnTo>
                <a:lnTo>
                  <a:pt x="70" y="373"/>
                </a:lnTo>
                <a:lnTo>
                  <a:pt x="66" y="392"/>
                </a:lnTo>
                <a:lnTo>
                  <a:pt x="66" y="417"/>
                </a:lnTo>
                <a:lnTo>
                  <a:pt x="63" y="432"/>
                </a:lnTo>
                <a:lnTo>
                  <a:pt x="63" y="451"/>
                </a:lnTo>
                <a:lnTo>
                  <a:pt x="70" y="487"/>
                </a:lnTo>
                <a:lnTo>
                  <a:pt x="66" y="506"/>
                </a:lnTo>
                <a:lnTo>
                  <a:pt x="70" y="531"/>
                </a:lnTo>
                <a:lnTo>
                  <a:pt x="70" y="557"/>
                </a:lnTo>
                <a:lnTo>
                  <a:pt x="70" y="582"/>
                </a:lnTo>
                <a:lnTo>
                  <a:pt x="70" y="601"/>
                </a:lnTo>
                <a:lnTo>
                  <a:pt x="66" y="622"/>
                </a:lnTo>
                <a:lnTo>
                  <a:pt x="74" y="645"/>
                </a:lnTo>
                <a:lnTo>
                  <a:pt x="70" y="662"/>
                </a:lnTo>
                <a:lnTo>
                  <a:pt x="70" y="685"/>
                </a:lnTo>
                <a:lnTo>
                  <a:pt x="74" y="704"/>
                </a:lnTo>
                <a:lnTo>
                  <a:pt x="74" y="728"/>
                </a:lnTo>
                <a:lnTo>
                  <a:pt x="74" y="751"/>
                </a:lnTo>
                <a:lnTo>
                  <a:pt x="74" y="776"/>
                </a:lnTo>
                <a:lnTo>
                  <a:pt x="80" y="804"/>
                </a:lnTo>
                <a:lnTo>
                  <a:pt x="80" y="823"/>
                </a:lnTo>
                <a:lnTo>
                  <a:pt x="80" y="838"/>
                </a:lnTo>
                <a:lnTo>
                  <a:pt x="80" y="867"/>
                </a:lnTo>
                <a:lnTo>
                  <a:pt x="80" y="899"/>
                </a:lnTo>
                <a:lnTo>
                  <a:pt x="80" y="930"/>
                </a:lnTo>
                <a:lnTo>
                  <a:pt x="80" y="962"/>
                </a:lnTo>
                <a:lnTo>
                  <a:pt x="74" y="973"/>
                </a:lnTo>
                <a:lnTo>
                  <a:pt x="63" y="985"/>
                </a:lnTo>
                <a:lnTo>
                  <a:pt x="55" y="992"/>
                </a:lnTo>
                <a:lnTo>
                  <a:pt x="47" y="1006"/>
                </a:lnTo>
                <a:lnTo>
                  <a:pt x="40" y="1013"/>
                </a:lnTo>
                <a:lnTo>
                  <a:pt x="30" y="1029"/>
                </a:lnTo>
                <a:lnTo>
                  <a:pt x="19" y="1049"/>
                </a:lnTo>
                <a:lnTo>
                  <a:pt x="4" y="1072"/>
                </a:lnTo>
                <a:lnTo>
                  <a:pt x="0" y="1101"/>
                </a:lnTo>
                <a:lnTo>
                  <a:pt x="15" y="1127"/>
                </a:lnTo>
                <a:lnTo>
                  <a:pt x="47" y="1141"/>
                </a:lnTo>
                <a:lnTo>
                  <a:pt x="80" y="1141"/>
                </a:lnTo>
                <a:lnTo>
                  <a:pt x="106" y="1141"/>
                </a:lnTo>
                <a:lnTo>
                  <a:pt x="127" y="1127"/>
                </a:lnTo>
                <a:lnTo>
                  <a:pt x="161" y="1124"/>
                </a:lnTo>
                <a:lnTo>
                  <a:pt x="182" y="1105"/>
                </a:lnTo>
                <a:lnTo>
                  <a:pt x="205" y="1093"/>
                </a:lnTo>
                <a:lnTo>
                  <a:pt x="234" y="1072"/>
                </a:lnTo>
                <a:lnTo>
                  <a:pt x="236" y="1065"/>
                </a:lnTo>
                <a:lnTo>
                  <a:pt x="241" y="1057"/>
                </a:lnTo>
                <a:lnTo>
                  <a:pt x="241" y="1049"/>
                </a:lnTo>
                <a:lnTo>
                  <a:pt x="247" y="1042"/>
                </a:lnTo>
                <a:lnTo>
                  <a:pt x="249" y="1034"/>
                </a:lnTo>
                <a:lnTo>
                  <a:pt x="253" y="1032"/>
                </a:lnTo>
                <a:lnTo>
                  <a:pt x="270" y="1021"/>
                </a:lnTo>
                <a:lnTo>
                  <a:pt x="277" y="1010"/>
                </a:lnTo>
                <a:lnTo>
                  <a:pt x="308" y="981"/>
                </a:lnTo>
                <a:lnTo>
                  <a:pt x="321" y="934"/>
                </a:lnTo>
                <a:lnTo>
                  <a:pt x="329" y="911"/>
                </a:lnTo>
                <a:lnTo>
                  <a:pt x="336" y="894"/>
                </a:lnTo>
                <a:lnTo>
                  <a:pt x="361" y="867"/>
                </a:lnTo>
                <a:lnTo>
                  <a:pt x="365" y="846"/>
                </a:lnTo>
                <a:lnTo>
                  <a:pt x="380" y="831"/>
                </a:lnTo>
                <a:lnTo>
                  <a:pt x="384" y="816"/>
                </a:lnTo>
                <a:lnTo>
                  <a:pt x="395" y="795"/>
                </a:lnTo>
                <a:lnTo>
                  <a:pt x="405" y="764"/>
                </a:lnTo>
                <a:lnTo>
                  <a:pt x="420" y="728"/>
                </a:lnTo>
                <a:lnTo>
                  <a:pt x="431" y="704"/>
                </a:lnTo>
                <a:lnTo>
                  <a:pt x="439" y="681"/>
                </a:lnTo>
                <a:lnTo>
                  <a:pt x="452" y="662"/>
                </a:lnTo>
                <a:lnTo>
                  <a:pt x="468" y="637"/>
                </a:lnTo>
                <a:lnTo>
                  <a:pt x="464" y="590"/>
                </a:lnTo>
                <a:lnTo>
                  <a:pt x="448" y="605"/>
                </a:lnTo>
                <a:lnTo>
                  <a:pt x="439" y="629"/>
                </a:lnTo>
                <a:lnTo>
                  <a:pt x="424" y="652"/>
                </a:lnTo>
                <a:lnTo>
                  <a:pt x="409" y="685"/>
                </a:lnTo>
                <a:lnTo>
                  <a:pt x="405" y="713"/>
                </a:lnTo>
                <a:lnTo>
                  <a:pt x="391" y="736"/>
                </a:lnTo>
                <a:lnTo>
                  <a:pt x="369" y="780"/>
                </a:lnTo>
                <a:lnTo>
                  <a:pt x="348" y="808"/>
                </a:lnTo>
                <a:lnTo>
                  <a:pt x="329" y="856"/>
                </a:lnTo>
                <a:lnTo>
                  <a:pt x="314" y="886"/>
                </a:lnTo>
                <a:lnTo>
                  <a:pt x="300" y="918"/>
                </a:lnTo>
                <a:lnTo>
                  <a:pt x="289" y="954"/>
                </a:lnTo>
                <a:lnTo>
                  <a:pt x="274" y="973"/>
                </a:lnTo>
                <a:lnTo>
                  <a:pt x="253" y="989"/>
                </a:lnTo>
                <a:lnTo>
                  <a:pt x="238" y="1010"/>
                </a:lnTo>
                <a:lnTo>
                  <a:pt x="226" y="1036"/>
                </a:lnTo>
                <a:lnTo>
                  <a:pt x="205" y="1057"/>
                </a:lnTo>
                <a:lnTo>
                  <a:pt x="182" y="1072"/>
                </a:lnTo>
                <a:lnTo>
                  <a:pt x="150" y="1097"/>
                </a:lnTo>
                <a:lnTo>
                  <a:pt x="127" y="1112"/>
                </a:lnTo>
                <a:lnTo>
                  <a:pt x="99" y="1112"/>
                </a:lnTo>
                <a:lnTo>
                  <a:pt x="63" y="1116"/>
                </a:lnTo>
                <a:lnTo>
                  <a:pt x="40" y="1105"/>
                </a:lnTo>
                <a:lnTo>
                  <a:pt x="36" y="1076"/>
                </a:lnTo>
                <a:lnTo>
                  <a:pt x="55" y="1049"/>
                </a:lnTo>
                <a:lnTo>
                  <a:pt x="63" y="1032"/>
                </a:lnTo>
                <a:lnTo>
                  <a:pt x="87" y="1010"/>
                </a:lnTo>
                <a:lnTo>
                  <a:pt x="99" y="985"/>
                </a:lnTo>
                <a:lnTo>
                  <a:pt x="99" y="958"/>
                </a:lnTo>
                <a:lnTo>
                  <a:pt x="103" y="922"/>
                </a:lnTo>
                <a:lnTo>
                  <a:pt x="103" y="878"/>
                </a:lnTo>
                <a:lnTo>
                  <a:pt x="103" y="842"/>
                </a:lnTo>
                <a:lnTo>
                  <a:pt x="106" y="799"/>
                </a:lnTo>
                <a:lnTo>
                  <a:pt x="95" y="764"/>
                </a:lnTo>
                <a:lnTo>
                  <a:pt x="99" y="728"/>
                </a:lnTo>
                <a:lnTo>
                  <a:pt x="95" y="696"/>
                </a:lnTo>
                <a:lnTo>
                  <a:pt x="95" y="666"/>
                </a:lnTo>
                <a:lnTo>
                  <a:pt x="95" y="626"/>
                </a:lnTo>
                <a:lnTo>
                  <a:pt x="95" y="593"/>
                </a:lnTo>
                <a:lnTo>
                  <a:pt x="99" y="553"/>
                </a:lnTo>
                <a:lnTo>
                  <a:pt x="95" y="498"/>
                </a:lnTo>
                <a:lnTo>
                  <a:pt x="91" y="476"/>
                </a:lnTo>
                <a:lnTo>
                  <a:pt x="91" y="439"/>
                </a:lnTo>
                <a:lnTo>
                  <a:pt x="91" y="396"/>
                </a:lnTo>
                <a:lnTo>
                  <a:pt x="91" y="360"/>
                </a:lnTo>
                <a:lnTo>
                  <a:pt x="91" y="329"/>
                </a:lnTo>
                <a:lnTo>
                  <a:pt x="99" y="301"/>
                </a:lnTo>
                <a:lnTo>
                  <a:pt x="99" y="274"/>
                </a:lnTo>
                <a:lnTo>
                  <a:pt x="106" y="234"/>
                </a:lnTo>
                <a:lnTo>
                  <a:pt x="106" y="202"/>
                </a:lnTo>
                <a:lnTo>
                  <a:pt x="106" y="162"/>
                </a:lnTo>
                <a:lnTo>
                  <a:pt x="106" y="132"/>
                </a:lnTo>
                <a:lnTo>
                  <a:pt x="103" y="99"/>
                </a:lnTo>
                <a:lnTo>
                  <a:pt x="110" y="67"/>
                </a:lnTo>
                <a:lnTo>
                  <a:pt x="139" y="0"/>
                </a:lnTo>
                <a:lnTo>
                  <a:pt x="99" y="4"/>
                </a:lnTo>
                <a:lnTo>
                  <a:pt x="99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4870440" y="3906720"/>
            <a:ext cx="74520" cy="93960"/>
          </a:xfrm>
          <a:custGeom>
            <a:avLst/>
            <a:gdLst/>
            <a:ahLst/>
            <a:rect l="l" t="t" r="r" b="b"/>
            <a:pathLst>
              <a:path w="95" h="120">
                <a:moveTo>
                  <a:pt x="95" y="112"/>
                </a:moveTo>
                <a:lnTo>
                  <a:pt x="88" y="101"/>
                </a:lnTo>
                <a:lnTo>
                  <a:pt x="84" y="91"/>
                </a:lnTo>
                <a:lnTo>
                  <a:pt x="80" y="84"/>
                </a:lnTo>
                <a:lnTo>
                  <a:pt x="80" y="80"/>
                </a:lnTo>
                <a:lnTo>
                  <a:pt x="69" y="72"/>
                </a:lnTo>
                <a:lnTo>
                  <a:pt x="61" y="61"/>
                </a:lnTo>
                <a:lnTo>
                  <a:pt x="40" y="48"/>
                </a:lnTo>
                <a:lnTo>
                  <a:pt x="33" y="32"/>
                </a:lnTo>
                <a:lnTo>
                  <a:pt x="29" y="17"/>
                </a:lnTo>
                <a:lnTo>
                  <a:pt x="17" y="6"/>
                </a:lnTo>
                <a:lnTo>
                  <a:pt x="0" y="0"/>
                </a:lnTo>
                <a:lnTo>
                  <a:pt x="12" y="25"/>
                </a:lnTo>
                <a:lnTo>
                  <a:pt x="25" y="40"/>
                </a:lnTo>
                <a:lnTo>
                  <a:pt x="29" y="53"/>
                </a:lnTo>
                <a:lnTo>
                  <a:pt x="44" y="65"/>
                </a:lnTo>
                <a:lnTo>
                  <a:pt x="55" y="76"/>
                </a:lnTo>
                <a:lnTo>
                  <a:pt x="69" y="91"/>
                </a:lnTo>
                <a:lnTo>
                  <a:pt x="73" y="105"/>
                </a:lnTo>
                <a:lnTo>
                  <a:pt x="76" y="116"/>
                </a:lnTo>
                <a:lnTo>
                  <a:pt x="92" y="120"/>
                </a:lnTo>
                <a:lnTo>
                  <a:pt x="95" y="112"/>
                </a:lnTo>
                <a:lnTo>
                  <a:pt x="95" y="11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4835520" y="3906720"/>
            <a:ext cx="100080" cy="120600"/>
          </a:xfrm>
          <a:custGeom>
            <a:avLst/>
            <a:gdLst/>
            <a:ahLst/>
            <a:rect l="l" t="t" r="r" b="b"/>
            <a:pathLst>
              <a:path w="127" h="152">
                <a:moveTo>
                  <a:pt x="127" y="131"/>
                </a:moveTo>
                <a:lnTo>
                  <a:pt x="112" y="143"/>
                </a:lnTo>
                <a:lnTo>
                  <a:pt x="98" y="148"/>
                </a:lnTo>
                <a:lnTo>
                  <a:pt x="91" y="152"/>
                </a:lnTo>
                <a:lnTo>
                  <a:pt x="79" y="139"/>
                </a:lnTo>
                <a:lnTo>
                  <a:pt x="68" y="124"/>
                </a:lnTo>
                <a:lnTo>
                  <a:pt x="55" y="108"/>
                </a:lnTo>
                <a:lnTo>
                  <a:pt x="47" y="91"/>
                </a:lnTo>
                <a:lnTo>
                  <a:pt x="36" y="72"/>
                </a:lnTo>
                <a:lnTo>
                  <a:pt x="28" y="61"/>
                </a:lnTo>
                <a:lnTo>
                  <a:pt x="13" y="44"/>
                </a:lnTo>
                <a:lnTo>
                  <a:pt x="0" y="32"/>
                </a:lnTo>
                <a:lnTo>
                  <a:pt x="13" y="25"/>
                </a:lnTo>
                <a:lnTo>
                  <a:pt x="21" y="21"/>
                </a:lnTo>
                <a:lnTo>
                  <a:pt x="32" y="13"/>
                </a:lnTo>
                <a:lnTo>
                  <a:pt x="43" y="0"/>
                </a:lnTo>
                <a:lnTo>
                  <a:pt x="55" y="10"/>
                </a:lnTo>
                <a:lnTo>
                  <a:pt x="43" y="25"/>
                </a:lnTo>
                <a:lnTo>
                  <a:pt x="28" y="32"/>
                </a:lnTo>
                <a:lnTo>
                  <a:pt x="36" y="53"/>
                </a:lnTo>
                <a:lnTo>
                  <a:pt x="40" y="61"/>
                </a:lnTo>
                <a:lnTo>
                  <a:pt x="55" y="80"/>
                </a:lnTo>
                <a:lnTo>
                  <a:pt x="64" y="95"/>
                </a:lnTo>
                <a:lnTo>
                  <a:pt x="79" y="120"/>
                </a:lnTo>
                <a:lnTo>
                  <a:pt x="91" y="135"/>
                </a:lnTo>
                <a:lnTo>
                  <a:pt x="104" y="127"/>
                </a:lnTo>
                <a:lnTo>
                  <a:pt x="127" y="116"/>
                </a:lnTo>
                <a:lnTo>
                  <a:pt x="127" y="131"/>
                </a:lnTo>
                <a:lnTo>
                  <a:pt x="127" y="13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4756320" y="3935520"/>
            <a:ext cx="150480" cy="176040"/>
          </a:xfrm>
          <a:custGeom>
            <a:avLst/>
            <a:gdLst/>
            <a:ahLst/>
            <a:rect l="l" t="t" r="r" b="b"/>
            <a:pathLst>
              <a:path w="190" h="223">
                <a:moveTo>
                  <a:pt x="190" y="116"/>
                </a:moveTo>
                <a:lnTo>
                  <a:pt x="190" y="139"/>
                </a:lnTo>
                <a:lnTo>
                  <a:pt x="190" y="160"/>
                </a:lnTo>
                <a:lnTo>
                  <a:pt x="186" y="171"/>
                </a:lnTo>
                <a:lnTo>
                  <a:pt x="178" y="183"/>
                </a:lnTo>
                <a:lnTo>
                  <a:pt x="171" y="198"/>
                </a:lnTo>
                <a:lnTo>
                  <a:pt x="159" y="205"/>
                </a:lnTo>
                <a:lnTo>
                  <a:pt x="146" y="219"/>
                </a:lnTo>
                <a:lnTo>
                  <a:pt x="135" y="223"/>
                </a:lnTo>
                <a:lnTo>
                  <a:pt x="127" y="223"/>
                </a:lnTo>
                <a:lnTo>
                  <a:pt x="112" y="223"/>
                </a:lnTo>
                <a:lnTo>
                  <a:pt x="91" y="223"/>
                </a:lnTo>
                <a:lnTo>
                  <a:pt x="80" y="205"/>
                </a:lnTo>
                <a:lnTo>
                  <a:pt x="80" y="186"/>
                </a:lnTo>
                <a:lnTo>
                  <a:pt x="99" y="167"/>
                </a:lnTo>
                <a:lnTo>
                  <a:pt x="106" y="160"/>
                </a:lnTo>
                <a:lnTo>
                  <a:pt x="120" y="147"/>
                </a:lnTo>
                <a:lnTo>
                  <a:pt x="127" y="128"/>
                </a:lnTo>
                <a:lnTo>
                  <a:pt x="112" y="135"/>
                </a:lnTo>
                <a:lnTo>
                  <a:pt x="95" y="147"/>
                </a:lnTo>
                <a:lnTo>
                  <a:pt x="72" y="160"/>
                </a:lnTo>
                <a:lnTo>
                  <a:pt x="44" y="167"/>
                </a:lnTo>
                <a:lnTo>
                  <a:pt x="15" y="154"/>
                </a:lnTo>
                <a:lnTo>
                  <a:pt x="21" y="120"/>
                </a:lnTo>
                <a:lnTo>
                  <a:pt x="32" y="112"/>
                </a:lnTo>
                <a:lnTo>
                  <a:pt x="51" y="103"/>
                </a:lnTo>
                <a:lnTo>
                  <a:pt x="72" y="95"/>
                </a:lnTo>
                <a:lnTo>
                  <a:pt x="87" y="88"/>
                </a:lnTo>
                <a:lnTo>
                  <a:pt x="68" y="91"/>
                </a:lnTo>
                <a:lnTo>
                  <a:pt x="47" y="95"/>
                </a:lnTo>
                <a:lnTo>
                  <a:pt x="28" y="95"/>
                </a:lnTo>
                <a:lnTo>
                  <a:pt x="11" y="95"/>
                </a:lnTo>
                <a:lnTo>
                  <a:pt x="4" y="76"/>
                </a:lnTo>
                <a:lnTo>
                  <a:pt x="0" y="55"/>
                </a:lnTo>
                <a:lnTo>
                  <a:pt x="7" y="40"/>
                </a:lnTo>
                <a:lnTo>
                  <a:pt x="24" y="29"/>
                </a:lnTo>
                <a:lnTo>
                  <a:pt x="44" y="17"/>
                </a:lnTo>
                <a:lnTo>
                  <a:pt x="55" y="12"/>
                </a:lnTo>
                <a:lnTo>
                  <a:pt x="72" y="8"/>
                </a:lnTo>
                <a:lnTo>
                  <a:pt x="83" y="8"/>
                </a:lnTo>
                <a:lnTo>
                  <a:pt x="95" y="8"/>
                </a:lnTo>
                <a:lnTo>
                  <a:pt x="112" y="0"/>
                </a:lnTo>
                <a:lnTo>
                  <a:pt x="127" y="17"/>
                </a:lnTo>
                <a:lnTo>
                  <a:pt x="91" y="25"/>
                </a:lnTo>
                <a:lnTo>
                  <a:pt x="68" y="33"/>
                </a:lnTo>
                <a:lnTo>
                  <a:pt x="44" y="36"/>
                </a:lnTo>
                <a:lnTo>
                  <a:pt x="28" y="48"/>
                </a:lnTo>
                <a:lnTo>
                  <a:pt x="21" y="55"/>
                </a:lnTo>
                <a:lnTo>
                  <a:pt x="11" y="69"/>
                </a:lnTo>
                <a:lnTo>
                  <a:pt x="24" y="76"/>
                </a:lnTo>
                <a:lnTo>
                  <a:pt x="36" y="76"/>
                </a:lnTo>
                <a:lnTo>
                  <a:pt x="51" y="80"/>
                </a:lnTo>
                <a:lnTo>
                  <a:pt x="64" y="80"/>
                </a:lnTo>
                <a:lnTo>
                  <a:pt x="87" y="76"/>
                </a:lnTo>
                <a:lnTo>
                  <a:pt x="106" y="76"/>
                </a:lnTo>
                <a:lnTo>
                  <a:pt x="91" y="99"/>
                </a:lnTo>
                <a:lnTo>
                  <a:pt x="68" y="116"/>
                </a:lnTo>
                <a:lnTo>
                  <a:pt x="47" y="116"/>
                </a:lnTo>
                <a:lnTo>
                  <a:pt x="32" y="124"/>
                </a:lnTo>
                <a:lnTo>
                  <a:pt x="28" y="143"/>
                </a:lnTo>
                <a:lnTo>
                  <a:pt x="40" y="150"/>
                </a:lnTo>
                <a:lnTo>
                  <a:pt x="64" y="147"/>
                </a:lnTo>
                <a:lnTo>
                  <a:pt x="87" y="135"/>
                </a:lnTo>
                <a:lnTo>
                  <a:pt x="102" y="128"/>
                </a:lnTo>
                <a:lnTo>
                  <a:pt x="123" y="116"/>
                </a:lnTo>
                <a:lnTo>
                  <a:pt x="142" y="112"/>
                </a:lnTo>
                <a:lnTo>
                  <a:pt x="139" y="135"/>
                </a:lnTo>
                <a:lnTo>
                  <a:pt x="123" y="164"/>
                </a:lnTo>
                <a:lnTo>
                  <a:pt x="102" y="179"/>
                </a:lnTo>
                <a:lnTo>
                  <a:pt x="95" y="194"/>
                </a:lnTo>
                <a:lnTo>
                  <a:pt x="99" y="211"/>
                </a:lnTo>
                <a:lnTo>
                  <a:pt x="123" y="211"/>
                </a:lnTo>
                <a:lnTo>
                  <a:pt x="142" y="202"/>
                </a:lnTo>
                <a:lnTo>
                  <a:pt x="159" y="190"/>
                </a:lnTo>
                <a:lnTo>
                  <a:pt x="167" y="179"/>
                </a:lnTo>
                <a:lnTo>
                  <a:pt x="171" y="167"/>
                </a:lnTo>
                <a:lnTo>
                  <a:pt x="175" y="150"/>
                </a:lnTo>
                <a:lnTo>
                  <a:pt x="178" y="128"/>
                </a:lnTo>
                <a:lnTo>
                  <a:pt x="182" y="99"/>
                </a:lnTo>
                <a:lnTo>
                  <a:pt x="190" y="116"/>
                </a:lnTo>
                <a:lnTo>
                  <a:pt x="190" y="1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6594480" y="4202280"/>
            <a:ext cx="47520" cy="74520"/>
          </a:xfrm>
          <a:custGeom>
            <a:avLst/>
            <a:gdLst/>
            <a:ahLst/>
            <a:rect l="l" t="t" r="r" b="b"/>
            <a:pathLst>
              <a:path w="61" h="95">
                <a:moveTo>
                  <a:pt x="61" y="24"/>
                </a:moveTo>
                <a:lnTo>
                  <a:pt x="53" y="40"/>
                </a:lnTo>
                <a:lnTo>
                  <a:pt x="47" y="51"/>
                </a:lnTo>
                <a:lnTo>
                  <a:pt x="47" y="72"/>
                </a:lnTo>
                <a:lnTo>
                  <a:pt x="42" y="83"/>
                </a:lnTo>
                <a:lnTo>
                  <a:pt x="28" y="91"/>
                </a:lnTo>
                <a:lnTo>
                  <a:pt x="23" y="91"/>
                </a:lnTo>
                <a:lnTo>
                  <a:pt x="0" y="95"/>
                </a:lnTo>
                <a:lnTo>
                  <a:pt x="15" y="76"/>
                </a:lnTo>
                <a:lnTo>
                  <a:pt x="25" y="64"/>
                </a:lnTo>
                <a:lnTo>
                  <a:pt x="42" y="51"/>
                </a:lnTo>
                <a:lnTo>
                  <a:pt x="42" y="40"/>
                </a:lnTo>
                <a:lnTo>
                  <a:pt x="44" y="0"/>
                </a:lnTo>
                <a:lnTo>
                  <a:pt x="61" y="24"/>
                </a:lnTo>
                <a:lnTo>
                  <a:pt x="61" y="2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>
            <a:off x="6556320" y="4178160"/>
            <a:ext cx="57240" cy="90720"/>
          </a:xfrm>
          <a:custGeom>
            <a:avLst/>
            <a:gdLst/>
            <a:ahLst/>
            <a:rect l="l" t="t" r="r" b="b"/>
            <a:pathLst>
              <a:path w="73" h="114">
                <a:moveTo>
                  <a:pt x="73" y="23"/>
                </a:moveTo>
                <a:lnTo>
                  <a:pt x="65" y="42"/>
                </a:lnTo>
                <a:lnTo>
                  <a:pt x="54" y="63"/>
                </a:lnTo>
                <a:lnTo>
                  <a:pt x="48" y="74"/>
                </a:lnTo>
                <a:lnTo>
                  <a:pt x="44" y="86"/>
                </a:lnTo>
                <a:lnTo>
                  <a:pt x="36" y="95"/>
                </a:lnTo>
                <a:lnTo>
                  <a:pt x="23" y="114"/>
                </a:lnTo>
                <a:lnTo>
                  <a:pt x="0" y="110"/>
                </a:lnTo>
                <a:lnTo>
                  <a:pt x="16" y="90"/>
                </a:lnTo>
                <a:lnTo>
                  <a:pt x="29" y="67"/>
                </a:lnTo>
                <a:lnTo>
                  <a:pt x="36" y="48"/>
                </a:lnTo>
                <a:lnTo>
                  <a:pt x="44" y="34"/>
                </a:lnTo>
                <a:lnTo>
                  <a:pt x="48" y="23"/>
                </a:lnTo>
                <a:lnTo>
                  <a:pt x="57" y="0"/>
                </a:lnTo>
                <a:lnTo>
                  <a:pt x="73" y="23"/>
                </a:lnTo>
                <a:lnTo>
                  <a:pt x="73" y="2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6" name=""/>
          <p:cNvSpPr/>
          <p:nvPr/>
        </p:nvSpPr>
        <p:spPr>
          <a:xfrm>
            <a:off x="6602400" y="4211640"/>
            <a:ext cx="136440" cy="131760"/>
          </a:xfrm>
          <a:custGeom>
            <a:avLst/>
            <a:gdLst/>
            <a:ahLst/>
            <a:rect l="l" t="t" r="r" b="b"/>
            <a:pathLst>
              <a:path w="173" h="167">
                <a:moveTo>
                  <a:pt x="52" y="0"/>
                </a:moveTo>
                <a:lnTo>
                  <a:pt x="78" y="0"/>
                </a:lnTo>
                <a:lnTo>
                  <a:pt x="99" y="0"/>
                </a:lnTo>
                <a:lnTo>
                  <a:pt x="118" y="6"/>
                </a:lnTo>
                <a:lnTo>
                  <a:pt x="130" y="6"/>
                </a:lnTo>
                <a:lnTo>
                  <a:pt x="143" y="10"/>
                </a:lnTo>
                <a:lnTo>
                  <a:pt x="151" y="13"/>
                </a:lnTo>
                <a:lnTo>
                  <a:pt x="158" y="21"/>
                </a:lnTo>
                <a:lnTo>
                  <a:pt x="166" y="32"/>
                </a:lnTo>
                <a:lnTo>
                  <a:pt x="170" y="36"/>
                </a:lnTo>
                <a:lnTo>
                  <a:pt x="173" y="48"/>
                </a:lnTo>
                <a:lnTo>
                  <a:pt x="173" y="65"/>
                </a:lnTo>
                <a:lnTo>
                  <a:pt x="166" y="80"/>
                </a:lnTo>
                <a:lnTo>
                  <a:pt x="151" y="80"/>
                </a:lnTo>
                <a:lnTo>
                  <a:pt x="130" y="68"/>
                </a:lnTo>
                <a:lnTo>
                  <a:pt x="122" y="65"/>
                </a:lnTo>
                <a:lnTo>
                  <a:pt x="111" y="61"/>
                </a:lnTo>
                <a:lnTo>
                  <a:pt x="95" y="53"/>
                </a:lnTo>
                <a:lnTo>
                  <a:pt x="103" y="65"/>
                </a:lnTo>
                <a:lnTo>
                  <a:pt x="114" y="76"/>
                </a:lnTo>
                <a:lnTo>
                  <a:pt x="130" y="91"/>
                </a:lnTo>
                <a:lnTo>
                  <a:pt x="139" y="112"/>
                </a:lnTo>
                <a:lnTo>
                  <a:pt x="135" y="135"/>
                </a:lnTo>
                <a:lnTo>
                  <a:pt x="107" y="139"/>
                </a:lnTo>
                <a:lnTo>
                  <a:pt x="99" y="131"/>
                </a:lnTo>
                <a:lnTo>
                  <a:pt x="86" y="116"/>
                </a:lnTo>
                <a:lnTo>
                  <a:pt x="78" y="105"/>
                </a:lnTo>
                <a:lnTo>
                  <a:pt x="71" y="91"/>
                </a:lnTo>
                <a:lnTo>
                  <a:pt x="75" y="108"/>
                </a:lnTo>
                <a:lnTo>
                  <a:pt x="82" y="124"/>
                </a:lnTo>
                <a:lnTo>
                  <a:pt x="86" y="135"/>
                </a:lnTo>
                <a:lnTo>
                  <a:pt x="92" y="146"/>
                </a:lnTo>
                <a:lnTo>
                  <a:pt x="75" y="160"/>
                </a:lnTo>
                <a:lnTo>
                  <a:pt x="63" y="167"/>
                </a:lnTo>
                <a:lnTo>
                  <a:pt x="52" y="163"/>
                </a:lnTo>
                <a:lnTo>
                  <a:pt x="35" y="152"/>
                </a:lnTo>
                <a:lnTo>
                  <a:pt x="23" y="139"/>
                </a:lnTo>
                <a:lnTo>
                  <a:pt x="19" y="131"/>
                </a:lnTo>
                <a:lnTo>
                  <a:pt x="14" y="120"/>
                </a:lnTo>
                <a:lnTo>
                  <a:pt x="8" y="112"/>
                </a:lnTo>
                <a:lnTo>
                  <a:pt x="8" y="99"/>
                </a:lnTo>
                <a:lnTo>
                  <a:pt x="0" y="91"/>
                </a:lnTo>
                <a:lnTo>
                  <a:pt x="8" y="76"/>
                </a:lnTo>
                <a:lnTo>
                  <a:pt x="19" y="99"/>
                </a:lnTo>
                <a:lnTo>
                  <a:pt x="33" y="120"/>
                </a:lnTo>
                <a:lnTo>
                  <a:pt x="38" y="135"/>
                </a:lnTo>
                <a:lnTo>
                  <a:pt x="50" y="143"/>
                </a:lnTo>
                <a:lnTo>
                  <a:pt x="59" y="152"/>
                </a:lnTo>
                <a:lnTo>
                  <a:pt x="67" y="156"/>
                </a:lnTo>
                <a:lnTo>
                  <a:pt x="71" y="143"/>
                </a:lnTo>
                <a:lnTo>
                  <a:pt x="71" y="135"/>
                </a:lnTo>
                <a:lnTo>
                  <a:pt x="71" y="124"/>
                </a:lnTo>
                <a:lnTo>
                  <a:pt x="67" y="112"/>
                </a:lnTo>
                <a:lnTo>
                  <a:pt x="63" y="95"/>
                </a:lnTo>
                <a:lnTo>
                  <a:pt x="56" y="80"/>
                </a:lnTo>
                <a:lnTo>
                  <a:pt x="78" y="87"/>
                </a:lnTo>
                <a:lnTo>
                  <a:pt x="95" y="105"/>
                </a:lnTo>
                <a:lnTo>
                  <a:pt x="99" y="120"/>
                </a:lnTo>
                <a:lnTo>
                  <a:pt x="107" y="127"/>
                </a:lnTo>
                <a:lnTo>
                  <a:pt x="126" y="127"/>
                </a:lnTo>
                <a:lnTo>
                  <a:pt x="126" y="120"/>
                </a:lnTo>
                <a:lnTo>
                  <a:pt x="122" y="99"/>
                </a:lnTo>
                <a:lnTo>
                  <a:pt x="107" y="84"/>
                </a:lnTo>
                <a:lnTo>
                  <a:pt x="99" y="76"/>
                </a:lnTo>
                <a:lnTo>
                  <a:pt x="86" y="61"/>
                </a:lnTo>
                <a:lnTo>
                  <a:pt x="78" y="44"/>
                </a:lnTo>
                <a:lnTo>
                  <a:pt x="99" y="44"/>
                </a:lnTo>
                <a:lnTo>
                  <a:pt x="122" y="53"/>
                </a:lnTo>
                <a:lnTo>
                  <a:pt x="143" y="65"/>
                </a:lnTo>
                <a:lnTo>
                  <a:pt x="154" y="65"/>
                </a:lnTo>
                <a:lnTo>
                  <a:pt x="162" y="61"/>
                </a:lnTo>
                <a:lnTo>
                  <a:pt x="158" y="44"/>
                </a:lnTo>
                <a:lnTo>
                  <a:pt x="151" y="29"/>
                </a:lnTo>
                <a:lnTo>
                  <a:pt x="143" y="21"/>
                </a:lnTo>
                <a:lnTo>
                  <a:pt x="126" y="17"/>
                </a:lnTo>
                <a:lnTo>
                  <a:pt x="99" y="13"/>
                </a:lnTo>
                <a:lnTo>
                  <a:pt x="82" y="13"/>
                </a:lnTo>
                <a:lnTo>
                  <a:pt x="67" y="13"/>
                </a:lnTo>
                <a:lnTo>
                  <a:pt x="44" y="13"/>
                </a:lnTo>
                <a:lnTo>
                  <a:pt x="52" y="0"/>
                </a:lnTo>
                <a:lnTo>
                  <a:pt x="5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>
            <a:off x="5762520" y="2630520"/>
            <a:ext cx="244440" cy="166680"/>
          </a:xfrm>
          <a:custGeom>
            <a:avLst/>
            <a:gdLst/>
            <a:ahLst/>
            <a:rect l="l" t="t" r="r" b="b"/>
            <a:pathLst>
              <a:path w="307" h="211">
                <a:moveTo>
                  <a:pt x="0" y="21"/>
                </a:moveTo>
                <a:lnTo>
                  <a:pt x="30" y="40"/>
                </a:lnTo>
                <a:lnTo>
                  <a:pt x="47" y="48"/>
                </a:lnTo>
                <a:lnTo>
                  <a:pt x="66" y="59"/>
                </a:lnTo>
                <a:lnTo>
                  <a:pt x="87" y="73"/>
                </a:lnTo>
                <a:lnTo>
                  <a:pt x="98" y="84"/>
                </a:lnTo>
                <a:lnTo>
                  <a:pt x="117" y="95"/>
                </a:lnTo>
                <a:lnTo>
                  <a:pt x="129" y="107"/>
                </a:lnTo>
                <a:lnTo>
                  <a:pt x="161" y="131"/>
                </a:lnTo>
                <a:lnTo>
                  <a:pt x="201" y="139"/>
                </a:lnTo>
                <a:lnTo>
                  <a:pt x="233" y="147"/>
                </a:lnTo>
                <a:lnTo>
                  <a:pt x="256" y="154"/>
                </a:lnTo>
                <a:lnTo>
                  <a:pt x="277" y="183"/>
                </a:lnTo>
                <a:lnTo>
                  <a:pt x="285" y="206"/>
                </a:lnTo>
                <a:lnTo>
                  <a:pt x="307" y="211"/>
                </a:lnTo>
                <a:lnTo>
                  <a:pt x="296" y="171"/>
                </a:lnTo>
                <a:lnTo>
                  <a:pt x="277" y="143"/>
                </a:lnTo>
                <a:lnTo>
                  <a:pt x="233" y="124"/>
                </a:lnTo>
                <a:lnTo>
                  <a:pt x="193" y="124"/>
                </a:lnTo>
                <a:lnTo>
                  <a:pt x="161" y="107"/>
                </a:lnTo>
                <a:lnTo>
                  <a:pt x="135" y="76"/>
                </a:lnTo>
                <a:lnTo>
                  <a:pt x="91" y="48"/>
                </a:lnTo>
                <a:lnTo>
                  <a:pt x="66" y="36"/>
                </a:lnTo>
                <a:lnTo>
                  <a:pt x="7" y="0"/>
                </a:lnTo>
                <a:lnTo>
                  <a:pt x="0" y="21"/>
                </a:lnTo>
                <a:lnTo>
                  <a:pt x="0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5743440" y="2514600"/>
            <a:ext cx="362160" cy="289080"/>
          </a:xfrm>
          <a:custGeom>
            <a:avLst/>
            <a:gdLst/>
            <a:ahLst/>
            <a:rect l="l" t="t" r="r" b="b"/>
            <a:pathLst>
              <a:path w="456" h="365">
                <a:moveTo>
                  <a:pt x="25" y="163"/>
                </a:moveTo>
                <a:lnTo>
                  <a:pt x="4" y="139"/>
                </a:lnTo>
                <a:lnTo>
                  <a:pt x="0" y="124"/>
                </a:lnTo>
                <a:lnTo>
                  <a:pt x="0" y="99"/>
                </a:lnTo>
                <a:lnTo>
                  <a:pt x="7" y="84"/>
                </a:lnTo>
                <a:lnTo>
                  <a:pt x="32" y="68"/>
                </a:lnTo>
                <a:lnTo>
                  <a:pt x="59" y="63"/>
                </a:lnTo>
                <a:lnTo>
                  <a:pt x="68" y="63"/>
                </a:lnTo>
                <a:lnTo>
                  <a:pt x="84" y="68"/>
                </a:lnTo>
                <a:lnTo>
                  <a:pt x="87" y="87"/>
                </a:lnTo>
                <a:lnTo>
                  <a:pt x="95" y="95"/>
                </a:lnTo>
                <a:lnTo>
                  <a:pt x="95" y="63"/>
                </a:lnTo>
                <a:lnTo>
                  <a:pt x="95" y="40"/>
                </a:lnTo>
                <a:lnTo>
                  <a:pt x="116" y="25"/>
                </a:lnTo>
                <a:lnTo>
                  <a:pt x="142" y="8"/>
                </a:lnTo>
                <a:lnTo>
                  <a:pt x="167" y="4"/>
                </a:lnTo>
                <a:lnTo>
                  <a:pt x="182" y="8"/>
                </a:lnTo>
                <a:lnTo>
                  <a:pt x="194" y="21"/>
                </a:lnTo>
                <a:lnTo>
                  <a:pt x="207" y="36"/>
                </a:lnTo>
                <a:lnTo>
                  <a:pt x="207" y="48"/>
                </a:lnTo>
                <a:lnTo>
                  <a:pt x="215" y="36"/>
                </a:lnTo>
                <a:lnTo>
                  <a:pt x="215" y="11"/>
                </a:lnTo>
                <a:lnTo>
                  <a:pt x="241" y="4"/>
                </a:lnTo>
                <a:lnTo>
                  <a:pt x="277" y="0"/>
                </a:lnTo>
                <a:lnTo>
                  <a:pt x="302" y="4"/>
                </a:lnTo>
                <a:lnTo>
                  <a:pt x="310" y="11"/>
                </a:lnTo>
                <a:lnTo>
                  <a:pt x="325" y="32"/>
                </a:lnTo>
                <a:lnTo>
                  <a:pt x="325" y="44"/>
                </a:lnTo>
                <a:lnTo>
                  <a:pt x="313" y="55"/>
                </a:lnTo>
                <a:lnTo>
                  <a:pt x="317" y="59"/>
                </a:lnTo>
                <a:lnTo>
                  <a:pt x="346" y="63"/>
                </a:lnTo>
                <a:lnTo>
                  <a:pt x="369" y="80"/>
                </a:lnTo>
                <a:lnTo>
                  <a:pt x="380" y="106"/>
                </a:lnTo>
                <a:lnTo>
                  <a:pt x="384" y="143"/>
                </a:lnTo>
                <a:lnTo>
                  <a:pt x="380" y="150"/>
                </a:lnTo>
                <a:lnTo>
                  <a:pt x="428" y="150"/>
                </a:lnTo>
                <a:lnTo>
                  <a:pt x="448" y="167"/>
                </a:lnTo>
                <a:lnTo>
                  <a:pt x="456" y="186"/>
                </a:lnTo>
                <a:lnTo>
                  <a:pt x="452" y="215"/>
                </a:lnTo>
                <a:lnTo>
                  <a:pt x="431" y="241"/>
                </a:lnTo>
                <a:lnTo>
                  <a:pt x="448" y="266"/>
                </a:lnTo>
                <a:lnTo>
                  <a:pt x="448" y="289"/>
                </a:lnTo>
                <a:lnTo>
                  <a:pt x="437" y="314"/>
                </a:lnTo>
                <a:lnTo>
                  <a:pt x="420" y="321"/>
                </a:lnTo>
                <a:lnTo>
                  <a:pt x="390" y="329"/>
                </a:lnTo>
                <a:lnTo>
                  <a:pt x="401" y="352"/>
                </a:lnTo>
                <a:lnTo>
                  <a:pt x="380" y="361"/>
                </a:lnTo>
                <a:lnTo>
                  <a:pt x="357" y="365"/>
                </a:lnTo>
                <a:lnTo>
                  <a:pt x="332" y="357"/>
                </a:lnTo>
                <a:lnTo>
                  <a:pt x="321" y="333"/>
                </a:lnTo>
                <a:lnTo>
                  <a:pt x="346" y="344"/>
                </a:lnTo>
                <a:lnTo>
                  <a:pt x="372" y="344"/>
                </a:lnTo>
                <a:lnTo>
                  <a:pt x="376" y="333"/>
                </a:lnTo>
                <a:lnTo>
                  <a:pt x="372" y="329"/>
                </a:lnTo>
                <a:lnTo>
                  <a:pt x="361" y="317"/>
                </a:lnTo>
                <a:lnTo>
                  <a:pt x="380" y="314"/>
                </a:lnTo>
                <a:lnTo>
                  <a:pt x="405" y="304"/>
                </a:lnTo>
                <a:lnTo>
                  <a:pt x="428" y="285"/>
                </a:lnTo>
                <a:lnTo>
                  <a:pt x="428" y="270"/>
                </a:lnTo>
                <a:lnTo>
                  <a:pt x="420" y="245"/>
                </a:lnTo>
                <a:lnTo>
                  <a:pt x="401" y="238"/>
                </a:lnTo>
                <a:lnTo>
                  <a:pt x="409" y="230"/>
                </a:lnTo>
                <a:lnTo>
                  <a:pt x="428" y="219"/>
                </a:lnTo>
                <a:lnTo>
                  <a:pt x="431" y="186"/>
                </a:lnTo>
                <a:lnTo>
                  <a:pt x="424" y="179"/>
                </a:lnTo>
                <a:lnTo>
                  <a:pt x="412" y="171"/>
                </a:lnTo>
                <a:lnTo>
                  <a:pt x="393" y="171"/>
                </a:lnTo>
                <a:lnTo>
                  <a:pt x="353" y="175"/>
                </a:lnTo>
                <a:lnTo>
                  <a:pt x="361" y="158"/>
                </a:lnTo>
                <a:lnTo>
                  <a:pt x="365" y="124"/>
                </a:lnTo>
                <a:lnTo>
                  <a:pt x="353" y="103"/>
                </a:lnTo>
                <a:lnTo>
                  <a:pt x="329" y="80"/>
                </a:lnTo>
                <a:lnTo>
                  <a:pt x="306" y="80"/>
                </a:lnTo>
                <a:lnTo>
                  <a:pt x="281" y="84"/>
                </a:lnTo>
                <a:lnTo>
                  <a:pt x="298" y="51"/>
                </a:lnTo>
                <a:lnTo>
                  <a:pt x="298" y="40"/>
                </a:lnTo>
                <a:lnTo>
                  <a:pt x="289" y="29"/>
                </a:lnTo>
                <a:lnTo>
                  <a:pt x="266" y="21"/>
                </a:lnTo>
                <a:lnTo>
                  <a:pt x="230" y="25"/>
                </a:lnTo>
                <a:lnTo>
                  <a:pt x="226" y="36"/>
                </a:lnTo>
                <a:lnTo>
                  <a:pt x="222" y="51"/>
                </a:lnTo>
                <a:lnTo>
                  <a:pt x="211" y="87"/>
                </a:lnTo>
                <a:lnTo>
                  <a:pt x="194" y="59"/>
                </a:lnTo>
                <a:lnTo>
                  <a:pt x="190" y="40"/>
                </a:lnTo>
                <a:lnTo>
                  <a:pt x="171" y="29"/>
                </a:lnTo>
                <a:lnTo>
                  <a:pt x="142" y="29"/>
                </a:lnTo>
                <a:lnTo>
                  <a:pt x="116" y="40"/>
                </a:lnTo>
                <a:lnTo>
                  <a:pt x="112" y="59"/>
                </a:lnTo>
                <a:lnTo>
                  <a:pt x="106" y="76"/>
                </a:lnTo>
                <a:lnTo>
                  <a:pt x="112" y="103"/>
                </a:lnTo>
                <a:lnTo>
                  <a:pt x="112" y="127"/>
                </a:lnTo>
                <a:lnTo>
                  <a:pt x="91" y="110"/>
                </a:lnTo>
                <a:lnTo>
                  <a:pt x="80" y="95"/>
                </a:lnTo>
                <a:lnTo>
                  <a:pt x="64" y="84"/>
                </a:lnTo>
                <a:lnTo>
                  <a:pt x="32" y="87"/>
                </a:lnTo>
                <a:lnTo>
                  <a:pt x="21" y="103"/>
                </a:lnTo>
                <a:lnTo>
                  <a:pt x="21" y="120"/>
                </a:lnTo>
                <a:lnTo>
                  <a:pt x="32" y="146"/>
                </a:lnTo>
                <a:lnTo>
                  <a:pt x="40" y="167"/>
                </a:lnTo>
                <a:lnTo>
                  <a:pt x="25" y="163"/>
                </a:lnTo>
                <a:lnTo>
                  <a:pt x="25" y="16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5762520" y="3813120"/>
            <a:ext cx="111240" cy="405000"/>
          </a:xfrm>
          <a:custGeom>
            <a:avLst/>
            <a:gdLst/>
            <a:ahLst/>
            <a:rect l="l" t="t" r="r" b="b"/>
            <a:pathLst>
              <a:path w="138" h="512">
                <a:moveTo>
                  <a:pt x="102" y="4"/>
                </a:moveTo>
                <a:lnTo>
                  <a:pt x="114" y="48"/>
                </a:lnTo>
                <a:lnTo>
                  <a:pt x="117" y="95"/>
                </a:lnTo>
                <a:lnTo>
                  <a:pt x="121" y="154"/>
                </a:lnTo>
                <a:lnTo>
                  <a:pt x="121" y="213"/>
                </a:lnTo>
                <a:lnTo>
                  <a:pt x="125" y="266"/>
                </a:lnTo>
                <a:lnTo>
                  <a:pt x="138" y="333"/>
                </a:lnTo>
                <a:lnTo>
                  <a:pt x="138" y="373"/>
                </a:lnTo>
                <a:lnTo>
                  <a:pt x="74" y="512"/>
                </a:lnTo>
                <a:lnTo>
                  <a:pt x="3" y="356"/>
                </a:lnTo>
                <a:lnTo>
                  <a:pt x="3" y="304"/>
                </a:lnTo>
                <a:lnTo>
                  <a:pt x="0" y="270"/>
                </a:lnTo>
                <a:lnTo>
                  <a:pt x="0" y="219"/>
                </a:lnTo>
                <a:lnTo>
                  <a:pt x="15" y="166"/>
                </a:lnTo>
                <a:lnTo>
                  <a:pt x="19" y="124"/>
                </a:lnTo>
                <a:lnTo>
                  <a:pt x="15" y="88"/>
                </a:lnTo>
                <a:lnTo>
                  <a:pt x="15" y="59"/>
                </a:lnTo>
                <a:lnTo>
                  <a:pt x="0" y="4"/>
                </a:lnTo>
                <a:lnTo>
                  <a:pt x="22" y="0"/>
                </a:lnTo>
                <a:lnTo>
                  <a:pt x="34" y="71"/>
                </a:lnTo>
                <a:lnTo>
                  <a:pt x="34" y="128"/>
                </a:lnTo>
                <a:lnTo>
                  <a:pt x="26" y="238"/>
                </a:lnTo>
                <a:lnTo>
                  <a:pt x="26" y="282"/>
                </a:lnTo>
                <a:lnTo>
                  <a:pt x="26" y="329"/>
                </a:lnTo>
                <a:lnTo>
                  <a:pt x="30" y="369"/>
                </a:lnTo>
                <a:lnTo>
                  <a:pt x="66" y="451"/>
                </a:lnTo>
                <a:lnTo>
                  <a:pt x="110" y="365"/>
                </a:lnTo>
                <a:lnTo>
                  <a:pt x="110" y="308"/>
                </a:lnTo>
                <a:lnTo>
                  <a:pt x="106" y="253"/>
                </a:lnTo>
                <a:lnTo>
                  <a:pt x="98" y="190"/>
                </a:lnTo>
                <a:lnTo>
                  <a:pt x="91" y="103"/>
                </a:lnTo>
                <a:lnTo>
                  <a:pt x="91" y="63"/>
                </a:lnTo>
                <a:lnTo>
                  <a:pt x="91" y="36"/>
                </a:lnTo>
                <a:lnTo>
                  <a:pt x="81" y="0"/>
                </a:lnTo>
                <a:lnTo>
                  <a:pt x="102" y="4"/>
                </a:lnTo>
                <a:lnTo>
                  <a:pt x="102" y="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>
            <a:off x="5746680" y="3784680"/>
            <a:ext cx="130320" cy="33120"/>
          </a:xfrm>
          <a:custGeom>
            <a:avLst/>
            <a:gdLst/>
            <a:ahLst/>
            <a:rect l="l" t="t" r="r" b="b"/>
            <a:pathLst>
              <a:path w="163" h="44">
                <a:moveTo>
                  <a:pt x="142" y="0"/>
                </a:moveTo>
                <a:lnTo>
                  <a:pt x="127" y="17"/>
                </a:lnTo>
                <a:lnTo>
                  <a:pt x="116" y="21"/>
                </a:lnTo>
                <a:lnTo>
                  <a:pt x="95" y="21"/>
                </a:lnTo>
                <a:lnTo>
                  <a:pt x="87" y="21"/>
                </a:lnTo>
                <a:lnTo>
                  <a:pt x="60" y="25"/>
                </a:lnTo>
                <a:lnTo>
                  <a:pt x="36" y="25"/>
                </a:lnTo>
                <a:lnTo>
                  <a:pt x="21" y="21"/>
                </a:lnTo>
                <a:lnTo>
                  <a:pt x="0" y="4"/>
                </a:lnTo>
                <a:lnTo>
                  <a:pt x="0" y="29"/>
                </a:lnTo>
                <a:lnTo>
                  <a:pt x="21" y="40"/>
                </a:lnTo>
                <a:lnTo>
                  <a:pt x="51" y="44"/>
                </a:lnTo>
                <a:lnTo>
                  <a:pt x="91" y="44"/>
                </a:lnTo>
                <a:lnTo>
                  <a:pt x="123" y="40"/>
                </a:lnTo>
                <a:lnTo>
                  <a:pt x="146" y="29"/>
                </a:lnTo>
                <a:lnTo>
                  <a:pt x="163" y="14"/>
                </a:lnTo>
                <a:lnTo>
                  <a:pt x="142" y="0"/>
                </a:lnTo>
                <a:lnTo>
                  <a:pt x="14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5614920" y="3670200"/>
            <a:ext cx="399960" cy="98640"/>
          </a:xfrm>
          <a:custGeom>
            <a:avLst/>
            <a:gdLst/>
            <a:ahLst/>
            <a:rect l="l" t="t" r="r" b="b"/>
            <a:pathLst>
              <a:path w="504" h="123">
                <a:moveTo>
                  <a:pt x="472" y="17"/>
                </a:moveTo>
                <a:lnTo>
                  <a:pt x="451" y="36"/>
                </a:lnTo>
                <a:lnTo>
                  <a:pt x="443" y="43"/>
                </a:lnTo>
                <a:lnTo>
                  <a:pt x="424" y="55"/>
                </a:lnTo>
                <a:lnTo>
                  <a:pt x="388" y="64"/>
                </a:lnTo>
                <a:lnTo>
                  <a:pt x="373" y="68"/>
                </a:lnTo>
                <a:lnTo>
                  <a:pt x="337" y="79"/>
                </a:lnTo>
                <a:lnTo>
                  <a:pt x="325" y="79"/>
                </a:lnTo>
                <a:lnTo>
                  <a:pt x="293" y="91"/>
                </a:lnTo>
                <a:lnTo>
                  <a:pt x="265" y="95"/>
                </a:lnTo>
                <a:lnTo>
                  <a:pt x="213" y="102"/>
                </a:lnTo>
                <a:lnTo>
                  <a:pt x="187" y="95"/>
                </a:lnTo>
                <a:lnTo>
                  <a:pt x="154" y="95"/>
                </a:lnTo>
                <a:lnTo>
                  <a:pt x="114" y="91"/>
                </a:lnTo>
                <a:lnTo>
                  <a:pt x="82" y="72"/>
                </a:lnTo>
                <a:lnTo>
                  <a:pt x="63" y="55"/>
                </a:lnTo>
                <a:lnTo>
                  <a:pt x="38" y="21"/>
                </a:lnTo>
                <a:lnTo>
                  <a:pt x="31" y="0"/>
                </a:lnTo>
                <a:lnTo>
                  <a:pt x="0" y="24"/>
                </a:lnTo>
                <a:lnTo>
                  <a:pt x="16" y="51"/>
                </a:lnTo>
                <a:lnTo>
                  <a:pt x="27" y="68"/>
                </a:lnTo>
                <a:lnTo>
                  <a:pt x="44" y="83"/>
                </a:lnTo>
                <a:lnTo>
                  <a:pt x="59" y="91"/>
                </a:lnTo>
                <a:lnTo>
                  <a:pt x="74" y="102"/>
                </a:lnTo>
                <a:lnTo>
                  <a:pt x="111" y="112"/>
                </a:lnTo>
                <a:lnTo>
                  <a:pt x="147" y="119"/>
                </a:lnTo>
                <a:lnTo>
                  <a:pt x="173" y="123"/>
                </a:lnTo>
                <a:lnTo>
                  <a:pt x="217" y="119"/>
                </a:lnTo>
                <a:lnTo>
                  <a:pt x="261" y="119"/>
                </a:lnTo>
                <a:lnTo>
                  <a:pt x="304" y="116"/>
                </a:lnTo>
                <a:lnTo>
                  <a:pt x="329" y="116"/>
                </a:lnTo>
                <a:lnTo>
                  <a:pt x="365" y="98"/>
                </a:lnTo>
                <a:lnTo>
                  <a:pt x="392" y="87"/>
                </a:lnTo>
                <a:lnTo>
                  <a:pt x="424" y="79"/>
                </a:lnTo>
                <a:lnTo>
                  <a:pt x="447" y="64"/>
                </a:lnTo>
                <a:lnTo>
                  <a:pt x="479" y="43"/>
                </a:lnTo>
                <a:lnTo>
                  <a:pt x="504" y="36"/>
                </a:lnTo>
                <a:lnTo>
                  <a:pt x="491" y="3"/>
                </a:lnTo>
                <a:lnTo>
                  <a:pt x="472" y="17"/>
                </a:lnTo>
                <a:lnTo>
                  <a:pt x="472" y="1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5845320" y="3693960"/>
            <a:ext cx="172800" cy="168480"/>
          </a:xfrm>
          <a:custGeom>
            <a:avLst/>
            <a:gdLst/>
            <a:ahLst/>
            <a:rect l="l" t="t" r="r" b="b"/>
            <a:pathLst>
              <a:path w="219" h="213">
                <a:moveTo>
                  <a:pt x="219" y="0"/>
                </a:moveTo>
                <a:lnTo>
                  <a:pt x="198" y="48"/>
                </a:lnTo>
                <a:lnTo>
                  <a:pt x="175" y="74"/>
                </a:lnTo>
                <a:lnTo>
                  <a:pt x="158" y="114"/>
                </a:lnTo>
                <a:lnTo>
                  <a:pt x="139" y="143"/>
                </a:lnTo>
                <a:lnTo>
                  <a:pt x="131" y="166"/>
                </a:lnTo>
                <a:lnTo>
                  <a:pt x="110" y="194"/>
                </a:lnTo>
                <a:lnTo>
                  <a:pt x="110" y="213"/>
                </a:lnTo>
                <a:lnTo>
                  <a:pt x="76" y="194"/>
                </a:lnTo>
                <a:lnTo>
                  <a:pt x="48" y="154"/>
                </a:lnTo>
                <a:lnTo>
                  <a:pt x="33" y="135"/>
                </a:lnTo>
                <a:lnTo>
                  <a:pt x="19" y="118"/>
                </a:lnTo>
                <a:lnTo>
                  <a:pt x="0" y="80"/>
                </a:lnTo>
                <a:lnTo>
                  <a:pt x="19" y="70"/>
                </a:lnTo>
                <a:lnTo>
                  <a:pt x="40" y="107"/>
                </a:lnTo>
                <a:lnTo>
                  <a:pt x="52" y="128"/>
                </a:lnTo>
                <a:lnTo>
                  <a:pt x="71" y="147"/>
                </a:lnTo>
                <a:lnTo>
                  <a:pt x="99" y="166"/>
                </a:lnTo>
                <a:lnTo>
                  <a:pt x="135" y="95"/>
                </a:lnTo>
                <a:lnTo>
                  <a:pt x="158" y="51"/>
                </a:lnTo>
                <a:lnTo>
                  <a:pt x="186" y="8"/>
                </a:lnTo>
                <a:lnTo>
                  <a:pt x="219" y="0"/>
                </a:lnTo>
                <a:lnTo>
                  <a:pt x="219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5618160" y="3701880"/>
            <a:ext cx="138240" cy="150840"/>
          </a:xfrm>
          <a:custGeom>
            <a:avLst/>
            <a:gdLst/>
            <a:ahLst/>
            <a:rect l="l" t="t" r="r" b="b"/>
            <a:pathLst>
              <a:path w="173" h="190">
                <a:moveTo>
                  <a:pt x="169" y="83"/>
                </a:moveTo>
                <a:lnTo>
                  <a:pt x="169" y="98"/>
                </a:lnTo>
                <a:lnTo>
                  <a:pt x="173" y="123"/>
                </a:lnTo>
                <a:lnTo>
                  <a:pt x="169" y="138"/>
                </a:lnTo>
                <a:lnTo>
                  <a:pt x="143" y="190"/>
                </a:lnTo>
                <a:lnTo>
                  <a:pt x="107" y="157"/>
                </a:lnTo>
                <a:lnTo>
                  <a:pt x="78" y="142"/>
                </a:lnTo>
                <a:lnTo>
                  <a:pt x="70" y="119"/>
                </a:lnTo>
                <a:lnTo>
                  <a:pt x="51" y="91"/>
                </a:lnTo>
                <a:lnTo>
                  <a:pt x="23" y="55"/>
                </a:lnTo>
                <a:lnTo>
                  <a:pt x="0" y="0"/>
                </a:lnTo>
                <a:lnTo>
                  <a:pt x="31" y="7"/>
                </a:lnTo>
                <a:lnTo>
                  <a:pt x="48" y="58"/>
                </a:lnTo>
                <a:lnTo>
                  <a:pt x="74" y="91"/>
                </a:lnTo>
                <a:lnTo>
                  <a:pt x="99" y="110"/>
                </a:lnTo>
                <a:lnTo>
                  <a:pt x="107" y="131"/>
                </a:lnTo>
                <a:lnTo>
                  <a:pt x="139" y="146"/>
                </a:lnTo>
                <a:lnTo>
                  <a:pt x="150" y="119"/>
                </a:lnTo>
                <a:lnTo>
                  <a:pt x="154" y="95"/>
                </a:lnTo>
                <a:lnTo>
                  <a:pt x="150" y="72"/>
                </a:lnTo>
                <a:lnTo>
                  <a:pt x="169" y="83"/>
                </a:lnTo>
                <a:lnTo>
                  <a:pt x="169" y="8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4" name=""/>
          <p:cNvGrpSpPr/>
          <p:nvPr/>
        </p:nvGrpSpPr>
        <p:grpSpPr>
          <a:xfrm>
            <a:off x="2306520" y="2765520"/>
            <a:ext cx="1900440" cy="2309760"/>
            <a:chOff x="2306520" y="2765520"/>
            <a:chExt cx="1900440" cy="2309760"/>
          </a:xfrm>
        </p:grpSpPr>
        <p:sp>
          <p:nvSpPr>
            <p:cNvPr id="935" name=""/>
            <p:cNvSpPr/>
            <p:nvPr/>
          </p:nvSpPr>
          <p:spPr>
            <a:xfrm>
              <a:off x="3052800" y="2821320"/>
              <a:ext cx="387360" cy="979200"/>
            </a:xfrm>
            <a:custGeom>
              <a:avLst/>
              <a:gdLst/>
              <a:ahLst/>
              <a:rect l="l" t="t" r="r" b="b"/>
              <a:pathLst>
                <a:path w="486" h="1233">
                  <a:moveTo>
                    <a:pt x="234" y="0"/>
                  </a:moveTo>
                  <a:lnTo>
                    <a:pt x="348" y="175"/>
                  </a:lnTo>
                  <a:lnTo>
                    <a:pt x="428" y="353"/>
                  </a:lnTo>
                  <a:lnTo>
                    <a:pt x="403" y="389"/>
                  </a:lnTo>
                  <a:lnTo>
                    <a:pt x="351" y="406"/>
                  </a:lnTo>
                  <a:lnTo>
                    <a:pt x="340" y="446"/>
                  </a:lnTo>
                  <a:lnTo>
                    <a:pt x="359" y="549"/>
                  </a:lnTo>
                  <a:lnTo>
                    <a:pt x="391" y="788"/>
                  </a:lnTo>
                  <a:lnTo>
                    <a:pt x="308" y="802"/>
                  </a:lnTo>
                  <a:lnTo>
                    <a:pt x="277" y="806"/>
                  </a:lnTo>
                  <a:lnTo>
                    <a:pt x="281" y="868"/>
                  </a:lnTo>
                  <a:lnTo>
                    <a:pt x="403" y="904"/>
                  </a:lnTo>
                  <a:lnTo>
                    <a:pt x="420" y="1051"/>
                  </a:lnTo>
                  <a:lnTo>
                    <a:pt x="486" y="1134"/>
                  </a:lnTo>
                  <a:lnTo>
                    <a:pt x="369" y="1193"/>
                  </a:lnTo>
                  <a:lnTo>
                    <a:pt x="224" y="1233"/>
                  </a:lnTo>
                  <a:lnTo>
                    <a:pt x="133" y="1233"/>
                  </a:lnTo>
                  <a:lnTo>
                    <a:pt x="55" y="1220"/>
                  </a:lnTo>
                  <a:lnTo>
                    <a:pt x="15" y="1193"/>
                  </a:lnTo>
                  <a:lnTo>
                    <a:pt x="59" y="963"/>
                  </a:lnTo>
                  <a:lnTo>
                    <a:pt x="59" y="777"/>
                  </a:lnTo>
                  <a:lnTo>
                    <a:pt x="44" y="729"/>
                  </a:lnTo>
                  <a:lnTo>
                    <a:pt x="38" y="655"/>
                  </a:lnTo>
                  <a:lnTo>
                    <a:pt x="30" y="549"/>
                  </a:lnTo>
                  <a:lnTo>
                    <a:pt x="7" y="353"/>
                  </a:lnTo>
                  <a:lnTo>
                    <a:pt x="0" y="169"/>
                  </a:lnTo>
                  <a:lnTo>
                    <a:pt x="78" y="110"/>
                  </a:lnTo>
                  <a:lnTo>
                    <a:pt x="133" y="51"/>
                  </a:lnTo>
                  <a:lnTo>
                    <a:pt x="234" y="0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ffb5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2405160" y="3711600"/>
              <a:ext cx="1684080" cy="417600"/>
            </a:xfrm>
            <a:custGeom>
              <a:avLst/>
              <a:gdLst/>
              <a:ahLst/>
              <a:rect l="l" t="t" r="r" b="b"/>
              <a:pathLst>
                <a:path w="2123" h="526">
                  <a:moveTo>
                    <a:pt x="2123" y="277"/>
                  </a:moveTo>
                  <a:lnTo>
                    <a:pt x="2020" y="222"/>
                  </a:lnTo>
                  <a:lnTo>
                    <a:pt x="1912" y="194"/>
                  </a:lnTo>
                  <a:lnTo>
                    <a:pt x="1805" y="171"/>
                  </a:lnTo>
                  <a:lnTo>
                    <a:pt x="1638" y="135"/>
                  </a:lnTo>
                  <a:lnTo>
                    <a:pt x="1514" y="91"/>
                  </a:lnTo>
                  <a:lnTo>
                    <a:pt x="1387" y="65"/>
                  </a:lnTo>
                  <a:lnTo>
                    <a:pt x="1296" y="0"/>
                  </a:lnTo>
                  <a:lnTo>
                    <a:pt x="1237" y="36"/>
                  </a:lnTo>
                  <a:lnTo>
                    <a:pt x="1110" y="105"/>
                  </a:lnTo>
                  <a:lnTo>
                    <a:pt x="939" y="120"/>
                  </a:lnTo>
                  <a:lnTo>
                    <a:pt x="832" y="72"/>
                  </a:lnTo>
                  <a:lnTo>
                    <a:pt x="686" y="160"/>
                  </a:lnTo>
                  <a:lnTo>
                    <a:pt x="486" y="211"/>
                  </a:lnTo>
                  <a:lnTo>
                    <a:pt x="313" y="255"/>
                  </a:lnTo>
                  <a:lnTo>
                    <a:pt x="205" y="281"/>
                  </a:lnTo>
                  <a:lnTo>
                    <a:pt x="106" y="310"/>
                  </a:lnTo>
                  <a:lnTo>
                    <a:pt x="0" y="361"/>
                  </a:lnTo>
                  <a:lnTo>
                    <a:pt x="19" y="424"/>
                  </a:lnTo>
                  <a:lnTo>
                    <a:pt x="47" y="486"/>
                  </a:lnTo>
                  <a:lnTo>
                    <a:pt x="178" y="428"/>
                  </a:lnTo>
                  <a:lnTo>
                    <a:pt x="336" y="380"/>
                  </a:lnTo>
                  <a:lnTo>
                    <a:pt x="518" y="361"/>
                  </a:lnTo>
                  <a:lnTo>
                    <a:pt x="672" y="321"/>
                  </a:lnTo>
                  <a:lnTo>
                    <a:pt x="625" y="526"/>
                  </a:lnTo>
                  <a:lnTo>
                    <a:pt x="807" y="504"/>
                  </a:lnTo>
                  <a:lnTo>
                    <a:pt x="1220" y="492"/>
                  </a:lnTo>
                  <a:lnTo>
                    <a:pt x="1402" y="500"/>
                  </a:lnTo>
                  <a:lnTo>
                    <a:pt x="1395" y="424"/>
                  </a:lnTo>
                  <a:lnTo>
                    <a:pt x="1410" y="306"/>
                  </a:lnTo>
                  <a:lnTo>
                    <a:pt x="1450" y="241"/>
                  </a:lnTo>
                  <a:lnTo>
                    <a:pt x="1647" y="281"/>
                  </a:lnTo>
                  <a:lnTo>
                    <a:pt x="1838" y="310"/>
                  </a:lnTo>
                  <a:lnTo>
                    <a:pt x="1999" y="365"/>
                  </a:lnTo>
                  <a:lnTo>
                    <a:pt x="2071" y="405"/>
                  </a:lnTo>
                  <a:lnTo>
                    <a:pt x="2102" y="340"/>
                  </a:lnTo>
                  <a:lnTo>
                    <a:pt x="2123" y="277"/>
                  </a:lnTo>
                  <a:lnTo>
                    <a:pt x="2123" y="277"/>
                  </a:lnTo>
                  <a:close/>
                </a:path>
              </a:pathLst>
            </a:custGeom>
            <a:solidFill>
              <a:srgbClr val="99a6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4057560" y="3954600"/>
              <a:ext cx="133560" cy="154080"/>
            </a:xfrm>
            <a:custGeom>
              <a:avLst/>
              <a:gdLst/>
              <a:ahLst/>
              <a:rect l="l" t="t" r="r" b="b"/>
              <a:pathLst>
                <a:path w="167" h="194">
                  <a:moveTo>
                    <a:pt x="32" y="0"/>
                  </a:moveTo>
                  <a:lnTo>
                    <a:pt x="80" y="0"/>
                  </a:lnTo>
                  <a:lnTo>
                    <a:pt x="142" y="15"/>
                  </a:lnTo>
                  <a:lnTo>
                    <a:pt x="167" y="40"/>
                  </a:lnTo>
                  <a:lnTo>
                    <a:pt x="154" y="59"/>
                  </a:lnTo>
                  <a:lnTo>
                    <a:pt x="127" y="51"/>
                  </a:lnTo>
                  <a:lnTo>
                    <a:pt x="95" y="51"/>
                  </a:lnTo>
                  <a:lnTo>
                    <a:pt x="116" y="74"/>
                  </a:lnTo>
                  <a:lnTo>
                    <a:pt x="150" y="95"/>
                  </a:lnTo>
                  <a:lnTo>
                    <a:pt x="167" y="118"/>
                  </a:lnTo>
                  <a:lnTo>
                    <a:pt x="150" y="139"/>
                  </a:lnTo>
                  <a:lnTo>
                    <a:pt x="99" y="122"/>
                  </a:lnTo>
                  <a:lnTo>
                    <a:pt x="55" y="99"/>
                  </a:lnTo>
                  <a:lnTo>
                    <a:pt x="72" y="129"/>
                  </a:lnTo>
                  <a:lnTo>
                    <a:pt x="106" y="161"/>
                  </a:lnTo>
                  <a:lnTo>
                    <a:pt x="110" y="194"/>
                  </a:lnTo>
                  <a:lnTo>
                    <a:pt x="91" y="194"/>
                  </a:lnTo>
                  <a:lnTo>
                    <a:pt x="55" y="177"/>
                  </a:lnTo>
                  <a:lnTo>
                    <a:pt x="32" y="150"/>
                  </a:lnTo>
                  <a:lnTo>
                    <a:pt x="0" y="78"/>
                  </a:lnTo>
                  <a:lnTo>
                    <a:pt x="7" y="51"/>
                  </a:lnTo>
                  <a:lnTo>
                    <a:pt x="19" y="23"/>
                  </a:lnTo>
                  <a:lnTo>
                    <a:pt x="32" y="0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b5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4052880" y="3943440"/>
              <a:ext cx="154080" cy="179640"/>
            </a:xfrm>
            <a:custGeom>
              <a:avLst/>
              <a:gdLst/>
              <a:ahLst/>
              <a:rect l="l" t="t" r="r" b="b"/>
              <a:pathLst>
                <a:path w="194" h="226">
                  <a:moveTo>
                    <a:pt x="55" y="5"/>
                  </a:moveTo>
                  <a:lnTo>
                    <a:pt x="76" y="0"/>
                  </a:lnTo>
                  <a:lnTo>
                    <a:pt x="99" y="5"/>
                  </a:lnTo>
                  <a:lnTo>
                    <a:pt x="118" y="9"/>
                  </a:lnTo>
                  <a:lnTo>
                    <a:pt x="135" y="13"/>
                  </a:lnTo>
                  <a:lnTo>
                    <a:pt x="154" y="21"/>
                  </a:lnTo>
                  <a:lnTo>
                    <a:pt x="171" y="32"/>
                  </a:lnTo>
                  <a:lnTo>
                    <a:pt x="186" y="40"/>
                  </a:lnTo>
                  <a:lnTo>
                    <a:pt x="190" y="57"/>
                  </a:lnTo>
                  <a:lnTo>
                    <a:pt x="194" y="72"/>
                  </a:lnTo>
                  <a:lnTo>
                    <a:pt x="186" y="79"/>
                  </a:lnTo>
                  <a:lnTo>
                    <a:pt x="162" y="87"/>
                  </a:lnTo>
                  <a:lnTo>
                    <a:pt x="147" y="79"/>
                  </a:lnTo>
                  <a:lnTo>
                    <a:pt x="135" y="76"/>
                  </a:lnTo>
                  <a:lnTo>
                    <a:pt x="114" y="72"/>
                  </a:lnTo>
                  <a:lnTo>
                    <a:pt x="135" y="87"/>
                  </a:lnTo>
                  <a:lnTo>
                    <a:pt x="154" y="95"/>
                  </a:lnTo>
                  <a:lnTo>
                    <a:pt x="175" y="112"/>
                  </a:lnTo>
                  <a:lnTo>
                    <a:pt x="183" y="131"/>
                  </a:lnTo>
                  <a:lnTo>
                    <a:pt x="179" y="155"/>
                  </a:lnTo>
                  <a:lnTo>
                    <a:pt x="154" y="163"/>
                  </a:lnTo>
                  <a:lnTo>
                    <a:pt x="139" y="159"/>
                  </a:lnTo>
                  <a:lnTo>
                    <a:pt x="114" y="148"/>
                  </a:lnTo>
                  <a:lnTo>
                    <a:pt x="95" y="135"/>
                  </a:lnTo>
                  <a:lnTo>
                    <a:pt x="76" y="119"/>
                  </a:lnTo>
                  <a:lnTo>
                    <a:pt x="88" y="138"/>
                  </a:lnTo>
                  <a:lnTo>
                    <a:pt x="107" y="155"/>
                  </a:lnTo>
                  <a:lnTo>
                    <a:pt x="135" y="171"/>
                  </a:lnTo>
                  <a:lnTo>
                    <a:pt x="139" y="190"/>
                  </a:lnTo>
                  <a:lnTo>
                    <a:pt x="135" y="214"/>
                  </a:lnTo>
                  <a:lnTo>
                    <a:pt x="124" y="226"/>
                  </a:lnTo>
                  <a:lnTo>
                    <a:pt x="95" y="222"/>
                  </a:lnTo>
                  <a:lnTo>
                    <a:pt x="67" y="203"/>
                  </a:lnTo>
                  <a:lnTo>
                    <a:pt x="48" y="182"/>
                  </a:lnTo>
                  <a:lnTo>
                    <a:pt x="36" y="163"/>
                  </a:lnTo>
                  <a:lnTo>
                    <a:pt x="19" y="135"/>
                  </a:lnTo>
                  <a:lnTo>
                    <a:pt x="12" y="116"/>
                  </a:lnTo>
                  <a:lnTo>
                    <a:pt x="0" y="104"/>
                  </a:lnTo>
                  <a:lnTo>
                    <a:pt x="15" y="79"/>
                  </a:lnTo>
                  <a:lnTo>
                    <a:pt x="32" y="116"/>
                  </a:lnTo>
                  <a:lnTo>
                    <a:pt x="40" y="142"/>
                  </a:lnTo>
                  <a:lnTo>
                    <a:pt x="59" y="167"/>
                  </a:lnTo>
                  <a:lnTo>
                    <a:pt x="84" y="193"/>
                  </a:lnTo>
                  <a:lnTo>
                    <a:pt x="107" y="199"/>
                  </a:lnTo>
                  <a:lnTo>
                    <a:pt x="114" y="186"/>
                  </a:lnTo>
                  <a:lnTo>
                    <a:pt x="103" y="171"/>
                  </a:lnTo>
                  <a:lnTo>
                    <a:pt x="80" y="155"/>
                  </a:lnTo>
                  <a:lnTo>
                    <a:pt x="63" y="135"/>
                  </a:lnTo>
                  <a:lnTo>
                    <a:pt x="51" y="95"/>
                  </a:lnTo>
                  <a:lnTo>
                    <a:pt x="84" y="104"/>
                  </a:lnTo>
                  <a:lnTo>
                    <a:pt x="103" y="116"/>
                  </a:lnTo>
                  <a:lnTo>
                    <a:pt x="118" y="123"/>
                  </a:lnTo>
                  <a:lnTo>
                    <a:pt x="143" y="131"/>
                  </a:lnTo>
                  <a:lnTo>
                    <a:pt x="162" y="138"/>
                  </a:lnTo>
                  <a:lnTo>
                    <a:pt x="162" y="123"/>
                  </a:lnTo>
                  <a:lnTo>
                    <a:pt x="147" y="112"/>
                  </a:lnTo>
                  <a:lnTo>
                    <a:pt x="127" y="104"/>
                  </a:lnTo>
                  <a:lnTo>
                    <a:pt x="99" y="87"/>
                  </a:lnTo>
                  <a:lnTo>
                    <a:pt x="80" y="60"/>
                  </a:lnTo>
                  <a:lnTo>
                    <a:pt x="103" y="57"/>
                  </a:lnTo>
                  <a:lnTo>
                    <a:pt x="139" y="53"/>
                  </a:lnTo>
                  <a:lnTo>
                    <a:pt x="158" y="60"/>
                  </a:lnTo>
                  <a:lnTo>
                    <a:pt x="167" y="53"/>
                  </a:lnTo>
                  <a:lnTo>
                    <a:pt x="150" y="40"/>
                  </a:lnTo>
                  <a:lnTo>
                    <a:pt x="131" y="36"/>
                  </a:lnTo>
                  <a:lnTo>
                    <a:pt x="110" y="32"/>
                  </a:lnTo>
                  <a:lnTo>
                    <a:pt x="88" y="28"/>
                  </a:lnTo>
                  <a:lnTo>
                    <a:pt x="63" y="28"/>
                  </a:lnTo>
                  <a:lnTo>
                    <a:pt x="44" y="24"/>
                  </a:lnTo>
                  <a:lnTo>
                    <a:pt x="55" y="5"/>
                  </a:lnTo>
                  <a:lnTo>
                    <a:pt x="55" y="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2952720" y="2772000"/>
              <a:ext cx="301680" cy="282600"/>
            </a:xfrm>
            <a:custGeom>
              <a:avLst/>
              <a:gdLst/>
              <a:ahLst/>
              <a:rect l="l" t="t" r="r" b="b"/>
              <a:pathLst>
                <a:path w="380" h="355">
                  <a:moveTo>
                    <a:pt x="380" y="59"/>
                  </a:moveTo>
                  <a:lnTo>
                    <a:pt x="380" y="19"/>
                  </a:lnTo>
                  <a:lnTo>
                    <a:pt x="351" y="0"/>
                  </a:lnTo>
                  <a:lnTo>
                    <a:pt x="321" y="23"/>
                  </a:lnTo>
                  <a:lnTo>
                    <a:pt x="281" y="32"/>
                  </a:lnTo>
                  <a:lnTo>
                    <a:pt x="241" y="19"/>
                  </a:lnTo>
                  <a:lnTo>
                    <a:pt x="178" y="48"/>
                  </a:lnTo>
                  <a:lnTo>
                    <a:pt x="127" y="70"/>
                  </a:lnTo>
                  <a:lnTo>
                    <a:pt x="95" y="125"/>
                  </a:lnTo>
                  <a:lnTo>
                    <a:pt x="55" y="169"/>
                  </a:lnTo>
                  <a:lnTo>
                    <a:pt x="7" y="222"/>
                  </a:lnTo>
                  <a:lnTo>
                    <a:pt x="0" y="293"/>
                  </a:lnTo>
                  <a:lnTo>
                    <a:pt x="3" y="346"/>
                  </a:lnTo>
                  <a:lnTo>
                    <a:pt x="36" y="355"/>
                  </a:lnTo>
                  <a:lnTo>
                    <a:pt x="66" y="352"/>
                  </a:lnTo>
                  <a:lnTo>
                    <a:pt x="102" y="260"/>
                  </a:lnTo>
                  <a:lnTo>
                    <a:pt x="127" y="245"/>
                  </a:lnTo>
                  <a:lnTo>
                    <a:pt x="157" y="194"/>
                  </a:lnTo>
                  <a:lnTo>
                    <a:pt x="252" y="114"/>
                  </a:lnTo>
                  <a:lnTo>
                    <a:pt x="317" y="84"/>
                  </a:lnTo>
                  <a:lnTo>
                    <a:pt x="347" y="63"/>
                  </a:lnTo>
                  <a:lnTo>
                    <a:pt x="380" y="59"/>
                  </a:lnTo>
                  <a:lnTo>
                    <a:pt x="380" y="59"/>
                  </a:lnTo>
                  <a:close/>
                </a:path>
              </a:pathLst>
            </a:custGeom>
            <a:solidFill>
              <a:srgbClr val="ffa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2844720" y="4091040"/>
              <a:ext cx="806400" cy="974880"/>
            </a:xfrm>
            <a:custGeom>
              <a:avLst/>
              <a:gdLst/>
              <a:ahLst/>
              <a:rect l="l" t="t" r="r" b="b"/>
              <a:pathLst>
                <a:path w="1015" h="1228">
                  <a:moveTo>
                    <a:pt x="843" y="13"/>
                  </a:moveTo>
                  <a:lnTo>
                    <a:pt x="843" y="103"/>
                  </a:lnTo>
                  <a:lnTo>
                    <a:pt x="828" y="245"/>
                  </a:lnTo>
                  <a:lnTo>
                    <a:pt x="840" y="479"/>
                  </a:lnTo>
                  <a:lnTo>
                    <a:pt x="840" y="686"/>
                  </a:lnTo>
                  <a:lnTo>
                    <a:pt x="836" y="847"/>
                  </a:lnTo>
                  <a:lnTo>
                    <a:pt x="876" y="965"/>
                  </a:lnTo>
                  <a:lnTo>
                    <a:pt x="916" y="1045"/>
                  </a:lnTo>
                  <a:lnTo>
                    <a:pt x="952" y="1081"/>
                  </a:lnTo>
                  <a:lnTo>
                    <a:pt x="1015" y="1104"/>
                  </a:lnTo>
                  <a:lnTo>
                    <a:pt x="1011" y="1148"/>
                  </a:lnTo>
                  <a:lnTo>
                    <a:pt x="876" y="1188"/>
                  </a:lnTo>
                  <a:lnTo>
                    <a:pt x="800" y="1195"/>
                  </a:lnTo>
                  <a:lnTo>
                    <a:pt x="752" y="1100"/>
                  </a:lnTo>
                  <a:lnTo>
                    <a:pt x="701" y="939"/>
                  </a:lnTo>
                  <a:lnTo>
                    <a:pt x="665" y="840"/>
                  </a:lnTo>
                  <a:lnTo>
                    <a:pt x="610" y="732"/>
                  </a:lnTo>
                  <a:lnTo>
                    <a:pt x="511" y="559"/>
                  </a:lnTo>
                  <a:lnTo>
                    <a:pt x="486" y="534"/>
                  </a:lnTo>
                  <a:lnTo>
                    <a:pt x="439" y="602"/>
                  </a:lnTo>
                  <a:lnTo>
                    <a:pt x="344" y="819"/>
                  </a:lnTo>
                  <a:lnTo>
                    <a:pt x="288" y="1020"/>
                  </a:lnTo>
                  <a:lnTo>
                    <a:pt x="237" y="1224"/>
                  </a:lnTo>
                  <a:lnTo>
                    <a:pt x="114" y="1228"/>
                  </a:lnTo>
                  <a:lnTo>
                    <a:pt x="39" y="1207"/>
                  </a:lnTo>
                  <a:lnTo>
                    <a:pt x="0" y="1172"/>
                  </a:lnTo>
                  <a:lnTo>
                    <a:pt x="15" y="1144"/>
                  </a:lnTo>
                  <a:lnTo>
                    <a:pt x="70" y="1115"/>
                  </a:lnTo>
                  <a:lnTo>
                    <a:pt x="114" y="1057"/>
                  </a:lnTo>
                  <a:lnTo>
                    <a:pt x="127" y="986"/>
                  </a:lnTo>
                  <a:lnTo>
                    <a:pt x="154" y="922"/>
                  </a:lnTo>
                  <a:lnTo>
                    <a:pt x="161" y="832"/>
                  </a:lnTo>
                  <a:lnTo>
                    <a:pt x="142" y="709"/>
                  </a:lnTo>
                  <a:lnTo>
                    <a:pt x="135" y="606"/>
                  </a:lnTo>
                  <a:lnTo>
                    <a:pt x="117" y="405"/>
                  </a:lnTo>
                  <a:lnTo>
                    <a:pt x="106" y="270"/>
                  </a:lnTo>
                  <a:lnTo>
                    <a:pt x="87" y="123"/>
                  </a:lnTo>
                  <a:lnTo>
                    <a:pt x="76" y="47"/>
                  </a:lnTo>
                  <a:lnTo>
                    <a:pt x="507" y="0"/>
                  </a:lnTo>
                  <a:lnTo>
                    <a:pt x="843" y="13"/>
                  </a:lnTo>
                  <a:lnTo>
                    <a:pt x="843" y="13"/>
                  </a:lnTo>
                  <a:close/>
                </a:path>
              </a:pathLst>
            </a:custGeom>
            <a:solidFill>
              <a:srgbClr val="1a33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3149640" y="3800520"/>
              <a:ext cx="174600" cy="479520"/>
            </a:xfrm>
            <a:custGeom>
              <a:avLst/>
              <a:gdLst/>
              <a:ahLst/>
              <a:rect l="l" t="t" r="r" b="b"/>
              <a:pathLst>
                <a:path w="218" h="604">
                  <a:moveTo>
                    <a:pt x="218" y="31"/>
                  </a:moveTo>
                  <a:lnTo>
                    <a:pt x="159" y="122"/>
                  </a:lnTo>
                  <a:lnTo>
                    <a:pt x="171" y="190"/>
                  </a:lnTo>
                  <a:lnTo>
                    <a:pt x="199" y="264"/>
                  </a:lnTo>
                  <a:lnTo>
                    <a:pt x="214" y="414"/>
                  </a:lnTo>
                  <a:lnTo>
                    <a:pt x="207" y="475"/>
                  </a:lnTo>
                  <a:lnTo>
                    <a:pt x="127" y="604"/>
                  </a:lnTo>
                  <a:lnTo>
                    <a:pt x="83" y="561"/>
                  </a:lnTo>
                  <a:lnTo>
                    <a:pt x="28" y="470"/>
                  </a:lnTo>
                  <a:lnTo>
                    <a:pt x="0" y="399"/>
                  </a:lnTo>
                  <a:lnTo>
                    <a:pt x="17" y="319"/>
                  </a:lnTo>
                  <a:lnTo>
                    <a:pt x="36" y="253"/>
                  </a:lnTo>
                  <a:lnTo>
                    <a:pt x="64" y="162"/>
                  </a:lnTo>
                  <a:lnTo>
                    <a:pt x="60" y="129"/>
                  </a:lnTo>
                  <a:lnTo>
                    <a:pt x="0" y="82"/>
                  </a:lnTo>
                  <a:lnTo>
                    <a:pt x="72" y="23"/>
                  </a:lnTo>
                  <a:lnTo>
                    <a:pt x="123" y="0"/>
                  </a:lnTo>
                  <a:lnTo>
                    <a:pt x="178" y="4"/>
                  </a:lnTo>
                  <a:lnTo>
                    <a:pt x="218" y="31"/>
                  </a:lnTo>
                  <a:lnTo>
                    <a:pt x="218" y="31"/>
                  </a:lnTo>
                  <a:close/>
                </a:path>
              </a:pathLst>
            </a:custGeom>
            <a:solidFill>
              <a:srgbClr val="344db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3235320" y="2816280"/>
              <a:ext cx="204840" cy="909720"/>
            </a:xfrm>
            <a:custGeom>
              <a:avLst/>
              <a:gdLst/>
              <a:ahLst/>
              <a:rect l="l" t="t" r="r" b="b"/>
              <a:pathLst>
                <a:path w="256" h="1146">
                  <a:moveTo>
                    <a:pt x="15" y="0"/>
                  </a:moveTo>
                  <a:lnTo>
                    <a:pt x="30" y="32"/>
                  </a:lnTo>
                  <a:lnTo>
                    <a:pt x="47" y="48"/>
                  </a:lnTo>
                  <a:lnTo>
                    <a:pt x="55" y="63"/>
                  </a:lnTo>
                  <a:lnTo>
                    <a:pt x="70" y="76"/>
                  </a:lnTo>
                  <a:lnTo>
                    <a:pt x="78" y="97"/>
                  </a:lnTo>
                  <a:lnTo>
                    <a:pt x="82" y="110"/>
                  </a:lnTo>
                  <a:lnTo>
                    <a:pt x="91" y="127"/>
                  </a:lnTo>
                  <a:lnTo>
                    <a:pt x="99" y="135"/>
                  </a:lnTo>
                  <a:lnTo>
                    <a:pt x="106" y="150"/>
                  </a:lnTo>
                  <a:lnTo>
                    <a:pt x="118" y="160"/>
                  </a:lnTo>
                  <a:lnTo>
                    <a:pt x="125" y="171"/>
                  </a:lnTo>
                  <a:lnTo>
                    <a:pt x="129" y="186"/>
                  </a:lnTo>
                  <a:lnTo>
                    <a:pt x="133" y="194"/>
                  </a:lnTo>
                  <a:lnTo>
                    <a:pt x="146" y="213"/>
                  </a:lnTo>
                  <a:lnTo>
                    <a:pt x="150" y="230"/>
                  </a:lnTo>
                  <a:lnTo>
                    <a:pt x="165" y="249"/>
                  </a:lnTo>
                  <a:lnTo>
                    <a:pt x="173" y="270"/>
                  </a:lnTo>
                  <a:lnTo>
                    <a:pt x="182" y="293"/>
                  </a:lnTo>
                  <a:lnTo>
                    <a:pt x="186" y="310"/>
                  </a:lnTo>
                  <a:lnTo>
                    <a:pt x="198" y="317"/>
                  </a:lnTo>
                  <a:lnTo>
                    <a:pt x="205" y="354"/>
                  </a:lnTo>
                  <a:lnTo>
                    <a:pt x="205" y="380"/>
                  </a:lnTo>
                  <a:lnTo>
                    <a:pt x="194" y="397"/>
                  </a:lnTo>
                  <a:lnTo>
                    <a:pt x="186" y="407"/>
                  </a:lnTo>
                  <a:lnTo>
                    <a:pt x="165" y="414"/>
                  </a:lnTo>
                  <a:lnTo>
                    <a:pt x="142" y="416"/>
                  </a:lnTo>
                  <a:lnTo>
                    <a:pt x="129" y="416"/>
                  </a:lnTo>
                  <a:lnTo>
                    <a:pt x="125" y="435"/>
                  </a:lnTo>
                  <a:lnTo>
                    <a:pt x="133" y="451"/>
                  </a:lnTo>
                  <a:lnTo>
                    <a:pt x="139" y="492"/>
                  </a:lnTo>
                  <a:lnTo>
                    <a:pt x="142" y="528"/>
                  </a:lnTo>
                  <a:lnTo>
                    <a:pt x="142" y="557"/>
                  </a:lnTo>
                  <a:lnTo>
                    <a:pt x="146" y="599"/>
                  </a:lnTo>
                  <a:lnTo>
                    <a:pt x="150" y="629"/>
                  </a:lnTo>
                  <a:lnTo>
                    <a:pt x="150" y="646"/>
                  </a:lnTo>
                  <a:lnTo>
                    <a:pt x="154" y="673"/>
                  </a:lnTo>
                  <a:lnTo>
                    <a:pt x="154" y="698"/>
                  </a:lnTo>
                  <a:lnTo>
                    <a:pt x="158" y="730"/>
                  </a:lnTo>
                  <a:lnTo>
                    <a:pt x="161" y="760"/>
                  </a:lnTo>
                  <a:lnTo>
                    <a:pt x="169" y="793"/>
                  </a:lnTo>
                  <a:lnTo>
                    <a:pt x="165" y="810"/>
                  </a:lnTo>
                  <a:lnTo>
                    <a:pt x="154" y="814"/>
                  </a:lnTo>
                  <a:lnTo>
                    <a:pt x="139" y="817"/>
                  </a:lnTo>
                  <a:lnTo>
                    <a:pt x="121" y="821"/>
                  </a:lnTo>
                  <a:lnTo>
                    <a:pt x="110" y="821"/>
                  </a:lnTo>
                  <a:lnTo>
                    <a:pt x="91" y="821"/>
                  </a:lnTo>
                  <a:lnTo>
                    <a:pt x="63" y="814"/>
                  </a:lnTo>
                  <a:lnTo>
                    <a:pt x="55" y="844"/>
                  </a:lnTo>
                  <a:lnTo>
                    <a:pt x="59" y="872"/>
                  </a:lnTo>
                  <a:lnTo>
                    <a:pt x="95" y="880"/>
                  </a:lnTo>
                  <a:lnTo>
                    <a:pt x="106" y="888"/>
                  </a:lnTo>
                  <a:lnTo>
                    <a:pt x="125" y="897"/>
                  </a:lnTo>
                  <a:lnTo>
                    <a:pt x="154" y="897"/>
                  </a:lnTo>
                  <a:lnTo>
                    <a:pt x="182" y="897"/>
                  </a:lnTo>
                  <a:lnTo>
                    <a:pt x="186" y="945"/>
                  </a:lnTo>
                  <a:lnTo>
                    <a:pt x="190" y="964"/>
                  </a:lnTo>
                  <a:lnTo>
                    <a:pt x="194" y="996"/>
                  </a:lnTo>
                  <a:lnTo>
                    <a:pt x="198" y="1026"/>
                  </a:lnTo>
                  <a:lnTo>
                    <a:pt x="205" y="1055"/>
                  </a:lnTo>
                  <a:lnTo>
                    <a:pt x="230" y="1102"/>
                  </a:lnTo>
                  <a:lnTo>
                    <a:pt x="256" y="1133"/>
                  </a:lnTo>
                  <a:lnTo>
                    <a:pt x="230" y="1146"/>
                  </a:lnTo>
                  <a:lnTo>
                    <a:pt x="205" y="1125"/>
                  </a:lnTo>
                  <a:lnTo>
                    <a:pt x="198" y="1095"/>
                  </a:lnTo>
                  <a:lnTo>
                    <a:pt x="177" y="1059"/>
                  </a:lnTo>
                  <a:lnTo>
                    <a:pt x="173" y="1034"/>
                  </a:lnTo>
                  <a:lnTo>
                    <a:pt x="173" y="1007"/>
                  </a:lnTo>
                  <a:lnTo>
                    <a:pt x="169" y="983"/>
                  </a:lnTo>
                  <a:lnTo>
                    <a:pt x="169" y="954"/>
                  </a:lnTo>
                  <a:lnTo>
                    <a:pt x="165" y="939"/>
                  </a:lnTo>
                  <a:lnTo>
                    <a:pt x="165" y="928"/>
                  </a:lnTo>
                  <a:lnTo>
                    <a:pt x="161" y="916"/>
                  </a:lnTo>
                  <a:lnTo>
                    <a:pt x="146" y="916"/>
                  </a:lnTo>
                  <a:lnTo>
                    <a:pt x="129" y="912"/>
                  </a:lnTo>
                  <a:lnTo>
                    <a:pt x="110" y="912"/>
                  </a:lnTo>
                  <a:lnTo>
                    <a:pt x="91" y="905"/>
                  </a:lnTo>
                  <a:lnTo>
                    <a:pt x="74" y="891"/>
                  </a:lnTo>
                  <a:lnTo>
                    <a:pt x="47" y="880"/>
                  </a:lnTo>
                  <a:lnTo>
                    <a:pt x="34" y="857"/>
                  </a:lnTo>
                  <a:lnTo>
                    <a:pt x="34" y="836"/>
                  </a:lnTo>
                  <a:lnTo>
                    <a:pt x="38" y="814"/>
                  </a:lnTo>
                  <a:lnTo>
                    <a:pt x="70" y="793"/>
                  </a:lnTo>
                  <a:lnTo>
                    <a:pt x="102" y="804"/>
                  </a:lnTo>
                  <a:lnTo>
                    <a:pt x="114" y="802"/>
                  </a:lnTo>
                  <a:lnTo>
                    <a:pt x="133" y="796"/>
                  </a:lnTo>
                  <a:lnTo>
                    <a:pt x="146" y="787"/>
                  </a:lnTo>
                  <a:lnTo>
                    <a:pt x="142" y="760"/>
                  </a:lnTo>
                  <a:lnTo>
                    <a:pt x="139" y="737"/>
                  </a:lnTo>
                  <a:lnTo>
                    <a:pt x="133" y="715"/>
                  </a:lnTo>
                  <a:lnTo>
                    <a:pt x="129" y="694"/>
                  </a:lnTo>
                  <a:lnTo>
                    <a:pt x="129" y="679"/>
                  </a:lnTo>
                  <a:lnTo>
                    <a:pt x="125" y="663"/>
                  </a:lnTo>
                  <a:lnTo>
                    <a:pt x="129" y="646"/>
                  </a:lnTo>
                  <a:lnTo>
                    <a:pt x="125" y="629"/>
                  </a:lnTo>
                  <a:lnTo>
                    <a:pt x="125" y="620"/>
                  </a:lnTo>
                  <a:lnTo>
                    <a:pt x="121" y="591"/>
                  </a:lnTo>
                  <a:lnTo>
                    <a:pt x="125" y="566"/>
                  </a:lnTo>
                  <a:lnTo>
                    <a:pt x="121" y="530"/>
                  </a:lnTo>
                  <a:lnTo>
                    <a:pt x="118" y="513"/>
                  </a:lnTo>
                  <a:lnTo>
                    <a:pt x="114" y="487"/>
                  </a:lnTo>
                  <a:lnTo>
                    <a:pt x="102" y="454"/>
                  </a:lnTo>
                  <a:lnTo>
                    <a:pt x="106" y="428"/>
                  </a:lnTo>
                  <a:lnTo>
                    <a:pt x="106" y="405"/>
                  </a:lnTo>
                  <a:lnTo>
                    <a:pt x="139" y="390"/>
                  </a:lnTo>
                  <a:lnTo>
                    <a:pt x="161" y="390"/>
                  </a:lnTo>
                  <a:lnTo>
                    <a:pt x="177" y="380"/>
                  </a:lnTo>
                  <a:lnTo>
                    <a:pt x="182" y="365"/>
                  </a:lnTo>
                  <a:lnTo>
                    <a:pt x="182" y="344"/>
                  </a:lnTo>
                  <a:lnTo>
                    <a:pt x="173" y="321"/>
                  </a:lnTo>
                  <a:lnTo>
                    <a:pt x="161" y="297"/>
                  </a:lnTo>
                  <a:lnTo>
                    <a:pt x="150" y="270"/>
                  </a:lnTo>
                  <a:lnTo>
                    <a:pt x="139" y="247"/>
                  </a:lnTo>
                  <a:lnTo>
                    <a:pt x="129" y="234"/>
                  </a:lnTo>
                  <a:lnTo>
                    <a:pt x="121" y="213"/>
                  </a:lnTo>
                  <a:lnTo>
                    <a:pt x="110" y="203"/>
                  </a:lnTo>
                  <a:lnTo>
                    <a:pt x="106" y="186"/>
                  </a:lnTo>
                  <a:lnTo>
                    <a:pt x="102" y="171"/>
                  </a:lnTo>
                  <a:lnTo>
                    <a:pt x="95" y="162"/>
                  </a:lnTo>
                  <a:lnTo>
                    <a:pt x="82" y="150"/>
                  </a:lnTo>
                  <a:lnTo>
                    <a:pt x="74" y="135"/>
                  </a:lnTo>
                  <a:lnTo>
                    <a:pt x="66" y="124"/>
                  </a:lnTo>
                  <a:lnTo>
                    <a:pt x="51" y="110"/>
                  </a:lnTo>
                  <a:lnTo>
                    <a:pt x="47" y="88"/>
                  </a:lnTo>
                  <a:lnTo>
                    <a:pt x="38" y="70"/>
                  </a:lnTo>
                  <a:lnTo>
                    <a:pt x="30" y="53"/>
                  </a:lnTo>
                  <a:lnTo>
                    <a:pt x="19" y="40"/>
                  </a:lnTo>
                  <a:lnTo>
                    <a:pt x="11" y="19"/>
                  </a:lnTo>
                  <a:lnTo>
                    <a:pt x="0" y="4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3046320" y="2955960"/>
              <a:ext cx="60480" cy="819360"/>
            </a:xfrm>
            <a:custGeom>
              <a:avLst/>
              <a:gdLst/>
              <a:ahLst/>
              <a:rect l="l" t="t" r="r" b="b"/>
              <a:pathLst>
                <a:path w="76" h="1032">
                  <a:moveTo>
                    <a:pt x="0" y="6"/>
                  </a:moveTo>
                  <a:lnTo>
                    <a:pt x="0" y="26"/>
                  </a:lnTo>
                  <a:lnTo>
                    <a:pt x="4" y="44"/>
                  </a:lnTo>
                  <a:lnTo>
                    <a:pt x="0" y="70"/>
                  </a:lnTo>
                  <a:lnTo>
                    <a:pt x="4" y="93"/>
                  </a:lnTo>
                  <a:lnTo>
                    <a:pt x="10" y="123"/>
                  </a:lnTo>
                  <a:lnTo>
                    <a:pt x="10" y="150"/>
                  </a:lnTo>
                  <a:lnTo>
                    <a:pt x="10" y="171"/>
                  </a:lnTo>
                  <a:lnTo>
                    <a:pt x="14" y="203"/>
                  </a:lnTo>
                  <a:lnTo>
                    <a:pt x="17" y="237"/>
                  </a:lnTo>
                  <a:lnTo>
                    <a:pt x="17" y="266"/>
                  </a:lnTo>
                  <a:lnTo>
                    <a:pt x="21" y="294"/>
                  </a:lnTo>
                  <a:lnTo>
                    <a:pt x="21" y="310"/>
                  </a:lnTo>
                  <a:lnTo>
                    <a:pt x="25" y="327"/>
                  </a:lnTo>
                  <a:lnTo>
                    <a:pt x="29" y="359"/>
                  </a:lnTo>
                  <a:lnTo>
                    <a:pt x="29" y="389"/>
                  </a:lnTo>
                  <a:lnTo>
                    <a:pt x="33" y="416"/>
                  </a:lnTo>
                  <a:lnTo>
                    <a:pt x="33" y="450"/>
                  </a:lnTo>
                  <a:lnTo>
                    <a:pt x="40" y="477"/>
                  </a:lnTo>
                  <a:lnTo>
                    <a:pt x="44" y="517"/>
                  </a:lnTo>
                  <a:lnTo>
                    <a:pt x="44" y="545"/>
                  </a:lnTo>
                  <a:lnTo>
                    <a:pt x="44" y="600"/>
                  </a:lnTo>
                  <a:lnTo>
                    <a:pt x="48" y="619"/>
                  </a:lnTo>
                  <a:lnTo>
                    <a:pt x="48" y="637"/>
                  </a:lnTo>
                  <a:lnTo>
                    <a:pt x="54" y="676"/>
                  </a:lnTo>
                  <a:lnTo>
                    <a:pt x="54" y="695"/>
                  </a:lnTo>
                  <a:lnTo>
                    <a:pt x="57" y="711"/>
                  </a:lnTo>
                  <a:lnTo>
                    <a:pt x="57" y="732"/>
                  </a:lnTo>
                  <a:lnTo>
                    <a:pt x="57" y="754"/>
                  </a:lnTo>
                  <a:lnTo>
                    <a:pt x="61" y="783"/>
                  </a:lnTo>
                  <a:lnTo>
                    <a:pt x="59" y="787"/>
                  </a:lnTo>
                  <a:lnTo>
                    <a:pt x="59" y="796"/>
                  </a:lnTo>
                  <a:lnTo>
                    <a:pt x="57" y="806"/>
                  </a:lnTo>
                  <a:lnTo>
                    <a:pt x="57" y="815"/>
                  </a:lnTo>
                  <a:lnTo>
                    <a:pt x="55" y="823"/>
                  </a:lnTo>
                  <a:lnTo>
                    <a:pt x="55" y="834"/>
                  </a:lnTo>
                  <a:lnTo>
                    <a:pt x="54" y="844"/>
                  </a:lnTo>
                  <a:lnTo>
                    <a:pt x="54" y="849"/>
                  </a:lnTo>
                  <a:lnTo>
                    <a:pt x="54" y="882"/>
                  </a:lnTo>
                  <a:lnTo>
                    <a:pt x="33" y="901"/>
                  </a:lnTo>
                  <a:lnTo>
                    <a:pt x="33" y="922"/>
                  </a:lnTo>
                  <a:lnTo>
                    <a:pt x="33" y="937"/>
                  </a:lnTo>
                  <a:lnTo>
                    <a:pt x="21" y="965"/>
                  </a:lnTo>
                  <a:lnTo>
                    <a:pt x="21" y="980"/>
                  </a:lnTo>
                  <a:lnTo>
                    <a:pt x="17" y="992"/>
                  </a:lnTo>
                  <a:lnTo>
                    <a:pt x="14" y="1003"/>
                  </a:lnTo>
                  <a:lnTo>
                    <a:pt x="40" y="1032"/>
                  </a:lnTo>
                  <a:lnTo>
                    <a:pt x="44" y="992"/>
                  </a:lnTo>
                  <a:lnTo>
                    <a:pt x="48" y="973"/>
                  </a:lnTo>
                  <a:lnTo>
                    <a:pt x="48" y="956"/>
                  </a:lnTo>
                  <a:lnTo>
                    <a:pt x="54" y="941"/>
                  </a:lnTo>
                  <a:lnTo>
                    <a:pt x="57" y="925"/>
                  </a:lnTo>
                  <a:lnTo>
                    <a:pt x="65" y="904"/>
                  </a:lnTo>
                  <a:lnTo>
                    <a:pt x="73" y="878"/>
                  </a:lnTo>
                  <a:lnTo>
                    <a:pt x="73" y="853"/>
                  </a:lnTo>
                  <a:lnTo>
                    <a:pt x="76" y="830"/>
                  </a:lnTo>
                  <a:lnTo>
                    <a:pt x="76" y="806"/>
                  </a:lnTo>
                  <a:lnTo>
                    <a:pt x="76" y="771"/>
                  </a:lnTo>
                  <a:lnTo>
                    <a:pt x="73" y="732"/>
                  </a:lnTo>
                  <a:lnTo>
                    <a:pt x="76" y="695"/>
                  </a:lnTo>
                  <a:lnTo>
                    <a:pt x="73" y="676"/>
                  </a:lnTo>
                  <a:lnTo>
                    <a:pt x="73" y="648"/>
                  </a:lnTo>
                  <a:lnTo>
                    <a:pt x="73" y="627"/>
                  </a:lnTo>
                  <a:lnTo>
                    <a:pt x="73" y="600"/>
                  </a:lnTo>
                  <a:lnTo>
                    <a:pt x="61" y="578"/>
                  </a:lnTo>
                  <a:lnTo>
                    <a:pt x="69" y="560"/>
                  </a:lnTo>
                  <a:lnTo>
                    <a:pt x="69" y="540"/>
                  </a:lnTo>
                  <a:lnTo>
                    <a:pt x="65" y="526"/>
                  </a:lnTo>
                  <a:lnTo>
                    <a:pt x="73" y="502"/>
                  </a:lnTo>
                  <a:lnTo>
                    <a:pt x="65" y="486"/>
                  </a:lnTo>
                  <a:lnTo>
                    <a:pt x="65" y="465"/>
                  </a:lnTo>
                  <a:lnTo>
                    <a:pt x="61" y="446"/>
                  </a:lnTo>
                  <a:lnTo>
                    <a:pt x="57" y="408"/>
                  </a:lnTo>
                  <a:lnTo>
                    <a:pt x="54" y="382"/>
                  </a:lnTo>
                  <a:lnTo>
                    <a:pt x="54" y="359"/>
                  </a:lnTo>
                  <a:lnTo>
                    <a:pt x="48" y="327"/>
                  </a:lnTo>
                  <a:lnTo>
                    <a:pt x="40" y="291"/>
                  </a:lnTo>
                  <a:lnTo>
                    <a:pt x="40" y="272"/>
                  </a:lnTo>
                  <a:lnTo>
                    <a:pt x="40" y="251"/>
                  </a:lnTo>
                  <a:lnTo>
                    <a:pt x="36" y="228"/>
                  </a:lnTo>
                  <a:lnTo>
                    <a:pt x="36" y="207"/>
                  </a:lnTo>
                  <a:lnTo>
                    <a:pt x="33" y="188"/>
                  </a:lnTo>
                  <a:lnTo>
                    <a:pt x="33" y="167"/>
                  </a:lnTo>
                  <a:lnTo>
                    <a:pt x="33" y="150"/>
                  </a:lnTo>
                  <a:lnTo>
                    <a:pt x="29" y="127"/>
                  </a:lnTo>
                  <a:lnTo>
                    <a:pt x="29" y="114"/>
                  </a:lnTo>
                  <a:lnTo>
                    <a:pt x="29" y="83"/>
                  </a:lnTo>
                  <a:lnTo>
                    <a:pt x="29" y="61"/>
                  </a:lnTo>
                  <a:lnTo>
                    <a:pt x="25" y="34"/>
                  </a:lnTo>
                  <a:lnTo>
                    <a:pt x="17" y="0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3106800" y="2951280"/>
              <a:ext cx="154080" cy="55800"/>
            </a:xfrm>
            <a:custGeom>
              <a:avLst/>
              <a:gdLst/>
              <a:ahLst/>
              <a:rect l="l" t="t" r="r" b="b"/>
              <a:pathLst>
                <a:path w="194" h="70">
                  <a:moveTo>
                    <a:pt x="194" y="15"/>
                  </a:moveTo>
                  <a:lnTo>
                    <a:pt x="179" y="12"/>
                  </a:lnTo>
                  <a:lnTo>
                    <a:pt x="151" y="8"/>
                  </a:lnTo>
                  <a:lnTo>
                    <a:pt x="139" y="0"/>
                  </a:lnTo>
                  <a:lnTo>
                    <a:pt x="111" y="0"/>
                  </a:lnTo>
                  <a:lnTo>
                    <a:pt x="80" y="0"/>
                  </a:lnTo>
                  <a:lnTo>
                    <a:pt x="67" y="6"/>
                  </a:lnTo>
                  <a:lnTo>
                    <a:pt x="52" y="12"/>
                  </a:lnTo>
                  <a:lnTo>
                    <a:pt x="44" y="19"/>
                  </a:lnTo>
                  <a:lnTo>
                    <a:pt x="33" y="23"/>
                  </a:lnTo>
                  <a:lnTo>
                    <a:pt x="19" y="27"/>
                  </a:lnTo>
                  <a:lnTo>
                    <a:pt x="0" y="32"/>
                  </a:lnTo>
                  <a:lnTo>
                    <a:pt x="4" y="70"/>
                  </a:lnTo>
                  <a:lnTo>
                    <a:pt x="33" y="51"/>
                  </a:lnTo>
                  <a:lnTo>
                    <a:pt x="59" y="32"/>
                  </a:lnTo>
                  <a:lnTo>
                    <a:pt x="76" y="27"/>
                  </a:lnTo>
                  <a:lnTo>
                    <a:pt x="103" y="19"/>
                  </a:lnTo>
                  <a:lnTo>
                    <a:pt x="128" y="19"/>
                  </a:lnTo>
                  <a:lnTo>
                    <a:pt x="143" y="19"/>
                  </a:lnTo>
                  <a:lnTo>
                    <a:pt x="168" y="23"/>
                  </a:lnTo>
                  <a:lnTo>
                    <a:pt x="190" y="34"/>
                  </a:lnTo>
                  <a:lnTo>
                    <a:pt x="194" y="15"/>
                  </a:lnTo>
                  <a:lnTo>
                    <a:pt x="194" y="1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3121200" y="3137040"/>
              <a:ext cx="63360" cy="114480"/>
            </a:xfrm>
            <a:custGeom>
              <a:avLst/>
              <a:gdLst/>
              <a:ahLst/>
              <a:rect l="l" t="t" r="r" b="b"/>
              <a:pathLst>
                <a:path w="80" h="144">
                  <a:moveTo>
                    <a:pt x="65" y="17"/>
                  </a:moveTo>
                  <a:lnTo>
                    <a:pt x="48" y="9"/>
                  </a:lnTo>
                  <a:lnTo>
                    <a:pt x="40" y="0"/>
                  </a:lnTo>
                  <a:lnTo>
                    <a:pt x="18" y="2"/>
                  </a:lnTo>
                  <a:lnTo>
                    <a:pt x="6" y="19"/>
                  </a:lnTo>
                  <a:lnTo>
                    <a:pt x="0" y="44"/>
                  </a:lnTo>
                  <a:lnTo>
                    <a:pt x="6" y="72"/>
                  </a:lnTo>
                  <a:lnTo>
                    <a:pt x="6" y="89"/>
                  </a:lnTo>
                  <a:lnTo>
                    <a:pt x="6" y="110"/>
                  </a:lnTo>
                  <a:lnTo>
                    <a:pt x="14" y="131"/>
                  </a:lnTo>
                  <a:lnTo>
                    <a:pt x="25" y="142"/>
                  </a:lnTo>
                  <a:lnTo>
                    <a:pt x="54" y="144"/>
                  </a:lnTo>
                  <a:lnTo>
                    <a:pt x="73" y="131"/>
                  </a:lnTo>
                  <a:lnTo>
                    <a:pt x="80" y="108"/>
                  </a:lnTo>
                  <a:lnTo>
                    <a:pt x="80" y="89"/>
                  </a:lnTo>
                  <a:lnTo>
                    <a:pt x="57" y="89"/>
                  </a:lnTo>
                  <a:lnTo>
                    <a:pt x="57" y="110"/>
                  </a:lnTo>
                  <a:lnTo>
                    <a:pt x="48" y="125"/>
                  </a:lnTo>
                  <a:lnTo>
                    <a:pt x="40" y="125"/>
                  </a:lnTo>
                  <a:lnTo>
                    <a:pt x="25" y="116"/>
                  </a:lnTo>
                  <a:lnTo>
                    <a:pt x="21" y="99"/>
                  </a:lnTo>
                  <a:lnTo>
                    <a:pt x="21" y="80"/>
                  </a:lnTo>
                  <a:lnTo>
                    <a:pt x="21" y="55"/>
                  </a:lnTo>
                  <a:lnTo>
                    <a:pt x="21" y="38"/>
                  </a:lnTo>
                  <a:lnTo>
                    <a:pt x="33" y="23"/>
                  </a:lnTo>
                  <a:lnTo>
                    <a:pt x="44" y="28"/>
                  </a:lnTo>
                  <a:lnTo>
                    <a:pt x="65" y="30"/>
                  </a:lnTo>
                  <a:lnTo>
                    <a:pt x="65" y="17"/>
                  </a:lnTo>
                  <a:lnTo>
                    <a:pt x="6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2306520" y="4032360"/>
              <a:ext cx="130320" cy="154080"/>
            </a:xfrm>
            <a:custGeom>
              <a:avLst/>
              <a:gdLst/>
              <a:ahLst/>
              <a:rect l="l" t="t" r="r" b="b"/>
              <a:pathLst>
                <a:path w="163" h="194">
                  <a:moveTo>
                    <a:pt x="135" y="4"/>
                  </a:moveTo>
                  <a:lnTo>
                    <a:pt x="84" y="0"/>
                  </a:lnTo>
                  <a:lnTo>
                    <a:pt x="21" y="15"/>
                  </a:lnTo>
                  <a:lnTo>
                    <a:pt x="0" y="43"/>
                  </a:lnTo>
                  <a:lnTo>
                    <a:pt x="8" y="59"/>
                  </a:lnTo>
                  <a:lnTo>
                    <a:pt x="40" y="55"/>
                  </a:lnTo>
                  <a:lnTo>
                    <a:pt x="68" y="55"/>
                  </a:lnTo>
                  <a:lnTo>
                    <a:pt x="51" y="78"/>
                  </a:lnTo>
                  <a:lnTo>
                    <a:pt x="17" y="95"/>
                  </a:lnTo>
                  <a:lnTo>
                    <a:pt x="0" y="118"/>
                  </a:lnTo>
                  <a:lnTo>
                    <a:pt x="17" y="142"/>
                  </a:lnTo>
                  <a:lnTo>
                    <a:pt x="65" y="121"/>
                  </a:lnTo>
                  <a:lnTo>
                    <a:pt x="112" y="102"/>
                  </a:lnTo>
                  <a:lnTo>
                    <a:pt x="91" y="129"/>
                  </a:lnTo>
                  <a:lnTo>
                    <a:pt x="55" y="161"/>
                  </a:lnTo>
                  <a:lnTo>
                    <a:pt x="51" y="194"/>
                  </a:lnTo>
                  <a:lnTo>
                    <a:pt x="76" y="194"/>
                  </a:lnTo>
                  <a:lnTo>
                    <a:pt x="108" y="182"/>
                  </a:lnTo>
                  <a:lnTo>
                    <a:pt x="131" y="154"/>
                  </a:lnTo>
                  <a:lnTo>
                    <a:pt x="163" y="81"/>
                  </a:lnTo>
                  <a:lnTo>
                    <a:pt x="160" y="55"/>
                  </a:lnTo>
                  <a:lnTo>
                    <a:pt x="146" y="23"/>
                  </a:lnTo>
                  <a:lnTo>
                    <a:pt x="135" y="4"/>
                  </a:lnTo>
                  <a:lnTo>
                    <a:pt x="135" y="4"/>
                  </a:lnTo>
                  <a:close/>
                </a:path>
              </a:pathLst>
            </a:custGeom>
            <a:solidFill>
              <a:srgbClr val="ffb5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2392200" y="4007160"/>
              <a:ext cx="61920" cy="95040"/>
            </a:xfrm>
            <a:custGeom>
              <a:avLst/>
              <a:gdLst/>
              <a:ahLst/>
              <a:rect l="l" t="t" r="r" b="b"/>
              <a:pathLst>
                <a:path w="78" h="120">
                  <a:moveTo>
                    <a:pt x="48" y="120"/>
                  </a:moveTo>
                  <a:lnTo>
                    <a:pt x="42" y="99"/>
                  </a:lnTo>
                  <a:lnTo>
                    <a:pt x="35" y="84"/>
                  </a:lnTo>
                  <a:lnTo>
                    <a:pt x="27" y="69"/>
                  </a:lnTo>
                  <a:lnTo>
                    <a:pt x="12" y="40"/>
                  </a:lnTo>
                  <a:lnTo>
                    <a:pt x="0" y="16"/>
                  </a:lnTo>
                  <a:lnTo>
                    <a:pt x="19" y="0"/>
                  </a:lnTo>
                  <a:lnTo>
                    <a:pt x="31" y="33"/>
                  </a:lnTo>
                  <a:lnTo>
                    <a:pt x="38" y="48"/>
                  </a:lnTo>
                  <a:lnTo>
                    <a:pt x="52" y="69"/>
                  </a:lnTo>
                  <a:lnTo>
                    <a:pt x="55" y="88"/>
                  </a:lnTo>
                  <a:lnTo>
                    <a:pt x="78" y="114"/>
                  </a:lnTo>
                  <a:lnTo>
                    <a:pt x="48" y="120"/>
                  </a:lnTo>
                  <a:lnTo>
                    <a:pt x="48" y="1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2306520" y="4027680"/>
              <a:ext cx="136800" cy="177840"/>
            </a:xfrm>
            <a:custGeom>
              <a:avLst/>
              <a:gdLst/>
              <a:ahLst/>
              <a:rect l="l" t="t" r="r" b="b"/>
              <a:pathLst>
                <a:path w="171" h="224">
                  <a:moveTo>
                    <a:pt x="120" y="0"/>
                  </a:moveTo>
                  <a:lnTo>
                    <a:pt x="95" y="0"/>
                  </a:lnTo>
                  <a:lnTo>
                    <a:pt x="76" y="0"/>
                  </a:lnTo>
                  <a:lnTo>
                    <a:pt x="51" y="4"/>
                  </a:lnTo>
                  <a:lnTo>
                    <a:pt x="36" y="12"/>
                  </a:lnTo>
                  <a:lnTo>
                    <a:pt x="17" y="19"/>
                  </a:lnTo>
                  <a:lnTo>
                    <a:pt x="4" y="27"/>
                  </a:lnTo>
                  <a:lnTo>
                    <a:pt x="0" y="38"/>
                  </a:lnTo>
                  <a:lnTo>
                    <a:pt x="0" y="55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8" y="82"/>
                  </a:lnTo>
                  <a:lnTo>
                    <a:pt x="25" y="74"/>
                  </a:lnTo>
                  <a:lnTo>
                    <a:pt x="36" y="70"/>
                  </a:lnTo>
                  <a:lnTo>
                    <a:pt x="59" y="67"/>
                  </a:lnTo>
                  <a:lnTo>
                    <a:pt x="36" y="82"/>
                  </a:lnTo>
                  <a:lnTo>
                    <a:pt x="21" y="89"/>
                  </a:lnTo>
                  <a:lnTo>
                    <a:pt x="0" y="110"/>
                  </a:lnTo>
                  <a:lnTo>
                    <a:pt x="0" y="126"/>
                  </a:lnTo>
                  <a:lnTo>
                    <a:pt x="0" y="150"/>
                  </a:lnTo>
                  <a:lnTo>
                    <a:pt x="17" y="162"/>
                  </a:lnTo>
                  <a:lnTo>
                    <a:pt x="32" y="154"/>
                  </a:lnTo>
                  <a:lnTo>
                    <a:pt x="59" y="143"/>
                  </a:lnTo>
                  <a:lnTo>
                    <a:pt x="76" y="129"/>
                  </a:lnTo>
                  <a:lnTo>
                    <a:pt x="95" y="118"/>
                  </a:lnTo>
                  <a:lnTo>
                    <a:pt x="84" y="133"/>
                  </a:lnTo>
                  <a:lnTo>
                    <a:pt x="65" y="154"/>
                  </a:lnTo>
                  <a:lnTo>
                    <a:pt x="40" y="169"/>
                  </a:lnTo>
                  <a:lnTo>
                    <a:pt x="32" y="190"/>
                  </a:lnTo>
                  <a:lnTo>
                    <a:pt x="36" y="213"/>
                  </a:lnTo>
                  <a:lnTo>
                    <a:pt x="48" y="224"/>
                  </a:lnTo>
                  <a:lnTo>
                    <a:pt x="76" y="217"/>
                  </a:lnTo>
                  <a:lnTo>
                    <a:pt x="103" y="202"/>
                  </a:lnTo>
                  <a:lnTo>
                    <a:pt x="124" y="181"/>
                  </a:lnTo>
                  <a:lnTo>
                    <a:pt x="135" y="162"/>
                  </a:lnTo>
                  <a:lnTo>
                    <a:pt x="150" y="133"/>
                  </a:lnTo>
                  <a:lnTo>
                    <a:pt x="160" y="114"/>
                  </a:lnTo>
                  <a:lnTo>
                    <a:pt x="171" y="103"/>
                  </a:lnTo>
                  <a:lnTo>
                    <a:pt x="160" y="78"/>
                  </a:lnTo>
                  <a:lnTo>
                    <a:pt x="143" y="110"/>
                  </a:lnTo>
                  <a:lnTo>
                    <a:pt x="131" y="137"/>
                  </a:lnTo>
                  <a:lnTo>
                    <a:pt x="116" y="166"/>
                  </a:lnTo>
                  <a:lnTo>
                    <a:pt x="87" y="190"/>
                  </a:lnTo>
                  <a:lnTo>
                    <a:pt x="65" y="198"/>
                  </a:lnTo>
                  <a:lnTo>
                    <a:pt x="55" y="181"/>
                  </a:lnTo>
                  <a:lnTo>
                    <a:pt x="68" y="166"/>
                  </a:lnTo>
                  <a:lnTo>
                    <a:pt x="91" y="154"/>
                  </a:lnTo>
                  <a:lnTo>
                    <a:pt x="108" y="133"/>
                  </a:lnTo>
                  <a:lnTo>
                    <a:pt x="120" y="95"/>
                  </a:lnTo>
                  <a:lnTo>
                    <a:pt x="91" y="103"/>
                  </a:lnTo>
                  <a:lnTo>
                    <a:pt x="68" y="110"/>
                  </a:lnTo>
                  <a:lnTo>
                    <a:pt x="51" y="122"/>
                  </a:lnTo>
                  <a:lnTo>
                    <a:pt x="32" y="129"/>
                  </a:lnTo>
                  <a:lnTo>
                    <a:pt x="11" y="133"/>
                  </a:lnTo>
                  <a:lnTo>
                    <a:pt x="8" y="118"/>
                  </a:lnTo>
                  <a:lnTo>
                    <a:pt x="29" y="110"/>
                  </a:lnTo>
                  <a:lnTo>
                    <a:pt x="44" y="99"/>
                  </a:lnTo>
                  <a:lnTo>
                    <a:pt x="72" y="86"/>
                  </a:lnTo>
                  <a:lnTo>
                    <a:pt x="91" y="59"/>
                  </a:lnTo>
                  <a:lnTo>
                    <a:pt x="68" y="51"/>
                  </a:lnTo>
                  <a:lnTo>
                    <a:pt x="32" y="51"/>
                  </a:lnTo>
                  <a:lnTo>
                    <a:pt x="17" y="59"/>
                  </a:lnTo>
                  <a:lnTo>
                    <a:pt x="8" y="48"/>
                  </a:lnTo>
                  <a:lnTo>
                    <a:pt x="21" y="38"/>
                  </a:lnTo>
                  <a:lnTo>
                    <a:pt x="44" y="31"/>
                  </a:lnTo>
                  <a:lnTo>
                    <a:pt x="65" y="27"/>
                  </a:lnTo>
                  <a:lnTo>
                    <a:pt x="87" y="27"/>
                  </a:lnTo>
                  <a:lnTo>
                    <a:pt x="108" y="27"/>
                  </a:lnTo>
                  <a:lnTo>
                    <a:pt x="127" y="23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3065400" y="3702240"/>
              <a:ext cx="382680" cy="115920"/>
            </a:xfrm>
            <a:custGeom>
              <a:avLst/>
              <a:gdLst/>
              <a:ahLst/>
              <a:rect l="l" t="t" r="r" b="b"/>
              <a:pathLst>
                <a:path w="483" h="146">
                  <a:moveTo>
                    <a:pt x="468" y="0"/>
                  </a:moveTo>
                  <a:lnTo>
                    <a:pt x="445" y="20"/>
                  </a:lnTo>
                  <a:lnTo>
                    <a:pt x="413" y="36"/>
                  </a:lnTo>
                  <a:lnTo>
                    <a:pt x="388" y="51"/>
                  </a:lnTo>
                  <a:lnTo>
                    <a:pt x="365" y="58"/>
                  </a:lnTo>
                  <a:lnTo>
                    <a:pt x="344" y="76"/>
                  </a:lnTo>
                  <a:lnTo>
                    <a:pt x="321" y="79"/>
                  </a:lnTo>
                  <a:lnTo>
                    <a:pt x="289" y="98"/>
                  </a:lnTo>
                  <a:lnTo>
                    <a:pt x="281" y="102"/>
                  </a:lnTo>
                  <a:lnTo>
                    <a:pt x="262" y="106"/>
                  </a:lnTo>
                  <a:lnTo>
                    <a:pt x="230" y="110"/>
                  </a:lnTo>
                  <a:lnTo>
                    <a:pt x="209" y="116"/>
                  </a:lnTo>
                  <a:lnTo>
                    <a:pt x="186" y="119"/>
                  </a:lnTo>
                  <a:lnTo>
                    <a:pt x="162" y="123"/>
                  </a:lnTo>
                  <a:lnTo>
                    <a:pt x="139" y="123"/>
                  </a:lnTo>
                  <a:lnTo>
                    <a:pt x="114" y="119"/>
                  </a:lnTo>
                  <a:lnTo>
                    <a:pt x="91" y="116"/>
                  </a:lnTo>
                  <a:lnTo>
                    <a:pt x="67" y="102"/>
                  </a:lnTo>
                  <a:lnTo>
                    <a:pt x="48" y="98"/>
                  </a:lnTo>
                  <a:lnTo>
                    <a:pt x="29" y="95"/>
                  </a:lnTo>
                  <a:lnTo>
                    <a:pt x="15" y="79"/>
                  </a:lnTo>
                  <a:lnTo>
                    <a:pt x="0" y="83"/>
                  </a:lnTo>
                  <a:lnTo>
                    <a:pt x="0" y="102"/>
                  </a:lnTo>
                  <a:lnTo>
                    <a:pt x="15" y="110"/>
                  </a:lnTo>
                  <a:lnTo>
                    <a:pt x="44" y="123"/>
                  </a:lnTo>
                  <a:lnTo>
                    <a:pt x="70" y="138"/>
                  </a:lnTo>
                  <a:lnTo>
                    <a:pt x="99" y="142"/>
                  </a:lnTo>
                  <a:lnTo>
                    <a:pt x="127" y="142"/>
                  </a:lnTo>
                  <a:lnTo>
                    <a:pt x="171" y="146"/>
                  </a:lnTo>
                  <a:lnTo>
                    <a:pt x="198" y="142"/>
                  </a:lnTo>
                  <a:lnTo>
                    <a:pt x="241" y="138"/>
                  </a:lnTo>
                  <a:lnTo>
                    <a:pt x="278" y="123"/>
                  </a:lnTo>
                  <a:lnTo>
                    <a:pt x="306" y="116"/>
                  </a:lnTo>
                  <a:lnTo>
                    <a:pt x="340" y="98"/>
                  </a:lnTo>
                  <a:lnTo>
                    <a:pt x="365" y="91"/>
                  </a:lnTo>
                  <a:lnTo>
                    <a:pt x="392" y="72"/>
                  </a:lnTo>
                  <a:lnTo>
                    <a:pt x="420" y="62"/>
                  </a:lnTo>
                  <a:lnTo>
                    <a:pt x="449" y="43"/>
                  </a:lnTo>
                  <a:lnTo>
                    <a:pt x="475" y="32"/>
                  </a:lnTo>
                  <a:lnTo>
                    <a:pt x="483" y="0"/>
                  </a:lnTo>
                  <a:lnTo>
                    <a:pt x="468" y="0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3265560" y="3726000"/>
              <a:ext cx="177840" cy="152280"/>
            </a:xfrm>
            <a:custGeom>
              <a:avLst/>
              <a:gdLst/>
              <a:ahLst/>
              <a:rect l="l" t="t" r="r" b="b"/>
              <a:pathLst>
                <a:path w="222" h="194">
                  <a:moveTo>
                    <a:pt x="222" y="4"/>
                  </a:moveTo>
                  <a:lnTo>
                    <a:pt x="218" y="23"/>
                  </a:lnTo>
                  <a:lnTo>
                    <a:pt x="218" y="59"/>
                  </a:lnTo>
                  <a:lnTo>
                    <a:pt x="215" y="78"/>
                  </a:lnTo>
                  <a:lnTo>
                    <a:pt x="211" y="99"/>
                  </a:lnTo>
                  <a:lnTo>
                    <a:pt x="203" y="139"/>
                  </a:lnTo>
                  <a:lnTo>
                    <a:pt x="199" y="162"/>
                  </a:lnTo>
                  <a:lnTo>
                    <a:pt x="196" y="194"/>
                  </a:lnTo>
                  <a:lnTo>
                    <a:pt x="171" y="194"/>
                  </a:lnTo>
                  <a:lnTo>
                    <a:pt x="139" y="177"/>
                  </a:lnTo>
                  <a:lnTo>
                    <a:pt x="104" y="162"/>
                  </a:lnTo>
                  <a:lnTo>
                    <a:pt x="87" y="150"/>
                  </a:lnTo>
                  <a:lnTo>
                    <a:pt x="57" y="126"/>
                  </a:lnTo>
                  <a:lnTo>
                    <a:pt x="28" y="114"/>
                  </a:lnTo>
                  <a:lnTo>
                    <a:pt x="0" y="99"/>
                  </a:lnTo>
                  <a:lnTo>
                    <a:pt x="36" y="82"/>
                  </a:lnTo>
                  <a:lnTo>
                    <a:pt x="57" y="99"/>
                  </a:lnTo>
                  <a:lnTo>
                    <a:pt x="72" y="110"/>
                  </a:lnTo>
                  <a:lnTo>
                    <a:pt x="91" y="122"/>
                  </a:lnTo>
                  <a:lnTo>
                    <a:pt x="116" y="143"/>
                  </a:lnTo>
                  <a:lnTo>
                    <a:pt x="127" y="150"/>
                  </a:lnTo>
                  <a:lnTo>
                    <a:pt x="152" y="162"/>
                  </a:lnTo>
                  <a:lnTo>
                    <a:pt x="171" y="169"/>
                  </a:lnTo>
                  <a:lnTo>
                    <a:pt x="179" y="146"/>
                  </a:lnTo>
                  <a:lnTo>
                    <a:pt x="182" y="118"/>
                  </a:lnTo>
                  <a:lnTo>
                    <a:pt x="192" y="95"/>
                  </a:lnTo>
                  <a:lnTo>
                    <a:pt x="192" y="67"/>
                  </a:lnTo>
                  <a:lnTo>
                    <a:pt x="192" y="44"/>
                  </a:lnTo>
                  <a:lnTo>
                    <a:pt x="192" y="11"/>
                  </a:lnTo>
                  <a:lnTo>
                    <a:pt x="203" y="0"/>
                  </a:lnTo>
                  <a:lnTo>
                    <a:pt x="222" y="4"/>
                  </a:lnTo>
                  <a:lnTo>
                    <a:pt x="22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3043080" y="3753000"/>
              <a:ext cx="179640" cy="166680"/>
            </a:xfrm>
            <a:custGeom>
              <a:avLst/>
              <a:gdLst/>
              <a:ahLst/>
              <a:rect l="l" t="t" r="r" b="b"/>
              <a:pathLst>
                <a:path w="226" h="211">
                  <a:moveTo>
                    <a:pt x="226" y="80"/>
                  </a:moveTo>
                  <a:lnTo>
                    <a:pt x="207" y="95"/>
                  </a:lnTo>
                  <a:lnTo>
                    <a:pt x="182" y="124"/>
                  </a:lnTo>
                  <a:lnTo>
                    <a:pt x="163" y="143"/>
                  </a:lnTo>
                  <a:lnTo>
                    <a:pt x="138" y="164"/>
                  </a:lnTo>
                  <a:lnTo>
                    <a:pt x="116" y="171"/>
                  </a:lnTo>
                  <a:lnTo>
                    <a:pt x="95" y="187"/>
                  </a:lnTo>
                  <a:lnTo>
                    <a:pt x="72" y="211"/>
                  </a:lnTo>
                  <a:lnTo>
                    <a:pt x="60" y="187"/>
                  </a:lnTo>
                  <a:lnTo>
                    <a:pt x="36" y="152"/>
                  </a:lnTo>
                  <a:lnTo>
                    <a:pt x="28" y="128"/>
                  </a:lnTo>
                  <a:lnTo>
                    <a:pt x="13" y="95"/>
                  </a:lnTo>
                  <a:lnTo>
                    <a:pt x="3" y="76"/>
                  </a:lnTo>
                  <a:lnTo>
                    <a:pt x="0" y="54"/>
                  </a:lnTo>
                  <a:lnTo>
                    <a:pt x="17" y="0"/>
                  </a:lnTo>
                  <a:lnTo>
                    <a:pt x="36" y="14"/>
                  </a:lnTo>
                  <a:lnTo>
                    <a:pt x="64" y="44"/>
                  </a:lnTo>
                  <a:lnTo>
                    <a:pt x="57" y="80"/>
                  </a:lnTo>
                  <a:lnTo>
                    <a:pt x="64" y="105"/>
                  </a:lnTo>
                  <a:lnTo>
                    <a:pt x="60" y="124"/>
                  </a:lnTo>
                  <a:lnTo>
                    <a:pt x="64" y="143"/>
                  </a:lnTo>
                  <a:lnTo>
                    <a:pt x="72" y="168"/>
                  </a:lnTo>
                  <a:lnTo>
                    <a:pt x="95" y="156"/>
                  </a:lnTo>
                  <a:lnTo>
                    <a:pt x="119" y="139"/>
                  </a:lnTo>
                  <a:lnTo>
                    <a:pt x="142" y="120"/>
                  </a:lnTo>
                  <a:lnTo>
                    <a:pt x="167" y="95"/>
                  </a:lnTo>
                  <a:lnTo>
                    <a:pt x="182" y="76"/>
                  </a:lnTo>
                  <a:lnTo>
                    <a:pt x="211" y="69"/>
                  </a:lnTo>
                  <a:lnTo>
                    <a:pt x="226" y="80"/>
                  </a:lnTo>
                  <a:lnTo>
                    <a:pt x="226" y="8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3149640" y="3821400"/>
              <a:ext cx="176040" cy="95040"/>
            </a:xfrm>
            <a:custGeom>
              <a:avLst/>
              <a:gdLst/>
              <a:ahLst/>
              <a:rect l="l" t="t" r="r" b="b"/>
              <a:pathLst>
                <a:path w="222" h="119">
                  <a:moveTo>
                    <a:pt x="222" y="21"/>
                  </a:moveTo>
                  <a:lnTo>
                    <a:pt x="218" y="47"/>
                  </a:lnTo>
                  <a:lnTo>
                    <a:pt x="203" y="76"/>
                  </a:lnTo>
                  <a:lnTo>
                    <a:pt x="186" y="99"/>
                  </a:lnTo>
                  <a:lnTo>
                    <a:pt x="159" y="116"/>
                  </a:lnTo>
                  <a:lnTo>
                    <a:pt x="131" y="116"/>
                  </a:lnTo>
                  <a:lnTo>
                    <a:pt x="108" y="119"/>
                  </a:lnTo>
                  <a:lnTo>
                    <a:pt x="83" y="119"/>
                  </a:lnTo>
                  <a:lnTo>
                    <a:pt x="60" y="116"/>
                  </a:lnTo>
                  <a:lnTo>
                    <a:pt x="32" y="99"/>
                  </a:lnTo>
                  <a:lnTo>
                    <a:pt x="24" y="87"/>
                  </a:lnTo>
                  <a:lnTo>
                    <a:pt x="0" y="68"/>
                  </a:lnTo>
                  <a:lnTo>
                    <a:pt x="11" y="51"/>
                  </a:lnTo>
                  <a:lnTo>
                    <a:pt x="39" y="68"/>
                  </a:lnTo>
                  <a:lnTo>
                    <a:pt x="60" y="83"/>
                  </a:lnTo>
                  <a:lnTo>
                    <a:pt x="83" y="83"/>
                  </a:lnTo>
                  <a:lnTo>
                    <a:pt x="112" y="87"/>
                  </a:lnTo>
                  <a:lnTo>
                    <a:pt x="138" y="83"/>
                  </a:lnTo>
                  <a:lnTo>
                    <a:pt x="163" y="72"/>
                  </a:lnTo>
                  <a:lnTo>
                    <a:pt x="178" y="59"/>
                  </a:lnTo>
                  <a:lnTo>
                    <a:pt x="190" y="21"/>
                  </a:lnTo>
                  <a:lnTo>
                    <a:pt x="207" y="0"/>
                  </a:lnTo>
                  <a:lnTo>
                    <a:pt x="222" y="21"/>
                  </a:lnTo>
                  <a:lnTo>
                    <a:pt x="222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3132000" y="3897360"/>
              <a:ext cx="193680" cy="400320"/>
            </a:xfrm>
            <a:custGeom>
              <a:avLst/>
              <a:gdLst/>
              <a:ahLst/>
              <a:rect l="l" t="t" r="r" b="b"/>
              <a:pathLst>
                <a:path w="245" h="503">
                  <a:moveTo>
                    <a:pt x="194" y="11"/>
                  </a:moveTo>
                  <a:lnTo>
                    <a:pt x="201" y="55"/>
                  </a:lnTo>
                  <a:lnTo>
                    <a:pt x="209" y="80"/>
                  </a:lnTo>
                  <a:lnTo>
                    <a:pt x="216" y="102"/>
                  </a:lnTo>
                  <a:lnTo>
                    <a:pt x="222" y="119"/>
                  </a:lnTo>
                  <a:lnTo>
                    <a:pt x="226" y="131"/>
                  </a:lnTo>
                  <a:lnTo>
                    <a:pt x="230" y="159"/>
                  </a:lnTo>
                  <a:lnTo>
                    <a:pt x="230" y="171"/>
                  </a:lnTo>
                  <a:lnTo>
                    <a:pt x="233" y="190"/>
                  </a:lnTo>
                  <a:lnTo>
                    <a:pt x="237" y="218"/>
                  </a:lnTo>
                  <a:lnTo>
                    <a:pt x="237" y="230"/>
                  </a:lnTo>
                  <a:lnTo>
                    <a:pt x="241" y="241"/>
                  </a:lnTo>
                  <a:lnTo>
                    <a:pt x="245" y="258"/>
                  </a:lnTo>
                  <a:lnTo>
                    <a:pt x="245" y="270"/>
                  </a:lnTo>
                  <a:lnTo>
                    <a:pt x="245" y="277"/>
                  </a:lnTo>
                  <a:lnTo>
                    <a:pt x="245" y="300"/>
                  </a:lnTo>
                  <a:lnTo>
                    <a:pt x="241" y="321"/>
                  </a:lnTo>
                  <a:lnTo>
                    <a:pt x="237" y="348"/>
                  </a:lnTo>
                  <a:lnTo>
                    <a:pt x="230" y="365"/>
                  </a:lnTo>
                  <a:lnTo>
                    <a:pt x="222" y="384"/>
                  </a:lnTo>
                  <a:lnTo>
                    <a:pt x="209" y="395"/>
                  </a:lnTo>
                  <a:lnTo>
                    <a:pt x="197" y="416"/>
                  </a:lnTo>
                  <a:lnTo>
                    <a:pt x="194" y="427"/>
                  </a:lnTo>
                  <a:lnTo>
                    <a:pt x="186" y="439"/>
                  </a:lnTo>
                  <a:lnTo>
                    <a:pt x="178" y="452"/>
                  </a:lnTo>
                  <a:lnTo>
                    <a:pt x="169" y="467"/>
                  </a:lnTo>
                  <a:lnTo>
                    <a:pt x="157" y="482"/>
                  </a:lnTo>
                  <a:lnTo>
                    <a:pt x="150" y="503"/>
                  </a:lnTo>
                  <a:lnTo>
                    <a:pt x="131" y="482"/>
                  </a:lnTo>
                  <a:lnTo>
                    <a:pt x="110" y="460"/>
                  </a:lnTo>
                  <a:lnTo>
                    <a:pt x="95" y="439"/>
                  </a:lnTo>
                  <a:lnTo>
                    <a:pt x="74" y="412"/>
                  </a:lnTo>
                  <a:lnTo>
                    <a:pt x="62" y="391"/>
                  </a:lnTo>
                  <a:lnTo>
                    <a:pt x="47" y="384"/>
                  </a:lnTo>
                  <a:lnTo>
                    <a:pt x="43" y="368"/>
                  </a:lnTo>
                  <a:lnTo>
                    <a:pt x="34" y="353"/>
                  </a:lnTo>
                  <a:lnTo>
                    <a:pt x="26" y="332"/>
                  </a:lnTo>
                  <a:lnTo>
                    <a:pt x="19" y="313"/>
                  </a:lnTo>
                  <a:lnTo>
                    <a:pt x="7" y="292"/>
                  </a:lnTo>
                  <a:lnTo>
                    <a:pt x="7" y="277"/>
                  </a:lnTo>
                  <a:lnTo>
                    <a:pt x="0" y="262"/>
                  </a:lnTo>
                  <a:lnTo>
                    <a:pt x="11" y="249"/>
                  </a:lnTo>
                  <a:lnTo>
                    <a:pt x="15" y="226"/>
                  </a:lnTo>
                  <a:lnTo>
                    <a:pt x="19" y="207"/>
                  </a:lnTo>
                  <a:lnTo>
                    <a:pt x="26" y="182"/>
                  </a:lnTo>
                  <a:lnTo>
                    <a:pt x="34" y="154"/>
                  </a:lnTo>
                  <a:lnTo>
                    <a:pt x="47" y="131"/>
                  </a:lnTo>
                  <a:lnTo>
                    <a:pt x="51" y="112"/>
                  </a:lnTo>
                  <a:lnTo>
                    <a:pt x="59" y="91"/>
                  </a:lnTo>
                  <a:lnTo>
                    <a:pt x="62" y="72"/>
                  </a:lnTo>
                  <a:lnTo>
                    <a:pt x="70" y="55"/>
                  </a:lnTo>
                  <a:lnTo>
                    <a:pt x="70" y="40"/>
                  </a:lnTo>
                  <a:lnTo>
                    <a:pt x="74" y="28"/>
                  </a:lnTo>
                  <a:lnTo>
                    <a:pt x="78" y="7"/>
                  </a:lnTo>
                  <a:lnTo>
                    <a:pt x="95" y="11"/>
                  </a:lnTo>
                  <a:lnTo>
                    <a:pt x="99" y="36"/>
                  </a:lnTo>
                  <a:lnTo>
                    <a:pt x="95" y="55"/>
                  </a:lnTo>
                  <a:lnTo>
                    <a:pt x="91" y="68"/>
                  </a:lnTo>
                  <a:lnTo>
                    <a:pt x="87" y="87"/>
                  </a:lnTo>
                  <a:lnTo>
                    <a:pt x="78" y="112"/>
                  </a:lnTo>
                  <a:lnTo>
                    <a:pt x="74" y="135"/>
                  </a:lnTo>
                  <a:lnTo>
                    <a:pt x="66" y="150"/>
                  </a:lnTo>
                  <a:lnTo>
                    <a:pt x="62" y="163"/>
                  </a:lnTo>
                  <a:lnTo>
                    <a:pt x="51" y="182"/>
                  </a:lnTo>
                  <a:lnTo>
                    <a:pt x="47" y="197"/>
                  </a:lnTo>
                  <a:lnTo>
                    <a:pt x="43" y="222"/>
                  </a:lnTo>
                  <a:lnTo>
                    <a:pt x="40" y="237"/>
                  </a:lnTo>
                  <a:lnTo>
                    <a:pt x="40" y="262"/>
                  </a:lnTo>
                  <a:lnTo>
                    <a:pt x="43" y="289"/>
                  </a:lnTo>
                  <a:lnTo>
                    <a:pt x="47" y="306"/>
                  </a:lnTo>
                  <a:lnTo>
                    <a:pt x="51" y="325"/>
                  </a:lnTo>
                  <a:lnTo>
                    <a:pt x="62" y="344"/>
                  </a:lnTo>
                  <a:lnTo>
                    <a:pt x="70" y="365"/>
                  </a:lnTo>
                  <a:lnTo>
                    <a:pt x="83" y="380"/>
                  </a:lnTo>
                  <a:lnTo>
                    <a:pt x="91" y="387"/>
                  </a:lnTo>
                  <a:lnTo>
                    <a:pt x="102" y="408"/>
                  </a:lnTo>
                  <a:lnTo>
                    <a:pt x="114" y="424"/>
                  </a:lnTo>
                  <a:lnTo>
                    <a:pt x="125" y="443"/>
                  </a:lnTo>
                  <a:lnTo>
                    <a:pt x="138" y="463"/>
                  </a:lnTo>
                  <a:lnTo>
                    <a:pt x="154" y="452"/>
                  </a:lnTo>
                  <a:lnTo>
                    <a:pt x="165" y="439"/>
                  </a:lnTo>
                  <a:lnTo>
                    <a:pt x="178" y="416"/>
                  </a:lnTo>
                  <a:lnTo>
                    <a:pt x="186" y="405"/>
                  </a:lnTo>
                  <a:lnTo>
                    <a:pt x="197" y="384"/>
                  </a:lnTo>
                  <a:lnTo>
                    <a:pt x="209" y="372"/>
                  </a:lnTo>
                  <a:lnTo>
                    <a:pt x="213" y="357"/>
                  </a:lnTo>
                  <a:lnTo>
                    <a:pt x="226" y="332"/>
                  </a:lnTo>
                  <a:lnTo>
                    <a:pt x="226" y="313"/>
                  </a:lnTo>
                  <a:lnTo>
                    <a:pt x="226" y="285"/>
                  </a:lnTo>
                  <a:lnTo>
                    <a:pt x="226" y="252"/>
                  </a:lnTo>
                  <a:lnTo>
                    <a:pt x="222" y="222"/>
                  </a:lnTo>
                  <a:lnTo>
                    <a:pt x="216" y="201"/>
                  </a:lnTo>
                  <a:lnTo>
                    <a:pt x="213" y="171"/>
                  </a:lnTo>
                  <a:lnTo>
                    <a:pt x="213" y="154"/>
                  </a:lnTo>
                  <a:lnTo>
                    <a:pt x="205" y="135"/>
                  </a:lnTo>
                  <a:lnTo>
                    <a:pt x="201" y="112"/>
                  </a:lnTo>
                  <a:lnTo>
                    <a:pt x="194" y="83"/>
                  </a:lnTo>
                  <a:lnTo>
                    <a:pt x="186" y="68"/>
                  </a:lnTo>
                  <a:lnTo>
                    <a:pt x="182" y="43"/>
                  </a:lnTo>
                  <a:lnTo>
                    <a:pt x="169" y="11"/>
                  </a:lnTo>
                  <a:lnTo>
                    <a:pt x="182" y="0"/>
                  </a:lnTo>
                  <a:lnTo>
                    <a:pt x="194" y="11"/>
                  </a:lnTo>
                  <a:lnTo>
                    <a:pt x="194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3225960" y="4097520"/>
              <a:ext cx="439560" cy="952560"/>
            </a:xfrm>
            <a:custGeom>
              <a:avLst/>
              <a:gdLst/>
              <a:ahLst/>
              <a:rect l="l" t="t" r="r" b="b"/>
              <a:pathLst>
                <a:path w="555" h="1200">
                  <a:moveTo>
                    <a:pt x="382" y="0"/>
                  </a:moveTo>
                  <a:lnTo>
                    <a:pt x="382" y="37"/>
                  </a:lnTo>
                  <a:lnTo>
                    <a:pt x="382" y="88"/>
                  </a:lnTo>
                  <a:lnTo>
                    <a:pt x="372" y="120"/>
                  </a:lnTo>
                  <a:lnTo>
                    <a:pt x="364" y="168"/>
                  </a:lnTo>
                  <a:lnTo>
                    <a:pt x="364" y="215"/>
                  </a:lnTo>
                  <a:lnTo>
                    <a:pt x="364" y="242"/>
                  </a:lnTo>
                  <a:lnTo>
                    <a:pt x="364" y="286"/>
                  </a:lnTo>
                  <a:lnTo>
                    <a:pt x="368" y="329"/>
                  </a:lnTo>
                  <a:lnTo>
                    <a:pt x="368" y="354"/>
                  </a:lnTo>
                  <a:lnTo>
                    <a:pt x="372" y="390"/>
                  </a:lnTo>
                  <a:lnTo>
                    <a:pt x="372" y="424"/>
                  </a:lnTo>
                  <a:lnTo>
                    <a:pt x="372" y="464"/>
                  </a:lnTo>
                  <a:lnTo>
                    <a:pt x="372" y="508"/>
                  </a:lnTo>
                  <a:lnTo>
                    <a:pt x="368" y="527"/>
                  </a:lnTo>
                  <a:lnTo>
                    <a:pt x="368" y="563"/>
                  </a:lnTo>
                  <a:lnTo>
                    <a:pt x="372" y="578"/>
                  </a:lnTo>
                  <a:lnTo>
                    <a:pt x="372" y="607"/>
                  </a:lnTo>
                  <a:lnTo>
                    <a:pt x="372" y="647"/>
                  </a:lnTo>
                  <a:lnTo>
                    <a:pt x="368" y="679"/>
                  </a:lnTo>
                  <a:lnTo>
                    <a:pt x="364" y="713"/>
                  </a:lnTo>
                  <a:lnTo>
                    <a:pt x="361" y="764"/>
                  </a:lnTo>
                  <a:lnTo>
                    <a:pt x="364" y="812"/>
                  </a:lnTo>
                  <a:lnTo>
                    <a:pt x="372" y="848"/>
                  </a:lnTo>
                  <a:lnTo>
                    <a:pt x="376" y="873"/>
                  </a:lnTo>
                  <a:lnTo>
                    <a:pt x="389" y="896"/>
                  </a:lnTo>
                  <a:lnTo>
                    <a:pt x="401" y="920"/>
                  </a:lnTo>
                  <a:lnTo>
                    <a:pt x="408" y="955"/>
                  </a:lnTo>
                  <a:lnTo>
                    <a:pt x="423" y="979"/>
                  </a:lnTo>
                  <a:lnTo>
                    <a:pt x="433" y="1006"/>
                  </a:lnTo>
                  <a:lnTo>
                    <a:pt x="452" y="1034"/>
                  </a:lnTo>
                  <a:lnTo>
                    <a:pt x="463" y="1053"/>
                  </a:lnTo>
                  <a:lnTo>
                    <a:pt x="480" y="1057"/>
                  </a:lnTo>
                  <a:lnTo>
                    <a:pt x="496" y="1070"/>
                  </a:lnTo>
                  <a:lnTo>
                    <a:pt x="520" y="1078"/>
                  </a:lnTo>
                  <a:lnTo>
                    <a:pt x="543" y="1086"/>
                  </a:lnTo>
                  <a:lnTo>
                    <a:pt x="555" y="1118"/>
                  </a:lnTo>
                  <a:lnTo>
                    <a:pt x="543" y="1141"/>
                  </a:lnTo>
                  <a:lnTo>
                    <a:pt x="520" y="1162"/>
                  </a:lnTo>
                  <a:lnTo>
                    <a:pt x="496" y="1169"/>
                  </a:lnTo>
                  <a:lnTo>
                    <a:pt x="473" y="1184"/>
                  </a:lnTo>
                  <a:lnTo>
                    <a:pt x="456" y="1184"/>
                  </a:lnTo>
                  <a:lnTo>
                    <a:pt x="444" y="1188"/>
                  </a:lnTo>
                  <a:lnTo>
                    <a:pt x="423" y="1192"/>
                  </a:lnTo>
                  <a:lnTo>
                    <a:pt x="393" y="1192"/>
                  </a:lnTo>
                  <a:lnTo>
                    <a:pt x="361" y="1196"/>
                  </a:lnTo>
                  <a:lnTo>
                    <a:pt x="325" y="1200"/>
                  </a:lnTo>
                  <a:lnTo>
                    <a:pt x="306" y="1200"/>
                  </a:lnTo>
                  <a:lnTo>
                    <a:pt x="298" y="1173"/>
                  </a:lnTo>
                  <a:lnTo>
                    <a:pt x="290" y="1165"/>
                  </a:lnTo>
                  <a:lnTo>
                    <a:pt x="277" y="1141"/>
                  </a:lnTo>
                  <a:lnTo>
                    <a:pt x="266" y="1108"/>
                  </a:lnTo>
                  <a:lnTo>
                    <a:pt x="262" y="1086"/>
                  </a:lnTo>
                  <a:lnTo>
                    <a:pt x="250" y="1053"/>
                  </a:lnTo>
                  <a:lnTo>
                    <a:pt x="230" y="1002"/>
                  </a:lnTo>
                  <a:lnTo>
                    <a:pt x="226" y="991"/>
                  </a:lnTo>
                  <a:lnTo>
                    <a:pt x="218" y="958"/>
                  </a:lnTo>
                  <a:lnTo>
                    <a:pt x="218" y="947"/>
                  </a:lnTo>
                  <a:lnTo>
                    <a:pt x="207" y="928"/>
                  </a:lnTo>
                  <a:lnTo>
                    <a:pt x="203" y="907"/>
                  </a:lnTo>
                  <a:lnTo>
                    <a:pt x="195" y="892"/>
                  </a:lnTo>
                  <a:lnTo>
                    <a:pt x="190" y="873"/>
                  </a:lnTo>
                  <a:lnTo>
                    <a:pt x="178" y="848"/>
                  </a:lnTo>
                  <a:lnTo>
                    <a:pt x="155" y="808"/>
                  </a:lnTo>
                  <a:lnTo>
                    <a:pt x="138" y="778"/>
                  </a:lnTo>
                  <a:lnTo>
                    <a:pt x="123" y="742"/>
                  </a:lnTo>
                  <a:lnTo>
                    <a:pt x="104" y="706"/>
                  </a:lnTo>
                  <a:lnTo>
                    <a:pt x="83" y="669"/>
                  </a:lnTo>
                  <a:lnTo>
                    <a:pt x="60" y="626"/>
                  </a:lnTo>
                  <a:lnTo>
                    <a:pt x="47" y="599"/>
                  </a:lnTo>
                  <a:lnTo>
                    <a:pt x="43" y="592"/>
                  </a:lnTo>
                  <a:lnTo>
                    <a:pt x="32" y="571"/>
                  </a:lnTo>
                  <a:lnTo>
                    <a:pt x="13" y="544"/>
                  </a:lnTo>
                  <a:lnTo>
                    <a:pt x="0" y="497"/>
                  </a:lnTo>
                  <a:lnTo>
                    <a:pt x="39" y="536"/>
                  </a:lnTo>
                  <a:lnTo>
                    <a:pt x="64" y="578"/>
                  </a:lnTo>
                  <a:lnTo>
                    <a:pt x="91" y="622"/>
                  </a:lnTo>
                  <a:lnTo>
                    <a:pt x="119" y="666"/>
                  </a:lnTo>
                  <a:lnTo>
                    <a:pt x="134" y="702"/>
                  </a:lnTo>
                  <a:lnTo>
                    <a:pt x="163" y="749"/>
                  </a:lnTo>
                  <a:lnTo>
                    <a:pt x="178" y="785"/>
                  </a:lnTo>
                  <a:lnTo>
                    <a:pt x="195" y="829"/>
                  </a:lnTo>
                  <a:lnTo>
                    <a:pt x="218" y="873"/>
                  </a:lnTo>
                  <a:lnTo>
                    <a:pt x="226" y="899"/>
                  </a:lnTo>
                  <a:lnTo>
                    <a:pt x="243" y="951"/>
                  </a:lnTo>
                  <a:lnTo>
                    <a:pt x="250" y="991"/>
                  </a:lnTo>
                  <a:lnTo>
                    <a:pt x="266" y="1031"/>
                  </a:lnTo>
                  <a:lnTo>
                    <a:pt x="277" y="1067"/>
                  </a:lnTo>
                  <a:lnTo>
                    <a:pt x="294" y="1101"/>
                  </a:lnTo>
                  <a:lnTo>
                    <a:pt x="302" y="1133"/>
                  </a:lnTo>
                  <a:lnTo>
                    <a:pt x="313" y="1165"/>
                  </a:lnTo>
                  <a:lnTo>
                    <a:pt x="342" y="1177"/>
                  </a:lnTo>
                  <a:lnTo>
                    <a:pt x="372" y="1173"/>
                  </a:lnTo>
                  <a:lnTo>
                    <a:pt x="404" y="1169"/>
                  </a:lnTo>
                  <a:lnTo>
                    <a:pt x="444" y="1162"/>
                  </a:lnTo>
                  <a:lnTo>
                    <a:pt x="477" y="1152"/>
                  </a:lnTo>
                  <a:lnTo>
                    <a:pt x="507" y="1133"/>
                  </a:lnTo>
                  <a:lnTo>
                    <a:pt x="524" y="1118"/>
                  </a:lnTo>
                  <a:lnTo>
                    <a:pt x="515" y="1101"/>
                  </a:lnTo>
                  <a:lnTo>
                    <a:pt x="492" y="1097"/>
                  </a:lnTo>
                  <a:lnTo>
                    <a:pt x="463" y="1086"/>
                  </a:lnTo>
                  <a:lnTo>
                    <a:pt x="444" y="1074"/>
                  </a:lnTo>
                  <a:lnTo>
                    <a:pt x="429" y="1050"/>
                  </a:lnTo>
                  <a:lnTo>
                    <a:pt x="412" y="1027"/>
                  </a:lnTo>
                  <a:lnTo>
                    <a:pt x="404" y="1010"/>
                  </a:lnTo>
                  <a:lnTo>
                    <a:pt x="397" y="987"/>
                  </a:lnTo>
                  <a:lnTo>
                    <a:pt x="389" y="972"/>
                  </a:lnTo>
                  <a:lnTo>
                    <a:pt x="385" y="939"/>
                  </a:lnTo>
                  <a:lnTo>
                    <a:pt x="368" y="920"/>
                  </a:lnTo>
                  <a:lnTo>
                    <a:pt x="361" y="892"/>
                  </a:lnTo>
                  <a:lnTo>
                    <a:pt x="353" y="867"/>
                  </a:lnTo>
                  <a:lnTo>
                    <a:pt x="345" y="852"/>
                  </a:lnTo>
                  <a:lnTo>
                    <a:pt x="342" y="816"/>
                  </a:lnTo>
                  <a:lnTo>
                    <a:pt x="342" y="793"/>
                  </a:lnTo>
                  <a:lnTo>
                    <a:pt x="338" y="749"/>
                  </a:lnTo>
                  <a:lnTo>
                    <a:pt x="342" y="709"/>
                  </a:lnTo>
                  <a:lnTo>
                    <a:pt x="345" y="683"/>
                  </a:lnTo>
                  <a:lnTo>
                    <a:pt x="353" y="650"/>
                  </a:lnTo>
                  <a:lnTo>
                    <a:pt x="353" y="622"/>
                  </a:lnTo>
                  <a:lnTo>
                    <a:pt x="349" y="588"/>
                  </a:lnTo>
                  <a:lnTo>
                    <a:pt x="349" y="555"/>
                  </a:lnTo>
                  <a:lnTo>
                    <a:pt x="349" y="523"/>
                  </a:lnTo>
                  <a:lnTo>
                    <a:pt x="353" y="479"/>
                  </a:lnTo>
                  <a:lnTo>
                    <a:pt x="349" y="424"/>
                  </a:lnTo>
                  <a:lnTo>
                    <a:pt x="349" y="358"/>
                  </a:lnTo>
                  <a:lnTo>
                    <a:pt x="349" y="318"/>
                  </a:lnTo>
                  <a:lnTo>
                    <a:pt x="345" y="278"/>
                  </a:lnTo>
                  <a:lnTo>
                    <a:pt x="342" y="242"/>
                  </a:lnTo>
                  <a:lnTo>
                    <a:pt x="342" y="211"/>
                  </a:lnTo>
                  <a:lnTo>
                    <a:pt x="338" y="168"/>
                  </a:lnTo>
                  <a:lnTo>
                    <a:pt x="345" y="143"/>
                  </a:lnTo>
                  <a:lnTo>
                    <a:pt x="349" y="116"/>
                  </a:lnTo>
                  <a:lnTo>
                    <a:pt x="353" y="88"/>
                  </a:lnTo>
                  <a:lnTo>
                    <a:pt x="353" y="54"/>
                  </a:lnTo>
                  <a:lnTo>
                    <a:pt x="357" y="25"/>
                  </a:lnTo>
                  <a:lnTo>
                    <a:pt x="353" y="0"/>
                  </a:lnTo>
                  <a:lnTo>
                    <a:pt x="382" y="0"/>
                  </a:lnTo>
                  <a:lnTo>
                    <a:pt x="3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2836800" y="4132440"/>
              <a:ext cx="398520" cy="942840"/>
            </a:xfrm>
            <a:custGeom>
              <a:avLst/>
              <a:gdLst/>
              <a:ahLst/>
              <a:rect l="l" t="t" r="r" b="b"/>
              <a:pathLst>
                <a:path w="504" h="1188">
                  <a:moveTo>
                    <a:pt x="74" y="0"/>
                  </a:moveTo>
                  <a:lnTo>
                    <a:pt x="78" y="36"/>
                  </a:lnTo>
                  <a:lnTo>
                    <a:pt x="78" y="84"/>
                  </a:lnTo>
                  <a:lnTo>
                    <a:pt x="91" y="116"/>
                  </a:lnTo>
                  <a:lnTo>
                    <a:pt x="103" y="160"/>
                  </a:lnTo>
                  <a:lnTo>
                    <a:pt x="107" y="211"/>
                  </a:lnTo>
                  <a:lnTo>
                    <a:pt x="110" y="234"/>
                  </a:lnTo>
                  <a:lnTo>
                    <a:pt x="114" y="278"/>
                  </a:lnTo>
                  <a:lnTo>
                    <a:pt x="114" y="321"/>
                  </a:lnTo>
                  <a:lnTo>
                    <a:pt x="114" y="350"/>
                  </a:lnTo>
                  <a:lnTo>
                    <a:pt x="114" y="384"/>
                  </a:lnTo>
                  <a:lnTo>
                    <a:pt x="118" y="420"/>
                  </a:lnTo>
                  <a:lnTo>
                    <a:pt x="122" y="460"/>
                  </a:lnTo>
                  <a:lnTo>
                    <a:pt x="126" y="504"/>
                  </a:lnTo>
                  <a:lnTo>
                    <a:pt x="129" y="523"/>
                  </a:lnTo>
                  <a:lnTo>
                    <a:pt x="129" y="555"/>
                  </a:lnTo>
                  <a:lnTo>
                    <a:pt x="135" y="570"/>
                  </a:lnTo>
                  <a:lnTo>
                    <a:pt x="135" y="599"/>
                  </a:lnTo>
                  <a:lnTo>
                    <a:pt x="139" y="639"/>
                  </a:lnTo>
                  <a:lnTo>
                    <a:pt x="143" y="673"/>
                  </a:lnTo>
                  <a:lnTo>
                    <a:pt x="150" y="705"/>
                  </a:lnTo>
                  <a:lnTo>
                    <a:pt x="158" y="757"/>
                  </a:lnTo>
                  <a:lnTo>
                    <a:pt x="158" y="804"/>
                  </a:lnTo>
                  <a:lnTo>
                    <a:pt x="154" y="840"/>
                  </a:lnTo>
                  <a:lnTo>
                    <a:pt x="150" y="863"/>
                  </a:lnTo>
                  <a:lnTo>
                    <a:pt x="143" y="888"/>
                  </a:lnTo>
                  <a:lnTo>
                    <a:pt x="129" y="914"/>
                  </a:lnTo>
                  <a:lnTo>
                    <a:pt x="129" y="950"/>
                  </a:lnTo>
                  <a:lnTo>
                    <a:pt x="114" y="975"/>
                  </a:lnTo>
                  <a:lnTo>
                    <a:pt x="110" y="1006"/>
                  </a:lnTo>
                  <a:lnTo>
                    <a:pt x="95" y="1034"/>
                  </a:lnTo>
                  <a:lnTo>
                    <a:pt x="82" y="1053"/>
                  </a:lnTo>
                  <a:lnTo>
                    <a:pt x="63" y="1061"/>
                  </a:lnTo>
                  <a:lnTo>
                    <a:pt x="51" y="1074"/>
                  </a:lnTo>
                  <a:lnTo>
                    <a:pt x="27" y="1082"/>
                  </a:lnTo>
                  <a:lnTo>
                    <a:pt x="8" y="1093"/>
                  </a:lnTo>
                  <a:lnTo>
                    <a:pt x="0" y="1125"/>
                  </a:lnTo>
                  <a:lnTo>
                    <a:pt x="12" y="1144"/>
                  </a:lnTo>
                  <a:lnTo>
                    <a:pt x="38" y="1165"/>
                  </a:lnTo>
                  <a:lnTo>
                    <a:pt x="59" y="1169"/>
                  </a:lnTo>
                  <a:lnTo>
                    <a:pt x="82" y="1184"/>
                  </a:lnTo>
                  <a:lnTo>
                    <a:pt x="103" y="1184"/>
                  </a:lnTo>
                  <a:lnTo>
                    <a:pt x="114" y="1184"/>
                  </a:lnTo>
                  <a:lnTo>
                    <a:pt x="135" y="1184"/>
                  </a:lnTo>
                  <a:lnTo>
                    <a:pt x="166" y="1184"/>
                  </a:lnTo>
                  <a:lnTo>
                    <a:pt x="198" y="1188"/>
                  </a:lnTo>
                  <a:lnTo>
                    <a:pt x="234" y="1188"/>
                  </a:lnTo>
                  <a:lnTo>
                    <a:pt x="253" y="1184"/>
                  </a:lnTo>
                  <a:lnTo>
                    <a:pt x="261" y="1156"/>
                  </a:lnTo>
                  <a:lnTo>
                    <a:pt x="264" y="1148"/>
                  </a:lnTo>
                  <a:lnTo>
                    <a:pt x="274" y="1125"/>
                  </a:lnTo>
                  <a:lnTo>
                    <a:pt x="285" y="1089"/>
                  </a:lnTo>
                  <a:lnTo>
                    <a:pt x="289" y="1064"/>
                  </a:lnTo>
                  <a:lnTo>
                    <a:pt x="297" y="1038"/>
                  </a:lnTo>
                  <a:lnTo>
                    <a:pt x="312" y="979"/>
                  </a:lnTo>
                  <a:lnTo>
                    <a:pt x="312" y="966"/>
                  </a:lnTo>
                  <a:lnTo>
                    <a:pt x="318" y="939"/>
                  </a:lnTo>
                  <a:lnTo>
                    <a:pt x="321" y="928"/>
                  </a:lnTo>
                  <a:lnTo>
                    <a:pt x="325" y="903"/>
                  </a:lnTo>
                  <a:lnTo>
                    <a:pt x="329" y="888"/>
                  </a:lnTo>
                  <a:lnTo>
                    <a:pt x="337" y="871"/>
                  </a:lnTo>
                  <a:lnTo>
                    <a:pt x="340" y="848"/>
                  </a:lnTo>
                  <a:lnTo>
                    <a:pt x="348" y="823"/>
                  </a:lnTo>
                  <a:lnTo>
                    <a:pt x="369" y="781"/>
                  </a:lnTo>
                  <a:lnTo>
                    <a:pt x="380" y="749"/>
                  </a:lnTo>
                  <a:lnTo>
                    <a:pt x="396" y="713"/>
                  </a:lnTo>
                  <a:lnTo>
                    <a:pt x="413" y="677"/>
                  </a:lnTo>
                  <a:lnTo>
                    <a:pt x="428" y="639"/>
                  </a:lnTo>
                  <a:lnTo>
                    <a:pt x="447" y="591"/>
                  </a:lnTo>
                  <a:lnTo>
                    <a:pt x="460" y="563"/>
                  </a:lnTo>
                  <a:lnTo>
                    <a:pt x="464" y="555"/>
                  </a:lnTo>
                  <a:lnTo>
                    <a:pt x="468" y="534"/>
                  </a:lnTo>
                  <a:lnTo>
                    <a:pt x="504" y="500"/>
                  </a:lnTo>
                  <a:lnTo>
                    <a:pt x="494" y="456"/>
                  </a:lnTo>
                  <a:lnTo>
                    <a:pt x="460" y="504"/>
                  </a:lnTo>
                  <a:lnTo>
                    <a:pt x="439" y="548"/>
                  </a:lnTo>
                  <a:lnTo>
                    <a:pt x="416" y="591"/>
                  </a:lnTo>
                  <a:lnTo>
                    <a:pt x="392" y="639"/>
                  </a:lnTo>
                  <a:lnTo>
                    <a:pt x="380" y="673"/>
                  </a:lnTo>
                  <a:lnTo>
                    <a:pt x="356" y="720"/>
                  </a:lnTo>
                  <a:lnTo>
                    <a:pt x="344" y="760"/>
                  </a:lnTo>
                  <a:lnTo>
                    <a:pt x="329" y="808"/>
                  </a:lnTo>
                  <a:lnTo>
                    <a:pt x="312" y="852"/>
                  </a:lnTo>
                  <a:lnTo>
                    <a:pt x="308" y="880"/>
                  </a:lnTo>
                  <a:lnTo>
                    <a:pt x="297" y="931"/>
                  </a:lnTo>
                  <a:lnTo>
                    <a:pt x="289" y="969"/>
                  </a:lnTo>
                  <a:lnTo>
                    <a:pt x="281" y="1009"/>
                  </a:lnTo>
                  <a:lnTo>
                    <a:pt x="268" y="1049"/>
                  </a:lnTo>
                  <a:lnTo>
                    <a:pt x="253" y="1085"/>
                  </a:lnTo>
                  <a:lnTo>
                    <a:pt x="253" y="1121"/>
                  </a:lnTo>
                  <a:lnTo>
                    <a:pt x="242" y="1148"/>
                  </a:lnTo>
                  <a:lnTo>
                    <a:pt x="213" y="1165"/>
                  </a:lnTo>
                  <a:lnTo>
                    <a:pt x="183" y="1165"/>
                  </a:lnTo>
                  <a:lnTo>
                    <a:pt x="154" y="1165"/>
                  </a:lnTo>
                  <a:lnTo>
                    <a:pt x="110" y="1159"/>
                  </a:lnTo>
                  <a:lnTo>
                    <a:pt x="78" y="1152"/>
                  </a:lnTo>
                  <a:lnTo>
                    <a:pt x="48" y="1137"/>
                  </a:lnTo>
                  <a:lnTo>
                    <a:pt x="31" y="1125"/>
                  </a:lnTo>
                  <a:lnTo>
                    <a:pt x="34" y="1104"/>
                  </a:lnTo>
                  <a:lnTo>
                    <a:pt x="59" y="1101"/>
                  </a:lnTo>
                  <a:lnTo>
                    <a:pt x="88" y="1085"/>
                  </a:lnTo>
                  <a:lnTo>
                    <a:pt x="103" y="1074"/>
                  </a:lnTo>
                  <a:lnTo>
                    <a:pt x="118" y="1045"/>
                  </a:lnTo>
                  <a:lnTo>
                    <a:pt x="129" y="1023"/>
                  </a:lnTo>
                  <a:lnTo>
                    <a:pt x="139" y="1002"/>
                  </a:lnTo>
                  <a:lnTo>
                    <a:pt x="143" y="979"/>
                  </a:lnTo>
                  <a:lnTo>
                    <a:pt x="150" y="962"/>
                  </a:lnTo>
                  <a:lnTo>
                    <a:pt x="154" y="931"/>
                  </a:lnTo>
                  <a:lnTo>
                    <a:pt x="162" y="911"/>
                  </a:lnTo>
                  <a:lnTo>
                    <a:pt x="173" y="884"/>
                  </a:lnTo>
                  <a:lnTo>
                    <a:pt x="179" y="859"/>
                  </a:lnTo>
                  <a:lnTo>
                    <a:pt x="183" y="840"/>
                  </a:lnTo>
                  <a:lnTo>
                    <a:pt x="183" y="804"/>
                  </a:lnTo>
                  <a:lnTo>
                    <a:pt x="183" y="781"/>
                  </a:lnTo>
                  <a:lnTo>
                    <a:pt x="183" y="738"/>
                  </a:lnTo>
                  <a:lnTo>
                    <a:pt x="173" y="701"/>
                  </a:lnTo>
                  <a:lnTo>
                    <a:pt x="166" y="673"/>
                  </a:lnTo>
                  <a:lnTo>
                    <a:pt x="158" y="643"/>
                  </a:lnTo>
                  <a:lnTo>
                    <a:pt x="154" y="614"/>
                  </a:lnTo>
                  <a:lnTo>
                    <a:pt x="154" y="578"/>
                  </a:lnTo>
                  <a:lnTo>
                    <a:pt x="154" y="551"/>
                  </a:lnTo>
                  <a:lnTo>
                    <a:pt x="150" y="511"/>
                  </a:lnTo>
                  <a:lnTo>
                    <a:pt x="143" y="472"/>
                  </a:lnTo>
                  <a:lnTo>
                    <a:pt x="139" y="416"/>
                  </a:lnTo>
                  <a:lnTo>
                    <a:pt x="135" y="350"/>
                  </a:lnTo>
                  <a:lnTo>
                    <a:pt x="135" y="310"/>
                  </a:lnTo>
                  <a:lnTo>
                    <a:pt x="135" y="270"/>
                  </a:lnTo>
                  <a:lnTo>
                    <a:pt x="135" y="234"/>
                  </a:lnTo>
                  <a:lnTo>
                    <a:pt x="129" y="204"/>
                  </a:lnTo>
                  <a:lnTo>
                    <a:pt x="129" y="160"/>
                  </a:lnTo>
                  <a:lnTo>
                    <a:pt x="122" y="135"/>
                  </a:lnTo>
                  <a:lnTo>
                    <a:pt x="114" y="112"/>
                  </a:lnTo>
                  <a:lnTo>
                    <a:pt x="110" y="80"/>
                  </a:lnTo>
                  <a:lnTo>
                    <a:pt x="107" y="44"/>
                  </a:lnTo>
                  <a:lnTo>
                    <a:pt x="99" y="21"/>
                  </a:lnTo>
                  <a:lnTo>
                    <a:pt x="99" y="0"/>
                  </a:lnTo>
                  <a:lnTo>
                    <a:pt x="74" y="0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3046320" y="2813400"/>
              <a:ext cx="192240" cy="158760"/>
            </a:xfrm>
            <a:custGeom>
              <a:avLst/>
              <a:gdLst/>
              <a:ahLst/>
              <a:rect l="l" t="t" r="r" b="b"/>
              <a:pathLst>
                <a:path w="244" h="202">
                  <a:moveTo>
                    <a:pt x="244" y="12"/>
                  </a:moveTo>
                  <a:lnTo>
                    <a:pt x="227" y="23"/>
                  </a:lnTo>
                  <a:lnTo>
                    <a:pt x="204" y="36"/>
                  </a:lnTo>
                  <a:lnTo>
                    <a:pt x="168" y="52"/>
                  </a:lnTo>
                  <a:lnTo>
                    <a:pt x="149" y="67"/>
                  </a:lnTo>
                  <a:lnTo>
                    <a:pt x="128" y="88"/>
                  </a:lnTo>
                  <a:lnTo>
                    <a:pt x="109" y="107"/>
                  </a:lnTo>
                  <a:lnTo>
                    <a:pt x="84" y="128"/>
                  </a:lnTo>
                  <a:lnTo>
                    <a:pt x="57" y="147"/>
                  </a:lnTo>
                  <a:lnTo>
                    <a:pt x="33" y="166"/>
                  </a:lnTo>
                  <a:lnTo>
                    <a:pt x="17" y="181"/>
                  </a:lnTo>
                  <a:lnTo>
                    <a:pt x="4" y="202"/>
                  </a:lnTo>
                  <a:lnTo>
                    <a:pt x="0" y="175"/>
                  </a:lnTo>
                  <a:lnTo>
                    <a:pt x="21" y="147"/>
                  </a:lnTo>
                  <a:lnTo>
                    <a:pt x="40" y="128"/>
                  </a:lnTo>
                  <a:lnTo>
                    <a:pt x="65" y="114"/>
                  </a:lnTo>
                  <a:lnTo>
                    <a:pt x="80" y="103"/>
                  </a:lnTo>
                  <a:lnTo>
                    <a:pt x="101" y="88"/>
                  </a:lnTo>
                  <a:lnTo>
                    <a:pt x="113" y="80"/>
                  </a:lnTo>
                  <a:lnTo>
                    <a:pt x="120" y="67"/>
                  </a:lnTo>
                  <a:lnTo>
                    <a:pt x="128" y="59"/>
                  </a:lnTo>
                  <a:lnTo>
                    <a:pt x="143" y="52"/>
                  </a:lnTo>
                  <a:lnTo>
                    <a:pt x="152" y="40"/>
                  </a:lnTo>
                  <a:lnTo>
                    <a:pt x="168" y="36"/>
                  </a:lnTo>
                  <a:lnTo>
                    <a:pt x="179" y="29"/>
                  </a:lnTo>
                  <a:lnTo>
                    <a:pt x="196" y="19"/>
                  </a:lnTo>
                  <a:lnTo>
                    <a:pt x="215" y="16"/>
                  </a:lnTo>
                  <a:lnTo>
                    <a:pt x="234" y="0"/>
                  </a:lnTo>
                  <a:lnTo>
                    <a:pt x="244" y="12"/>
                  </a:lnTo>
                  <a:lnTo>
                    <a:pt x="24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2387520" y="3775320"/>
              <a:ext cx="677880" cy="368280"/>
            </a:xfrm>
            <a:custGeom>
              <a:avLst/>
              <a:gdLst/>
              <a:ahLst/>
              <a:rect l="l" t="t" r="r" b="b"/>
              <a:pathLst>
                <a:path w="853" h="464">
                  <a:moveTo>
                    <a:pt x="638" y="450"/>
                  </a:moveTo>
                  <a:lnTo>
                    <a:pt x="638" y="443"/>
                  </a:lnTo>
                  <a:lnTo>
                    <a:pt x="642" y="424"/>
                  </a:lnTo>
                  <a:lnTo>
                    <a:pt x="642" y="416"/>
                  </a:lnTo>
                  <a:lnTo>
                    <a:pt x="642" y="399"/>
                  </a:lnTo>
                  <a:lnTo>
                    <a:pt x="646" y="384"/>
                  </a:lnTo>
                  <a:lnTo>
                    <a:pt x="652" y="361"/>
                  </a:lnTo>
                  <a:lnTo>
                    <a:pt x="655" y="340"/>
                  </a:lnTo>
                  <a:lnTo>
                    <a:pt x="659" y="325"/>
                  </a:lnTo>
                  <a:lnTo>
                    <a:pt x="663" y="304"/>
                  </a:lnTo>
                  <a:lnTo>
                    <a:pt x="663" y="296"/>
                  </a:lnTo>
                  <a:lnTo>
                    <a:pt x="663" y="273"/>
                  </a:lnTo>
                  <a:lnTo>
                    <a:pt x="671" y="256"/>
                  </a:lnTo>
                  <a:lnTo>
                    <a:pt x="634" y="270"/>
                  </a:lnTo>
                  <a:lnTo>
                    <a:pt x="598" y="277"/>
                  </a:lnTo>
                  <a:lnTo>
                    <a:pt x="568" y="289"/>
                  </a:lnTo>
                  <a:lnTo>
                    <a:pt x="524" y="292"/>
                  </a:lnTo>
                  <a:lnTo>
                    <a:pt x="488" y="300"/>
                  </a:lnTo>
                  <a:lnTo>
                    <a:pt x="441" y="300"/>
                  </a:lnTo>
                  <a:lnTo>
                    <a:pt x="404" y="304"/>
                  </a:lnTo>
                  <a:lnTo>
                    <a:pt x="349" y="313"/>
                  </a:lnTo>
                  <a:lnTo>
                    <a:pt x="325" y="317"/>
                  </a:lnTo>
                  <a:lnTo>
                    <a:pt x="290" y="332"/>
                  </a:lnTo>
                  <a:lnTo>
                    <a:pt x="283" y="336"/>
                  </a:lnTo>
                  <a:lnTo>
                    <a:pt x="239" y="340"/>
                  </a:lnTo>
                  <a:lnTo>
                    <a:pt x="226" y="348"/>
                  </a:lnTo>
                  <a:lnTo>
                    <a:pt x="199" y="365"/>
                  </a:lnTo>
                  <a:lnTo>
                    <a:pt x="171" y="372"/>
                  </a:lnTo>
                  <a:lnTo>
                    <a:pt x="138" y="384"/>
                  </a:lnTo>
                  <a:lnTo>
                    <a:pt x="112" y="406"/>
                  </a:lnTo>
                  <a:lnTo>
                    <a:pt x="64" y="420"/>
                  </a:lnTo>
                  <a:lnTo>
                    <a:pt x="40" y="387"/>
                  </a:lnTo>
                  <a:lnTo>
                    <a:pt x="32" y="351"/>
                  </a:lnTo>
                  <a:lnTo>
                    <a:pt x="21" y="325"/>
                  </a:lnTo>
                  <a:lnTo>
                    <a:pt x="13" y="296"/>
                  </a:lnTo>
                  <a:lnTo>
                    <a:pt x="0" y="285"/>
                  </a:lnTo>
                  <a:lnTo>
                    <a:pt x="24" y="270"/>
                  </a:lnTo>
                  <a:lnTo>
                    <a:pt x="64" y="245"/>
                  </a:lnTo>
                  <a:lnTo>
                    <a:pt x="104" y="237"/>
                  </a:lnTo>
                  <a:lnTo>
                    <a:pt x="131" y="218"/>
                  </a:lnTo>
                  <a:lnTo>
                    <a:pt x="182" y="201"/>
                  </a:lnTo>
                  <a:lnTo>
                    <a:pt x="207" y="194"/>
                  </a:lnTo>
                  <a:lnTo>
                    <a:pt x="266" y="178"/>
                  </a:lnTo>
                  <a:lnTo>
                    <a:pt x="346" y="165"/>
                  </a:lnTo>
                  <a:lnTo>
                    <a:pt x="416" y="150"/>
                  </a:lnTo>
                  <a:lnTo>
                    <a:pt x="452" y="131"/>
                  </a:lnTo>
                  <a:lnTo>
                    <a:pt x="500" y="118"/>
                  </a:lnTo>
                  <a:lnTo>
                    <a:pt x="560" y="102"/>
                  </a:lnTo>
                  <a:lnTo>
                    <a:pt x="623" y="91"/>
                  </a:lnTo>
                  <a:lnTo>
                    <a:pt x="652" y="83"/>
                  </a:lnTo>
                  <a:lnTo>
                    <a:pt x="686" y="72"/>
                  </a:lnTo>
                  <a:lnTo>
                    <a:pt x="714" y="55"/>
                  </a:lnTo>
                  <a:lnTo>
                    <a:pt x="766" y="36"/>
                  </a:lnTo>
                  <a:lnTo>
                    <a:pt x="794" y="15"/>
                  </a:lnTo>
                  <a:lnTo>
                    <a:pt x="838" y="0"/>
                  </a:lnTo>
                  <a:lnTo>
                    <a:pt x="853" y="15"/>
                  </a:lnTo>
                  <a:lnTo>
                    <a:pt x="821" y="36"/>
                  </a:lnTo>
                  <a:lnTo>
                    <a:pt x="790" y="55"/>
                  </a:lnTo>
                  <a:lnTo>
                    <a:pt x="762" y="76"/>
                  </a:lnTo>
                  <a:lnTo>
                    <a:pt x="726" y="87"/>
                  </a:lnTo>
                  <a:lnTo>
                    <a:pt x="682" y="95"/>
                  </a:lnTo>
                  <a:lnTo>
                    <a:pt x="655" y="106"/>
                  </a:lnTo>
                  <a:lnTo>
                    <a:pt x="615" y="114"/>
                  </a:lnTo>
                  <a:lnTo>
                    <a:pt x="602" y="114"/>
                  </a:lnTo>
                  <a:lnTo>
                    <a:pt x="568" y="135"/>
                  </a:lnTo>
                  <a:lnTo>
                    <a:pt x="524" y="142"/>
                  </a:lnTo>
                  <a:lnTo>
                    <a:pt x="473" y="150"/>
                  </a:lnTo>
                  <a:lnTo>
                    <a:pt x="437" y="165"/>
                  </a:lnTo>
                  <a:lnTo>
                    <a:pt x="412" y="171"/>
                  </a:lnTo>
                  <a:lnTo>
                    <a:pt x="378" y="175"/>
                  </a:lnTo>
                  <a:lnTo>
                    <a:pt x="338" y="182"/>
                  </a:lnTo>
                  <a:lnTo>
                    <a:pt x="306" y="194"/>
                  </a:lnTo>
                  <a:lnTo>
                    <a:pt x="302" y="194"/>
                  </a:lnTo>
                  <a:lnTo>
                    <a:pt x="294" y="196"/>
                  </a:lnTo>
                  <a:lnTo>
                    <a:pt x="283" y="196"/>
                  </a:lnTo>
                  <a:lnTo>
                    <a:pt x="273" y="197"/>
                  </a:lnTo>
                  <a:lnTo>
                    <a:pt x="264" y="199"/>
                  </a:lnTo>
                  <a:lnTo>
                    <a:pt x="254" y="201"/>
                  </a:lnTo>
                  <a:lnTo>
                    <a:pt x="249" y="203"/>
                  </a:lnTo>
                  <a:lnTo>
                    <a:pt x="247" y="205"/>
                  </a:lnTo>
                  <a:lnTo>
                    <a:pt x="218" y="218"/>
                  </a:lnTo>
                  <a:lnTo>
                    <a:pt x="199" y="226"/>
                  </a:lnTo>
                  <a:lnTo>
                    <a:pt x="155" y="230"/>
                  </a:lnTo>
                  <a:lnTo>
                    <a:pt x="119" y="241"/>
                  </a:lnTo>
                  <a:lnTo>
                    <a:pt x="91" y="256"/>
                  </a:lnTo>
                  <a:lnTo>
                    <a:pt x="47" y="277"/>
                  </a:lnTo>
                  <a:lnTo>
                    <a:pt x="28" y="289"/>
                  </a:lnTo>
                  <a:lnTo>
                    <a:pt x="40" y="317"/>
                  </a:lnTo>
                  <a:lnTo>
                    <a:pt x="47" y="351"/>
                  </a:lnTo>
                  <a:lnTo>
                    <a:pt x="64" y="380"/>
                  </a:lnTo>
                  <a:lnTo>
                    <a:pt x="72" y="395"/>
                  </a:lnTo>
                  <a:lnTo>
                    <a:pt x="104" y="384"/>
                  </a:lnTo>
                  <a:lnTo>
                    <a:pt x="127" y="365"/>
                  </a:lnTo>
                  <a:lnTo>
                    <a:pt x="159" y="351"/>
                  </a:lnTo>
                  <a:lnTo>
                    <a:pt x="199" y="336"/>
                  </a:lnTo>
                  <a:lnTo>
                    <a:pt x="247" y="321"/>
                  </a:lnTo>
                  <a:lnTo>
                    <a:pt x="273" y="317"/>
                  </a:lnTo>
                  <a:lnTo>
                    <a:pt x="302" y="308"/>
                  </a:lnTo>
                  <a:lnTo>
                    <a:pt x="338" y="292"/>
                  </a:lnTo>
                  <a:lnTo>
                    <a:pt x="378" y="289"/>
                  </a:lnTo>
                  <a:lnTo>
                    <a:pt x="404" y="281"/>
                  </a:lnTo>
                  <a:lnTo>
                    <a:pt x="444" y="277"/>
                  </a:lnTo>
                  <a:lnTo>
                    <a:pt x="481" y="273"/>
                  </a:lnTo>
                  <a:lnTo>
                    <a:pt x="513" y="273"/>
                  </a:lnTo>
                  <a:lnTo>
                    <a:pt x="543" y="266"/>
                  </a:lnTo>
                  <a:lnTo>
                    <a:pt x="576" y="260"/>
                  </a:lnTo>
                  <a:lnTo>
                    <a:pt x="602" y="249"/>
                  </a:lnTo>
                  <a:lnTo>
                    <a:pt x="638" y="241"/>
                  </a:lnTo>
                  <a:lnTo>
                    <a:pt x="690" y="226"/>
                  </a:lnTo>
                  <a:lnTo>
                    <a:pt x="703" y="245"/>
                  </a:lnTo>
                  <a:lnTo>
                    <a:pt x="686" y="277"/>
                  </a:lnTo>
                  <a:lnTo>
                    <a:pt x="686" y="313"/>
                  </a:lnTo>
                  <a:lnTo>
                    <a:pt x="682" y="340"/>
                  </a:lnTo>
                  <a:lnTo>
                    <a:pt x="682" y="368"/>
                  </a:lnTo>
                  <a:lnTo>
                    <a:pt x="674" y="391"/>
                  </a:lnTo>
                  <a:lnTo>
                    <a:pt x="667" y="412"/>
                  </a:lnTo>
                  <a:lnTo>
                    <a:pt x="663" y="450"/>
                  </a:lnTo>
                  <a:lnTo>
                    <a:pt x="655" y="464"/>
                  </a:lnTo>
                  <a:lnTo>
                    <a:pt x="638" y="450"/>
                  </a:lnTo>
                  <a:lnTo>
                    <a:pt x="638" y="4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3314880" y="4086360"/>
              <a:ext cx="206280" cy="28800"/>
            </a:xfrm>
            <a:custGeom>
              <a:avLst/>
              <a:gdLst/>
              <a:ahLst/>
              <a:rect l="l" t="t" r="r" b="b"/>
              <a:pathLst>
                <a:path w="260" h="36">
                  <a:moveTo>
                    <a:pt x="241" y="15"/>
                  </a:moveTo>
                  <a:lnTo>
                    <a:pt x="230" y="12"/>
                  </a:lnTo>
                  <a:lnTo>
                    <a:pt x="190" y="12"/>
                  </a:lnTo>
                  <a:lnTo>
                    <a:pt x="173" y="12"/>
                  </a:lnTo>
                  <a:lnTo>
                    <a:pt x="154" y="12"/>
                  </a:lnTo>
                  <a:lnTo>
                    <a:pt x="135" y="12"/>
                  </a:lnTo>
                  <a:lnTo>
                    <a:pt x="114" y="8"/>
                  </a:lnTo>
                  <a:lnTo>
                    <a:pt x="106" y="8"/>
                  </a:lnTo>
                  <a:lnTo>
                    <a:pt x="91" y="8"/>
                  </a:lnTo>
                  <a:lnTo>
                    <a:pt x="66" y="8"/>
                  </a:lnTo>
                  <a:lnTo>
                    <a:pt x="47" y="4"/>
                  </a:lnTo>
                  <a:lnTo>
                    <a:pt x="26" y="0"/>
                  </a:lnTo>
                  <a:lnTo>
                    <a:pt x="19" y="0"/>
                  </a:lnTo>
                  <a:lnTo>
                    <a:pt x="0" y="4"/>
                  </a:lnTo>
                  <a:lnTo>
                    <a:pt x="3" y="25"/>
                  </a:lnTo>
                  <a:lnTo>
                    <a:pt x="22" y="25"/>
                  </a:lnTo>
                  <a:lnTo>
                    <a:pt x="43" y="21"/>
                  </a:lnTo>
                  <a:lnTo>
                    <a:pt x="59" y="21"/>
                  </a:lnTo>
                  <a:lnTo>
                    <a:pt x="83" y="25"/>
                  </a:lnTo>
                  <a:lnTo>
                    <a:pt x="121" y="29"/>
                  </a:lnTo>
                  <a:lnTo>
                    <a:pt x="161" y="29"/>
                  </a:lnTo>
                  <a:lnTo>
                    <a:pt x="182" y="29"/>
                  </a:lnTo>
                  <a:lnTo>
                    <a:pt x="216" y="33"/>
                  </a:lnTo>
                  <a:lnTo>
                    <a:pt x="233" y="33"/>
                  </a:lnTo>
                  <a:lnTo>
                    <a:pt x="260" y="36"/>
                  </a:lnTo>
                  <a:lnTo>
                    <a:pt x="241" y="15"/>
                  </a:lnTo>
                  <a:lnTo>
                    <a:pt x="241" y="1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2908440" y="4097520"/>
              <a:ext cx="234720" cy="34920"/>
            </a:xfrm>
            <a:custGeom>
              <a:avLst/>
              <a:gdLst/>
              <a:ahLst/>
              <a:rect l="l" t="t" r="r" b="b"/>
              <a:pathLst>
                <a:path w="297" h="44">
                  <a:moveTo>
                    <a:pt x="297" y="6"/>
                  </a:moveTo>
                  <a:lnTo>
                    <a:pt x="268" y="0"/>
                  </a:lnTo>
                  <a:lnTo>
                    <a:pt x="217" y="0"/>
                  </a:lnTo>
                  <a:lnTo>
                    <a:pt x="202" y="6"/>
                  </a:lnTo>
                  <a:lnTo>
                    <a:pt x="173" y="10"/>
                  </a:lnTo>
                  <a:lnTo>
                    <a:pt x="143" y="14"/>
                  </a:lnTo>
                  <a:lnTo>
                    <a:pt x="114" y="18"/>
                  </a:lnTo>
                  <a:lnTo>
                    <a:pt x="78" y="21"/>
                  </a:lnTo>
                  <a:lnTo>
                    <a:pt x="56" y="21"/>
                  </a:lnTo>
                  <a:lnTo>
                    <a:pt x="38" y="21"/>
                  </a:lnTo>
                  <a:lnTo>
                    <a:pt x="27" y="25"/>
                  </a:lnTo>
                  <a:lnTo>
                    <a:pt x="0" y="25"/>
                  </a:lnTo>
                  <a:lnTo>
                    <a:pt x="4" y="44"/>
                  </a:lnTo>
                  <a:lnTo>
                    <a:pt x="31" y="44"/>
                  </a:lnTo>
                  <a:lnTo>
                    <a:pt x="63" y="44"/>
                  </a:lnTo>
                  <a:lnTo>
                    <a:pt x="99" y="44"/>
                  </a:lnTo>
                  <a:lnTo>
                    <a:pt x="126" y="40"/>
                  </a:lnTo>
                  <a:lnTo>
                    <a:pt x="151" y="37"/>
                  </a:lnTo>
                  <a:lnTo>
                    <a:pt x="187" y="33"/>
                  </a:lnTo>
                  <a:lnTo>
                    <a:pt x="221" y="29"/>
                  </a:lnTo>
                  <a:lnTo>
                    <a:pt x="238" y="29"/>
                  </a:lnTo>
                  <a:lnTo>
                    <a:pt x="268" y="29"/>
                  </a:lnTo>
                  <a:lnTo>
                    <a:pt x="297" y="29"/>
                  </a:lnTo>
                  <a:lnTo>
                    <a:pt x="297" y="6"/>
                  </a:lnTo>
                  <a:lnTo>
                    <a:pt x="297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2436840" y="3978360"/>
              <a:ext cx="52200" cy="101520"/>
            </a:xfrm>
            <a:custGeom>
              <a:avLst/>
              <a:gdLst/>
              <a:ahLst/>
              <a:rect l="l" t="t" r="r" b="b"/>
              <a:pathLst>
                <a:path w="67" h="128">
                  <a:moveTo>
                    <a:pt x="12" y="14"/>
                  </a:moveTo>
                  <a:lnTo>
                    <a:pt x="16" y="21"/>
                  </a:lnTo>
                  <a:lnTo>
                    <a:pt x="23" y="36"/>
                  </a:lnTo>
                  <a:lnTo>
                    <a:pt x="35" y="48"/>
                  </a:lnTo>
                  <a:lnTo>
                    <a:pt x="44" y="69"/>
                  </a:lnTo>
                  <a:lnTo>
                    <a:pt x="44" y="92"/>
                  </a:lnTo>
                  <a:lnTo>
                    <a:pt x="67" y="112"/>
                  </a:lnTo>
                  <a:lnTo>
                    <a:pt x="56" y="128"/>
                  </a:lnTo>
                  <a:lnTo>
                    <a:pt x="40" y="112"/>
                  </a:lnTo>
                  <a:lnTo>
                    <a:pt x="23" y="92"/>
                  </a:lnTo>
                  <a:lnTo>
                    <a:pt x="27" y="73"/>
                  </a:lnTo>
                  <a:lnTo>
                    <a:pt x="23" y="52"/>
                  </a:lnTo>
                  <a:lnTo>
                    <a:pt x="8" y="44"/>
                  </a:lnTo>
                  <a:lnTo>
                    <a:pt x="8" y="33"/>
                  </a:lnTo>
                  <a:lnTo>
                    <a:pt x="0" y="14"/>
                  </a:lnTo>
                  <a:lnTo>
                    <a:pt x="4" y="0"/>
                  </a:lnTo>
                  <a:lnTo>
                    <a:pt x="12" y="14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2943360" y="2765520"/>
              <a:ext cx="320400" cy="297000"/>
            </a:xfrm>
            <a:custGeom>
              <a:avLst/>
              <a:gdLst/>
              <a:ahLst/>
              <a:rect l="l" t="t" r="r" b="b"/>
              <a:pathLst>
                <a:path w="403" h="375">
                  <a:moveTo>
                    <a:pt x="384" y="78"/>
                  </a:moveTo>
                  <a:lnTo>
                    <a:pt x="399" y="63"/>
                  </a:lnTo>
                  <a:lnTo>
                    <a:pt x="403" y="40"/>
                  </a:lnTo>
                  <a:lnTo>
                    <a:pt x="399" y="19"/>
                  </a:lnTo>
                  <a:lnTo>
                    <a:pt x="380" y="0"/>
                  </a:lnTo>
                  <a:lnTo>
                    <a:pt x="369" y="0"/>
                  </a:lnTo>
                  <a:lnTo>
                    <a:pt x="356" y="4"/>
                  </a:lnTo>
                  <a:lnTo>
                    <a:pt x="348" y="16"/>
                  </a:lnTo>
                  <a:lnTo>
                    <a:pt x="346" y="16"/>
                  </a:lnTo>
                  <a:lnTo>
                    <a:pt x="340" y="19"/>
                  </a:lnTo>
                  <a:lnTo>
                    <a:pt x="331" y="19"/>
                  </a:lnTo>
                  <a:lnTo>
                    <a:pt x="323" y="25"/>
                  </a:lnTo>
                  <a:lnTo>
                    <a:pt x="314" y="27"/>
                  </a:lnTo>
                  <a:lnTo>
                    <a:pt x="312" y="31"/>
                  </a:lnTo>
                  <a:lnTo>
                    <a:pt x="308" y="29"/>
                  </a:lnTo>
                  <a:lnTo>
                    <a:pt x="304" y="27"/>
                  </a:lnTo>
                  <a:lnTo>
                    <a:pt x="295" y="23"/>
                  </a:lnTo>
                  <a:lnTo>
                    <a:pt x="287" y="21"/>
                  </a:lnTo>
                  <a:lnTo>
                    <a:pt x="280" y="19"/>
                  </a:lnTo>
                  <a:lnTo>
                    <a:pt x="278" y="19"/>
                  </a:lnTo>
                  <a:lnTo>
                    <a:pt x="253" y="16"/>
                  </a:lnTo>
                  <a:lnTo>
                    <a:pt x="217" y="27"/>
                  </a:lnTo>
                  <a:lnTo>
                    <a:pt x="209" y="33"/>
                  </a:lnTo>
                  <a:lnTo>
                    <a:pt x="198" y="40"/>
                  </a:lnTo>
                  <a:lnTo>
                    <a:pt x="188" y="42"/>
                  </a:lnTo>
                  <a:lnTo>
                    <a:pt x="181" y="44"/>
                  </a:lnTo>
                  <a:lnTo>
                    <a:pt x="171" y="46"/>
                  </a:lnTo>
                  <a:lnTo>
                    <a:pt x="169" y="48"/>
                  </a:lnTo>
                  <a:lnTo>
                    <a:pt x="146" y="59"/>
                  </a:lnTo>
                  <a:lnTo>
                    <a:pt x="133" y="67"/>
                  </a:lnTo>
                  <a:lnTo>
                    <a:pt x="118" y="88"/>
                  </a:lnTo>
                  <a:lnTo>
                    <a:pt x="99" y="139"/>
                  </a:lnTo>
                  <a:lnTo>
                    <a:pt x="70" y="154"/>
                  </a:lnTo>
                  <a:lnTo>
                    <a:pt x="48" y="187"/>
                  </a:lnTo>
                  <a:lnTo>
                    <a:pt x="31" y="206"/>
                  </a:lnTo>
                  <a:lnTo>
                    <a:pt x="15" y="217"/>
                  </a:lnTo>
                  <a:lnTo>
                    <a:pt x="4" y="246"/>
                  </a:lnTo>
                  <a:lnTo>
                    <a:pt x="0" y="276"/>
                  </a:lnTo>
                  <a:lnTo>
                    <a:pt x="0" y="312"/>
                  </a:lnTo>
                  <a:lnTo>
                    <a:pt x="0" y="329"/>
                  </a:lnTo>
                  <a:lnTo>
                    <a:pt x="8" y="363"/>
                  </a:lnTo>
                  <a:lnTo>
                    <a:pt x="23" y="373"/>
                  </a:lnTo>
                  <a:lnTo>
                    <a:pt x="51" y="375"/>
                  </a:lnTo>
                  <a:lnTo>
                    <a:pt x="86" y="373"/>
                  </a:lnTo>
                  <a:lnTo>
                    <a:pt x="99" y="341"/>
                  </a:lnTo>
                  <a:lnTo>
                    <a:pt x="114" y="304"/>
                  </a:lnTo>
                  <a:lnTo>
                    <a:pt x="118" y="284"/>
                  </a:lnTo>
                  <a:lnTo>
                    <a:pt x="146" y="261"/>
                  </a:lnTo>
                  <a:lnTo>
                    <a:pt x="146" y="240"/>
                  </a:lnTo>
                  <a:lnTo>
                    <a:pt x="129" y="246"/>
                  </a:lnTo>
                  <a:lnTo>
                    <a:pt x="107" y="266"/>
                  </a:lnTo>
                  <a:lnTo>
                    <a:pt x="95" y="293"/>
                  </a:lnTo>
                  <a:lnTo>
                    <a:pt x="86" y="320"/>
                  </a:lnTo>
                  <a:lnTo>
                    <a:pt x="78" y="337"/>
                  </a:lnTo>
                  <a:lnTo>
                    <a:pt x="63" y="356"/>
                  </a:lnTo>
                  <a:lnTo>
                    <a:pt x="48" y="354"/>
                  </a:lnTo>
                  <a:lnTo>
                    <a:pt x="23" y="346"/>
                  </a:lnTo>
                  <a:lnTo>
                    <a:pt x="19" y="320"/>
                  </a:lnTo>
                  <a:lnTo>
                    <a:pt x="19" y="284"/>
                  </a:lnTo>
                  <a:lnTo>
                    <a:pt x="23" y="257"/>
                  </a:lnTo>
                  <a:lnTo>
                    <a:pt x="31" y="234"/>
                  </a:lnTo>
                  <a:lnTo>
                    <a:pt x="48" y="213"/>
                  </a:lnTo>
                  <a:lnTo>
                    <a:pt x="67" y="190"/>
                  </a:lnTo>
                  <a:lnTo>
                    <a:pt x="78" y="177"/>
                  </a:lnTo>
                  <a:lnTo>
                    <a:pt x="95" y="166"/>
                  </a:lnTo>
                  <a:lnTo>
                    <a:pt x="107" y="154"/>
                  </a:lnTo>
                  <a:lnTo>
                    <a:pt x="118" y="133"/>
                  </a:lnTo>
                  <a:lnTo>
                    <a:pt x="122" y="116"/>
                  </a:lnTo>
                  <a:lnTo>
                    <a:pt x="129" y="95"/>
                  </a:lnTo>
                  <a:lnTo>
                    <a:pt x="158" y="78"/>
                  </a:lnTo>
                  <a:lnTo>
                    <a:pt x="194" y="63"/>
                  </a:lnTo>
                  <a:lnTo>
                    <a:pt x="213" y="56"/>
                  </a:lnTo>
                  <a:lnTo>
                    <a:pt x="238" y="44"/>
                  </a:lnTo>
                  <a:lnTo>
                    <a:pt x="261" y="35"/>
                  </a:lnTo>
                  <a:lnTo>
                    <a:pt x="281" y="44"/>
                  </a:lnTo>
                  <a:lnTo>
                    <a:pt x="300" y="48"/>
                  </a:lnTo>
                  <a:lnTo>
                    <a:pt x="325" y="44"/>
                  </a:lnTo>
                  <a:lnTo>
                    <a:pt x="340" y="40"/>
                  </a:lnTo>
                  <a:lnTo>
                    <a:pt x="369" y="27"/>
                  </a:lnTo>
                  <a:lnTo>
                    <a:pt x="380" y="31"/>
                  </a:lnTo>
                  <a:lnTo>
                    <a:pt x="376" y="52"/>
                  </a:lnTo>
                  <a:lnTo>
                    <a:pt x="363" y="59"/>
                  </a:lnTo>
                  <a:lnTo>
                    <a:pt x="376" y="75"/>
                  </a:lnTo>
                  <a:lnTo>
                    <a:pt x="384" y="78"/>
                  </a:lnTo>
                  <a:lnTo>
                    <a:pt x="384" y="7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3430440" y="3708720"/>
              <a:ext cx="675000" cy="333360"/>
            </a:xfrm>
            <a:custGeom>
              <a:avLst/>
              <a:gdLst/>
              <a:ahLst/>
              <a:rect l="l" t="t" r="r" b="b"/>
              <a:pathLst>
                <a:path w="850" h="420">
                  <a:moveTo>
                    <a:pt x="154" y="262"/>
                  </a:moveTo>
                  <a:lnTo>
                    <a:pt x="219" y="270"/>
                  </a:lnTo>
                  <a:lnTo>
                    <a:pt x="253" y="281"/>
                  </a:lnTo>
                  <a:lnTo>
                    <a:pt x="285" y="289"/>
                  </a:lnTo>
                  <a:lnTo>
                    <a:pt x="327" y="293"/>
                  </a:lnTo>
                  <a:lnTo>
                    <a:pt x="363" y="302"/>
                  </a:lnTo>
                  <a:lnTo>
                    <a:pt x="414" y="302"/>
                  </a:lnTo>
                  <a:lnTo>
                    <a:pt x="447" y="306"/>
                  </a:lnTo>
                  <a:lnTo>
                    <a:pt x="502" y="314"/>
                  </a:lnTo>
                  <a:lnTo>
                    <a:pt x="528" y="318"/>
                  </a:lnTo>
                  <a:lnTo>
                    <a:pt x="561" y="333"/>
                  </a:lnTo>
                  <a:lnTo>
                    <a:pt x="568" y="333"/>
                  </a:lnTo>
                  <a:lnTo>
                    <a:pt x="612" y="340"/>
                  </a:lnTo>
                  <a:lnTo>
                    <a:pt x="629" y="350"/>
                  </a:lnTo>
                  <a:lnTo>
                    <a:pt x="652" y="365"/>
                  </a:lnTo>
                  <a:lnTo>
                    <a:pt x="681" y="373"/>
                  </a:lnTo>
                  <a:lnTo>
                    <a:pt x="715" y="384"/>
                  </a:lnTo>
                  <a:lnTo>
                    <a:pt x="739" y="409"/>
                  </a:lnTo>
                  <a:lnTo>
                    <a:pt x="787" y="420"/>
                  </a:lnTo>
                  <a:lnTo>
                    <a:pt x="810" y="392"/>
                  </a:lnTo>
                  <a:lnTo>
                    <a:pt x="819" y="354"/>
                  </a:lnTo>
                  <a:lnTo>
                    <a:pt x="831" y="329"/>
                  </a:lnTo>
                  <a:lnTo>
                    <a:pt x="838" y="302"/>
                  </a:lnTo>
                  <a:lnTo>
                    <a:pt x="850" y="285"/>
                  </a:lnTo>
                  <a:lnTo>
                    <a:pt x="827" y="270"/>
                  </a:lnTo>
                  <a:lnTo>
                    <a:pt x="787" y="249"/>
                  </a:lnTo>
                  <a:lnTo>
                    <a:pt x="747" y="238"/>
                  </a:lnTo>
                  <a:lnTo>
                    <a:pt x="720" y="219"/>
                  </a:lnTo>
                  <a:lnTo>
                    <a:pt x="667" y="202"/>
                  </a:lnTo>
                  <a:lnTo>
                    <a:pt x="648" y="194"/>
                  </a:lnTo>
                  <a:lnTo>
                    <a:pt x="585" y="179"/>
                  </a:lnTo>
                  <a:lnTo>
                    <a:pt x="506" y="167"/>
                  </a:lnTo>
                  <a:lnTo>
                    <a:pt x="433" y="150"/>
                  </a:lnTo>
                  <a:lnTo>
                    <a:pt x="399" y="131"/>
                  </a:lnTo>
                  <a:lnTo>
                    <a:pt x="352" y="124"/>
                  </a:lnTo>
                  <a:lnTo>
                    <a:pt x="293" y="103"/>
                  </a:lnTo>
                  <a:lnTo>
                    <a:pt x="234" y="91"/>
                  </a:lnTo>
                  <a:lnTo>
                    <a:pt x="205" y="84"/>
                  </a:lnTo>
                  <a:lnTo>
                    <a:pt x="165" y="72"/>
                  </a:lnTo>
                  <a:lnTo>
                    <a:pt x="139" y="55"/>
                  </a:lnTo>
                  <a:lnTo>
                    <a:pt x="91" y="36"/>
                  </a:lnTo>
                  <a:lnTo>
                    <a:pt x="59" y="17"/>
                  </a:lnTo>
                  <a:lnTo>
                    <a:pt x="15" y="0"/>
                  </a:lnTo>
                  <a:lnTo>
                    <a:pt x="0" y="21"/>
                  </a:lnTo>
                  <a:lnTo>
                    <a:pt x="36" y="36"/>
                  </a:lnTo>
                  <a:lnTo>
                    <a:pt x="63" y="55"/>
                  </a:lnTo>
                  <a:lnTo>
                    <a:pt x="95" y="76"/>
                  </a:lnTo>
                  <a:lnTo>
                    <a:pt x="131" y="88"/>
                  </a:lnTo>
                  <a:lnTo>
                    <a:pt x="171" y="95"/>
                  </a:lnTo>
                  <a:lnTo>
                    <a:pt x="202" y="109"/>
                  </a:lnTo>
                  <a:lnTo>
                    <a:pt x="238" y="116"/>
                  </a:lnTo>
                  <a:lnTo>
                    <a:pt x="253" y="116"/>
                  </a:lnTo>
                  <a:lnTo>
                    <a:pt x="285" y="135"/>
                  </a:lnTo>
                  <a:lnTo>
                    <a:pt x="327" y="143"/>
                  </a:lnTo>
                  <a:lnTo>
                    <a:pt x="378" y="156"/>
                  </a:lnTo>
                  <a:lnTo>
                    <a:pt x="414" y="167"/>
                  </a:lnTo>
                  <a:lnTo>
                    <a:pt x="437" y="171"/>
                  </a:lnTo>
                  <a:lnTo>
                    <a:pt x="473" y="175"/>
                  </a:lnTo>
                  <a:lnTo>
                    <a:pt x="513" y="183"/>
                  </a:lnTo>
                  <a:lnTo>
                    <a:pt x="546" y="194"/>
                  </a:lnTo>
                  <a:lnTo>
                    <a:pt x="547" y="194"/>
                  </a:lnTo>
                  <a:lnTo>
                    <a:pt x="557" y="196"/>
                  </a:lnTo>
                  <a:lnTo>
                    <a:pt x="566" y="196"/>
                  </a:lnTo>
                  <a:lnTo>
                    <a:pt x="582" y="198"/>
                  </a:lnTo>
                  <a:lnTo>
                    <a:pt x="587" y="200"/>
                  </a:lnTo>
                  <a:lnTo>
                    <a:pt x="597" y="204"/>
                  </a:lnTo>
                  <a:lnTo>
                    <a:pt x="604" y="205"/>
                  </a:lnTo>
                  <a:lnTo>
                    <a:pt x="608" y="207"/>
                  </a:lnTo>
                  <a:lnTo>
                    <a:pt x="633" y="219"/>
                  </a:lnTo>
                  <a:lnTo>
                    <a:pt x="656" y="226"/>
                  </a:lnTo>
                  <a:lnTo>
                    <a:pt x="696" y="230"/>
                  </a:lnTo>
                  <a:lnTo>
                    <a:pt x="732" y="242"/>
                  </a:lnTo>
                  <a:lnTo>
                    <a:pt x="758" y="259"/>
                  </a:lnTo>
                  <a:lnTo>
                    <a:pt x="802" y="281"/>
                  </a:lnTo>
                  <a:lnTo>
                    <a:pt x="823" y="289"/>
                  </a:lnTo>
                  <a:lnTo>
                    <a:pt x="815" y="318"/>
                  </a:lnTo>
                  <a:lnTo>
                    <a:pt x="802" y="354"/>
                  </a:lnTo>
                  <a:lnTo>
                    <a:pt x="787" y="380"/>
                  </a:lnTo>
                  <a:lnTo>
                    <a:pt x="779" y="397"/>
                  </a:lnTo>
                  <a:lnTo>
                    <a:pt x="747" y="384"/>
                  </a:lnTo>
                  <a:lnTo>
                    <a:pt x="724" y="365"/>
                  </a:lnTo>
                  <a:lnTo>
                    <a:pt x="696" y="354"/>
                  </a:lnTo>
                  <a:lnTo>
                    <a:pt x="652" y="337"/>
                  </a:lnTo>
                  <a:lnTo>
                    <a:pt x="604" y="321"/>
                  </a:lnTo>
                  <a:lnTo>
                    <a:pt x="582" y="318"/>
                  </a:lnTo>
                  <a:lnTo>
                    <a:pt x="549" y="310"/>
                  </a:lnTo>
                  <a:lnTo>
                    <a:pt x="513" y="297"/>
                  </a:lnTo>
                  <a:lnTo>
                    <a:pt x="473" y="289"/>
                  </a:lnTo>
                  <a:lnTo>
                    <a:pt x="447" y="281"/>
                  </a:lnTo>
                  <a:lnTo>
                    <a:pt x="407" y="278"/>
                  </a:lnTo>
                  <a:lnTo>
                    <a:pt x="371" y="274"/>
                  </a:lnTo>
                  <a:lnTo>
                    <a:pt x="340" y="274"/>
                  </a:lnTo>
                  <a:lnTo>
                    <a:pt x="308" y="266"/>
                  </a:lnTo>
                  <a:lnTo>
                    <a:pt x="279" y="262"/>
                  </a:lnTo>
                  <a:lnTo>
                    <a:pt x="249" y="249"/>
                  </a:lnTo>
                  <a:lnTo>
                    <a:pt x="219" y="242"/>
                  </a:lnTo>
                  <a:lnTo>
                    <a:pt x="143" y="234"/>
                  </a:lnTo>
                  <a:lnTo>
                    <a:pt x="154" y="262"/>
                  </a:lnTo>
                  <a:lnTo>
                    <a:pt x="154" y="26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3500280" y="3894480"/>
              <a:ext cx="61920" cy="214200"/>
            </a:xfrm>
            <a:custGeom>
              <a:avLst/>
              <a:gdLst/>
              <a:ahLst/>
              <a:rect l="l" t="t" r="r" b="b"/>
              <a:pathLst>
                <a:path w="78" h="270">
                  <a:moveTo>
                    <a:pt x="67" y="28"/>
                  </a:moveTo>
                  <a:lnTo>
                    <a:pt x="59" y="51"/>
                  </a:lnTo>
                  <a:lnTo>
                    <a:pt x="52" y="72"/>
                  </a:lnTo>
                  <a:lnTo>
                    <a:pt x="44" y="99"/>
                  </a:lnTo>
                  <a:lnTo>
                    <a:pt x="37" y="127"/>
                  </a:lnTo>
                  <a:lnTo>
                    <a:pt x="31" y="154"/>
                  </a:lnTo>
                  <a:lnTo>
                    <a:pt x="31" y="175"/>
                  </a:lnTo>
                  <a:lnTo>
                    <a:pt x="23" y="198"/>
                  </a:lnTo>
                  <a:lnTo>
                    <a:pt x="23" y="230"/>
                  </a:lnTo>
                  <a:lnTo>
                    <a:pt x="37" y="256"/>
                  </a:lnTo>
                  <a:lnTo>
                    <a:pt x="16" y="270"/>
                  </a:lnTo>
                  <a:lnTo>
                    <a:pt x="4" y="262"/>
                  </a:lnTo>
                  <a:lnTo>
                    <a:pt x="0" y="241"/>
                  </a:lnTo>
                  <a:lnTo>
                    <a:pt x="0" y="211"/>
                  </a:lnTo>
                  <a:lnTo>
                    <a:pt x="4" y="182"/>
                  </a:lnTo>
                  <a:lnTo>
                    <a:pt x="12" y="146"/>
                  </a:lnTo>
                  <a:lnTo>
                    <a:pt x="16" y="106"/>
                  </a:lnTo>
                  <a:lnTo>
                    <a:pt x="23" y="84"/>
                  </a:lnTo>
                  <a:lnTo>
                    <a:pt x="27" y="51"/>
                  </a:lnTo>
                  <a:lnTo>
                    <a:pt x="44" y="36"/>
                  </a:lnTo>
                  <a:lnTo>
                    <a:pt x="56" y="0"/>
                  </a:lnTo>
                  <a:lnTo>
                    <a:pt x="78" y="11"/>
                  </a:lnTo>
                  <a:lnTo>
                    <a:pt x="67" y="28"/>
                  </a:lnTo>
                  <a:lnTo>
                    <a:pt x="67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3979800" y="3903840"/>
              <a:ext cx="66600" cy="103320"/>
            </a:xfrm>
            <a:custGeom>
              <a:avLst/>
              <a:gdLst/>
              <a:ahLst/>
              <a:rect l="l" t="t" r="r" b="b"/>
              <a:pathLst>
                <a:path w="84" h="131">
                  <a:moveTo>
                    <a:pt x="84" y="17"/>
                  </a:moveTo>
                  <a:lnTo>
                    <a:pt x="63" y="44"/>
                  </a:lnTo>
                  <a:lnTo>
                    <a:pt x="47" y="76"/>
                  </a:lnTo>
                  <a:lnTo>
                    <a:pt x="44" y="105"/>
                  </a:lnTo>
                  <a:lnTo>
                    <a:pt x="40" y="131"/>
                  </a:lnTo>
                  <a:lnTo>
                    <a:pt x="0" y="124"/>
                  </a:lnTo>
                  <a:lnTo>
                    <a:pt x="19" y="88"/>
                  </a:lnTo>
                  <a:lnTo>
                    <a:pt x="23" y="48"/>
                  </a:lnTo>
                  <a:lnTo>
                    <a:pt x="36" y="25"/>
                  </a:lnTo>
                  <a:lnTo>
                    <a:pt x="63" y="0"/>
                  </a:lnTo>
                  <a:lnTo>
                    <a:pt x="84" y="17"/>
                  </a:lnTo>
                  <a:lnTo>
                    <a:pt x="84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65" name=""/>
            <p:cNvGrpSpPr/>
            <p:nvPr/>
          </p:nvGrpSpPr>
          <p:grpSpPr>
            <a:xfrm>
              <a:off x="3119040" y="2995920"/>
              <a:ext cx="190440" cy="98280"/>
              <a:chOff x="3119040" y="2995920"/>
              <a:chExt cx="190440" cy="98280"/>
            </a:xfrm>
          </p:grpSpPr>
          <p:sp>
            <p:nvSpPr>
              <p:cNvPr id="966" name=""/>
              <p:cNvSpPr/>
              <p:nvPr/>
            </p:nvSpPr>
            <p:spPr>
              <a:xfrm flipH="1">
                <a:off x="3132720" y="3000600"/>
                <a:ext cx="171720" cy="87120"/>
              </a:xfrm>
              <a:custGeom>
                <a:avLst/>
                <a:gdLst/>
                <a:ahLst/>
                <a:rect l="l" t="t" r="r" b="b"/>
                <a:pathLst>
                  <a:path w="215" h="110">
                    <a:moveTo>
                      <a:pt x="0" y="59"/>
                    </a:moveTo>
                    <a:lnTo>
                      <a:pt x="12" y="27"/>
                    </a:lnTo>
                    <a:lnTo>
                      <a:pt x="48" y="4"/>
                    </a:lnTo>
                    <a:lnTo>
                      <a:pt x="107" y="0"/>
                    </a:lnTo>
                    <a:lnTo>
                      <a:pt x="158" y="8"/>
                    </a:lnTo>
                    <a:lnTo>
                      <a:pt x="198" y="36"/>
                    </a:lnTo>
                    <a:lnTo>
                      <a:pt x="215" y="70"/>
                    </a:lnTo>
                    <a:lnTo>
                      <a:pt x="211" y="95"/>
                    </a:lnTo>
                    <a:lnTo>
                      <a:pt x="183" y="106"/>
                    </a:lnTo>
                    <a:lnTo>
                      <a:pt x="124" y="110"/>
                    </a:lnTo>
                    <a:lnTo>
                      <a:pt x="72" y="110"/>
                    </a:lnTo>
                    <a:lnTo>
                      <a:pt x="33" y="95"/>
                    </a:lnTo>
                    <a:lnTo>
                      <a:pt x="12" y="78"/>
                    </a:lnTo>
                    <a:lnTo>
                      <a:pt x="0" y="59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320" bIns="403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7" name=""/>
              <p:cNvSpPr/>
              <p:nvPr/>
            </p:nvSpPr>
            <p:spPr>
              <a:xfrm flipH="1">
                <a:off x="3202560" y="3024360"/>
                <a:ext cx="57240" cy="57240"/>
              </a:xfrm>
              <a:custGeom>
                <a:avLst/>
                <a:gdLst/>
                <a:ahLst/>
                <a:rect l="l" t="t" r="r" b="b"/>
                <a:pathLst>
                  <a:path w="73" h="73">
                    <a:moveTo>
                      <a:pt x="8" y="69"/>
                    </a:moveTo>
                    <a:lnTo>
                      <a:pt x="0" y="57"/>
                    </a:lnTo>
                    <a:lnTo>
                      <a:pt x="0" y="44"/>
                    </a:lnTo>
                    <a:lnTo>
                      <a:pt x="0" y="33"/>
                    </a:lnTo>
                    <a:lnTo>
                      <a:pt x="4" y="27"/>
                    </a:lnTo>
                    <a:lnTo>
                      <a:pt x="8" y="18"/>
                    </a:lnTo>
                    <a:lnTo>
                      <a:pt x="21" y="10"/>
                    </a:lnTo>
                    <a:lnTo>
                      <a:pt x="29" y="0"/>
                    </a:lnTo>
                    <a:lnTo>
                      <a:pt x="44" y="0"/>
                    </a:lnTo>
                    <a:lnTo>
                      <a:pt x="52" y="6"/>
                    </a:lnTo>
                    <a:lnTo>
                      <a:pt x="65" y="14"/>
                    </a:lnTo>
                    <a:lnTo>
                      <a:pt x="69" y="21"/>
                    </a:lnTo>
                    <a:lnTo>
                      <a:pt x="73" y="29"/>
                    </a:lnTo>
                    <a:lnTo>
                      <a:pt x="73" y="40"/>
                    </a:lnTo>
                    <a:lnTo>
                      <a:pt x="69" y="57"/>
                    </a:lnTo>
                    <a:lnTo>
                      <a:pt x="56" y="69"/>
                    </a:lnTo>
                    <a:lnTo>
                      <a:pt x="44" y="73"/>
                    </a:lnTo>
                    <a:lnTo>
                      <a:pt x="25" y="73"/>
                    </a:lnTo>
                    <a:lnTo>
                      <a:pt x="8" y="69"/>
                    </a:lnTo>
                    <a:lnTo>
                      <a:pt x="8" y="6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8" name=""/>
              <p:cNvSpPr/>
              <p:nvPr/>
            </p:nvSpPr>
            <p:spPr>
              <a:xfrm flipH="1">
                <a:off x="3119040" y="3036960"/>
                <a:ext cx="185760" cy="57240"/>
              </a:xfrm>
              <a:custGeom>
                <a:avLst/>
                <a:gdLst/>
                <a:ahLst/>
                <a:rect l="l" t="t" r="r" b="b"/>
                <a:pathLst>
                  <a:path w="234" h="72">
                    <a:moveTo>
                      <a:pt x="0" y="9"/>
                    </a:moveTo>
                    <a:lnTo>
                      <a:pt x="4" y="22"/>
                    </a:lnTo>
                    <a:lnTo>
                      <a:pt x="15" y="39"/>
                    </a:lnTo>
                    <a:lnTo>
                      <a:pt x="26" y="45"/>
                    </a:lnTo>
                    <a:lnTo>
                      <a:pt x="30" y="51"/>
                    </a:lnTo>
                    <a:lnTo>
                      <a:pt x="47" y="58"/>
                    </a:lnTo>
                    <a:lnTo>
                      <a:pt x="70" y="66"/>
                    </a:lnTo>
                    <a:lnTo>
                      <a:pt x="87" y="66"/>
                    </a:lnTo>
                    <a:lnTo>
                      <a:pt x="99" y="66"/>
                    </a:lnTo>
                    <a:lnTo>
                      <a:pt x="114" y="72"/>
                    </a:lnTo>
                    <a:lnTo>
                      <a:pt x="131" y="72"/>
                    </a:lnTo>
                    <a:lnTo>
                      <a:pt x="146" y="72"/>
                    </a:lnTo>
                    <a:lnTo>
                      <a:pt x="165" y="66"/>
                    </a:lnTo>
                    <a:lnTo>
                      <a:pt x="182" y="66"/>
                    </a:lnTo>
                    <a:lnTo>
                      <a:pt x="198" y="62"/>
                    </a:lnTo>
                    <a:lnTo>
                      <a:pt x="205" y="62"/>
                    </a:lnTo>
                    <a:lnTo>
                      <a:pt x="217" y="55"/>
                    </a:lnTo>
                    <a:lnTo>
                      <a:pt x="230" y="51"/>
                    </a:lnTo>
                    <a:lnTo>
                      <a:pt x="230" y="39"/>
                    </a:lnTo>
                    <a:lnTo>
                      <a:pt x="234" y="26"/>
                    </a:lnTo>
                    <a:lnTo>
                      <a:pt x="234" y="11"/>
                    </a:lnTo>
                    <a:lnTo>
                      <a:pt x="217" y="11"/>
                    </a:lnTo>
                    <a:lnTo>
                      <a:pt x="213" y="22"/>
                    </a:lnTo>
                    <a:lnTo>
                      <a:pt x="209" y="39"/>
                    </a:lnTo>
                    <a:lnTo>
                      <a:pt x="190" y="47"/>
                    </a:lnTo>
                    <a:lnTo>
                      <a:pt x="165" y="51"/>
                    </a:lnTo>
                    <a:lnTo>
                      <a:pt x="150" y="55"/>
                    </a:lnTo>
                    <a:lnTo>
                      <a:pt x="122" y="55"/>
                    </a:lnTo>
                    <a:lnTo>
                      <a:pt x="106" y="51"/>
                    </a:lnTo>
                    <a:lnTo>
                      <a:pt x="74" y="47"/>
                    </a:lnTo>
                    <a:lnTo>
                      <a:pt x="51" y="39"/>
                    </a:lnTo>
                    <a:lnTo>
                      <a:pt x="40" y="36"/>
                    </a:lnTo>
                    <a:lnTo>
                      <a:pt x="30" y="30"/>
                    </a:lnTo>
                    <a:lnTo>
                      <a:pt x="26" y="19"/>
                    </a:lnTo>
                    <a:lnTo>
                      <a:pt x="23" y="11"/>
                    </a:lnTo>
                    <a:lnTo>
                      <a:pt x="19" y="0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9" name=""/>
              <p:cNvSpPr/>
              <p:nvPr/>
            </p:nvSpPr>
            <p:spPr>
              <a:xfrm flipH="1">
                <a:off x="3123720" y="2995920"/>
                <a:ext cx="185760" cy="61920"/>
              </a:xfrm>
              <a:custGeom>
                <a:avLst/>
                <a:gdLst/>
                <a:ahLst/>
                <a:rect l="l" t="t" r="r" b="b"/>
                <a:pathLst>
                  <a:path w="234" h="78">
                    <a:moveTo>
                      <a:pt x="0" y="65"/>
                    </a:moveTo>
                    <a:lnTo>
                      <a:pt x="7" y="44"/>
                    </a:lnTo>
                    <a:lnTo>
                      <a:pt x="26" y="27"/>
                    </a:lnTo>
                    <a:lnTo>
                      <a:pt x="47" y="8"/>
                    </a:lnTo>
                    <a:lnTo>
                      <a:pt x="74" y="4"/>
                    </a:lnTo>
                    <a:lnTo>
                      <a:pt x="103" y="0"/>
                    </a:lnTo>
                    <a:lnTo>
                      <a:pt x="131" y="0"/>
                    </a:lnTo>
                    <a:lnTo>
                      <a:pt x="161" y="0"/>
                    </a:lnTo>
                    <a:lnTo>
                      <a:pt x="182" y="12"/>
                    </a:lnTo>
                    <a:lnTo>
                      <a:pt x="201" y="23"/>
                    </a:lnTo>
                    <a:lnTo>
                      <a:pt x="209" y="31"/>
                    </a:lnTo>
                    <a:lnTo>
                      <a:pt x="226" y="44"/>
                    </a:lnTo>
                    <a:lnTo>
                      <a:pt x="230" y="56"/>
                    </a:lnTo>
                    <a:lnTo>
                      <a:pt x="234" y="67"/>
                    </a:lnTo>
                    <a:lnTo>
                      <a:pt x="213" y="78"/>
                    </a:lnTo>
                    <a:lnTo>
                      <a:pt x="201" y="52"/>
                    </a:lnTo>
                    <a:lnTo>
                      <a:pt x="179" y="35"/>
                    </a:lnTo>
                    <a:lnTo>
                      <a:pt x="158" y="23"/>
                    </a:lnTo>
                    <a:lnTo>
                      <a:pt x="142" y="21"/>
                    </a:lnTo>
                    <a:lnTo>
                      <a:pt x="122" y="21"/>
                    </a:lnTo>
                    <a:lnTo>
                      <a:pt x="103" y="21"/>
                    </a:lnTo>
                    <a:lnTo>
                      <a:pt x="78" y="21"/>
                    </a:lnTo>
                    <a:lnTo>
                      <a:pt x="70" y="27"/>
                    </a:lnTo>
                    <a:lnTo>
                      <a:pt x="51" y="31"/>
                    </a:lnTo>
                    <a:lnTo>
                      <a:pt x="44" y="38"/>
                    </a:lnTo>
                    <a:lnTo>
                      <a:pt x="30" y="52"/>
                    </a:lnTo>
                    <a:lnTo>
                      <a:pt x="23" y="67"/>
                    </a:lnTo>
                    <a:lnTo>
                      <a:pt x="0" y="65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5120" bIns="151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970" name=""/>
          <p:cNvSpPr/>
          <p:nvPr/>
        </p:nvSpPr>
        <p:spPr>
          <a:xfrm>
            <a:off x="900000" y="3592440"/>
            <a:ext cx="1281240" cy="717480"/>
          </a:xfrm>
          <a:custGeom>
            <a:avLst/>
            <a:gdLst>
              <a:gd name="textAreaLeft" fmla="*/ 281520 w 1281240"/>
              <a:gd name="textAreaRight" fmla="*/ 999720 w 1281240"/>
              <a:gd name="textAreaTop" fmla="*/ 157680 h 717480"/>
              <a:gd name="textAreaBottom" fmla="*/ 559800 h 7174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gradFill rotWithShape="0">
            <a:gsLst>
              <a:gs pos="0">
                <a:srgbClr val="02d082"/>
              </a:gs>
              <a:gs pos="100000">
                <a:srgbClr val="ff33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71" name=""/>
          <p:cNvSpPr/>
          <p:nvPr/>
        </p:nvSpPr>
        <p:spPr>
          <a:xfrm flipV="1">
            <a:off x="7383600" y="3504600"/>
            <a:ext cx="1280880" cy="717480"/>
          </a:xfrm>
          <a:custGeom>
            <a:avLst/>
            <a:gdLst>
              <a:gd name="textAreaLeft" fmla="*/ 281520 w 1280880"/>
              <a:gd name="textAreaRight" fmla="*/ 999360 w 1280880"/>
              <a:gd name="textAreaTop" fmla="*/ 157680 h 717480"/>
              <a:gd name="textAreaBottom" fmla="*/ 559800 h 7174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gradFill rotWithShape="0">
            <a:gsLst>
              <a:gs pos="0">
                <a:srgbClr val="02d082"/>
              </a:gs>
              <a:gs pos="100000">
                <a:srgbClr val="ff33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72" name=""/>
          <p:cNvSpPr/>
          <p:nvPr/>
        </p:nvSpPr>
        <p:spPr>
          <a:xfrm>
            <a:off x="1728720" y="3652920"/>
            <a:ext cx="230400" cy="323640"/>
          </a:xfrm>
          <a:prstGeom prst="flowChartPunchedTape">
            <a:avLst/>
          </a:prstGeom>
          <a:gradFill rotWithShape="0">
            <a:gsLst>
              <a:gs pos="0">
                <a:srgbClr val="cccc99"/>
              </a:gs>
              <a:gs pos="50000">
                <a:srgbClr val="ffffff"/>
              </a:gs>
              <a:gs pos="100000">
                <a:srgbClr val="cccc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Short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pic>
        <p:nvPicPr>
          <p:cNvPr id="973" name="in00420_" descr=""/>
          <p:cNvPicPr/>
          <p:nvPr/>
        </p:nvPicPr>
        <p:blipFill>
          <a:blip r:embed="rId1"/>
          <a:stretch/>
        </p:blipFill>
        <p:spPr>
          <a:xfrm>
            <a:off x="1082520" y="3689280"/>
            <a:ext cx="509760" cy="289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4" name=""/>
          <p:cNvSpPr/>
          <p:nvPr/>
        </p:nvSpPr>
        <p:spPr>
          <a:xfrm>
            <a:off x="7578720" y="3843360"/>
            <a:ext cx="198360" cy="277920"/>
          </a:xfrm>
          <a:prstGeom prst="flowChartPunchedTape">
            <a:avLst/>
          </a:prstGeom>
          <a:gradFill rotWithShape="0">
            <a:gsLst>
              <a:gs pos="0">
                <a:srgbClr val="ff7c80"/>
              </a:gs>
              <a:gs pos="50000">
                <a:srgbClr val="ffffff"/>
              </a:gs>
              <a:gs pos="100000">
                <a:srgbClr val="ff7c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Long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75" name=""/>
          <p:cNvSpPr/>
          <p:nvPr/>
        </p:nvSpPr>
        <p:spPr>
          <a:xfrm>
            <a:off x="8197920" y="3835440"/>
            <a:ext cx="230040" cy="323640"/>
          </a:xfrm>
          <a:prstGeom prst="flowChartPunchedTape">
            <a:avLst/>
          </a:prstGeom>
          <a:gradFill rotWithShape="0">
            <a:gsLst>
              <a:gs pos="0">
                <a:srgbClr val="cccc99"/>
              </a:gs>
              <a:gs pos="50000">
                <a:srgbClr val="ffffff"/>
              </a:gs>
              <a:gs pos="100000">
                <a:srgbClr val="cccc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Short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76" name=""/>
          <p:cNvSpPr/>
          <p:nvPr/>
        </p:nvSpPr>
        <p:spPr>
          <a:xfrm>
            <a:off x="7835760" y="3822840"/>
            <a:ext cx="324000" cy="349200"/>
          </a:xfrm>
          <a:prstGeom prst="lightningBol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Policy 3 Implementation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Discussion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Should we continue to fight aggressively for WSCC to “get in line” with NERC?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 should we work on fighting locally, and get more involved with the WSCC?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"/>
          <p:cNvSpPr/>
          <p:nvPr/>
        </p:nvSpPr>
        <p:spPr>
          <a:xfrm>
            <a:off x="1752480" y="5578560"/>
            <a:ext cx="5867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One Assembler builds the Source-to-Sink Assembly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7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Linkages and Assembly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979" name=""/>
          <p:cNvSpPr/>
          <p:nvPr/>
        </p:nvSpPr>
        <p:spPr>
          <a:xfrm>
            <a:off x="2422440" y="2286000"/>
            <a:ext cx="4257720" cy="2666880"/>
          </a:xfrm>
          <a:custGeom>
            <a:avLst/>
            <a:gdLst/>
            <a:ahLst/>
            <a:rect l="l" t="t" r="r" b="b"/>
            <a:pathLst>
              <a:path w="5364" h="3360">
                <a:moveTo>
                  <a:pt x="5224" y="270"/>
                </a:moveTo>
                <a:lnTo>
                  <a:pt x="4794" y="201"/>
                </a:lnTo>
                <a:lnTo>
                  <a:pt x="4093" y="215"/>
                </a:lnTo>
                <a:lnTo>
                  <a:pt x="3131" y="296"/>
                </a:lnTo>
                <a:lnTo>
                  <a:pt x="2188" y="285"/>
                </a:lnTo>
                <a:lnTo>
                  <a:pt x="1874" y="0"/>
                </a:lnTo>
                <a:lnTo>
                  <a:pt x="1321" y="198"/>
                </a:lnTo>
                <a:lnTo>
                  <a:pt x="620" y="285"/>
                </a:lnTo>
                <a:lnTo>
                  <a:pt x="0" y="317"/>
                </a:lnTo>
                <a:lnTo>
                  <a:pt x="36" y="697"/>
                </a:lnTo>
                <a:lnTo>
                  <a:pt x="69" y="1306"/>
                </a:lnTo>
                <a:lnTo>
                  <a:pt x="29" y="1859"/>
                </a:lnTo>
                <a:lnTo>
                  <a:pt x="227" y="2368"/>
                </a:lnTo>
                <a:lnTo>
                  <a:pt x="57" y="2868"/>
                </a:lnTo>
                <a:lnTo>
                  <a:pt x="14" y="3314"/>
                </a:lnTo>
                <a:lnTo>
                  <a:pt x="287" y="3314"/>
                </a:lnTo>
                <a:lnTo>
                  <a:pt x="1036" y="3318"/>
                </a:lnTo>
                <a:lnTo>
                  <a:pt x="1795" y="3330"/>
                </a:lnTo>
                <a:lnTo>
                  <a:pt x="3091" y="3231"/>
                </a:lnTo>
                <a:lnTo>
                  <a:pt x="3676" y="3354"/>
                </a:lnTo>
                <a:lnTo>
                  <a:pt x="4326" y="3360"/>
                </a:lnTo>
                <a:lnTo>
                  <a:pt x="5016" y="3337"/>
                </a:lnTo>
                <a:lnTo>
                  <a:pt x="5340" y="3318"/>
                </a:lnTo>
                <a:lnTo>
                  <a:pt x="5364" y="2997"/>
                </a:lnTo>
                <a:lnTo>
                  <a:pt x="5360" y="2423"/>
                </a:lnTo>
                <a:lnTo>
                  <a:pt x="5256" y="1855"/>
                </a:lnTo>
                <a:lnTo>
                  <a:pt x="5281" y="1262"/>
                </a:lnTo>
                <a:lnTo>
                  <a:pt x="5300" y="697"/>
                </a:lnTo>
                <a:lnTo>
                  <a:pt x="5328" y="293"/>
                </a:lnTo>
                <a:lnTo>
                  <a:pt x="5224" y="270"/>
                </a:lnTo>
                <a:lnTo>
                  <a:pt x="5224" y="270"/>
                </a:lnTo>
                <a:close/>
              </a:path>
            </a:pathLst>
          </a:custGeom>
          <a:solidFill>
            <a:srgbClr val="c282c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80" name=""/>
          <p:cNvGrpSpPr/>
          <p:nvPr/>
        </p:nvGrpSpPr>
        <p:grpSpPr>
          <a:xfrm>
            <a:off x="3602160" y="2369880"/>
            <a:ext cx="1982520" cy="2570040"/>
            <a:chOff x="3602160" y="2369880"/>
            <a:chExt cx="1982520" cy="2570040"/>
          </a:xfrm>
        </p:grpSpPr>
        <p:sp>
          <p:nvSpPr>
            <p:cNvPr id="981" name=""/>
            <p:cNvSpPr/>
            <p:nvPr/>
          </p:nvSpPr>
          <p:spPr>
            <a:xfrm>
              <a:off x="4298760" y="4029120"/>
              <a:ext cx="693720" cy="899640"/>
            </a:xfrm>
            <a:custGeom>
              <a:avLst/>
              <a:gdLst/>
              <a:ahLst/>
              <a:rect l="l" t="t" r="r" b="b"/>
              <a:pathLst>
                <a:path w="872" h="1134">
                  <a:moveTo>
                    <a:pt x="785" y="40"/>
                  </a:moveTo>
                  <a:lnTo>
                    <a:pt x="806" y="135"/>
                  </a:lnTo>
                  <a:lnTo>
                    <a:pt x="817" y="363"/>
                  </a:lnTo>
                  <a:lnTo>
                    <a:pt x="817" y="636"/>
                  </a:lnTo>
                  <a:lnTo>
                    <a:pt x="810" y="859"/>
                  </a:lnTo>
                  <a:lnTo>
                    <a:pt x="810" y="973"/>
                  </a:lnTo>
                  <a:lnTo>
                    <a:pt x="872" y="1075"/>
                  </a:lnTo>
                  <a:lnTo>
                    <a:pt x="872" y="1115"/>
                  </a:lnTo>
                  <a:lnTo>
                    <a:pt x="817" y="1134"/>
                  </a:lnTo>
                  <a:lnTo>
                    <a:pt x="762" y="1115"/>
                  </a:lnTo>
                  <a:lnTo>
                    <a:pt x="682" y="1079"/>
                  </a:lnTo>
                  <a:lnTo>
                    <a:pt x="631" y="1005"/>
                  </a:lnTo>
                  <a:lnTo>
                    <a:pt x="591" y="944"/>
                  </a:lnTo>
                  <a:lnTo>
                    <a:pt x="555" y="874"/>
                  </a:lnTo>
                  <a:lnTo>
                    <a:pt x="528" y="815"/>
                  </a:lnTo>
                  <a:lnTo>
                    <a:pt x="441" y="617"/>
                  </a:lnTo>
                  <a:lnTo>
                    <a:pt x="357" y="798"/>
                  </a:lnTo>
                  <a:lnTo>
                    <a:pt x="281" y="954"/>
                  </a:lnTo>
                  <a:lnTo>
                    <a:pt x="226" y="1032"/>
                  </a:lnTo>
                  <a:lnTo>
                    <a:pt x="160" y="1100"/>
                  </a:lnTo>
                  <a:lnTo>
                    <a:pt x="76" y="1134"/>
                  </a:lnTo>
                  <a:lnTo>
                    <a:pt x="8" y="1119"/>
                  </a:lnTo>
                  <a:lnTo>
                    <a:pt x="0" y="1075"/>
                  </a:lnTo>
                  <a:lnTo>
                    <a:pt x="65" y="976"/>
                  </a:lnTo>
                  <a:lnTo>
                    <a:pt x="68" y="830"/>
                  </a:lnTo>
                  <a:lnTo>
                    <a:pt x="65" y="629"/>
                  </a:lnTo>
                  <a:lnTo>
                    <a:pt x="61" y="423"/>
                  </a:lnTo>
                  <a:lnTo>
                    <a:pt x="76" y="224"/>
                  </a:lnTo>
                  <a:lnTo>
                    <a:pt x="80" y="102"/>
                  </a:lnTo>
                  <a:lnTo>
                    <a:pt x="87" y="3"/>
                  </a:lnTo>
                  <a:lnTo>
                    <a:pt x="215" y="0"/>
                  </a:lnTo>
                  <a:lnTo>
                    <a:pt x="468" y="19"/>
                  </a:lnTo>
                  <a:lnTo>
                    <a:pt x="785" y="40"/>
                  </a:lnTo>
                  <a:lnTo>
                    <a:pt x="785" y="4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3690720" y="3608280"/>
              <a:ext cx="1795680" cy="591840"/>
            </a:xfrm>
            <a:custGeom>
              <a:avLst/>
              <a:gdLst/>
              <a:ahLst/>
              <a:rect l="l" t="t" r="r" b="b"/>
              <a:pathLst>
                <a:path w="2262" h="747">
                  <a:moveTo>
                    <a:pt x="2262" y="648"/>
                  </a:moveTo>
                  <a:lnTo>
                    <a:pt x="2197" y="597"/>
                  </a:lnTo>
                  <a:lnTo>
                    <a:pt x="2123" y="506"/>
                  </a:lnTo>
                  <a:lnTo>
                    <a:pt x="2039" y="436"/>
                  </a:lnTo>
                  <a:lnTo>
                    <a:pt x="1992" y="392"/>
                  </a:lnTo>
                  <a:lnTo>
                    <a:pt x="1912" y="329"/>
                  </a:lnTo>
                  <a:lnTo>
                    <a:pt x="1853" y="282"/>
                  </a:lnTo>
                  <a:lnTo>
                    <a:pt x="1730" y="190"/>
                  </a:lnTo>
                  <a:lnTo>
                    <a:pt x="1663" y="143"/>
                  </a:lnTo>
                  <a:lnTo>
                    <a:pt x="1606" y="92"/>
                  </a:lnTo>
                  <a:lnTo>
                    <a:pt x="1543" y="44"/>
                  </a:lnTo>
                  <a:lnTo>
                    <a:pt x="1515" y="16"/>
                  </a:lnTo>
                  <a:lnTo>
                    <a:pt x="1456" y="8"/>
                  </a:lnTo>
                  <a:lnTo>
                    <a:pt x="1401" y="107"/>
                  </a:lnTo>
                  <a:lnTo>
                    <a:pt x="1361" y="194"/>
                  </a:lnTo>
                  <a:lnTo>
                    <a:pt x="1294" y="118"/>
                  </a:lnTo>
                  <a:lnTo>
                    <a:pt x="1258" y="143"/>
                  </a:lnTo>
                  <a:lnTo>
                    <a:pt x="1135" y="147"/>
                  </a:lnTo>
                  <a:lnTo>
                    <a:pt x="1112" y="173"/>
                  </a:lnTo>
                  <a:lnTo>
                    <a:pt x="1061" y="151"/>
                  </a:lnTo>
                  <a:lnTo>
                    <a:pt x="1024" y="99"/>
                  </a:lnTo>
                  <a:lnTo>
                    <a:pt x="1000" y="40"/>
                  </a:lnTo>
                  <a:lnTo>
                    <a:pt x="969" y="0"/>
                  </a:lnTo>
                  <a:lnTo>
                    <a:pt x="941" y="19"/>
                  </a:lnTo>
                  <a:lnTo>
                    <a:pt x="861" y="40"/>
                  </a:lnTo>
                  <a:lnTo>
                    <a:pt x="798" y="59"/>
                  </a:lnTo>
                  <a:lnTo>
                    <a:pt x="601" y="95"/>
                  </a:lnTo>
                  <a:lnTo>
                    <a:pt x="466" y="132"/>
                  </a:lnTo>
                  <a:lnTo>
                    <a:pt x="376" y="147"/>
                  </a:lnTo>
                  <a:lnTo>
                    <a:pt x="249" y="183"/>
                  </a:lnTo>
                  <a:lnTo>
                    <a:pt x="158" y="213"/>
                  </a:lnTo>
                  <a:lnTo>
                    <a:pt x="47" y="272"/>
                  </a:lnTo>
                  <a:lnTo>
                    <a:pt x="0" y="312"/>
                  </a:lnTo>
                  <a:lnTo>
                    <a:pt x="74" y="415"/>
                  </a:lnTo>
                  <a:lnTo>
                    <a:pt x="142" y="388"/>
                  </a:lnTo>
                  <a:lnTo>
                    <a:pt x="327" y="360"/>
                  </a:lnTo>
                  <a:lnTo>
                    <a:pt x="553" y="348"/>
                  </a:lnTo>
                  <a:lnTo>
                    <a:pt x="758" y="344"/>
                  </a:lnTo>
                  <a:lnTo>
                    <a:pt x="777" y="475"/>
                  </a:lnTo>
                  <a:lnTo>
                    <a:pt x="806" y="538"/>
                  </a:lnTo>
                  <a:lnTo>
                    <a:pt x="878" y="538"/>
                  </a:lnTo>
                  <a:lnTo>
                    <a:pt x="1028" y="538"/>
                  </a:lnTo>
                  <a:lnTo>
                    <a:pt x="1294" y="553"/>
                  </a:lnTo>
                  <a:lnTo>
                    <a:pt x="1583" y="571"/>
                  </a:lnTo>
                  <a:lnTo>
                    <a:pt x="1572" y="447"/>
                  </a:lnTo>
                  <a:lnTo>
                    <a:pt x="1654" y="506"/>
                  </a:lnTo>
                  <a:lnTo>
                    <a:pt x="1813" y="597"/>
                  </a:lnTo>
                  <a:lnTo>
                    <a:pt x="2079" y="704"/>
                  </a:lnTo>
                  <a:lnTo>
                    <a:pt x="2209" y="747"/>
                  </a:lnTo>
                  <a:lnTo>
                    <a:pt x="2250" y="692"/>
                  </a:lnTo>
                  <a:lnTo>
                    <a:pt x="2262" y="648"/>
                  </a:lnTo>
                  <a:lnTo>
                    <a:pt x="2262" y="648"/>
                  </a:lnTo>
                  <a:close/>
                </a:path>
              </a:pathLst>
            </a:custGeom>
            <a:solidFill>
              <a:srgbClr val="5ec98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4481640" y="3612960"/>
              <a:ext cx="353880" cy="145800"/>
            </a:xfrm>
            <a:custGeom>
              <a:avLst/>
              <a:gdLst/>
              <a:ahLst/>
              <a:rect l="l" t="t" r="r" b="b"/>
              <a:pathLst>
                <a:path w="445" h="182">
                  <a:moveTo>
                    <a:pt x="445" y="0"/>
                  </a:moveTo>
                  <a:lnTo>
                    <a:pt x="437" y="44"/>
                  </a:lnTo>
                  <a:lnTo>
                    <a:pt x="361" y="182"/>
                  </a:lnTo>
                  <a:lnTo>
                    <a:pt x="310" y="131"/>
                  </a:lnTo>
                  <a:lnTo>
                    <a:pt x="277" y="84"/>
                  </a:lnTo>
                  <a:lnTo>
                    <a:pt x="251" y="76"/>
                  </a:lnTo>
                  <a:lnTo>
                    <a:pt x="142" y="84"/>
                  </a:lnTo>
                  <a:lnTo>
                    <a:pt x="120" y="175"/>
                  </a:lnTo>
                  <a:lnTo>
                    <a:pt x="72" y="139"/>
                  </a:lnTo>
                  <a:lnTo>
                    <a:pt x="21" y="70"/>
                  </a:lnTo>
                  <a:lnTo>
                    <a:pt x="0" y="23"/>
                  </a:lnTo>
                  <a:lnTo>
                    <a:pt x="65" y="59"/>
                  </a:lnTo>
                  <a:lnTo>
                    <a:pt x="116" y="76"/>
                  </a:lnTo>
                  <a:lnTo>
                    <a:pt x="171" y="76"/>
                  </a:lnTo>
                  <a:lnTo>
                    <a:pt x="306" y="63"/>
                  </a:lnTo>
                  <a:lnTo>
                    <a:pt x="386" y="32"/>
                  </a:lnTo>
                  <a:lnTo>
                    <a:pt x="445" y="0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30ba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3608280" y="3860640"/>
              <a:ext cx="142920" cy="164880"/>
            </a:xfrm>
            <a:custGeom>
              <a:avLst/>
              <a:gdLst/>
              <a:ahLst/>
              <a:rect l="l" t="t" r="r" b="b"/>
              <a:pathLst>
                <a:path w="179" h="207">
                  <a:moveTo>
                    <a:pt x="175" y="91"/>
                  </a:moveTo>
                  <a:lnTo>
                    <a:pt x="179" y="138"/>
                  </a:lnTo>
                  <a:lnTo>
                    <a:pt x="160" y="178"/>
                  </a:lnTo>
                  <a:lnTo>
                    <a:pt x="135" y="199"/>
                  </a:lnTo>
                  <a:lnTo>
                    <a:pt x="105" y="207"/>
                  </a:lnTo>
                  <a:lnTo>
                    <a:pt x="80" y="193"/>
                  </a:lnTo>
                  <a:lnTo>
                    <a:pt x="84" y="174"/>
                  </a:lnTo>
                  <a:lnTo>
                    <a:pt x="99" y="155"/>
                  </a:lnTo>
                  <a:lnTo>
                    <a:pt x="124" y="131"/>
                  </a:lnTo>
                  <a:lnTo>
                    <a:pt x="124" y="108"/>
                  </a:lnTo>
                  <a:lnTo>
                    <a:pt x="92" y="127"/>
                  </a:lnTo>
                  <a:lnTo>
                    <a:pt x="52" y="148"/>
                  </a:lnTo>
                  <a:lnTo>
                    <a:pt x="21" y="142"/>
                  </a:lnTo>
                  <a:lnTo>
                    <a:pt x="14" y="127"/>
                  </a:lnTo>
                  <a:lnTo>
                    <a:pt x="21" y="104"/>
                  </a:lnTo>
                  <a:lnTo>
                    <a:pt x="48" y="100"/>
                  </a:lnTo>
                  <a:lnTo>
                    <a:pt x="84" y="76"/>
                  </a:lnTo>
                  <a:lnTo>
                    <a:pt x="88" y="68"/>
                  </a:lnTo>
                  <a:lnTo>
                    <a:pt x="33" y="72"/>
                  </a:lnTo>
                  <a:lnTo>
                    <a:pt x="0" y="64"/>
                  </a:lnTo>
                  <a:lnTo>
                    <a:pt x="0" y="40"/>
                  </a:lnTo>
                  <a:lnTo>
                    <a:pt x="52" y="9"/>
                  </a:lnTo>
                  <a:lnTo>
                    <a:pt x="120" y="0"/>
                  </a:lnTo>
                  <a:lnTo>
                    <a:pt x="175" y="91"/>
                  </a:lnTo>
                  <a:lnTo>
                    <a:pt x="175" y="91"/>
                  </a:lnTo>
                  <a:close/>
                </a:path>
              </a:pathLst>
            </a:custGeom>
            <a:solidFill>
              <a:srgbClr val="ffe6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5452920" y="4132080"/>
              <a:ext cx="128520" cy="125280"/>
            </a:xfrm>
            <a:custGeom>
              <a:avLst/>
              <a:gdLst/>
              <a:ahLst/>
              <a:rect l="l" t="t" r="r" b="b"/>
              <a:pathLst>
                <a:path w="162" h="157">
                  <a:moveTo>
                    <a:pt x="42" y="0"/>
                  </a:moveTo>
                  <a:lnTo>
                    <a:pt x="74" y="0"/>
                  </a:lnTo>
                  <a:lnTo>
                    <a:pt x="127" y="7"/>
                  </a:lnTo>
                  <a:lnTo>
                    <a:pt x="150" y="23"/>
                  </a:lnTo>
                  <a:lnTo>
                    <a:pt x="162" y="55"/>
                  </a:lnTo>
                  <a:lnTo>
                    <a:pt x="150" y="66"/>
                  </a:lnTo>
                  <a:lnTo>
                    <a:pt x="131" y="62"/>
                  </a:lnTo>
                  <a:lnTo>
                    <a:pt x="106" y="51"/>
                  </a:lnTo>
                  <a:lnTo>
                    <a:pt x="91" y="42"/>
                  </a:lnTo>
                  <a:lnTo>
                    <a:pt x="84" y="47"/>
                  </a:lnTo>
                  <a:lnTo>
                    <a:pt x="106" y="74"/>
                  </a:lnTo>
                  <a:lnTo>
                    <a:pt x="122" y="99"/>
                  </a:lnTo>
                  <a:lnTo>
                    <a:pt x="122" y="121"/>
                  </a:lnTo>
                  <a:lnTo>
                    <a:pt x="103" y="125"/>
                  </a:lnTo>
                  <a:lnTo>
                    <a:pt x="91" y="114"/>
                  </a:lnTo>
                  <a:lnTo>
                    <a:pt x="78" y="93"/>
                  </a:lnTo>
                  <a:lnTo>
                    <a:pt x="59" y="81"/>
                  </a:lnTo>
                  <a:lnTo>
                    <a:pt x="74" y="133"/>
                  </a:lnTo>
                  <a:lnTo>
                    <a:pt x="59" y="157"/>
                  </a:lnTo>
                  <a:lnTo>
                    <a:pt x="30" y="140"/>
                  </a:lnTo>
                  <a:lnTo>
                    <a:pt x="8" y="106"/>
                  </a:lnTo>
                  <a:lnTo>
                    <a:pt x="0" y="70"/>
                  </a:lnTo>
                  <a:lnTo>
                    <a:pt x="27" y="47"/>
                  </a:lnTo>
                  <a:lnTo>
                    <a:pt x="42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d6c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4835520" y="3601800"/>
              <a:ext cx="658800" cy="536400"/>
            </a:xfrm>
            <a:custGeom>
              <a:avLst/>
              <a:gdLst/>
              <a:ahLst/>
              <a:rect l="l" t="t" r="r" b="b"/>
              <a:pathLst>
                <a:path w="830" h="676">
                  <a:moveTo>
                    <a:pt x="26" y="4"/>
                  </a:moveTo>
                  <a:lnTo>
                    <a:pt x="51" y="7"/>
                  </a:lnTo>
                  <a:lnTo>
                    <a:pt x="83" y="19"/>
                  </a:lnTo>
                  <a:lnTo>
                    <a:pt x="102" y="38"/>
                  </a:lnTo>
                  <a:lnTo>
                    <a:pt x="127" y="51"/>
                  </a:lnTo>
                  <a:lnTo>
                    <a:pt x="157" y="78"/>
                  </a:lnTo>
                  <a:lnTo>
                    <a:pt x="178" y="95"/>
                  </a:lnTo>
                  <a:lnTo>
                    <a:pt x="190" y="102"/>
                  </a:lnTo>
                  <a:lnTo>
                    <a:pt x="205" y="114"/>
                  </a:lnTo>
                  <a:lnTo>
                    <a:pt x="226" y="133"/>
                  </a:lnTo>
                  <a:lnTo>
                    <a:pt x="241" y="146"/>
                  </a:lnTo>
                  <a:lnTo>
                    <a:pt x="262" y="154"/>
                  </a:lnTo>
                  <a:lnTo>
                    <a:pt x="285" y="180"/>
                  </a:lnTo>
                  <a:lnTo>
                    <a:pt x="313" y="197"/>
                  </a:lnTo>
                  <a:lnTo>
                    <a:pt x="336" y="220"/>
                  </a:lnTo>
                  <a:lnTo>
                    <a:pt x="361" y="241"/>
                  </a:lnTo>
                  <a:lnTo>
                    <a:pt x="387" y="264"/>
                  </a:lnTo>
                  <a:lnTo>
                    <a:pt x="439" y="292"/>
                  </a:lnTo>
                  <a:lnTo>
                    <a:pt x="456" y="304"/>
                  </a:lnTo>
                  <a:lnTo>
                    <a:pt x="482" y="327"/>
                  </a:lnTo>
                  <a:lnTo>
                    <a:pt x="503" y="351"/>
                  </a:lnTo>
                  <a:lnTo>
                    <a:pt x="526" y="370"/>
                  </a:lnTo>
                  <a:lnTo>
                    <a:pt x="562" y="395"/>
                  </a:lnTo>
                  <a:lnTo>
                    <a:pt x="587" y="418"/>
                  </a:lnTo>
                  <a:lnTo>
                    <a:pt x="606" y="443"/>
                  </a:lnTo>
                  <a:lnTo>
                    <a:pt x="650" y="465"/>
                  </a:lnTo>
                  <a:lnTo>
                    <a:pt x="665" y="479"/>
                  </a:lnTo>
                  <a:lnTo>
                    <a:pt x="682" y="498"/>
                  </a:lnTo>
                  <a:lnTo>
                    <a:pt x="697" y="526"/>
                  </a:lnTo>
                  <a:lnTo>
                    <a:pt x="720" y="545"/>
                  </a:lnTo>
                  <a:lnTo>
                    <a:pt x="762" y="593"/>
                  </a:lnTo>
                  <a:lnTo>
                    <a:pt x="798" y="629"/>
                  </a:lnTo>
                  <a:lnTo>
                    <a:pt x="830" y="655"/>
                  </a:lnTo>
                  <a:lnTo>
                    <a:pt x="823" y="676"/>
                  </a:lnTo>
                  <a:lnTo>
                    <a:pt x="794" y="655"/>
                  </a:lnTo>
                  <a:lnTo>
                    <a:pt x="743" y="608"/>
                  </a:lnTo>
                  <a:lnTo>
                    <a:pt x="730" y="593"/>
                  </a:lnTo>
                  <a:lnTo>
                    <a:pt x="707" y="560"/>
                  </a:lnTo>
                  <a:lnTo>
                    <a:pt x="688" y="541"/>
                  </a:lnTo>
                  <a:lnTo>
                    <a:pt x="669" y="530"/>
                  </a:lnTo>
                  <a:lnTo>
                    <a:pt x="654" y="509"/>
                  </a:lnTo>
                  <a:lnTo>
                    <a:pt x="642" y="490"/>
                  </a:lnTo>
                  <a:lnTo>
                    <a:pt x="617" y="469"/>
                  </a:lnTo>
                  <a:lnTo>
                    <a:pt x="587" y="454"/>
                  </a:lnTo>
                  <a:lnTo>
                    <a:pt x="566" y="435"/>
                  </a:lnTo>
                  <a:lnTo>
                    <a:pt x="555" y="406"/>
                  </a:lnTo>
                  <a:lnTo>
                    <a:pt x="530" y="391"/>
                  </a:lnTo>
                  <a:lnTo>
                    <a:pt x="486" y="359"/>
                  </a:lnTo>
                  <a:lnTo>
                    <a:pt x="467" y="344"/>
                  </a:lnTo>
                  <a:lnTo>
                    <a:pt x="452" y="327"/>
                  </a:lnTo>
                  <a:lnTo>
                    <a:pt x="420" y="311"/>
                  </a:lnTo>
                  <a:lnTo>
                    <a:pt x="391" y="296"/>
                  </a:lnTo>
                  <a:lnTo>
                    <a:pt x="365" y="272"/>
                  </a:lnTo>
                  <a:lnTo>
                    <a:pt x="336" y="256"/>
                  </a:lnTo>
                  <a:lnTo>
                    <a:pt x="304" y="232"/>
                  </a:lnTo>
                  <a:lnTo>
                    <a:pt x="270" y="197"/>
                  </a:lnTo>
                  <a:lnTo>
                    <a:pt x="241" y="173"/>
                  </a:lnTo>
                  <a:lnTo>
                    <a:pt x="213" y="154"/>
                  </a:lnTo>
                  <a:lnTo>
                    <a:pt x="194" y="139"/>
                  </a:lnTo>
                  <a:lnTo>
                    <a:pt x="182" y="114"/>
                  </a:lnTo>
                  <a:lnTo>
                    <a:pt x="150" y="102"/>
                  </a:lnTo>
                  <a:lnTo>
                    <a:pt x="131" y="85"/>
                  </a:lnTo>
                  <a:lnTo>
                    <a:pt x="110" y="70"/>
                  </a:lnTo>
                  <a:lnTo>
                    <a:pt x="74" y="51"/>
                  </a:lnTo>
                  <a:lnTo>
                    <a:pt x="59" y="30"/>
                  </a:lnTo>
                  <a:lnTo>
                    <a:pt x="22" y="19"/>
                  </a:lnTo>
                  <a:lnTo>
                    <a:pt x="0" y="7"/>
                  </a:lnTo>
                  <a:lnTo>
                    <a:pt x="3" y="0"/>
                  </a:lnTo>
                  <a:lnTo>
                    <a:pt x="26" y="4"/>
                  </a:lnTo>
                  <a:lnTo>
                    <a:pt x="26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3716280" y="3605040"/>
              <a:ext cx="754200" cy="231480"/>
            </a:xfrm>
            <a:custGeom>
              <a:avLst/>
              <a:gdLst/>
              <a:ahLst/>
              <a:rect l="l" t="t" r="r" b="b"/>
              <a:pathLst>
                <a:path w="951" h="292">
                  <a:moveTo>
                    <a:pt x="926" y="11"/>
                  </a:moveTo>
                  <a:lnTo>
                    <a:pt x="911" y="19"/>
                  </a:lnTo>
                  <a:lnTo>
                    <a:pt x="882" y="22"/>
                  </a:lnTo>
                  <a:lnTo>
                    <a:pt x="839" y="30"/>
                  </a:lnTo>
                  <a:lnTo>
                    <a:pt x="797" y="43"/>
                  </a:lnTo>
                  <a:lnTo>
                    <a:pt x="740" y="58"/>
                  </a:lnTo>
                  <a:lnTo>
                    <a:pt x="709" y="58"/>
                  </a:lnTo>
                  <a:lnTo>
                    <a:pt x="688" y="62"/>
                  </a:lnTo>
                  <a:lnTo>
                    <a:pt x="666" y="70"/>
                  </a:lnTo>
                  <a:lnTo>
                    <a:pt x="637" y="74"/>
                  </a:lnTo>
                  <a:lnTo>
                    <a:pt x="618" y="81"/>
                  </a:lnTo>
                  <a:lnTo>
                    <a:pt x="578" y="95"/>
                  </a:lnTo>
                  <a:lnTo>
                    <a:pt x="538" y="102"/>
                  </a:lnTo>
                  <a:lnTo>
                    <a:pt x="487" y="117"/>
                  </a:lnTo>
                  <a:lnTo>
                    <a:pt x="439" y="117"/>
                  </a:lnTo>
                  <a:lnTo>
                    <a:pt x="394" y="135"/>
                  </a:lnTo>
                  <a:lnTo>
                    <a:pt x="346" y="146"/>
                  </a:lnTo>
                  <a:lnTo>
                    <a:pt x="310" y="146"/>
                  </a:lnTo>
                  <a:lnTo>
                    <a:pt x="285" y="157"/>
                  </a:lnTo>
                  <a:lnTo>
                    <a:pt x="263" y="169"/>
                  </a:lnTo>
                  <a:lnTo>
                    <a:pt x="219" y="169"/>
                  </a:lnTo>
                  <a:lnTo>
                    <a:pt x="194" y="176"/>
                  </a:lnTo>
                  <a:lnTo>
                    <a:pt x="171" y="193"/>
                  </a:lnTo>
                  <a:lnTo>
                    <a:pt x="135" y="201"/>
                  </a:lnTo>
                  <a:lnTo>
                    <a:pt x="103" y="220"/>
                  </a:lnTo>
                  <a:lnTo>
                    <a:pt x="76" y="233"/>
                  </a:lnTo>
                  <a:lnTo>
                    <a:pt x="52" y="249"/>
                  </a:lnTo>
                  <a:lnTo>
                    <a:pt x="33" y="264"/>
                  </a:lnTo>
                  <a:lnTo>
                    <a:pt x="0" y="275"/>
                  </a:lnTo>
                  <a:lnTo>
                    <a:pt x="12" y="292"/>
                  </a:lnTo>
                  <a:lnTo>
                    <a:pt x="36" y="275"/>
                  </a:lnTo>
                  <a:lnTo>
                    <a:pt x="52" y="268"/>
                  </a:lnTo>
                  <a:lnTo>
                    <a:pt x="73" y="256"/>
                  </a:lnTo>
                  <a:lnTo>
                    <a:pt x="99" y="241"/>
                  </a:lnTo>
                  <a:lnTo>
                    <a:pt x="131" y="228"/>
                  </a:lnTo>
                  <a:lnTo>
                    <a:pt x="175" y="209"/>
                  </a:lnTo>
                  <a:lnTo>
                    <a:pt x="204" y="205"/>
                  </a:lnTo>
                  <a:lnTo>
                    <a:pt x="215" y="193"/>
                  </a:lnTo>
                  <a:lnTo>
                    <a:pt x="255" y="190"/>
                  </a:lnTo>
                  <a:lnTo>
                    <a:pt x="295" y="173"/>
                  </a:lnTo>
                  <a:lnTo>
                    <a:pt x="331" y="161"/>
                  </a:lnTo>
                  <a:lnTo>
                    <a:pt x="365" y="157"/>
                  </a:lnTo>
                  <a:lnTo>
                    <a:pt x="394" y="146"/>
                  </a:lnTo>
                  <a:lnTo>
                    <a:pt x="428" y="142"/>
                  </a:lnTo>
                  <a:lnTo>
                    <a:pt x="466" y="138"/>
                  </a:lnTo>
                  <a:lnTo>
                    <a:pt x="510" y="135"/>
                  </a:lnTo>
                  <a:lnTo>
                    <a:pt x="542" y="121"/>
                  </a:lnTo>
                  <a:lnTo>
                    <a:pt x="582" y="110"/>
                  </a:lnTo>
                  <a:lnTo>
                    <a:pt x="618" y="102"/>
                  </a:lnTo>
                  <a:lnTo>
                    <a:pt x="662" y="95"/>
                  </a:lnTo>
                  <a:lnTo>
                    <a:pt x="688" y="87"/>
                  </a:lnTo>
                  <a:lnTo>
                    <a:pt x="732" y="77"/>
                  </a:lnTo>
                  <a:lnTo>
                    <a:pt x="764" y="70"/>
                  </a:lnTo>
                  <a:lnTo>
                    <a:pt x="787" y="58"/>
                  </a:lnTo>
                  <a:lnTo>
                    <a:pt x="808" y="58"/>
                  </a:lnTo>
                  <a:lnTo>
                    <a:pt x="839" y="55"/>
                  </a:lnTo>
                  <a:lnTo>
                    <a:pt x="863" y="47"/>
                  </a:lnTo>
                  <a:lnTo>
                    <a:pt x="896" y="39"/>
                  </a:lnTo>
                  <a:lnTo>
                    <a:pt x="936" y="39"/>
                  </a:lnTo>
                  <a:lnTo>
                    <a:pt x="951" y="19"/>
                  </a:lnTo>
                  <a:lnTo>
                    <a:pt x="947" y="0"/>
                  </a:lnTo>
                  <a:lnTo>
                    <a:pt x="926" y="11"/>
                  </a:lnTo>
                  <a:lnTo>
                    <a:pt x="926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3776760" y="3875040"/>
              <a:ext cx="528480" cy="51840"/>
            </a:xfrm>
            <a:custGeom>
              <a:avLst/>
              <a:gdLst/>
              <a:ahLst/>
              <a:rect l="l" t="t" r="r" b="b"/>
              <a:pathLst>
                <a:path w="668" h="66">
                  <a:moveTo>
                    <a:pt x="664" y="0"/>
                  </a:moveTo>
                  <a:lnTo>
                    <a:pt x="633" y="0"/>
                  </a:lnTo>
                  <a:lnTo>
                    <a:pt x="605" y="0"/>
                  </a:lnTo>
                  <a:lnTo>
                    <a:pt x="582" y="0"/>
                  </a:lnTo>
                  <a:lnTo>
                    <a:pt x="565" y="0"/>
                  </a:lnTo>
                  <a:lnTo>
                    <a:pt x="529" y="7"/>
                  </a:lnTo>
                  <a:lnTo>
                    <a:pt x="495" y="4"/>
                  </a:lnTo>
                  <a:lnTo>
                    <a:pt x="466" y="4"/>
                  </a:lnTo>
                  <a:lnTo>
                    <a:pt x="441" y="4"/>
                  </a:lnTo>
                  <a:lnTo>
                    <a:pt x="407" y="4"/>
                  </a:lnTo>
                  <a:lnTo>
                    <a:pt x="379" y="4"/>
                  </a:lnTo>
                  <a:lnTo>
                    <a:pt x="346" y="7"/>
                  </a:lnTo>
                  <a:lnTo>
                    <a:pt x="308" y="11"/>
                  </a:lnTo>
                  <a:lnTo>
                    <a:pt x="265" y="11"/>
                  </a:lnTo>
                  <a:lnTo>
                    <a:pt x="238" y="15"/>
                  </a:lnTo>
                  <a:lnTo>
                    <a:pt x="209" y="15"/>
                  </a:lnTo>
                  <a:lnTo>
                    <a:pt x="194" y="19"/>
                  </a:lnTo>
                  <a:lnTo>
                    <a:pt x="175" y="19"/>
                  </a:lnTo>
                  <a:lnTo>
                    <a:pt x="158" y="23"/>
                  </a:lnTo>
                  <a:lnTo>
                    <a:pt x="132" y="26"/>
                  </a:lnTo>
                  <a:lnTo>
                    <a:pt x="118" y="26"/>
                  </a:lnTo>
                  <a:lnTo>
                    <a:pt x="99" y="30"/>
                  </a:lnTo>
                  <a:lnTo>
                    <a:pt x="71" y="36"/>
                  </a:lnTo>
                  <a:lnTo>
                    <a:pt x="36" y="40"/>
                  </a:lnTo>
                  <a:lnTo>
                    <a:pt x="19" y="43"/>
                  </a:lnTo>
                  <a:lnTo>
                    <a:pt x="0" y="51"/>
                  </a:lnTo>
                  <a:lnTo>
                    <a:pt x="8" y="66"/>
                  </a:lnTo>
                  <a:lnTo>
                    <a:pt x="44" y="55"/>
                  </a:lnTo>
                  <a:lnTo>
                    <a:pt x="71" y="51"/>
                  </a:lnTo>
                  <a:lnTo>
                    <a:pt x="103" y="51"/>
                  </a:lnTo>
                  <a:lnTo>
                    <a:pt x="143" y="47"/>
                  </a:lnTo>
                  <a:lnTo>
                    <a:pt x="183" y="40"/>
                  </a:lnTo>
                  <a:lnTo>
                    <a:pt x="215" y="36"/>
                  </a:lnTo>
                  <a:lnTo>
                    <a:pt x="238" y="30"/>
                  </a:lnTo>
                  <a:lnTo>
                    <a:pt x="274" y="26"/>
                  </a:lnTo>
                  <a:lnTo>
                    <a:pt x="289" y="26"/>
                  </a:lnTo>
                  <a:lnTo>
                    <a:pt x="320" y="26"/>
                  </a:lnTo>
                  <a:lnTo>
                    <a:pt x="343" y="26"/>
                  </a:lnTo>
                  <a:lnTo>
                    <a:pt x="375" y="23"/>
                  </a:lnTo>
                  <a:lnTo>
                    <a:pt x="403" y="23"/>
                  </a:lnTo>
                  <a:lnTo>
                    <a:pt x="434" y="19"/>
                  </a:lnTo>
                  <a:lnTo>
                    <a:pt x="470" y="19"/>
                  </a:lnTo>
                  <a:lnTo>
                    <a:pt x="498" y="19"/>
                  </a:lnTo>
                  <a:lnTo>
                    <a:pt x="514" y="19"/>
                  </a:lnTo>
                  <a:lnTo>
                    <a:pt x="538" y="19"/>
                  </a:lnTo>
                  <a:lnTo>
                    <a:pt x="561" y="19"/>
                  </a:lnTo>
                  <a:lnTo>
                    <a:pt x="586" y="19"/>
                  </a:lnTo>
                  <a:lnTo>
                    <a:pt x="605" y="19"/>
                  </a:lnTo>
                  <a:lnTo>
                    <a:pt x="620" y="19"/>
                  </a:lnTo>
                  <a:lnTo>
                    <a:pt x="633" y="19"/>
                  </a:lnTo>
                  <a:lnTo>
                    <a:pt x="645" y="19"/>
                  </a:lnTo>
                  <a:lnTo>
                    <a:pt x="668" y="19"/>
                  </a:lnTo>
                  <a:lnTo>
                    <a:pt x="664" y="0"/>
                  </a:lnTo>
                  <a:lnTo>
                    <a:pt x="66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4290840" y="3884400"/>
              <a:ext cx="57240" cy="153720"/>
            </a:xfrm>
            <a:custGeom>
              <a:avLst/>
              <a:gdLst/>
              <a:ahLst/>
              <a:rect l="l" t="t" r="r" b="b"/>
              <a:pathLst>
                <a:path w="72" h="194">
                  <a:moveTo>
                    <a:pt x="19" y="8"/>
                  </a:moveTo>
                  <a:lnTo>
                    <a:pt x="15" y="29"/>
                  </a:lnTo>
                  <a:lnTo>
                    <a:pt x="19" y="44"/>
                  </a:lnTo>
                  <a:lnTo>
                    <a:pt x="19" y="51"/>
                  </a:lnTo>
                  <a:lnTo>
                    <a:pt x="19" y="67"/>
                  </a:lnTo>
                  <a:lnTo>
                    <a:pt x="22" y="84"/>
                  </a:lnTo>
                  <a:lnTo>
                    <a:pt x="22" y="103"/>
                  </a:lnTo>
                  <a:lnTo>
                    <a:pt x="32" y="120"/>
                  </a:lnTo>
                  <a:lnTo>
                    <a:pt x="36" y="139"/>
                  </a:lnTo>
                  <a:lnTo>
                    <a:pt x="43" y="146"/>
                  </a:lnTo>
                  <a:lnTo>
                    <a:pt x="47" y="158"/>
                  </a:lnTo>
                  <a:lnTo>
                    <a:pt x="72" y="179"/>
                  </a:lnTo>
                  <a:lnTo>
                    <a:pt x="43" y="186"/>
                  </a:lnTo>
                  <a:lnTo>
                    <a:pt x="32" y="194"/>
                  </a:lnTo>
                  <a:lnTo>
                    <a:pt x="22" y="154"/>
                  </a:lnTo>
                  <a:lnTo>
                    <a:pt x="15" y="143"/>
                  </a:lnTo>
                  <a:lnTo>
                    <a:pt x="15" y="120"/>
                  </a:lnTo>
                  <a:lnTo>
                    <a:pt x="11" y="103"/>
                  </a:lnTo>
                  <a:lnTo>
                    <a:pt x="7" y="88"/>
                  </a:lnTo>
                  <a:lnTo>
                    <a:pt x="7" y="67"/>
                  </a:lnTo>
                  <a:lnTo>
                    <a:pt x="3" y="5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19" y="8"/>
                  </a:lnTo>
                  <a:lnTo>
                    <a:pt x="19" y="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4929120" y="3944880"/>
              <a:ext cx="528480" cy="261720"/>
            </a:xfrm>
            <a:custGeom>
              <a:avLst/>
              <a:gdLst/>
              <a:ahLst/>
              <a:rect l="l" t="t" r="r" b="b"/>
              <a:pathLst>
                <a:path w="667" h="331">
                  <a:moveTo>
                    <a:pt x="667" y="312"/>
                  </a:moveTo>
                  <a:lnTo>
                    <a:pt x="653" y="308"/>
                  </a:lnTo>
                  <a:lnTo>
                    <a:pt x="638" y="304"/>
                  </a:lnTo>
                  <a:lnTo>
                    <a:pt x="619" y="304"/>
                  </a:lnTo>
                  <a:lnTo>
                    <a:pt x="587" y="289"/>
                  </a:lnTo>
                  <a:lnTo>
                    <a:pt x="560" y="276"/>
                  </a:lnTo>
                  <a:lnTo>
                    <a:pt x="532" y="264"/>
                  </a:lnTo>
                  <a:lnTo>
                    <a:pt x="503" y="257"/>
                  </a:lnTo>
                  <a:lnTo>
                    <a:pt x="473" y="249"/>
                  </a:lnTo>
                  <a:lnTo>
                    <a:pt x="408" y="228"/>
                  </a:lnTo>
                  <a:lnTo>
                    <a:pt x="385" y="217"/>
                  </a:lnTo>
                  <a:lnTo>
                    <a:pt x="357" y="209"/>
                  </a:lnTo>
                  <a:lnTo>
                    <a:pt x="325" y="198"/>
                  </a:lnTo>
                  <a:lnTo>
                    <a:pt x="306" y="181"/>
                  </a:lnTo>
                  <a:lnTo>
                    <a:pt x="294" y="169"/>
                  </a:lnTo>
                  <a:lnTo>
                    <a:pt x="266" y="162"/>
                  </a:lnTo>
                  <a:lnTo>
                    <a:pt x="243" y="154"/>
                  </a:lnTo>
                  <a:lnTo>
                    <a:pt x="230" y="143"/>
                  </a:lnTo>
                  <a:lnTo>
                    <a:pt x="199" y="133"/>
                  </a:lnTo>
                  <a:lnTo>
                    <a:pt x="186" y="122"/>
                  </a:lnTo>
                  <a:lnTo>
                    <a:pt x="159" y="110"/>
                  </a:lnTo>
                  <a:lnTo>
                    <a:pt x="144" y="99"/>
                  </a:lnTo>
                  <a:lnTo>
                    <a:pt x="127" y="86"/>
                  </a:lnTo>
                  <a:lnTo>
                    <a:pt x="108" y="70"/>
                  </a:lnTo>
                  <a:lnTo>
                    <a:pt x="100" y="67"/>
                  </a:lnTo>
                  <a:lnTo>
                    <a:pt x="87" y="59"/>
                  </a:lnTo>
                  <a:lnTo>
                    <a:pt x="68" y="48"/>
                  </a:lnTo>
                  <a:lnTo>
                    <a:pt x="47" y="31"/>
                  </a:lnTo>
                  <a:lnTo>
                    <a:pt x="28" y="23"/>
                  </a:lnTo>
                  <a:lnTo>
                    <a:pt x="0" y="0"/>
                  </a:lnTo>
                  <a:lnTo>
                    <a:pt x="3" y="27"/>
                  </a:lnTo>
                  <a:lnTo>
                    <a:pt x="32" y="51"/>
                  </a:lnTo>
                  <a:lnTo>
                    <a:pt x="47" y="67"/>
                  </a:lnTo>
                  <a:lnTo>
                    <a:pt x="64" y="78"/>
                  </a:lnTo>
                  <a:lnTo>
                    <a:pt x="79" y="95"/>
                  </a:lnTo>
                  <a:lnTo>
                    <a:pt x="95" y="95"/>
                  </a:lnTo>
                  <a:lnTo>
                    <a:pt x="108" y="107"/>
                  </a:lnTo>
                  <a:lnTo>
                    <a:pt x="127" y="129"/>
                  </a:lnTo>
                  <a:lnTo>
                    <a:pt x="159" y="143"/>
                  </a:lnTo>
                  <a:lnTo>
                    <a:pt x="203" y="158"/>
                  </a:lnTo>
                  <a:lnTo>
                    <a:pt x="218" y="173"/>
                  </a:lnTo>
                  <a:lnTo>
                    <a:pt x="243" y="181"/>
                  </a:lnTo>
                  <a:lnTo>
                    <a:pt x="262" y="194"/>
                  </a:lnTo>
                  <a:lnTo>
                    <a:pt x="287" y="205"/>
                  </a:lnTo>
                  <a:lnTo>
                    <a:pt x="317" y="217"/>
                  </a:lnTo>
                  <a:lnTo>
                    <a:pt x="342" y="224"/>
                  </a:lnTo>
                  <a:lnTo>
                    <a:pt x="368" y="228"/>
                  </a:lnTo>
                  <a:lnTo>
                    <a:pt x="393" y="245"/>
                  </a:lnTo>
                  <a:lnTo>
                    <a:pt x="421" y="261"/>
                  </a:lnTo>
                  <a:lnTo>
                    <a:pt x="444" y="264"/>
                  </a:lnTo>
                  <a:lnTo>
                    <a:pt x="473" y="280"/>
                  </a:lnTo>
                  <a:lnTo>
                    <a:pt x="496" y="285"/>
                  </a:lnTo>
                  <a:lnTo>
                    <a:pt x="524" y="297"/>
                  </a:lnTo>
                  <a:lnTo>
                    <a:pt x="543" y="300"/>
                  </a:lnTo>
                  <a:lnTo>
                    <a:pt x="570" y="308"/>
                  </a:lnTo>
                  <a:lnTo>
                    <a:pt x="589" y="312"/>
                  </a:lnTo>
                  <a:lnTo>
                    <a:pt x="638" y="323"/>
                  </a:lnTo>
                  <a:lnTo>
                    <a:pt x="659" y="331"/>
                  </a:lnTo>
                  <a:lnTo>
                    <a:pt x="667" y="312"/>
                  </a:lnTo>
                  <a:lnTo>
                    <a:pt x="667" y="3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4316400" y="3944880"/>
              <a:ext cx="638280" cy="123480"/>
            </a:xfrm>
            <a:custGeom>
              <a:avLst/>
              <a:gdLst/>
              <a:ahLst/>
              <a:rect l="l" t="t" r="r" b="b"/>
              <a:pathLst>
                <a:path w="804" h="158">
                  <a:moveTo>
                    <a:pt x="772" y="0"/>
                  </a:moveTo>
                  <a:lnTo>
                    <a:pt x="772" y="34"/>
                  </a:lnTo>
                  <a:lnTo>
                    <a:pt x="775" y="55"/>
                  </a:lnTo>
                  <a:lnTo>
                    <a:pt x="775" y="74"/>
                  </a:lnTo>
                  <a:lnTo>
                    <a:pt x="775" y="89"/>
                  </a:lnTo>
                  <a:lnTo>
                    <a:pt x="775" y="118"/>
                  </a:lnTo>
                  <a:lnTo>
                    <a:pt x="775" y="133"/>
                  </a:lnTo>
                  <a:lnTo>
                    <a:pt x="737" y="133"/>
                  </a:lnTo>
                  <a:lnTo>
                    <a:pt x="701" y="129"/>
                  </a:lnTo>
                  <a:lnTo>
                    <a:pt x="669" y="129"/>
                  </a:lnTo>
                  <a:lnTo>
                    <a:pt x="646" y="129"/>
                  </a:lnTo>
                  <a:lnTo>
                    <a:pt x="610" y="126"/>
                  </a:lnTo>
                  <a:lnTo>
                    <a:pt x="578" y="126"/>
                  </a:lnTo>
                  <a:lnTo>
                    <a:pt x="538" y="126"/>
                  </a:lnTo>
                  <a:lnTo>
                    <a:pt x="511" y="122"/>
                  </a:lnTo>
                  <a:lnTo>
                    <a:pt x="483" y="118"/>
                  </a:lnTo>
                  <a:lnTo>
                    <a:pt x="456" y="114"/>
                  </a:lnTo>
                  <a:lnTo>
                    <a:pt x="408" y="114"/>
                  </a:lnTo>
                  <a:lnTo>
                    <a:pt x="380" y="107"/>
                  </a:lnTo>
                  <a:lnTo>
                    <a:pt x="344" y="107"/>
                  </a:lnTo>
                  <a:lnTo>
                    <a:pt x="308" y="103"/>
                  </a:lnTo>
                  <a:lnTo>
                    <a:pt x="281" y="103"/>
                  </a:lnTo>
                  <a:lnTo>
                    <a:pt x="249" y="99"/>
                  </a:lnTo>
                  <a:lnTo>
                    <a:pt x="220" y="99"/>
                  </a:lnTo>
                  <a:lnTo>
                    <a:pt x="201" y="99"/>
                  </a:lnTo>
                  <a:lnTo>
                    <a:pt x="173" y="99"/>
                  </a:lnTo>
                  <a:lnTo>
                    <a:pt x="139" y="99"/>
                  </a:lnTo>
                  <a:lnTo>
                    <a:pt x="106" y="99"/>
                  </a:lnTo>
                  <a:lnTo>
                    <a:pt x="82" y="99"/>
                  </a:lnTo>
                  <a:lnTo>
                    <a:pt x="59" y="95"/>
                  </a:lnTo>
                  <a:lnTo>
                    <a:pt x="40" y="103"/>
                  </a:lnTo>
                  <a:lnTo>
                    <a:pt x="11" y="103"/>
                  </a:lnTo>
                  <a:lnTo>
                    <a:pt x="0" y="118"/>
                  </a:lnTo>
                  <a:lnTo>
                    <a:pt x="7" y="133"/>
                  </a:lnTo>
                  <a:lnTo>
                    <a:pt x="78" y="126"/>
                  </a:lnTo>
                  <a:lnTo>
                    <a:pt x="121" y="122"/>
                  </a:lnTo>
                  <a:lnTo>
                    <a:pt x="154" y="122"/>
                  </a:lnTo>
                  <a:lnTo>
                    <a:pt x="201" y="122"/>
                  </a:lnTo>
                  <a:lnTo>
                    <a:pt x="234" y="122"/>
                  </a:lnTo>
                  <a:lnTo>
                    <a:pt x="256" y="122"/>
                  </a:lnTo>
                  <a:lnTo>
                    <a:pt x="296" y="126"/>
                  </a:lnTo>
                  <a:lnTo>
                    <a:pt x="340" y="126"/>
                  </a:lnTo>
                  <a:lnTo>
                    <a:pt x="388" y="133"/>
                  </a:lnTo>
                  <a:lnTo>
                    <a:pt x="424" y="133"/>
                  </a:lnTo>
                  <a:lnTo>
                    <a:pt x="447" y="137"/>
                  </a:lnTo>
                  <a:lnTo>
                    <a:pt x="475" y="143"/>
                  </a:lnTo>
                  <a:lnTo>
                    <a:pt x="511" y="143"/>
                  </a:lnTo>
                  <a:lnTo>
                    <a:pt x="534" y="150"/>
                  </a:lnTo>
                  <a:lnTo>
                    <a:pt x="578" y="150"/>
                  </a:lnTo>
                  <a:lnTo>
                    <a:pt x="621" y="150"/>
                  </a:lnTo>
                  <a:lnTo>
                    <a:pt x="657" y="154"/>
                  </a:lnTo>
                  <a:lnTo>
                    <a:pt x="690" y="154"/>
                  </a:lnTo>
                  <a:lnTo>
                    <a:pt x="716" y="154"/>
                  </a:lnTo>
                  <a:lnTo>
                    <a:pt x="745" y="154"/>
                  </a:lnTo>
                  <a:lnTo>
                    <a:pt x="772" y="154"/>
                  </a:lnTo>
                  <a:lnTo>
                    <a:pt x="804" y="158"/>
                  </a:lnTo>
                  <a:lnTo>
                    <a:pt x="804" y="133"/>
                  </a:lnTo>
                  <a:lnTo>
                    <a:pt x="804" y="110"/>
                  </a:lnTo>
                  <a:lnTo>
                    <a:pt x="796" y="95"/>
                  </a:lnTo>
                  <a:lnTo>
                    <a:pt x="796" y="70"/>
                  </a:lnTo>
                  <a:lnTo>
                    <a:pt x="792" y="55"/>
                  </a:lnTo>
                  <a:lnTo>
                    <a:pt x="800" y="34"/>
                  </a:lnTo>
                  <a:lnTo>
                    <a:pt x="785" y="27"/>
                  </a:lnTo>
                  <a:lnTo>
                    <a:pt x="772" y="0"/>
                  </a:lnTo>
                  <a:lnTo>
                    <a:pt x="77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4589280" y="3670200"/>
              <a:ext cx="122400" cy="439560"/>
            </a:xfrm>
            <a:custGeom>
              <a:avLst/>
              <a:gdLst/>
              <a:ahLst/>
              <a:rect l="l" t="t" r="r" b="b"/>
              <a:pathLst>
                <a:path w="154" h="555">
                  <a:moveTo>
                    <a:pt x="154" y="48"/>
                  </a:moveTo>
                  <a:lnTo>
                    <a:pt x="120" y="76"/>
                  </a:lnTo>
                  <a:lnTo>
                    <a:pt x="131" y="143"/>
                  </a:lnTo>
                  <a:lnTo>
                    <a:pt x="142" y="306"/>
                  </a:lnTo>
                  <a:lnTo>
                    <a:pt x="146" y="456"/>
                  </a:lnTo>
                  <a:lnTo>
                    <a:pt x="99" y="555"/>
                  </a:lnTo>
                  <a:lnTo>
                    <a:pt x="47" y="472"/>
                  </a:lnTo>
                  <a:lnTo>
                    <a:pt x="28" y="380"/>
                  </a:lnTo>
                  <a:lnTo>
                    <a:pt x="36" y="310"/>
                  </a:lnTo>
                  <a:lnTo>
                    <a:pt x="47" y="230"/>
                  </a:lnTo>
                  <a:lnTo>
                    <a:pt x="47" y="120"/>
                  </a:lnTo>
                  <a:lnTo>
                    <a:pt x="40" y="76"/>
                  </a:lnTo>
                  <a:lnTo>
                    <a:pt x="0" y="57"/>
                  </a:lnTo>
                  <a:lnTo>
                    <a:pt x="0" y="6"/>
                  </a:lnTo>
                  <a:lnTo>
                    <a:pt x="139" y="0"/>
                  </a:lnTo>
                  <a:lnTo>
                    <a:pt x="154" y="48"/>
                  </a:lnTo>
                  <a:lnTo>
                    <a:pt x="154" y="48"/>
                  </a:lnTo>
                  <a:close/>
                </a:path>
              </a:pathLst>
            </a:custGeom>
            <a:solidFill>
              <a:srgbClr val="ffd1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4649760" y="4060800"/>
              <a:ext cx="361800" cy="879120"/>
            </a:xfrm>
            <a:custGeom>
              <a:avLst/>
              <a:gdLst/>
              <a:ahLst/>
              <a:rect l="l" t="t" r="r" b="b"/>
              <a:pathLst>
                <a:path w="456" h="1107">
                  <a:moveTo>
                    <a:pt x="365" y="3"/>
                  </a:moveTo>
                  <a:lnTo>
                    <a:pt x="369" y="26"/>
                  </a:lnTo>
                  <a:lnTo>
                    <a:pt x="369" y="55"/>
                  </a:lnTo>
                  <a:lnTo>
                    <a:pt x="372" y="77"/>
                  </a:lnTo>
                  <a:lnTo>
                    <a:pt x="376" y="102"/>
                  </a:lnTo>
                  <a:lnTo>
                    <a:pt x="372" y="133"/>
                  </a:lnTo>
                  <a:lnTo>
                    <a:pt x="376" y="169"/>
                  </a:lnTo>
                  <a:lnTo>
                    <a:pt x="376" y="197"/>
                  </a:lnTo>
                  <a:lnTo>
                    <a:pt x="376" y="228"/>
                  </a:lnTo>
                  <a:lnTo>
                    <a:pt x="380" y="256"/>
                  </a:lnTo>
                  <a:lnTo>
                    <a:pt x="380" y="296"/>
                  </a:lnTo>
                  <a:lnTo>
                    <a:pt x="380" y="319"/>
                  </a:lnTo>
                  <a:lnTo>
                    <a:pt x="384" y="340"/>
                  </a:lnTo>
                  <a:lnTo>
                    <a:pt x="388" y="355"/>
                  </a:lnTo>
                  <a:lnTo>
                    <a:pt x="388" y="383"/>
                  </a:lnTo>
                  <a:lnTo>
                    <a:pt x="391" y="399"/>
                  </a:lnTo>
                  <a:lnTo>
                    <a:pt x="391" y="418"/>
                  </a:lnTo>
                  <a:lnTo>
                    <a:pt x="384" y="454"/>
                  </a:lnTo>
                  <a:lnTo>
                    <a:pt x="388" y="473"/>
                  </a:lnTo>
                  <a:lnTo>
                    <a:pt x="384" y="497"/>
                  </a:lnTo>
                  <a:lnTo>
                    <a:pt x="384" y="526"/>
                  </a:lnTo>
                  <a:lnTo>
                    <a:pt x="384" y="549"/>
                  </a:lnTo>
                  <a:lnTo>
                    <a:pt x="384" y="568"/>
                  </a:lnTo>
                  <a:lnTo>
                    <a:pt x="388" y="585"/>
                  </a:lnTo>
                  <a:lnTo>
                    <a:pt x="384" y="608"/>
                  </a:lnTo>
                  <a:lnTo>
                    <a:pt x="384" y="629"/>
                  </a:lnTo>
                  <a:lnTo>
                    <a:pt x="384" y="648"/>
                  </a:lnTo>
                  <a:lnTo>
                    <a:pt x="384" y="672"/>
                  </a:lnTo>
                  <a:lnTo>
                    <a:pt x="380" y="691"/>
                  </a:lnTo>
                  <a:lnTo>
                    <a:pt x="380" y="714"/>
                  </a:lnTo>
                  <a:lnTo>
                    <a:pt x="380" y="743"/>
                  </a:lnTo>
                  <a:lnTo>
                    <a:pt x="376" y="767"/>
                  </a:lnTo>
                  <a:lnTo>
                    <a:pt x="376" y="786"/>
                  </a:lnTo>
                  <a:lnTo>
                    <a:pt x="376" y="805"/>
                  </a:lnTo>
                  <a:lnTo>
                    <a:pt x="376" y="834"/>
                  </a:lnTo>
                  <a:lnTo>
                    <a:pt x="376" y="866"/>
                  </a:lnTo>
                  <a:lnTo>
                    <a:pt x="376" y="897"/>
                  </a:lnTo>
                  <a:lnTo>
                    <a:pt x="376" y="929"/>
                  </a:lnTo>
                  <a:lnTo>
                    <a:pt x="384" y="940"/>
                  </a:lnTo>
                  <a:lnTo>
                    <a:pt x="391" y="952"/>
                  </a:lnTo>
                  <a:lnTo>
                    <a:pt x="399" y="961"/>
                  </a:lnTo>
                  <a:lnTo>
                    <a:pt x="409" y="973"/>
                  </a:lnTo>
                  <a:lnTo>
                    <a:pt x="416" y="980"/>
                  </a:lnTo>
                  <a:lnTo>
                    <a:pt x="428" y="992"/>
                  </a:lnTo>
                  <a:lnTo>
                    <a:pt x="439" y="1016"/>
                  </a:lnTo>
                  <a:lnTo>
                    <a:pt x="452" y="1035"/>
                  </a:lnTo>
                  <a:lnTo>
                    <a:pt x="456" y="1068"/>
                  </a:lnTo>
                  <a:lnTo>
                    <a:pt x="443" y="1094"/>
                  </a:lnTo>
                  <a:lnTo>
                    <a:pt x="409" y="1107"/>
                  </a:lnTo>
                  <a:lnTo>
                    <a:pt x="376" y="1107"/>
                  </a:lnTo>
                  <a:lnTo>
                    <a:pt x="348" y="1107"/>
                  </a:lnTo>
                  <a:lnTo>
                    <a:pt x="329" y="1094"/>
                  </a:lnTo>
                  <a:lnTo>
                    <a:pt x="296" y="1087"/>
                  </a:lnTo>
                  <a:lnTo>
                    <a:pt x="274" y="1071"/>
                  </a:lnTo>
                  <a:lnTo>
                    <a:pt x="249" y="1056"/>
                  </a:lnTo>
                  <a:lnTo>
                    <a:pt x="226" y="1039"/>
                  </a:lnTo>
                  <a:lnTo>
                    <a:pt x="220" y="1031"/>
                  </a:lnTo>
                  <a:lnTo>
                    <a:pt x="217" y="1020"/>
                  </a:lnTo>
                  <a:lnTo>
                    <a:pt x="213" y="1012"/>
                  </a:lnTo>
                  <a:lnTo>
                    <a:pt x="211" y="1005"/>
                  </a:lnTo>
                  <a:lnTo>
                    <a:pt x="205" y="997"/>
                  </a:lnTo>
                  <a:lnTo>
                    <a:pt x="205" y="995"/>
                  </a:lnTo>
                  <a:lnTo>
                    <a:pt x="190" y="988"/>
                  </a:lnTo>
                  <a:lnTo>
                    <a:pt x="179" y="973"/>
                  </a:lnTo>
                  <a:lnTo>
                    <a:pt x="146" y="944"/>
                  </a:lnTo>
                  <a:lnTo>
                    <a:pt x="139" y="900"/>
                  </a:lnTo>
                  <a:lnTo>
                    <a:pt x="127" y="878"/>
                  </a:lnTo>
                  <a:lnTo>
                    <a:pt x="118" y="857"/>
                  </a:lnTo>
                  <a:lnTo>
                    <a:pt x="99" y="830"/>
                  </a:lnTo>
                  <a:lnTo>
                    <a:pt x="91" y="815"/>
                  </a:lnTo>
                  <a:lnTo>
                    <a:pt x="74" y="794"/>
                  </a:lnTo>
                  <a:lnTo>
                    <a:pt x="70" y="782"/>
                  </a:lnTo>
                  <a:lnTo>
                    <a:pt x="59" y="758"/>
                  </a:lnTo>
                  <a:lnTo>
                    <a:pt x="51" y="731"/>
                  </a:lnTo>
                  <a:lnTo>
                    <a:pt x="36" y="695"/>
                  </a:lnTo>
                  <a:lnTo>
                    <a:pt x="23" y="667"/>
                  </a:lnTo>
                  <a:lnTo>
                    <a:pt x="15" y="648"/>
                  </a:lnTo>
                  <a:lnTo>
                    <a:pt x="8" y="625"/>
                  </a:lnTo>
                  <a:lnTo>
                    <a:pt x="0" y="604"/>
                  </a:lnTo>
                  <a:lnTo>
                    <a:pt x="4" y="553"/>
                  </a:lnTo>
                  <a:lnTo>
                    <a:pt x="11" y="568"/>
                  </a:lnTo>
                  <a:lnTo>
                    <a:pt x="27" y="592"/>
                  </a:lnTo>
                  <a:lnTo>
                    <a:pt x="30" y="621"/>
                  </a:lnTo>
                  <a:lnTo>
                    <a:pt x="47" y="648"/>
                  </a:lnTo>
                  <a:lnTo>
                    <a:pt x="51" y="680"/>
                  </a:lnTo>
                  <a:lnTo>
                    <a:pt x="66" y="703"/>
                  </a:lnTo>
                  <a:lnTo>
                    <a:pt x="87" y="743"/>
                  </a:lnTo>
                  <a:lnTo>
                    <a:pt x="106" y="775"/>
                  </a:lnTo>
                  <a:lnTo>
                    <a:pt x="127" y="822"/>
                  </a:lnTo>
                  <a:lnTo>
                    <a:pt x="142" y="853"/>
                  </a:lnTo>
                  <a:lnTo>
                    <a:pt x="154" y="881"/>
                  </a:lnTo>
                  <a:lnTo>
                    <a:pt x="165" y="921"/>
                  </a:lnTo>
                  <a:lnTo>
                    <a:pt x="182" y="940"/>
                  </a:lnTo>
                  <a:lnTo>
                    <a:pt x="205" y="952"/>
                  </a:lnTo>
                  <a:lnTo>
                    <a:pt x="217" y="973"/>
                  </a:lnTo>
                  <a:lnTo>
                    <a:pt x="234" y="999"/>
                  </a:lnTo>
                  <a:lnTo>
                    <a:pt x="249" y="1024"/>
                  </a:lnTo>
                  <a:lnTo>
                    <a:pt x="274" y="1039"/>
                  </a:lnTo>
                  <a:lnTo>
                    <a:pt x="304" y="1060"/>
                  </a:lnTo>
                  <a:lnTo>
                    <a:pt x="333" y="1075"/>
                  </a:lnTo>
                  <a:lnTo>
                    <a:pt x="355" y="1079"/>
                  </a:lnTo>
                  <a:lnTo>
                    <a:pt x="391" y="1079"/>
                  </a:lnTo>
                  <a:lnTo>
                    <a:pt x="420" y="1071"/>
                  </a:lnTo>
                  <a:lnTo>
                    <a:pt x="420" y="1039"/>
                  </a:lnTo>
                  <a:lnTo>
                    <a:pt x="399" y="1016"/>
                  </a:lnTo>
                  <a:lnTo>
                    <a:pt x="391" y="995"/>
                  </a:lnTo>
                  <a:lnTo>
                    <a:pt x="369" y="976"/>
                  </a:lnTo>
                  <a:lnTo>
                    <a:pt x="361" y="952"/>
                  </a:lnTo>
                  <a:lnTo>
                    <a:pt x="355" y="925"/>
                  </a:lnTo>
                  <a:lnTo>
                    <a:pt x="355" y="889"/>
                  </a:lnTo>
                  <a:lnTo>
                    <a:pt x="355" y="845"/>
                  </a:lnTo>
                  <a:lnTo>
                    <a:pt x="352" y="805"/>
                  </a:lnTo>
                  <a:lnTo>
                    <a:pt x="352" y="767"/>
                  </a:lnTo>
                  <a:lnTo>
                    <a:pt x="361" y="727"/>
                  </a:lnTo>
                  <a:lnTo>
                    <a:pt x="355" y="691"/>
                  </a:lnTo>
                  <a:lnTo>
                    <a:pt x="361" y="659"/>
                  </a:lnTo>
                  <a:lnTo>
                    <a:pt x="361" y="632"/>
                  </a:lnTo>
                  <a:lnTo>
                    <a:pt x="361" y="592"/>
                  </a:lnTo>
                  <a:lnTo>
                    <a:pt x="361" y="556"/>
                  </a:lnTo>
                  <a:lnTo>
                    <a:pt x="361" y="520"/>
                  </a:lnTo>
                  <a:lnTo>
                    <a:pt x="361" y="465"/>
                  </a:lnTo>
                  <a:lnTo>
                    <a:pt x="369" y="442"/>
                  </a:lnTo>
                  <a:lnTo>
                    <a:pt x="365" y="406"/>
                  </a:lnTo>
                  <a:lnTo>
                    <a:pt x="365" y="362"/>
                  </a:lnTo>
                  <a:lnTo>
                    <a:pt x="365" y="326"/>
                  </a:lnTo>
                  <a:lnTo>
                    <a:pt x="365" y="296"/>
                  </a:lnTo>
                  <a:lnTo>
                    <a:pt x="361" y="267"/>
                  </a:lnTo>
                  <a:lnTo>
                    <a:pt x="355" y="237"/>
                  </a:lnTo>
                  <a:lnTo>
                    <a:pt x="352" y="197"/>
                  </a:lnTo>
                  <a:lnTo>
                    <a:pt x="348" y="165"/>
                  </a:lnTo>
                  <a:lnTo>
                    <a:pt x="348" y="125"/>
                  </a:lnTo>
                  <a:lnTo>
                    <a:pt x="352" y="98"/>
                  </a:lnTo>
                  <a:lnTo>
                    <a:pt x="352" y="62"/>
                  </a:lnTo>
                  <a:lnTo>
                    <a:pt x="344" y="34"/>
                  </a:lnTo>
                  <a:lnTo>
                    <a:pt x="333" y="0"/>
                  </a:lnTo>
                  <a:lnTo>
                    <a:pt x="365" y="3"/>
                  </a:lnTo>
                  <a:lnTo>
                    <a:pt x="365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4284720" y="4032360"/>
              <a:ext cx="371520" cy="904320"/>
            </a:xfrm>
            <a:custGeom>
              <a:avLst/>
              <a:gdLst/>
              <a:ahLst/>
              <a:rect l="l" t="t" r="r" b="b"/>
              <a:pathLst>
                <a:path w="468" h="1141">
                  <a:moveTo>
                    <a:pt x="99" y="4"/>
                  </a:moveTo>
                  <a:lnTo>
                    <a:pt x="91" y="59"/>
                  </a:lnTo>
                  <a:lnTo>
                    <a:pt x="91" y="92"/>
                  </a:lnTo>
                  <a:lnTo>
                    <a:pt x="84" y="111"/>
                  </a:lnTo>
                  <a:lnTo>
                    <a:pt x="80" y="139"/>
                  </a:lnTo>
                  <a:lnTo>
                    <a:pt x="84" y="166"/>
                  </a:lnTo>
                  <a:lnTo>
                    <a:pt x="80" y="202"/>
                  </a:lnTo>
                  <a:lnTo>
                    <a:pt x="80" y="230"/>
                  </a:lnTo>
                  <a:lnTo>
                    <a:pt x="80" y="261"/>
                  </a:lnTo>
                  <a:lnTo>
                    <a:pt x="74" y="293"/>
                  </a:lnTo>
                  <a:lnTo>
                    <a:pt x="74" y="329"/>
                  </a:lnTo>
                  <a:lnTo>
                    <a:pt x="74" y="352"/>
                  </a:lnTo>
                  <a:lnTo>
                    <a:pt x="70" y="373"/>
                  </a:lnTo>
                  <a:lnTo>
                    <a:pt x="66" y="392"/>
                  </a:lnTo>
                  <a:lnTo>
                    <a:pt x="66" y="417"/>
                  </a:lnTo>
                  <a:lnTo>
                    <a:pt x="63" y="432"/>
                  </a:lnTo>
                  <a:lnTo>
                    <a:pt x="63" y="451"/>
                  </a:lnTo>
                  <a:lnTo>
                    <a:pt x="70" y="487"/>
                  </a:lnTo>
                  <a:lnTo>
                    <a:pt x="66" y="506"/>
                  </a:lnTo>
                  <a:lnTo>
                    <a:pt x="70" y="531"/>
                  </a:lnTo>
                  <a:lnTo>
                    <a:pt x="70" y="557"/>
                  </a:lnTo>
                  <a:lnTo>
                    <a:pt x="70" y="582"/>
                  </a:lnTo>
                  <a:lnTo>
                    <a:pt x="70" y="601"/>
                  </a:lnTo>
                  <a:lnTo>
                    <a:pt x="66" y="622"/>
                  </a:lnTo>
                  <a:lnTo>
                    <a:pt x="74" y="645"/>
                  </a:lnTo>
                  <a:lnTo>
                    <a:pt x="70" y="662"/>
                  </a:lnTo>
                  <a:lnTo>
                    <a:pt x="70" y="685"/>
                  </a:lnTo>
                  <a:lnTo>
                    <a:pt x="74" y="704"/>
                  </a:lnTo>
                  <a:lnTo>
                    <a:pt x="74" y="728"/>
                  </a:lnTo>
                  <a:lnTo>
                    <a:pt x="74" y="751"/>
                  </a:lnTo>
                  <a:lnTo>
                    <a:pt x="74" y="776"/>
                  </a:lnTo>
                  <a:lnTo>
                    <a:pt x="80" y="804"/>
                  </a:lnTo>
                  <a:lnTo>
                    <a:pt x="80" y="823"/>
                  </a:lnTo>
                  <a:lnTo>
                    <a:pt x="80" y="838"/>
                  </a:lnTo>
                  <a:lnTo>
                    <a:pt x="80" y="867"/>
                  </a:lnTo>
                  <a:lnTo>
                    <a:pt x="80" y="899"/>
                  </a:lnTo>
                  <a:lnTo>
                    <a:pt x="80" y="930"/>
                  </a:lnTo>
                  <a:lnTo>
                    <a:pt x="80" y="962"/>
                  </a:lnTo>
                  <a:lnTo>
                    <a:pt x="74" y="973"/>
                  </a:lnTo>
                  <a:lnTo>
                    <a:pt x="63" y="985"/>
                  </a:lnTo>
                  <a:lnTo>
                    <a:pt x="55" y="992"/>
                  </a:lnTo>
                  <a:lnTo>
                    <a:pt x="47" y="1006"/>
                  </a:lnTo>
                  <a:lnTo>
                    <a:pt x="40" y="1013"/>
                  </a:lnTo>
                  <a:lnTo>
                    <a:pt x="30" y="1029"/>
                  </a:lnTo>
                  <a:lnTo>
                    <a:pt x="19" y="1049"/>
                  </a:lnTo>
                  <a:lnTo>
                    <a:pt x="4" y="1072"/>
                  </a:lnTo>
                  <a:lnTo>
                    <a:pt x="0" y="1101"/>
                  </a:lnTo>
                  <a:lnTo>
                    <a:pt x="15" y="1127"/>
                  </a:lnTo>
                  <a:lnTo>
                    <a:pt x="47" y="1141"/>
                  </a:lnTo>
                  <a:lnTo>
                    <a:pt x="80" y="1141"/>
                  </a:lnTo>
                  <a:lnTo>
                    <a:pt x="106" y="1141"/>
                  </a:lnTo>
                  <a:lnTo>
                    <a:pt x="127" y="1127"/>
                  </a:lnTo>
                  <a:lnTo>
                    <a:pt x="161" y="1124"/>
                  </a:lnTo>
                  <a:lnTo>
                    <a:pt x="182" y="1105"/>
                  </a:lnTo>
                  <a:lnTo>
                    <a:pt x="205" y="1093"/>
                  </a:lnTo>
                  <a:lnTo>
                    <a:pt x="234" y="1072"/>
                  </a:lnTo>
                  <a:lnTo>
                    <a:pt x="236" y="1065"/>
                  </a:lnTo>
                  <a:lnTo>
                    <a:pt x="241" y="1057"/>
                  </a:lnTo>
                  <a:lnTo>
                    <a:pt x="241" y="1049"/>
                  </a:lnTo>
                  <a:lnTo>
                    <a:pt x="247" y="1042"/>
                  </a:lnTo>
                  <a:lnTo>
                    <a:pt x="249" y="1034"/>
                  </a:lnTo>
                  <a:lnTo>
                    <a:pt x="253" y="1032"/>
                  </a:lnTo>
                  <a:lnTo>
                    <a:pt x="270" y="1021"/>
                  </a:lnTo>
                  <a:lnTo>
                    <a:pt x="277" y="1010"/>
                  </a:lnTo>
                  <a:lnTo>
                    <a:pt x="308" y="981"/>
                  </a:lnTo>
                  <a:lnTo>
                    <a:pt x="321" y="934"/>
                  </a:lnTo>
                  <a:lnTo>
                    <a:pt x="329" y="911"/>
                  </a:lnTo>
                  <a:lnTo>
                    <a:pt x="336" y="894"/>
                  </a:lnTo>
                  <a:lnTo>
                    <a:pt x="361" y="867"/>
                  </a:lnTo>
                  <a:lnTo>
                    <a:pt x="365" y="846"/>
                  </a:lnTo>
                  <a:lnTo>
                    <a:pt x="380" y="831"/>
                  </a:lnTo>
                  <a:lnTo>
                    <a:pt x="384" y="816"/>
                  </a:lnTo>
                  <a:lnTo>
                    <a:pt x="395" y="795"/>
                  </a:lnTo>
                  <a:lnTo>
                    <a:pt x="405" y="764"/>
                  </a:lnTo>
                  <a:lnTo>
                    <a:pt x="420" y="728"/>
                  </a:lnTo>
                  <a:lnTo>
                    <a:pt x="431" y="704"/>
                  </a:lnTo>
                  <a:lnTo>
                    <a:pt x="439" y="681"/>
                  </a:lnTo>
                  <a:lnTo>
                    <a:pt x="452" y="662"/>
                  </a:lnTo>
                  <a:lnTo>
                    <a:pt x="468" y="637"/>
                  </a:lnTo>
                  <a:lnTo>
                    <a:pt x="464" y="590"/>
                  </a:lnTo>
                  <a:lnTo>
                    <a:pt x="448" y="605"/>
                  </a:lnTo>
                  <a:lnTo>
                    <a:pt x="439" y="629"/>
                  </a:lnTo>
                  <a:lnTo>
                    <a:pt x="424" y="652"/>
                  </a:lnTo>
                  <a:lnTo>
                    <a:pt x="409" y="685"/>
                  </a:lnTo>
                  <a:lnTo>
                    <a:pt x="405" y="713"/>
                  </a:lnTo>
                  <a:lnTo>
                    <a:pt x="391" y="736"/>
                  </a:lnTo>
                  <a:lnTo>
                    <a:pt x="369" y="780"/>
                  </a:lnTo>
                  <a:lnTo>
                    <a:pt x="348" y="808"/>
                  </a:lnTo>
                  <a:lnTo>
                    <a:pt x="329" y="856"/>
                  </a:lnTo>
                  <a:lnTo>
                    <a:pt x="314" y="886"/>
                  </a:lnTo>
                  <a:lnTo>
                    <a:pt x="300" y="918"/>
                  </a:lnTo>
                  <a:lnTo>
                    <a:pt x="289" y="954"/>
                  </a:lnTo>
                  <a:lnTo>
                    <a:pt x="274" y="973"/>
                  </a:lnTo>
                  <a:lnTo>
                    <a:pt x="253" y="989"/>
                  </a:lnTo>
                  <a:lnTo>
                    <a:pt x="238" y="1010"/>
                  </a:lnTo>
                  <a:lnTo>
                    <a:pt x="226" y="1036"/>
                  </a:lnTo>
                  <a:lnTo>
                    <a:pt x="205" y="1057"/>
                  </a:lnTo>
                  <a:lnTo>
                    <a:pt x="182" y="1072"/>
                  </a:lnTo>
                  <a:lnTo>
                    <a:pt x="150" y="1097"/>
                  </a:lnTo>
                  <a:lnTo>
                    <a:pt x="127" y="1112"/>
                  </a:lnTo>
                  <a:lnTo>
                    <a:pt x="99" y="1112"/>
                  </a:lnTo>
                  <a:lnTo>
                    <a:pt x="63" y="1116"/>
                  </a:lnTo>
                  <a:lnTo>
                    <a:pt x="40" y="1105"/>
                  </a:lnTo>
                  <a:lnTo>
                    <a:pt x="36" y="1076"/>
                  </a:lnTo>
                  <a:lnTo>
                    <a:pt x="55" y="1049"/>
                  </a:lnTo>
                  <a:lnTo>
                    <a:pt x="63" y="1032"/>
                  </a:lnTo>
                  <a:lnTo>
                    <a:pt x="87" y="1010"/>
                  </a:lnTo>
                  <a:lnTo>
                    <a:pt x="99" y="985"/>
                  </a:lnTo>
                  <a:lnTo>
                    <a:pt x="99" y="958"/>
                  </a:lnTo>
                  <a:lnTo>
                    <a:pt x="103" y="922"/>
                  </a:lnTo>
                  <a:lnTo>
                    <a:pt x="103" y="878"/>
                  </a:lnTo>
                  <a:lnTo>
                    <a:pt x="103" y="842"/>
                  </a:lnTo>
                  <a:lnTo>
                    <a:pt x="106" y="799"/>
                  </a:lnTo>
                  <a:lnTo>
                    <a:pt x="95" y="764"/>
                  </a:lnTo>
                  <a:lnTo>
                    <a:pt x="99" y="728"/>
                  </a:lnTo>
                  <a:lnTo>
                    <a:pt x="95" y="696"/>
                  </a:lnTo>
                  <a:lnTo>
                    <a:pt x="95" y="666"/>
                  </a:lnTo>
                  <a:lnTo>
                    <a:pt x="95" y="626"/>
                  </a:lnTo>
                  <a:lnTo>
                    <a:pt x="95" y="593"/>
                  </a:lnTo>
                  <a:lnTo>
                    <a:pt x="99" y="553"/>
                  </a:lnTo>
                  <a:lnTo>
                    <a:pt x="95" y="498"/>
                  </a:lnTo>
                  <a:lnTo>
                    <a:pt x="91" y="476"/>
                  </a:lnTo>
                  <a:lnTo>
                    <a:pt x="91" y="439"/>
                  </a:lnTo>
                  <a:lnTo>
                    <a:pt x="91" y="396"/>
                  </a:lnTo>
                  <a:lnTo>
                    <a:pt x="91" y="360"/>
                  </a:lnTo>
                  <a:lnTo>
                    <a:pt x="91" y="329"/>
                  </a:lnTo>
                  <a:lnTo>
                    <a:pt x="99" y="301"/>
                  </a:lnTo>
                  <a:lnTo>
                    <a:pt x="99" y="274"/>
                  </a:lnTo>
                  <a:lnTo>
                    <a:pt x="106" y="234"/>
                  </a:lnTo>
                  <a:lnTo>
                    <a:pt x="106" y="202"/>
                  </a:lnTo>
                  <a:lnTo>
                    <a:pt x="106" y="162"/>
                  </a:lnTo>
                  <a:lnTo>
                    <a:pt x="106" y="132"/>
                  </a:lnTo>
                  <a:lnTo>
                    <a:pt x="103" y="99"/>
                  </a:lnTo>
                  <a:lnTo>
                    <a:pt x="110" y="67"/>
                  </a:lnTo>
                  <a:lnTo>
                    <a:pt x="139" y="0"/>
                  </a:lnTo>
                  <a:lnTo>
                    <a:pt x="99" y="4"/>
                  </a:lnTo>
                  <a:lnTo>
                    <a:pt x="99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3716280" y="3824280"/>
              <a:ext cx="74520" cy="93240"/>
            </a:xfrm>
            <a:custGeom>
              <a:avLst/>
              <a:gdLst/>
              <a:ahLst/>
              <a:rect l="l" t="t" r="r" b="b"/>
              <a:pathLst>
                <a:path w="95" h="120">
                  <a:moveTo>
                    <a:pt x="95" y="112"/>
                  </a:moveTo>
                  <a:lnTo>
                    <a:pt x="88" y="101"/>
                  </a:lnTo>
                  <a:lnTo>
                    <a:pt x="84" y="91"/>
                  </a:lnTo>
                  <a:lnTo>
                    <a:pt x="80" y="84"/>
                  </a:lnTo>
                  <a:lnTo>
                    <a:pt x="80" y="80"/>
                  </a:lnTo>
                  <a:lnTo>
                    <a:pt x="69" y="72"/>
                  </a:lnTo>
                  <a:lnTo>
                    <a:pt x="61" y="61"/>
                  </a:lnTo>
                  <a:lnTo>
                    <a:pt x="40" y="48"/>
                  </a:lnTo>
                  <a:lnTo>
                    <a:pt x="33" y="32"/>
                  </a:lnTo>
                  <a:lnTo>
                    <a:pt x="29" y="17"/>
                  </a:lnTo>
                  <a:lnTo>
                    <a:pt x="17" y="6"/>
                  </a:lnTo>
                  <a:lnTo>
                    <a:pt x="0" y="0"/>
                  </a:lnTo>
                  <a:lnTo>
                    <a:pt x="12" y="25"/>
                  </a:lnTo>
                  <a:lnTo>
                    <a:pt x="25" y="40"/>
                  </a:lnTo>
                  <a:lnTo>
                    <a:pt x="29" y="53"/>
                  </a:lnTo>
                  <a:lnTo>
                    <a:pt x="44" y="65"/>
                  </a:lnTo>
                  <a:lnTo>
                    <a:pt x="55" y="76"/>
                  </a:lnTo>
                  <a:lnTo>
                    <a:pt x="69" y="91"/>
                  </a:lnTo>
                  <a:lnTo>
                    <a:pt x="73" y="105"/>
                  </a:lnTo>
                  <a:lnTo>
                    <a:pt x="76" y="116"/>
                  </a:lnTo>
                  <a:lnTo>
                    <a:pt x="92" y="120"/>
                  </a:lnTo>
                  <a:lnTo>
                    <a:pt x="95" y="112"/>
                  </a:lnTo>
                  <a:lnTo>
                    <a:pt x="95" y="1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3681360" y="3824280"/>
              <a:ext cx="100080" cy="120240"/>
            </a:xfrm>
            <a:custGeom>
              <a:avLst/>
              <a:gdLst/>
              <a:ahLst/>
              <a:rect l="l" t="t" r="r" b="b"/>
              <a:pathLst>
                <a:path w="127" h="152">
                  <a:moveTo>
                    <a:pt x="127" y="131"/>
                  </a:moveTo>
                  <a:lnTo>
                    <a:pt x="112" y="143"/>
                  </a:lnTo>
                  <a:lnTo>
                    <a:pt x="98" y="148"/>
                  </a:lnTo>
                  <a:lnTo>
                    <a:pt x="91" y="152"/>
                  </a:lnTo>
                  <a:lnTo>
                    <a:pt x="79" y="139"/>
                  </a:lnTo>
                  <a:lnTo>
                    <a:pt x="68" y="124"/>
                  </a:lnTo>
                  <a:lnTo>
                    <a:pt x="55" y="108"/>
                  </a:lnTo>
                  <a:lnTo>
                    <a:pt x="47" y="91"/>
                  </a:lnTo>
                  <a:lnTo>
                    <a:pt x="36" y="72"/>
                  </a:lnTo>
                  <a:lnTo>
                    <a:pt x="28" y="61"/>
                  </a:lnTo>
                  <a:lnTo>
                    <a:pt x="13" y="44"/>
                  </a:lnTo>
                  <a:lnTo>
                    <a:pt x="0" y="32"/>
                  </a:lnTo>
                  <a:lnTo>
                    <a:pt x="13" y="25"/>
                  </a:lnTo>
                  <a:lnTo>
                    <a:pt x="21" y="21"/>
                  </a:lnTo>
                  <a:lnTo>
                    <a:pt x="32" y="13"/>
                  </a:lnTo>
                  <a:lnTo>
                    <a:pt x="43" y="0"/>
                  </a:lnTo>
                  <a:lnTo>
                    <a:pt x="55" y="10"/>
                  </a:lnTo>
                  <a:lnTo>
                    <a:pt x="43" y="25"/>
                  </a:lnTo>
                  <a:lnTo>
                    <a:pt x="28" y="32"/>
                  </a:lnTo>
                  <a:lnTo>
                    <a:pt x="36" y="53"/>
                  </a:lnTo>
                  <a:lnTo>
                    <a:pt x="40" y="61"/>
                  </a:lnTo>
                  <a:lnTo>
                    <a:pt x="55" y="80"/>
                  </a:lnTo>
                  <a:lnTo>
                    <a:pt x="64" y="95"/>
                  </a:lnTo>
                  <a:lnTo>
                    <a:pt x="79" y="120"/>
                  </a:lnTo>
                  <a:lnTo>
                    <a:pt x="91" y="135"/>
                  </a:lnTo>
                  <a:lnTo>
                    <a:pt x="104" y="127"/>
                  </a:lnTo>
                  <a:lnTo>
                    <a:pt x="127" y="116"/>
                  </a:lnTo>
                  <a:lnTo>
                    <a:pt x="127" y="131"/>
                  </a:lnTo>
                  <a:lnTo>
                    <a:pt x="127" y="1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3602160" y="3852720"/>
              <a:ext cx="150480" cy="176040"/>
            </a:xfrm>
            <a:custGeom>
              <a:avLst/>
              <a:gdLst/>
              <a:ahLst/>
              <a:rect l="l" t="t" r="r" b="b"/>
              <a:pathLst>
                <a:path w="190" h="223">
                  <a:moveTo>
                    <a:pt x="190" y="116"/>
                  </a:moveTo>
                  <a:lnTo>
                    <a:pt x="190" y="139"/>
                  </a:lnTo>
                  <a:lnTo>
                    <a:pt x="190" y="160"/>
                  </a:lnTo>
                  <a:lnTo>
                    <a:pt x="186" y="171"/>
                  </a:lnTo>
                  <a:lnTo>
                    <a:pt x="178" y="183"/>
                  </a:lnTo>
                  <a:lnTo>
                    <a:pt x="171" y="198"/>
                  </a:lnTo>
                  <a:lnTo>
                    <a:pt x="159" y="205"/>
                  </a:lnTo>
                  <a:lnTo>
                    <a:pt x="146" y="219"/>
                  </a:lnTo>
                  <a:lnTo>
                    <a:pt x="135" y="223"/>
                  </a:lnTo>
                  <a:lnTo>
                    <a:pt x="127" y="223"/>
                  </a:lnTo>
                  <a:lnTo>
                    <a:pt x="112" y="223"/>
                  </a:lnTo>
                  <a:lnTo>
                    <a:pt x="91" y="223"/>
                  </a:lnTo>
                  <a:lnTo>
                    <a:pt x="80" y="205"/>
                  </a:lnTo>
                  <a:lnTo>
                    <a:pt x="80" y="186"/>
                  </a:lnTo>
                  <a:lnTo>
                    <a:pt x="99" y="167"/>
                  </a:lnTo>
                  <a:lnTo>
                    <a:pt x="106" y="160"/>
                  </a:lnTo>
                  <a:lnTo>
                    <a:pt x="120" y="147"/>
                  </a:lnTo>
                  <a:lnTo>
                    <a:pt x="127" y="128"/>
                  </a:lnTo>
                  <a:lnTo>
                    <a:pt x="112" y="135"/>
                  </a:lnTo>
                  <a:lnTo>
                    <a:pt x="95" y="147"/>
                  </a:lnTo>
                  <a:lnTo>
                    <a:pt x="72" y="160"/>
                  </a:lnTo>
                  <a:lnTo>
                    <a:pt x="44" y="167"/>
                  </a:lnTo>
                  <a:lnTo>
                    <a:pt x="15" y="154"/>
                  </a:lnTo>
                  <a:lnTo>
                    <a:pt x="21" y="120"/>
                  </a:lnTo>
                  <a:lnTo>
                    <a:pt x="32" y="112"/>
                  </a:lnTo>
                  <a:lnTo>
                    <a:pt x="51" y="103"/>
                  </a:lnTo>
                  <a:lnTo>
                    <a:pt x="72" y="95"/>
                  </a:lnTo>
                  <a:lnTo>
                    <a:pt x="87" y="88"/>
                  </a:lnTo>
                  <a:lnTo>
                    <a:pt x="68" y="91"/>
                  </a:lnTo>
                  <a:lnTo>
                    <a:pt x="47" y="95"/>
                  </a:lnTo>
                  <a:lnTo>
                    <a:pt x="28" y="95"/>
                  </a:lnTo>
                  <a:lnTo>
                    <a:pt x="11" y="95"/>
                  </a:lnTo>
                  <a:lnTo>
                    <a:pt x="4" y="76"/>
                  </a:lnTo>
                  <a:lnTo>
                    <a:pt x="0" y="55"/>
                  </a:lnTo>
                  <a:lnTo>
                    <a:pt x="7" y="40"/>
                  </a:lnTo>
                  <a:lnTo>
                    <a:pt x="24" y="29"/>
                  </a:lnTo>
                  <a:lnTo>
                    <a:pt x="44" y="17"/>
                  </a:lnTo>
                  <a:lnTo>
                    <a:pt x="55" y="12"/>
                  </a:lnTo>
                  <a:lnTo>
                    <a:pt x="72" y="8"/>
                  </a:lnTo>
                  <a:lnTo>
                    <a:pt x="83" y="8"/>
                  </a:lnTo>
                  <a:lnTo>
                    <a:pt x="95" y="8"/>
                  </a:lnTo>
                  <a:lnTo>
                    <a:pt x="112" y="0"/>
                  </a:lnTo>
                  <a:lnTo>
                    <a:pt x="127" y="17"/>
                  </a:lnTo>
                  <a:lnTo>
                    <a:pt x="91" y="25"/>
                  </a:lnTo>
                  <a:lnTo>
                    <a:pt x="68" y="33"/>
                  </a:lnTo>
                  <a:lnTo>
                    <a:pt x="44" y="36"/>
                  </a:lnTo>
                  <a:lnTo>
                    <a:pt x="28" y="48"/>
                  </a:lnTo>
                  <a:lnTo>
                    <a:pt x="21" y="55"/>
                  </a:lnTo>
                  <a:lnTo>
                    <a:pt x="11" y="69"/>
                  </a:lnTo>
                  <a:lnTo>
                    <a:pt x="24" y="76"/>
                  </a:lnTo>
                  <a:lnTo>
                    <a:pt x="36" y="76"/>
                  </a:lnTo>
                  <a:lnTo>
                    <a:pt x="51" y="80"/>
                  </a:lnTo>
                  <a:lnTo>
                    <a:pt x="64" y="80"/>
                  </a:lnTo>
                  <a:lnTo>
                    <a:pt x="87" y="76"/>
                  </a:lnTo>
                  <a:lnTo>
                    <a:pt x="106" y="76"/>
                  </a:lnTo>
                  <a:lnTo>
                    <a:pt x="91" y="99"/>
                  </a:lnTo>
                  <a:lnTo>
                    <a:pt x="68" y="116"/>
                  </a:lnTo>
                  <a:lnTo>
                    <a:pt x="47" y="116"/>
                  </a:lnTo>
                  <a:lnTo>
                    <a:pt x="32" y="124"/>
                  </a:lnTo>
                  <a:lnTo>
                    <a:pt x="28" y="143"/>
                  </a:lnTo>
                  <a:lnTo>
                    <a:pt x="40" y="150"/>
                  </a:lnTo>
                  <a:lnTo>
                    <a:pt x="64" y="147"/>
                  </a:lnTo>
                  <a:lnTo>
                    <a:pt x="87" y="135"/>
                  </a:lnTo>
                  <a:lnTo>
                    <a:pt x="102" y="128"/>
                  </a:lnTo>
                  <a:lnTo>
                    <a:pt x="123" y="116"/>
                  </a:lnTo>
                  <a:lnTo>
                    <a:pt x="142" y="112"/>
                  </a:lnTo>
                  <a:lnTo>
                    <a:pt x="139" y="135"/>
                  </a:lnTo>
                  <a:lnTo>
                    <a:pt x="123" y="164"/>
                  </a:lnTo>
                  <a:lnTo>
                    <a:pt x="102" y="179"/>
                  </a:lnTo>
                  <a:lnTo>
                    <a:pt x="95" y="194"/>
                  </a:lnTo>
                  <a:lnTo>
                    <a:pt x="99" y="211"/>
                  </a:lnTo>
                  <a:lnTo>
                    <a:pt x="123" y="211"/>
                  </a:lnTo>
                  <a:lnTo>
                    <a:pt x="142" y="202"/>
                  </a:lnTo>
                  <a:lnTo>
                    <a:pt x="159" y="190"/>
                  </a:lnTo>
                  <a:lnTo>
                    <a:pt x="167" y="179"/>
                  </a:lnTo>
                  <a:lnTo>
                    <a:pt x="171" y="167"/>
                  </a:lnTo>
                  <a:lnTo>
                    <a:pt x="175" y="150"/>
                  </a:lnTo>
                  <a:lnTo>
                    <a:pt x="178" y="128"/>
                  </a:lnTo>
                  <a:lnTo>
                    <a:pt x="182" y="99"/>
                  </a:lnTo>
                  <a:lnTo>
                    <a:pt x="190" y="116"/>
                  </a:lnTo>
                  <a:lnTo>
                    <a:pt x="190" y="1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5440320" y="4119480"/>
              <a:ext cx="47520" cy="74160"/>
            </a:xfrm>
            <a:custGeom>
              <a:avLst/>
              <a:gdLst/>
              <a:ahLst/>
              <a:rect l="l" t="t" r="r" b="b"/>
              <a:pathLst>
                <a:path w="61" h="95">
                  <a:moveTo>
                    <a:pt x="61" y="24"/>
                  </a:moveTo>
                  <a:lnTo>
                    <a:pt x="53" y="40"/>
                  </a:lnTo>
                  <a:lnTo>
                    <a:pt x="47" y="51"/>
                  </a:lnTo>
                  <a:lnTo>
                    <a:pt x="47" y="72"/>
                  </a:lnTo>
                  <a:lnTo>
                    <a:pt x="42" y="83"/>
                  </a:lnTo>
                  <a:lnTo>
                    <a:pt x="28" y="91"/>
                  </a:lnTo>
                  <a:lnTo>
                    <a:pt x="23" y="91"/>
                  </a:lnTo>
                  <a:lnTo>
                    <a:pt x="0" y="95"/>
                  </a:lnTo>
                  <a:lnTo>
                    <a:pt x="15" y="76"/>
                  </a:lnTo>
                  <a:lnTo>
                    <a:pt x="25" y="64"/>
                  </a:lnTo>
                  <a:lnTo>
                    <a:pt x="42" y="51"/>
                  </a:lnTo>
                  <a:lnTo>
                    <a:pt x="42" y="40"/>
                  </a:lnTo>
                  <a:lnTo>
                    <a:pt x="44" y="0"/>
                  </a:lnTo>
                  <a:lnTo>
                    <a:pt x="61" y="24"/>
                  </a:lnTo>
                  <a:lnTo>
                    <a:pt x="61" y="2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5402160" y="4095720"/>
              <a:ext cx="57240" cy="90000"/>
            </a:xfrm>
            <a:custGeom>
              <a:avLst/>
              <a:gdLst/>
              <a:ahLst/>
              <a:rect l="l" t="t" r="r" b="b"/>
              <a:pathLst>
                <a:path w="73" h="114">
                  <a:moveTo>
                    <a:pt x="73" y="23"/>
                  </a:moveTo>
                  <a:lnTo>
                    <a:pt x="65" y="42"/>
                  </a:lnTo>
                  <a:lnTo>
                    <a:pt x="54" y="63"/>
                  </a:lnTo>
                  <a:lnTo>
                    <a:pt x="48" y="74"/>
                  </a:lnTo>
                  <a:lnTo>
                    <a:pt x="44" y="86"/>
                  </a:lnTo>
                  <a:lnTo>
                    <a:pt x="36" y="95"/>
                  </a:lnTo>
                  <a:lnTo>
                    <a:pt x="23" y="114"/>
                  </a:lnTo>
                  <a:lnTo>
                    <a:pt x="0" y="110"/>
                  </a:lnTo>
                  <a:lnTo>
                    <a:pt x="16" y="90"/>
                  </a:lnTo>
                  <a:lnTo>
                    <a:pt x="29" y="67"/>
                  </a:lnTo>
                  <a:lnTo>
                    <a:pt x="36" y="48"/>
                  </a:lnTo>
                  <a:lnTo>
                    <a:pt x="44" y="34"/>
                  </a:lnTo>
                  <a:lnTo>
                    <a:pt x="48" y="23"/>
                  </a:lnTo>
                  <a:lnTo>
                    <a:pt x="57" y="0"/>
                  </a:lnTo>
                  <a:lnTo>
                    <a:pt x="73" y="23"/>
                  </a:lnTo>
                  <a:lnTo>
                    <a:pt x="73" y="2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0" bIns="43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5448240" y="4128840"/>
              <a:ext cx="136440" cy="131760"/>
            </a:xfrm>
            <a:custGeom>
              <a:avLst/>
              <a:gdLst/>
              <a:ahLst/>
              <a:rect l="l" t="t" r="r" b="b"/>
              <a:pathLst>
                <a:path w="173" h="167">
                  <a:moveTo>
                    <a:pt x="52" y="0"/>
                  </a:moveTo>
                  <a:lnTo>
                    <a:pt x="78" y="0"/>
                  </a:lnTo>
                  <a:lnTo>
                    <a:pt x="99" y="0"/>
                  </a:lnTo>
                  <a:lnTo>
                    <a:pt x="118" y="6"/>
                  </a:lnTo>
                  <a:lnTo>
                    <a:pt x="130" y="6"/>
                  </a:lnTo>
                  <a:lnTo>
                    <a:pt x="143" y="10"/>
                  </a:lnTo>
                  <a:lnTo>
                    <a:pt x="151" y="13"/>
                  </a:lnTo>
                  <a:lnTo>
                    <a:pt x="158" y="21"/>
                  </a:lnTo>
                  <a:lnTo>
                    <a:pt x="166" y="32"/>
                  </a:lnTo>
                  <a:lnTo>
                    <a:pt x="170" y="36"/>
                  </a:lnTo>
                  <a:lnTo>
                    <a:pt x="173" y="48"/>
                  </a:lnTo>
                  <a:lnTo>
                    <a:pt x="173" y="65"/>
                  </a:lnTo>
                  <a:lnTo>
                    <a:pt x="166" y="80"/>
                  </a:lnTo>
                  <a:lnTo>
                    <a:pt x="151" y="80"/>
                  </a:lnTo>
                  <a:lnTo>
                    <a:pt x="130" y="68"/>
                  </a:lnTo>
                  <a:lnTo>
                    <a:pt x="122" y="65"/>
                  </a:lnTo>
                  <a:lnTo>
                    <a:pt x="111" y="61"/>
                  </a:lnTo>
                  <a:lnTo>
                    <a:pt x="95" y="53"/>
                  </a:lnTo>
                  <a:lnTo>
                    <a:pt x="103" y="65"/>
                  </a:lnTo>
                  <a:lnTo>
                    <a:pt x="114" y="76"/>
                  </a:lnTo>
                  <a:lnTo>
                    <a:pt x="130" y="91"/>
                  </a:lnTo>
                  <a:lnTo>
                    <a:pt x="139" y="112"/>
                  </a:lnTo>
                  <a:lnTo>
                    <a:pt x="135" y="135"/>
                  </a:lnTo>
                  <a:lnTo>
                    <a:pt x="107" y="139"/>
                  </a:lnTo>
                  <a:lnTo>
                    <a:pt x="99" y="131"/>
                  </a:lnTo>
                  <a:lnTo>
                    <a:pt x="86" y="116"/>
                  </a:lnTo>
                  <a:lnTo>
                    <a:pt x="78" y="105"/>
                  </a:lnTo>
                  <a:lnTo>
                    <a:pt x="71" y="91"/>
                  </a:lnTo>
                  <a:lnTo>
                    <a:pt x="75" y="108"/>
                  </a:lnTo>
                  <a:lnTo>
                    <a:pt x="82" y="124"/>
                  </a:lnTo>
                  <a:lnTo>
                    <a:pt x="86" y="135"/>
                  </a:lnTo>
                  <a:lnTo>
                    <a:pt x="92" y="146"/>
                  </a:lnTo>
                  <a:lnTo>
                    <a:pt x="75" y="160"/>
                  </a:lnTo>
                  <a:lnTo>
                    <a:pt x="63" y="167"/>
                  </a:lnTo>
                  <a:lnTo>
                    <a:pt x="52" y="163"/>
                  </a:lnTo>
                  <a:lnTo>
                    <a:pt x="35" y="152"/>
                  </a:lnTo>
                  <a:lnTo>
                    <a:pt x="23" y="139"/>
                  </a:lnTo>
                  <a:lnTo>
                    <a:pt x="19" y="131"/>
                  </a:lnTo>
                  <a:lnTo>
                    <a:pt x="14" y="120"/>
                  </a:lnTo>
                  <a:lnTo>
                    <a:pt x="8" y="112"/>
                  </a:lnTo>
                  <a:lnTo>
                    <a:pt x="8" y="99"/>
                  </a:lnTo>
                  <a:lnTo>
                    <a:pt x="0" y="91"/>
                  </a:lnTo>
                  <a:lnTo>
                    <a:pt x="8" y="76"/>
                  </a:lnTo>
                  <a:lnTo>
                    <a:pt x="19" y="99"/>
                  </a:lnTo>
                  <a:lnTo>
                    <a:pt x="33" y="120"/>
                  </a:lnTo>
                  <a:lnTo>
                    <a:pt x="38" y="135"/>
                  </a:lnTo>
                  <a:lnTo>
                    <a:pt x="50" y="143"/>
                  </a:lnTo>
                  <a:lnTo>
                    <a:pt x="59" y="152"/>
                  </a:lnTo>
                  <a:lnTo>
                    <a:pt x="67" y="156"/>
                  </a:lnTo>
                  <a:lnTo>
                    <a:pt x="71" y="143"/>
                  </a:lnTo>
                  <a:lnTo>
                    <a:pt x="71" y="135"/>
                  </a:lnTo>
                  <a:lnTo>
                    <a:pt x="71" y="124"/>
                  </a:lnTo>
                  <a:lnTo>
                    <a:pt x="67" y="112"/>
                  </a:lnTo>
                  <a:lnTo>
                    <a:pt x="63" y="95"/>
                  </a:lnTo>
                  <a:lnTo>
                    <a:pt x="56" y="80"/>
                  </a:lnTo>
                  <a:lnTo>
                    <a:pt x="78" y="87"/>
                  </a:lnTo>
                  <a:lnTo>
                    <a:pt x="95" y="105"/>
                  </a:lnTo>
                  <a:lnTo>
                    <a:pt x="99" y="120"/>
                  </a:lnTo>
                  <a:lnTo>
                    <a:pt x="107" y="127"/>
                  </a:lnTo>
                  <a:lnTo>
                    <a:pt x="126" y="127"/>
                  </a:lnTo>
                  <a:lnTo>
                    <a:pt x="126" y="120"/>
                  </a:lnTo>
                  <a:lnTo>
                    <a:pt x="122" y="99"/>
                  </a:lnTo>
                  <a:lnTo>
                    <a:pt x="107" y="84"/>
                  </a:lnTo>
                  <a:lnTo>
                    <a:pt x="99" y="76"/>
                  </a:lnTo>
                  <a:lnTo>
                    <a:pt x="86" y="61"/>
                  </a:lnTo>
                  <a:lnTo>
                    <a:pt x="78" y="44"/>
                  </a:lnTo>
                  <a:lnTo>
                    <a:pt x="99" y="44"/>
                  </a:lnTo>
                  <a:lnTo>
                    <a:pt x="122" y="53"/>
                  </a:lnTo>
                  <a:lnTo>
                    <a:pt x="143" y="65"/>
                  </a:lnTo>
                  <a:lnTo>
                    <a:pt x="154" y="65"/>
                  </a:lnTo>
                  <a:lnTo>
                    <a:pt x="162" y="61"/>
                  </a:lnTo>
                  <a:lnTo>
                    <a:pt x="158" y="44"/>
                  </a:lnTo>
                  <a:lnTo>
                    <a:pt x="151" y="29"/>
                  </a:lnTo>
                  <a:lnTo>
                    <a:pt x="143" y="21"/>
                  </a:lnTo>
                  <a:lnTo>
                    <a:pt x="126" y="17"/>
                  </a:lnTo>
                  <a:lnTo>
                    <a:pt x="99" y="13"/>
                  </a:lnTo>
                  <a:lnTo>
                    <a:pt x="82" y="13"/>
                  </a:lnTo>
                  <a:lnTo>
                    <a:pt x="67" y="13"/>
                  </a:lnTo>
                  <a:lnTo>
                    <a:pt x="44" y="13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4608360" y="3730680"/>
              <a:ext cx="111240" cy="404280"/>
            </a:xfrm>
            <a:custGeom>
              <a:avLst/>
              <a:gdLst/>
              <a:ahLst/>
              <a:rect l="l" t="t" r="r" b="b"/>
              <a:pathLst>
                <a:path w="138" h="512">
                  <a:moveTo>
                    <a:pt x="102" y="4"/>
                  </a:moveTo>
                  <a:lnTo>
                    <a:pt x="114" y="48"/>
                  </a:lnTo>
                  <a:lnTo>
                    <a:pt x="117" y="95"/>
                  </a:lnTo>
                  <a:lnTo>
                    <a:pt x="121" y="154"/>
                  </a:lnTo>
                  <a:lnTo>
                    <a:pt x="121" y="213"/>
                  </a:lnTo>
                  <a:lnTo>
                    <a:pt x="125" y="266"/>
                  </a:lnTo>
                  <a:lnTo>
                    <a:pt x="138" y="333"/>
                  </a:lnTo>
                  <a:lnTo>
                    <a:pt x="138" y="373"/>
                  </a:lnTo>
                  <a:lnTo>
                    <a:pt x="74" y="512"/>
                  </a:lnTo>
                  <a:lnTo>
                    <a:pt x="3" y="356"/>
                  </a:lnTo>
                  <a:lnTo>
                    <a:pt x="3" y="304"/>
                  </a:lnTo>
                  <a:lnTo>
                    <a:pt x="0" y="270"/>
                  </a:lnTo>
                  <a:lnTo>
                    <a:pt x="0" y="219"/>
                  </a:lnTo>
                  <a:lnTo>
                    <a:pt x="15" y="166"/>
                  </a:lnTo>
                  <a:lnTo>
                    <a:pt x="19" y="124"/>
                  </a:lnTo>
                  <a:lnTo>
                    <a:pt x="15" y="88"/>
                  </a:lnTo>
                  <a:lnTo>
                    <a:pt x="15" y="59"/>
                  </a:lnTo>
                  <a:lnTo>
                    <a:pt x="0" y="4"/>
                  </a:lnTo>
                  <a:lnTo>
                    <a:pt x="22" y="0"/>
                  </a:lnTo>
                  <a:lnTo>
                    <a:pt x="34" y="71"/>
                  </a:lnTo>
                  <a:lnTo>
                    <a:pt x="34" y="128"/>
                  </a:lnTo>
                  <a:lnTo>
                    <a:pt x="26" y="238"/>
                  </a:lnTo>
                  <a:lnTo>
                    <a:pt x="26" y="282"/>
                  </a:lnTo>
                  <a:lnTo>
                    <a:pt x="26" y="329"/>
                  </a:lnTo>
                  <a:lnTo>
                    <a:pt x="30" y="369"/>
                  </a:lnTo>
                  <a:lnTo>
                    <a:pt x="66" y="451"/>
                  </a:lnTo>
                  <a:lnTo>
                    <a:pt x="110" y="365"/>
                  </a:lnTo>
                  <a:lnTo>
                    <a:pt x="110" y="308"/>
                  </a:lnTo>
                  <a:lnTo>
                    <a:pt x="106" y="253"/>
                  </a:lnTo>
                  <a:lnTo>
                    <a:pt x="98" y="190"/>
                  </a:lnTo>
                  <a:lnTo>
                    <a:pt x="91" y="103"/>
                  </a:lnTo>
                  <a:lnTo>
                    <a:pt x="91" y="63"/>
                  </a:lnTo>
                  <a:lnTo>
                    <a:pt x="91" y="36"/>
                  </a:lnTo>
                  <a:lnTo>
                    <a:pt x="81" y="0"/>
                  </a:lnTo>
                  <a:lnTo>
                    <a:pt x="102" y="4"/>
                  </a:lnTo>
                  <a:lnTo>
                    <a:pt x="10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4592520" y="3701880"/>
              <a:ext cx="130320" cy="33120"/>
            </a:xfrm>
            <a:custGeom>
              <a:avLst/>
              <a:gdLst/>
              <a:ahLst/>
              <a:rect l="l" t="t" r="r" b="b"/>
              <a:pathLst>
                <a:path w="163" h="44">
                  <a:moveTo>
                    <a:pt x="142" y="0"/>
                  </a:moveTo>
                  <a:lnTo>
                    <a:pt x="127" y="17"/>
                  </a:lnTo>
                  <a:lnTo>
                    <a:pt x="116" y="21"/>
                  </a:lnTo>
                  <a:lnTo>
                    <a:pt x="95" y="21"/>
                  </a:lnTo>
                  <a:lnTo>
                    <a:pt x="87" y="21"/>
                  </a:lnTo>
                  <a:lnTo>
                    <a:pt x="60" y="25"/>
                  </a:lnTo>
                  <a:lnTo>
                    <a:pt x="36" y="25"/>
                  </a:lnTo>
                  <a:lnTo>
                    <a:pt x="21" y="21"/>
                  </a:lnTo>
                  <a:lnTo>
                    <a:pt x="0" y="4"/>
                  </a:lnTo>
                  <a:lnTo>
                    <a:pt x="0" y="29"/>
                  </a:lnTo>
                  <a:lnTo>
                    <a:pt x="21" y="40"/>
                  </a:lnTo>
                  <a:lnTo>
                    <a:pt x="51" y="44"/>
                  </a:lnTo>
                  <a:lnTo>
                    <a:pt x="91" y="44"/>
                  </a:lnTo>
                  <a:lnTo>
                    <a:pt x="123" y="40"/>
                  </a:lnTo>
                  <a:lnTo>
                    <a:pt x="146" y="29"/>
                  </a:lnTo>
                  <a:lnTo>
                    <a:pt x="163" y="14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4691160" y="3611520"/>
              <a:ext cx="172800" cy="167760"/>
            </a:xfrm>
            <a:custGeom>
              <a:avLst/>
              <a:gdLst/>
              <a:ahLst/>
              <a:rect l="l" t="t" r="r" b="b"/>
              <a:pathLst>
                <a:path w="219" h="213">
                  <a:moveTo>
                    <a:pt x="219" y="0"/>
                  </a:moveTo>
                  <a:lnTo>
                    <a:pt x="198" y="48"/>
                  </a:lnTo>
                  <a:lnTo>
                    <a:pt x="175" y="74"/>
                  </a:lnTo>
                  <a:lnTo>
                    <a:pt x="158" y="114"/>
                  </a:lnTo>
                  <a:lnTo>
                    <a:pt x="139" y="143"/>
                  </a:lnTo>
                  <a:lnTo>
                    <a:pt x="131" y="166"/>
                  </a:lnTo>
                  <a:lnTo>
                    <a:pt x="110" y="194"/>
                  </a:lnTo>
                  <a:lnTo>
                    <a:pt x="110" y="213"/>
                  </a:lnTo>
                  <a:lnTo>
                    <a:pt x="76" y="194"/>
                  </a:lnTo>
                  <a:lnTo>
                    <a:pt x="48" y="154"/>
                  </a:lnTo>
                  <a:lnTo>
                    <a:pt x="33" y="135"/>
                  </a:lnTo>
                  <a:lnTo>
                    <a:pt x="19" y="118"/>
                  </a:lnTo>
                  <a:lnTo>
                    <a:pt x="0" y="80"/>
                  </a:lnTo>
                  <a:lnTo>
                    <a:pt x="19" y="70"/>
                  </a:lnTo>
                  <a:lnTo>
                    <a:pt x="40" y="107"/>
                  </a:lnTo>
                  <a:lnTo>
                    <a:pt x="52" y="128"/>
                  </a:lnTo>
                  <a:lnTo>
                    <a:pt x="71" y="147"/>
                  </a:lnTo>
                  <a:lnTo>
                    <a:pt x="99" y="166"/>
                  </a:lnTo>
                  <a:lnTo>
                    <a:pt x="135" y="95"/>
                  </a:lnTo>
                  <a:lnTo>
                    <a:pt x="158" y="51"/>
                  </a:lnTo>
                  <a:lnTo>
                    <a:pt x="186" y="8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4464000" y="3619440"/>
              <a:ext cx="138240" cy="150480"/>
            </a:xfrm>
            <a:custGeom>
              <a:avLst/>
              <a:gdLst/>
              <a:ahLst/>
              <a:rect l="l" t="t" r="r" b="b"/>
              <a:pathLst>
                <a:path w="173" h="190">
                  <a:moveTo>
                    <a:pt x="169" y="83"/>
                  </a:moveTo>
                  <a:lnTo>
                    <a:pt x="169" y="98"/>
                  </a:lnTo>
                  <a:lnTo>
                    <a:pt x="173" y="123"/>
                  </a:lnTo>
                  <a:lnTo>
                    <a:pt x="169" y="138"/>
                  </a:lnTo>
                  <a:lnTo>
                    <a:pt x="143" y="190"/>
                  </a:lnTo>
                  <a:lnTo>
                    <a:pt x="107" y="157"/>
                  </a:lnTo>
                  <a:lnTo>
                    <a:pt x="78" y="142"/>
                  </a:lnTo>
                  <a:lnTo>
                    <a:pt x="70" y="119"/>
                  </a:lnTo>
                  <a:lnTo>
                    <a:pt x="51" y="91"/>
                  </a:lnTo>
                  <a:lnTo>
                    <a:pt x="23" y="55"/>
                  </a:lnTo>
                  <a:lnTo>
                    <a:pt x="0" y="0"/>
                  </a:lnTo>
                  <a:lnTo>
                    <a:pt x="31" y="7"/>
                  </a:lnTo>
                  <a:lnTo>
                    <a:pt x="48" y="58"/>
                  </a:lnTo>
                  <a:lnTo>
                    <a:pt x="74" y="91"/>
                  </a:lnTo>
                  <a:lnTo>
                    <a:pt x="99" y="110"/>
                  </a:lnTo>
                  <a:lnTo>
                    <a:pt x="107" y="131"/>
                  </a:lnTo>
                  <a:lnTo>
                    <a:pt x="139" y="146"/>
                  </a:lnTo>
                  <a:lnTo>
                    <a:pt x="150" y="119"/>
                  </a:lnTo>
                  <a:lnTo>
                    <a:pt x="154" y="95"/>
                  </a:lnTo>
                  <a:lnTo>
                    <a:pt x="150" y="72"/>
                  </a:lnTo>
                  <a:lnTo>
                    <a:pt x="169" y="83"/>
                  </a:lnTo>
                  <a:lnTo>
                    <a:pt x="169" y="8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05" name=""/>
            <p:cNvGrpSpPr/>
            <p:nvPr/>
          </p:nvGrpSpPr>
          <p:grpSpPr>
            <a:xfrm>
              <a:off x="4400640" y="2369880"/>
              <a:ext cx="459360" cy="1308240"/>
              <a:chOff x="4400640" y="2369880"/>
              <a:chExt cx="459360" cy="1308240"/>
            </a:xfrm>
          </p:grpSpPr>
          <p:sp>
            <p:nvSpPr>
              <p:cNvPr id="1006" name=""/>
              <p:cNvSpPr/>
              <p:nvPr/>
            </p:nvSpPr>
            <p:spPr>
              <a:xfrm>
                <a:off x="4762440" y="2998800"/>
                <a:ext cx="88560" cy="88920"/>
              </a:xfrm>
              <a:prstGeom prst="ellipse">
                <a:avLst/>
              </a:prstGeom>
              <a:solidFill>
                <a:srgbClr val="ffe3d1"/>
              </a:solidFill>
              <a:ln w="936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6200" bIns="162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7" name=""/>
              <p:cNvSpPr/>
              <p:nvPr/>
            </p:nvSpPr>
            <p:spPr>
              <a:xfrm>
                <a:off x="4444920" y="2995560"/>
                <a:ext cx="88560" cy="88920"/>
              </a:xfrm>
              <a:prstGeom prst="ellipse">
                <a:avLst/>
              </a:prstGeom>
              <a:solidFill>
                <a:srgbClr val="ffe3d1"/>
              </a:solidFill>
              <a:ln w="936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16200" bIns="162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8" name=""/>
              <p:cNvSpPr/>
              <p:nvPr/>
            </p:nvSpPr>
            <p:spPr>
              <a:xfrm>
                <a:off x="4449600" y="2552760"/>
                <a:ext cx="377280" cy="1116000"/>
              </a:xfrm>
              <a:custGeom>
                <a:avLst/>
                <a:gdLst/>
                <a:ahLst/>
                <a:rect l="l" t="t" r="r" b="b"/>
                <a:pathLst>
                  <a:path w="238" h="703">
                    <a:moveTo>
                      <a:pt x="90" y="0"/>
                    </a:moveTo>
                    <a:lnTo>
                      <a:pt x="11" y="66"/>
                    </a:lnTo>
                    <a:lnTo>
                      <a:pt x="14" y="204"/>
                    </a:lnTo>
                    <a:lnTo>
                      <a:pt x="18" y="238"/>
                    </a:lnTo>
                    <a:lnTo>
                      <a:pt x="20" y="268"/>
                    </a:lnTo>
                    <a:lnTo>
                      <a:pt x="23" y="292"/>
                    </a:lnTo>
                    <a:lnTo>
                      <a:pt x="24" y="360"/>
                    </a:lnTo>
                    <a:lnTo>
                      <a:pt x="22" y="453"/>
                    </a:lnTo>
                    <a:lnTo>
                      <a:pt x="21" y="475"/>
                    </a:lnTo>
                    <a:lnTo>
                      <a:pt x="20" y="495"/>
                    </a:lnTo>
                    <a:lnTo>
                      <a:pt x="20" y="507"/>
                    </a:lnTo>
                    <a:lnTo>
                      <a:pt x="17" y="521"/>
                    </a:lnTo>
                    <a:lnTo>
                      <a:pt x="0" y="661"/>
                    </a:lnTo>
                    <a:lnTo>
                      <a:pt x="38" y="695"/>
                    </a:lnTo>
                    <a:lnTo>
                      <a:pt x="128" y="703"/>
                    </a:lnTo>
                    <a:lnTo>
                      <a:pt x="171" y="691"/>
                    </a:lnTo>
                    <a:lnTo>
                      <a:pt x="216" y="673"/>
                    </a:lnTo>
                    <a:lnTo>
                      <a:pt x="238" y="654"/>
                    </a:lnTo>
                    <a:lnTo>
                      <a:pt x="214" y="544"/>
                    </a:lnTo>
                    <a:lnTo>
                      <a:pt x="210" y="440"/>
                    </a:lnTo>
                    <a:lnTo>
                      <a:pt x="218" y="412"/>
                    </a:lnTo>
                    <a:lnTo>
                      <a:pt x="218" y="370"/>
                    </a:lnTo>
                    <a:lnTo>
                      <a:pt x="221" y="307"/>
                    </a:lnTo>
                    <a:lnTo>
                      <a:pt x="227" y="197"/>
                    </a:lnTo>
                    <a:lnTo>
                      <a:pt x="227" y="85"/>
                    </a:lnTo>
                    <a:lnTo>
                      <a:pt x="209" y="61"/>
                    </a:lnTo>
                    <a:lnTo>
                      <a:pt x="167" y="53"/>
                    </a:lnTo>
                    <a:lnTo>
                      <a:pt x="147" y="33"/>
                    </a:lnTo>
                    <a:lnTo>
                      <a:pt x="90" y="0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ffd6c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9" name=""/>
              <p:cNvSpPr/>
              <p:nvPr/>
            </p:nvSpPr>
            <p:spPr>
              <a:xfrm>
                <a:off x="4775040" y="2697120"/>
                <a:ext cx="75960" cy="924120"/>
              </a:xfrm>
              <a:custGeom>
                <a:avLst/>
                <a:gdLst/>
                <a:ahLst/>
                <a:rect l="l" t="t" r="r" b="b"/>
                <a:pathLst>
                  <a:path w="95" h="1165">
                    <a:moveTo>
                      <a:pt x="55" y="8"/>
                    </a:moveTo>
                    <a:lnTo>
                      <a:pt x="55" y="32"/>
                    </a:lnTo>
                    <a:lnTo>
                      <a:pt x="55" y="51"/>
                    </a:lnTo>
                    <a:lnTo>
                      <a:pt x="59" y="80"/>
                    </a:lnTo>
                    <a:lnTo>
                      <a:pt x="59" y="106"/>
                    </a:lnTo>
                    <a:lnTo>
                      <a:pt x="55" y="143"/>
                    </a:lnTo>
                    <a:lnTo>
                      <a:pt x="55" y="171"/>
                    </a:lnTo>
                    <a:lnTo>
                      <a:pt x="55" y="198"/>
                    </a:lnTo>
                    <a:lnTo>
                      <a:pt x="55" y="239"/>
                    </a:lnTo>
                    <a:lnTo>
                      <a:pt x="51" y="274"/>
                    </a:lnTo>
                    <a:lnTo>
                      <a:pt x="51" y="306"/>
                    </a:lnTo>
                    <a:lnTo>
                      <a:pt x="51" y="336"/>
                    </a:lnTo>
                    <a:lnTo>
                      <a:pt x="51" y="363"/>
                    </a:lnTo>
                    <a:lnTo>
                      <a:pt x="44" y="376"/>
                    </a:lnTo>
                    <a:lnTo>
                      <a:pt x="44" y="414"/>
                    </a:lnTo>
                    <a:lnTo>
                      <a:pt x="44" y="450"/>
                    </a:lnTo>
                    <a:lnTo>
                      <a:pt x="44" y="477"/>
                    </a:lnTo>
                    <a:lnTo>
                      <a:pt x="44" y="515"/>
                    </a:lnTo>
                    <a:lnTo>
                      <a:pt x="36" y="549"/>
                    </a:lnTo>
                    <a:lnTo>
                      <a:pt x="36" y="593"/>
                    </a:lnTo>
                    <a:lnTo>
                      <a:pt x="36" y="621"/>
                    </a:lnTo>
                    <a:lnTo>
                      <a:pt x="36" y="686"/>
                    </a:lnTo>
                    <a:lnTo>
                      <a:pt x="36" y="709"/>
                    </a:lnTo>
                    <a:lnTo>
                      <a:pt x="36" y="726"/>
                    </a:lnTo>
                    <a:lnTo>
                      <a:pt x="32" y="773"/>
                    </a:lnTo>
                    <a:lnTo>
                      <a:pt x="32" y="796"/>
                    </a:lnTo>
                    <a:lnTo>
                      <a:pt x="32" y="813"/>
                    </a:lnTo>
                    <a:lnTo>
                      <a:pt x="32" y="838"/>
                    </a:lnTo>
                    <a:lnTo>
                      <a:pt x="32" y="865"/>
                    </a:lnTo>
                    <a:lnTo>
                      <a:pt x="32" y="897"/>
                    </a:lnTo>
                    <a:lnTo>
                      <a:pt x="32" y="901"/>
                    </a:lnTo>
                    <a:lnTo>
                      <a:pt x="34" y="912"/>
                    </a:lnTo>
                    <a:lnTo>
                      <a:pt x="34" y="924"/>
                    </a:lnTo>
                    <a:lnTo>
                      <a:pt x="36" y="933"/>
                    </a:lnTo>
                    <a:lnTo>
                      <a:pt x="36" y="941"/>
                    </a:lnTo>
                    <a:lnTo>
                      <a:pt x="38" y="956"/>
                    </a:lnTo>
                    <a:lnTo>
                      <a:pt x="38" y="967"/>
                    </a:lnTo>
                    <a:lnTo>
                      <a:pt x="40" y="975"/>
                    </a:lnTo>
                    <a:lnTo>
                      <a:pt x="44" y="1007"/>
                    </a:lnTo>
                    <a:lnTo>
                      <a:pt x="63" y="1032"/>
                    </a:lnTo>
                    <a:lnTo>
                      <a:pt x="66" y="1051"/>
                    </a:lnTo>
                    <a:lnTo>
                      <a:pt x="66" y="1070"/>
                    </a:lnTo>
                    <a:lnTo>
                      <a:pt x="84" y="1098"/>
                    </a:lnTo>
                    <a:lnTo>
                      <a:pt x="84" y="1117"/>
                    </a:lnTo>
                    <a:lnTo>
                      <a:pt x="91" y="1135"/>
                    </a:lnTo>
                    <a:lnTo>
                      <a:pt x="95" y="1146"/>
                    </a:lnTo>
                    <a:lnTo>
                      <a:pt x="55" y="1165"/>
                    </a:lnTo>
                    <a:lnTo>
                      <a:pt x="55" y="1135"/>
                    </a:lnTo>
                    <a:lnTo>
                      <a:pt x="51" y="1114"/>
                    </a:lnTo>
                    <a:lnTo>
                      <a:pt x="47" y="1095"/>
                    </a:lnTo>
                    <a:lnTo>
                      <a:pt x="44" y="1076"/>
                    </a:lnTo>
                    <a:lnTo>
                      <a:pt x="44" y="1059"/>
                    </a:lnTo>
                    <a:lnTo>
                      <a:pt x="32" y="1036"/>
                    </a:lnTo>
                    <a:lnTo>
                      <a:pt x="19" y="1007"/>
                    </a:lnTo>
                    <a:lnTo>
                      <a:pt x="19" y="975"/>
                    </a:lnTo>
                    <a:lnTo>
                      <a:pt x="15" y="952"/>
                    </a:lnTo>
                    <a:lnTo>
                      <a:pt x="11" y="924"/>
                    </a:lnTo>
                    <a:lnTo>
                      <a:pt x="11" y="886"/>
                    </a:lnTo>
                    <a:lnTo>
                      <a:pt x="11" y="840"/>
                    </a:lnTo>
                    <a:lnTo>
                      <a:pt x="8" y="796"/>
                    </a:lnTo>
                    <a:lnTo>
                      <a:pt x="11" y="773"/>
                    </a:lnTo>
                    <a:lnTo>
                      <a:pt x="8" y="747"/>
                    </a:lnTo>
                    <a:lnTo>
                      <a:pt x="8" y="722"/>
                    </a:lnTo>
                    <a:lnTo>
                      <a:pt x="4" y="686"/>
                    </a:lnTo>
                    <a:lnTo>
                      <a:pt x="15" y="663"/>
                    </a:lnTo>
                    <a:lnTo>
                      <a:pt x="11" y="644"/>
                    </a:lnTo>
                    <a:lnTo>
                      <a:pt x="8" y="621"/>
                    </a:lnTo>
                    <a:lnTo>
                      <a:pt x="11" y="602"/>
                    </a:lnTo>
                    <a:lnTo>
                      <a:pt x="0" y="578"/>
                    </a:lnTo>
                    <a:lnTo>
                      <a:pt x="8" y="557"/>
                    </a:lnTo>
                    <a:lnTo>
                      <a:pt x="8" y="534"/>
                    </a:lnTo>
                    <a:lnTo>
                      <a:pt x="15" y="513"/>
                    </a:lnTo>
                    <a:lnTo>
                      <a:pt x="15" y="471"/>
                    </a:lnTo>
                    <a:lnTo>
                      <a:pt x="19" y="441"/>
                    </a:lnTo>
                    <a:lnTo>
                      <a:pt x="19" y="414"/>
                    </a:lnTo>
                    <a:lnTo>
                      <a:pt x="19" y="376"/>
                    </a:lnTo>
                    <a:lnTo>
                      <a:pt x="23" y="336"/>
                    </a:lnTo>
                    <a:lnTo>
                      <a:pt x="23" y="314"/>
                    </a:lnTo>
                    <a:lnTo>
                      <a:pt x="23" y="291"/>
                    </a:lnTo>
                    <a:lnTo>
                      <a:pt x="27" y="262"/>
                    </a:lnTo>
                    <a:lnTo>
                      <a:pt x="27" y="241"/>
                    </a:lnTo>
                    <a:lnTo>
                      <a:pt x="32" y="219"/>
                    </a:lnTo>
                    <a:lnTo>
                      <a:pt x="27" y="196"/>
                    </a:lnTo>
                    <a:lnTo>
                      <a:pt x="32" y="175"/>
                    </a:lnTo>
                    <a:lnTo>
                      <a:pt x="32" y="146"/>
                    </a:lnTo>
                    <a:lnTo>
                      <a:pt x="32" y="133"/>
                    </a:lnTo>
                    <a:lnTo>
                      <a:pt x="32" y="103"/>
                    </a:lnTo>
                    <a:lnTo>
                      <a:pt x="32" y="72"/>
                    </a:lnTo>
                    <a:lnTo>
                      <a:pt x="32" y="40"/>
                    </a:lnTo>
                    <a:lnTo>
                      <a:pt x="40" y="0"/>
                    </a:lnTo>
                    <a:lnTo>
                      <a:pt x="55" y="8"/>
                    </a:lnTo>
                    <a:lnTo>
                      <a:pt x="55" y="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010" name=""/>
              <p:cNvGrpSpPr/>
              <p:nvPr/>
            </p:nvGrpSpPr>
            <p:grpSpPr>
              <a:xfrm>
                <a:off x="4624200" y="2698920"/>
                <a:ext cx="204120" cy="152280"/>
                <a:chOff x="4624200" y="2698920"/>
                <a:chExt cx="204120" cy="152280"/>
              </a:xfrm>
            </p:grpSpPr>
            <p:sp>
              <p:nvSpPr>
                <p:cNvPr id="1011" name=""/>
                <p:cNvSpPr/>
                <p:nvPr/>
              </p:nvSpPr>
              <p:spPr>
                <a:xfrm>
                  <a:off x="4633560" y="2757600"/>
                  <a:ext cx="171000" cy="87120"/>
                </a:xfrm>
                <a:custGeom>
                  <a:avLst/>
                  <a:gdLst/>
                  <a:ahLst/>
                  <a:rect l="l" t="t" r="r" b="b"/>
                  <a:pathLst>
                    <a:path w="215" h="110">
                      <a:moveTo>
                        <a:pt x="0" y="59"/>
                      </a:moveTo>
                      <a:lnTo>
                        <a:pt x="12" y="27"/>
                      </a:lnTo>
                      <a:lnTo>
                        <a:pt x="48" y="4"/>
                      </a:lnTo>
                      <a:lnTo>
                        <a:pt x="107" y="0"/>
                      </a:lnTo>
                      <a:lnTo>
                        <a:pt x="158" y="8"/>
                      </a:lnTo>
                      <a:lnTo>
                        <a:pt x="198" y="36"/>
                      </a:lnTo>
                      <a:lnTo>
                        <a:pt x="215" y="70"/>
                      </a:lnTo>
                      <a:lnTo>
                        <a:pt x="211" y="95"/>
                      </a:lnTo>
                      <a:lnTo>
                        <a:pt x="183" y="106"/>
                      </a:lnTo>
                      <a:lnTo>
                        <a:pt x="124" y="110"/>
                      </a:lnTo>
                      <a:lnTo>
                        <a:pt x="72" y="110"/>
                      </a:lnTo>
                      <a:lnTo>
                        <a:pt x="33" y="95"/>
                      </a:lnTo>
                      <a:lnTo>
                        <a:pt x="12" y="78"/>
                      </a:lnTo>
                      <a:lnTo>
                        <a:pt x="0" y="59"/>
                      </a:lnTo>
                      <a:lnTo>
                        <a:pt x="0" y="5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320" bIns="403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2" name=""/>
                <p:cNvSpPr/>
                <p:nvPr/>
              </p:nvSpPr>
              <p:spPr>
                <a:xfrm>
                  <a:off x="4652640" y="2698920"/>
                  <a:ext cx="175680" cy="63360"/>
                </a:xfrm>
                <a:custGeom>
                  <a:avLst/>
                  <a:gdLst/>
                  <a:ahLst/>
                  <a:rect l="l" t="t" r="r" b="b"/>
                  <a:pathLst>
                    <a:path w="222" h="80">
                      <a:moveTo>
                        <a:pt x="0" y="25"/>
                      </a:moveTo>
                      <a:lnTo>
                        <a:pt x="17" y="17"/>
                      </a:lnTo>
                      <a:lnTo>
                        <a:pt x="49" y="13"/>
                      </a:lnTo>
                      <a:lnTo>
                        <a:pt x="61" y="0"/>
                      </a:lnTo>
                      <a:lnTo>
                        <a:pt x="91" y="0"/>
                      </a:lnTo>
                      <a:lnTo>
                        <a:pt x="131" y="0"/>
                      </a:lnTo>
                      <a:lnTo>
                        <a:pt x="145" y="0"/>
                      </a:lnTo>
                      <a:lnTo>
                        <a:pt x="164" y="13"/>
                      </a:lnTo>
                      <a:lnTo>
                        <a:pt x="175" y="17"/>
                      </a:lnTo>
                      <a:lnTo>
                        <a:pt x="188" y="21"/>
                      </a:lnTo>
                      <a:lnTo>
                        <a:pt x="203" y="28"/>
                      </a:lnTo>
                      <a:lnTo>
                        <a:pt x="222" y="32"/>
                      </a:lnTo>
                      <a:lnTo>
                        <a:pt x="219" y="80"/>
                      </a:lnTo>
                      <a:lnTo>
                        <a:pt x="192" y="57"/>
                      </a:lnTo>
                      <a:lnTo>
                        <a:pt x="160" y="36"/>
                      </a:lnTo>
                      <a:lnTo>
                        <a:pt x="139" y="32"/>
                      </a:lnTo>
                      <a:lnTo>
                        <a:pt x="105" y="25"/>
                      </a:lnTo>
                      <a:lnTo>
                        <a:pt x="80" y="21"/>
                      </a:lnTo>
                      <a:lnTo>
                        <a:pt x="61" y="25"/>
                      </a:lnTo>
                      <a:lnTo>
                        <a:pt x="32" y="32"/>
                      </a:lnTo>
                      <a:lnTo>
                        <a:pt x="10" y="44"/>
                      </a:lnTo>
                      <a:lnTo>
                        <a:pt x="0" y="25"/>
                      </a:lnTo>
                      <a:lnTo>
                        <a:pt x="0" y="2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560" bIns="1656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3" name=""/>
                <p:cNvSpPr/>
                <p:nvPr/>
              </p:nvSpPr>
              <p:spPr>
                <a:xfrm>
                  <a:off x="4624200" y="2751120"/>
                  <a:ext cx="185400" cy="61920"/>
                </a:xfrm>
                <a:custGeom>
                  <a:avLst/>
                  <a:gdLst/>
                  <a:ahLst/>
                  <a:rect l="l" t="t" r="r" b="b"/>
                  <a:pathLst>
                    <a:path w="234" h="78">
                      <a:moveTo>
                        <a:pt x="0" y="65"/>
                      </a:moveTo>
                      <a:lnTo>
                        <a:pt x="7" y="44"/>
                      </a:lnTo>
                      <a:lnTo>
                        <a:pt x="26" y="27"/>
                      </a:lnTo>
                      <a:lnTo>
                        <a:pt x="47" y="8"/>
                      </a:lnTo>
                      <a:lnTo>
                        <a:pt x="74" y="4"/>
                      </a:lnTo>
                      <a:lnTo>
                        <a:pt x="103" y="0"/>
                      </a:lnTo>
                      <a:lnTo>
                        <a:pt x="131" y="0"/>
                      </a:lnTo>
                      <a:lnTo>
                        <a:pt x="161" y="0"/>
                      </a:lnTo>
                      <a:lnTo>
                        <a:pt x="182" y="12"/>
                      </a:lnTo>
                      <a:lnTo>
                        <a:pt x="201" y="23"/>
                      </a:lnTo>
                      <a:lnTo>
                        <a:pt x="209" y="31"/>
                      </a:lnTo>
                      <a:lnTo>
                        <a:pt x="226" y="44"/>
                      </a:lnTo>
                      <a:lnTo>
                        <a:pt x="230" y="56"/>
                      </a:lnTo>
                      <a:lnTo>
                        <a:pt x="234" y="67"/>
                      </a:lnTo>
                      <a:lnTo>
                        <a:pt x="213" y="78"/>
                      </a:lnTo>
                      <a:lnTo>
                        <a:pt x="201" y="52"/>
                      </a:lnTo>
                      <a:lnTo>
                        <a:pt x="179" y="35"/>
                      </a:lnTo>
                      <a:lnTo>
                        <a:pt x="158" y="23"/>
                      </a:lnTo>
                      <a:lnTo>
                        <a:pt x="142" y="21"/>
                      </a:lnTo>
                      <a:lnTo>
                        <a:pt x="122" y="21"/>
                      </a:lnTo>
                      <a:lnTo>
                        <a:pt x="103" y="21"/>
                      </a:lnTo>
                      <a:lnTo>
                        <a:pt x="78" y="21"/>
                      </a:lnTo>
                      <a:lnTo>
                        <a:pt x="70" y="27"/>
                      </a:lnTo>
                      <a:lnTo>
                        <a:pt x="51" y="31"/>
                      </a:lnTo>
                      <a:lnTo>
                        <a:pt x="44" y="38"/>
                      </a:lnTo>
                      <a:lnTo>
                        <a:pt x="30" y="52"/>
                      </a:lnTo>
                      <a:lnTo>
                        <a:pt x="23" y="67"/>
                      </a:lnTo>
                      <a:lnTo>
                        <a:pt x="0" y="65"/>
                      </a:lnTo>
                      <a:lnTo>
                        <a:pt x="0" y="6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5120" bIns="151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4" name=""/>
                <p:cNvSpPr/>
                <p:nvPr/>
              </p:nvSpPr>
              <p:spPr>
                <a:xfrm>
                  <a:off x="4624200" y="2793960"/>
                  <a:ext cx="185400" cy="57240"/>
                </a:xfrm>
                <a:custGeom>
                  <a:avLst/>
                  <a:gdLst/>
                  <a:ahLst/>
                  <a:rect l="l" t="t" r="r" b="b"/>
                  <a:pathLst>
                    <a:path w="234" h="72">
                      <a:moveTo>
                        <a:pt x="0" y="9"/>
                      </a:moveTo>
                      <a:lnTo>
                        <a:pt x="4" y="22"/>
                      </a:lnTo>
                      <a:lnTo>
                        <a:pt x="15" y="39"/>
                      </a:lnTo>
                      <a:lnTo>
                        <a:pt x="26" y="45"/>
                      </a:lnTo>
                      <a:lnTo>
                        <a:pt x="30" y="51"/>
                      </a:lnTo>
                      <a:lnTo>
                        <a:pt x="47" y="58"/>
                      </a:lnTo>
                      <a:lnTo>
                        <a:pt x="70" y="66"/>
                      </a:lnTo>
                      <a:lnTo>
                        <a:pt x="87" y="66"/>
                      </a:lnTo>
                      <a:lnTo>
                        <a:pt x="99" y="66"/>
                      </a:lnTo>
                      <a:lnTo>
                        <a:pt x="114" y="72"/>
                      </a:lnTo>
                      <a:lnTo>
                        <a:pt x="131" y="72"/>
                      </a:lnTo>
                      <a:lnTo>
                        <a:pt x="146" y="72"/>
                      </a:lnTo>
                      <a:lnTo>
                        <a:pt x="165" y="66"/>
                      </a:lnTo>
                      <a:lnTo>
                        <a:pt x="182" y="66"/>
                      </a:lnTo>
                      <a:lnTo>
                        <a:pt x="198" y="62"/>
                      </a:lnTo>
                      <a:lnTo>
                        <a:pt x="205" y="62"/>
                      </a:lnTo>
                      <a:lnTo>
                        <a:pt x="217" y="55"/>
                      </a:lnTo>
                      <a:lnTo>
                        <a:pt x="230" y="51"/>
                      </a:lnTo>
                      <a:lnTo>
                        <a:pt x="230" y="39"/>
                      </a:lnTo>
                      <a:lnTo>
                        <a:pt x="234" y="26"/>
                      </a:lnTo>
                      <a:lnTo>
                        <a:pt x="234" y="11"/>
                      </a:lnTo>
                      <a:lnTo>
                        <a:pt x="217" y="11"/>
                      </a:lnTo>
                      <a:lnTo>
                        <a:pt x="213" y="22"/>
                      </a:lnTo>
                      <a:lnTo>
                        <a:pt x="209" y="39"/>
                      </a:lnTo>
                      <a:lnTo>
                        <a:pt x="190" y="47"/>
                      </a:lnTo>
                      <a:lnTo>
                        <a:pt x="165" y="51"/>
                      </a:lnTo>
                      <a:lnTo>
                        <a:pt x="150" y="55"/>
                      </a:lnTo>
                      <a:lnTo>
                        <a:pt x="122" y="55"/>
                      </a:lnTo>
                      <a:lnTo>
                        <a:pt x="106" y="51"/>
                      </a:lnTo>
                      <a:lnTo>
                        <a:pt x="74" y="47"/>
                      </a:lnTo>
                      <a:lnTo>
                        <a:pt x="51" y="39"/>
                      </a:lnTo>
                      <a:lnTo>
                        <a:pt x="40" y="36"/>
                      </a:lnTo>
                      <a:lnTo>
                        <a:pt x="30" y="30"/>
                      </a:lnTo>
                      <a:lnTo>
                        <a:pt x="26" y="19"/>
                      </a:lnTo>
                      <a:lnTo>
                        <a:pt x="23" y="11"/>
                      </a:lnTo>
                      <a:lnTo>
                        <a:pt x="19" y="0"/>
                      </a:lnTo>
                      <a:lnTo>
                        <a:pt x="0" y="9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440" bIns="1044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5" name=""/>
                <p:cNvSpPr/>
                <p:nvPr/>
              </p:nvSpPr>
              <p:spPr>
                <a:xfrm>
                  <a:off x="4677840" y="2781360"/>
                  <a:ext cx="56880" cy="57240"/>
                </a:xfrm>
                <a:custGeom>
                  <a:avLst/>
                  <a:gdLst/>
                  <a:ahLst/>
                  <a:rect l="l" t="t" r="r" b="b"/>
                  <a:pathLst>
                    <a:path w="73" h="73">
                      <a:moveTo>
                        <a:pt x="8" y="69"/>
                      </a:moveTo>
                      <a:lnTo>
                        <a:pt x="0" y="57"/>
                      </a:lnTo>
                      <a:lnTo>
                        <a:pt x="0" y="44"/>
                      </a:lnTo>
                      <a:lnTo>
                        <a:pt x="0" y="33"/>
                      </a:lnTo>
                      <a:lnTo>
                        <a:pt x="4" y="27"/>
                      </a:lnTo>
                      <a:lnTo>
                        <a:pt x="8" y="18"/>
                      </a:lnTo>
                      <a:lnTo>
                        <a:pt x="21" y="10"/>
                      </a:lnTo>
                      <a:lnTo>
                        <a:pt x="29" y="0"/>
                      </a:lnTo>
                      <a:lnTo>
                        <a:pt x="44" y="0"/>
                      </a:lnTo>
                      <a:lnTo>
                        <a:pt x="52" y="6"/>
                      </a:lnTo>
                      <a:lnTo>
                        <a:pt x="65" y="14"/>
                      </a:lnTo>
                      <a:lnTo>
                        <a:pt x="69" y="21"/>
                      </a:lnTo>
                      <a:lnTo>
                        <a:pt x="73" y="29"/>
                      </a:lnTo>
                      <a:lnTo>
                        <a:pt x="73" y="40"/>
                      </a:lnTo>
                      <a:lnTo>
                        <a:pt x="69" y="57"/>
                      </a:lnTo>
                      <a:lnTo>
                        <a:pt x="56" y="69"/>
                      </a:lnTo>
                      <a:lnTo>
                        <a:pt x="44" y="73"/>
                      </a:lnTo>
                      <a:lnTo>
                        <a:pt x="25" y="73"/>
                      </a:lnTo>
                      <a:lnTo>
                        <a:pt x="8" y="69"/>
                      </a:lnTo>
                      <a:lnTo>
                        <a:pt x="8" y="6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440" bIns="1044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016" name=""/>
              <p:cNvSpPr/>
              <p:nvPr/>
            </p:nvSpPr>
            <p:spPr>
              <a:xfrm>
                <a:off x="4435560" y="3579840"/>
                <a:ext cx="399960" cy="98280"/>
              </a:xfrm>
              <a:custGeom>
                <a:avLst/>
                <a:gdLst/>
                <a:ahLst/>
                <a:rect l="l" t="t" r="r" b="b"/>
                <a:pathLst>
                  <a:path w="504" h="123">
                    <a:moveTo>
                      <a:pt x="472" y="17"/>
                    </a:moveTo>
                    <a:lnTo>
                      <a:pt x="451" y="36"/>
                    </a:lnTo>
                    <a:lnTo>
                      <a:pt x="443" y="43"/>
                    </a:lnTo>
                    <a:lnTo>
                      <a:pt x="424" y="55"/>
                    </a:lnTo>
                    <a:lnTo>
                      <a:pt x="388" y="64"/>
                    </a:lnTo>
                    <a:lnTo>
                      <a:pt x="373" y="68"/>
                    </a:lnTo>
                    <a:lnTo>
                      <a:pt x="337" y="79"/>
                    </a:lnTo>
                    <a:lnTo>
                      <a:pt x="325" y="79"/>
                    </a:lnTo>
                    <a:lnTo>
                      <a:pt x="293" y="91"/>
                    </a:lnTo>
                    <a:lnTo>
                      <a:pt x="265" y="95"/>
                    </a:lnTo>
                    <a:lnTo>
                      <a:pt x="213" y="102"/>
                    </a:lnTo>
                    <a:lnTo>
                      <a:pt x="187" y="95"/>
                    </a:lnTo>
                    <a:lnTo>
                      <a:pt x="154" y="95"/>
                    </a:lnTo>
                    <a:lnTo>
                      <a:pt x="114" y="91"/>
                    </a:lnTo>
                    <a:lnTo>
                      <a:pt x="82" y="72"/>
                    </a:lnTo>
                    <a:lnTo>
                      <a:pt x="63" y="55"/>
                    </a:lnTo>
                    <a:lnTo>
                      <a:pt x="38" y="21"/>
                    </a:lnTo>
                    <a:lnTo>
                      <a:pt x="31" y="0"/>
                    </a:lnTo>
                    <a:lnTo>
                      <a:pt x="0" y="24"/>
                    </a:lnTo>
                    <a:lnTo>
                      <a:pt x="16" y="51"/>
                    </a:lnTo>
                    <a:lnTo>
                      <a:pt x="27" y="68"/>
                    </a:lnTo>
                    <a:lnTo>
                      <a:pt x="44" y="83"/>
                    </a:lnTo>
                    <a:lnTo>
                      <a:pt x="59" y="91"/>
                    </a:lnTo>
                    <a:lnTo>
                      <a:pt x="74" y="102"/>
                    </a:lnTo>
                    <a:lnTo>
                      <a:pt x="111" y="112"/>
                    </a:lnTo>
                    <a:lnTo>
                      <a:pt x="147" y="119"/>
                    </a:lnTo>
                    <a:lnTo>
                      <a:pt x="173" y="123"/>
                    </a:lnTo>
                    <a:lnTo>
                      <a:pt x="217" y="119"/>
                    </a:lnTo>
                    <a:lnTo>
                      <a:pt x="261" y="119"/>
                    </a:lnTo>
                    <a:lnTo>
                      <a:pt x="304" y="116"/>
                    </a:lnTo>
                    <a:lnTo>
                      <a:pt x="329" y="116"/>
                    </a:lnTo>
                    <a:lnTo>
                      <a:pt x="365" y="98"/>
                    </a:lnTo>
                    <a:lnTo>
                      <a:pt x="392" y="87"/>
                    </a:lnTo>
                    <a:lnTo>
                      <a:pt x="424" y="79"/>
                    </a:lnTo>
                    <a:lnTo>
                      <a:pt x="447" y="64"/>
                    </a:lnTo>
                    <a:lnTo>
                      <a:pt x="479" y="43"/>
                    </a:lnTo>
                    <a:lnTo>
                      <a:pt x="504" y="36"/>
                    </a:lnTo>
                    <a:lnTo>
                      <a:pt x="491" y="3"/>
                    </a:lnTo>
                    <a:lnTo>
                      <a:pt x="472" y="17"/>
                    </a:lnTo>
                    <a:lnTo>
                      <a:pt x="472" y="1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017" name=""/>
              <p:cNvGrpSpPr/>
              <p:nvPr/>
            </p:nvGrpSpPr>
            <p:grpSpPr>
              <a:xfrm>
                <a:off x="4440240" y="2698920"/>
                <a:ext cx="203760" cy="152280"/>
                <a:chOff x="4440240" y="2698920"/>
                <a:chExt cx="203760" cy="152280"/>
              </a:xfrm>
            </p:grpSpPr>
            <p:sp>
              <p:nvSpPr>
                <p:cNvPr id="1018" name=""/>
                <p:cNvSpPr/>
                <p:nvPr/>
              </p:nvSpPr>
              <p:spPr>
                <a:xfrm flipH="1">
                  <a:off x="4464000" y="2757600"/>
                  <a:ext cx="170640" cy="87120"/>
                </a:xfrm>
                <a:custGeom>
                  <a:avLst/>
                  <a:gdLst/>
                  <a:ahLst/>
                  <a:rect l="l" t="t" r="r" b="b"/>
                  <a:pathLst>
                    <a:path w="215" h="110">
                      <a:moveTo>
                        <a:pt x="0" y="59"/>
                      </a:moveTo>
                      <a:lnTo>
                        <a:pt x="12" y="27"/>
                      </a:lnTo>
                      <a:lnTo>
                        <a:pt x="48" y="4"/>
                      </a:lnTo>
                      <a:lnTo>
                        <a:pt x="107" y="0"/>
                      </a:lnTo>
                      <a:lnTo>
                        <a:pt x="158" y="8"/>
                      </a:lnTo>
                      <a:lnTo>
                        <a:pt x="198" y="36"/>
                      </a:lnTo>
                      <a:lnTo>
                        <a:pt x="215" y="70"/>
                      </a:lnTo>
                      <a:lnTo>
                        <a:pt x="211" y="95"/>
                      </a:lnTo>
                      <a:lnTo>
                        <a:pt x="183" y="106"/>
                      </a:lnTo>
                      <a:lnTo>
                        <a:pt x="124" y="110"/>
                      </a:lnTo>
                      <a:lnTo>
                        <a:pt x="72" y="110"/>
                      </a:lnTo>
                      <a:lnTo>
                        <a:pt x="33" y="95"/>
                      </a:lnTo>
                      <a:lnTo>
                        <a:pt x="12" y="78"/>
                      </a:lnTo>
                      <a:lnTo>
                        <a:pt x="0" y="59"/>
                      </a:lnTo>
                      <a:lnTo>
                        <a:pt x="0" y="5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320" bIns="403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9" name=""/>
                <p:cNvSpPr/>
                <p:nvPr/>
              </p:nvSpPr>
              <p:spPr>
                <a:xfrm flipH="1">
                  <a:off x="4439880" y="2698920"/>
                  <a:ext cx="175320" cy="63360"/>
                </a:xfrm>
                <a:custGeom>
                  <a:avLst/>
                  <a:gdLst/>
                  <a:ahLst/>
                  <a:rect l="l" t="t" r="r" b="b"/>
                  <a:pathLst>
                    <a:path w="222" h="80">
                      <a:moveTo>
                        <a:pt x="0" y="25"/>
                      </a:moveTo>
                      <a:lnTo>
                        <a:pt x="17" y="17"/>
                      </a:lnTo>
                      <a:lnTo>
                        <a:pt x="49" y="13"/>
                      </a:lnTo>
                      <a:lnTo>
                        <a:pt x="61" y="0"/>
                      </a:lnTo>
                      <a:lnTo>
                        <a:pt x="91" y="0"/>
                      </a:lnTo>
                      <a:lnTo>
                        <a:pt x="131" y="0"/>
                      </a:lnTo>
                      <a:lnTo>
                        <a:pt x="145" y="0"/>
                      </a:lnTo>
                      <a:lnTo>
                        <a:pt x="164" y="13"/>
                      </a:lnTo>
                      <a:lnTo>
                        <a:pt x="175" y="17"/>
                      </a:lnTo>
                      <a:lnTo>
                        <a:pt x="188" y="21"/>
                      </a:lnTo>
                      <a:lnTo>
                        <a:pt x="203" y="28"/>
                      </a:lnTo>
                      <a:lnTo>
                        <a:pt x="222" y="32"/>
                      </a:lnTo>
                      <a:lnTo>
                        <a:pt x="219" y="80"/>
                      </a:lnTo>
                      <a:lnTo>
                        <a:pt x="192" y="57"/>
                      </a:lnTo>
                      <a:lnTo>
                        <a:pt x="160" y="36"/>
                      </a:lnTo>
                      <a:lnTo>
                        <a:pt x="139" y="32"/>
                      </a:lnTo>
                      <a:lnTo>
                        <a:pt x="105" y="25"/>
                      </a:lnTo>
                      <a:lnTo>
                        <a:pt x="80" y="21"/>
                      </a:lnTo>
                      <a:lnTo>
                        <a:pt x="61" y="25"/>
                      </a:lnTo>
                      <a:lnTo>
                        <a:pt x="32" y="32"/>
                      </a:lnTo>
                      <a:lnTo>
                        <a:pt x="10" y="44"/>
                      </a:lnTo>
                      <a:lnTo>
                        <a:pt x="0" y="25"/>
                      </a:lnTo>
                      <a:lnTo>
                        <a:pt x="0" y="2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560" bIns="1656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0" name=""/>
                <p:cNvSpPr/>
                <p:nvPr/>
              </p:nvSpPr>
              <p:spPr>
                <a:xfrm flipH="1">
                  <a:off x="4458960" y="2751120"/>
                  <a:ext cx="185040" cy="61920"/>
                </a:xfrm>
                <a:custGeom>
                  <a:avLst/>
                  <a:gdLst/>
                  <a:ahLst/>
                  <a:rect l="l" t="t" r="r" b="b"/>
                  <a:pathLst>
                    <a:path w="234" h="78">
                      <a:moveTo>
                        <a:pt x="0" y="65"/>
                      </a:moveTo>
                      <a:lnTo>
                        <a:pt x="7" y="44"/>
                      </a:lnTo>
                      <a:lnTo>
                        <a:pt x="26" y="27"/>
                      </a:lnTo>
                      <a:lnTo>
                        <a:pt x="47" y="8"/>
                      </a:lnTo>
                      <a:lnTo>
                        <a:pt x="74" y="4"/>
                      </a:lnTo>
                      <a:lnTo>
                        <a:pt x="103" y="0"/>
                      </a:lnTo>
                      <a:lnTo>
                        <a:pt x="131" y="0"/>
                      </a:lnTo>
                      <a:lnTo>
                        <a:pt x="161" y="0"/>
                      </a:lnTo>
                      <a:lnTo>
                        <a:pt x="182" y="12"/>
                      </a:lnTo>
                      <a:lnTo>
                        <a:pt x="201" y="23"/>
                      </a:lnTo>
                      <a:lnTo>
                        <a:pt x="209" y="31"/>
                      </a:lnTo>
                      <a:lnTo>
                        <a:pt x="226" y="44"/>
                      </a:lnTo>
                      <a:lnTo>
                        <a:pt x="230" y="56"/>
                      </a:lnTo>
                      <a:lnTo>
                        <a:pt x="234" y="67"/>
                      </a:lnTo>
                      <a:lnTo>
                        <a:pt x="213" y="78"/>
                      </a:lnTo>
                      <a:lnTo>
                        <a:pt x="201" y="52"/>
                      </a:lnTo>
                      <a:lnTo>
                        <a:pt x="179" y="35"/>
                      </a:lnTo>
                      <a:lnTo>
                        <a:pt x="158" y="23"/>
                      </a:lnTo>
                      <a:lnTo>
                        <a:pt x="142" y="21"/>
                      </a:lnTo>
                      <a:lnTo>
                        <a:pt x="122" y="21"/>
                      </a:lnTo>
                      <a:lnTo>
                        <a:pt x="103" y="21"/>
                      </a:lnTo>
                      <a:lnTo>
                        <a:pt x="78" y="21"/>
                      </a:lnTo>
                      <a:lnTo>
                        <a:pt x="70" y="27"/>
                      </a:lnTo>
                      <a:lnTo>
                        <a:pt x="51" y="31"/>
                      </a:lnTo>
                      <a:lnTo>
                        <a:pt x="44" y="38"/>
                      </a:lnTo>
                      <a:lnTo>
                        <a:pt x="30" y="52"/>
                      </a:lnTo>
                      <a:lnTo>
                        <a:pt x="23" y="67"/>
                      </a:lnTo>
                      <a:lnTo>
                        <a:pt x="0" y="65"/>
                      </a:lnTo>
                      <a:lnTo>
                        <a:pt x="0" y="6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5120" bIns="151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1" name=""/>
                <p:cNvSpPr/>
                <p:nvPr/>
              </p:nvSpPr>
              <p:spPr>
                <a:xfrm flipH="1">
                  <a:off x="4458960" y="2793960"/>
                  <a:ext cx="185040" cy="57240"/>
                </a:xfrm>
                <a:custGeom>
                  <a:avLst/>
                  <a:gdLst/>
                  <a:ahLst/>
                  <a:rect l="l" t="t" r="r" b="b"/>
                  <a:pathLst>
                    <a:path w="234" h="72">
                      <a:moveTo>
                        <a:pt x="0" y="9"/>
                      </a:moveTo>
                      <a:lnTo>
                        <a:pt x="4" y="22"/>
                      </a:lnTo>
                      <a:lnTo>
                        <a:pt x="15" y="39"/>
                      </a:lnTo>
                      <a:lnTo>
                        <a:pt x="26" y="45"/>
                      </a:lnTo>
                      <a:lnTo>
                        <a:pt x="30" y="51"/>
                      </a:lnTo>
                      <a:lnTo>
                        <a:pt x="47" y="58"/>
                      </a:lnTo>
                      <a:lnTo>
                        <a:pt x="70" y="66"/>
                      </a:lnTo>
                      <a:lnTo>
                        <a:pt x="87" y="66"/>
                      </a:lnTo>
                      <a:lnTo>
                        <a:pt x="99" y="66"/>
                      </a:lnTo>
                      <a:lnTo>
                        <a:pt x="114" y="72"/>
                      </a:lnTo>
                      <a:lnTo>
                        <a:pt x="131" y="72"/>
                      </a:lnTo>
                      <a:lnTo>
                        <a:pt x="146" y="72"/>
                      </a:lnTo>
                      <a:lnTo>
                        <a:pt x="165" y="66"/>
                      </a:lnTo>
                      <a:lnTo>
                        <a:pt x="182" y="66"/>
                      </a:lnTo>
                      <a:lnTo>
                        <a:pt x="198" y="62"/>
                      </a:lnTo>
                      <a:lnTo>
                        <a:pt x="205" y="62"/>
                      </a:lnTo>
                      <a:lnTo>
                        <a:pt x="217" y="55"/>
                      </a:lnTo>
                      <a:lnTo>
                        <a:pt x="230" y="51"/>
                      </a:lnTo>
                      <a:lnTo>
                        <a:pt x="230" y="39"/>
                      </a:lnTo>
                      <a:lnTo>
                        <a:pt x="234" y="26"/>
                      </a:lnTo>
                      <a:lnTo>
                        <a:pt x="234" y="11"/>
                      </a:lnTo>
                      <a:lnTo>
                        <a:pt x="217" y="11"/>
                      </a:lnTo>
                      <a:lnTo>
                        <a:pt x="213" y="22"/>
                      </a:lnTo>
                      <a:lnTo>
                        <a:pt x="209" y="39"/>
                      </a:lnTo>
                      <a:lnTo>
                        <a:pt x="190" y="47"/>
                      </a:lnTo>
                      <a:lnTo>
                        <a:pt x="165" y="51"/>
                      </a:lnTo>
                      <a:lnTo>
                        <a:pt x="150" y="55"/>
                      </a:lnTo>
                      <a:lnTo>
                        <a:pt x="122" y="55"/>
                      </a:lnTo>
                      <a:lnTo>
                        <a:pt x="106" y="51"/>
                      </a:lnTo>
                      <a:lnTo>
                        <a:pt x="74" y="47"/>
                      </a:lnTo>
                      <a:lnTo>
                        <a:pt x="51" y="39"/>
                      </a:lnTo>
                      <a:lnTo>
                        <a:pt x="40" y="36"/>
                      </a:lnTo>
                      <a:lnTo>
                        <a:pt x="30" y="30"/>
                      </a:lnTo>
                      <a:lnTo>
                        <a:pt x="26" y="19"/>
                      </a:lnTo>
                      <a:lnTo>
                        <a:pt x="23" y="11"/>
                      </a:lnTo>
                      <a:lnTo>
                        <a:pt x="19" y="0"/>
                      </a:lnTo>
                      <a:lnTo>
                        <a:pt x="0" y="9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440" bIns="1044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2" name=""/>
                <p:cNvSpPr/>
                <p:nvPr/>
              </p:nvSpPr>
              <p:spPr>
                <a:xfrm flipH="1">
                  <a:off x="4533480" y="2781360"/>
                  <a:ext cx="56880" cy="57240"/>
                </a:xfrm>
                <a:custGeom>
                  <a:avLst/>
                  <a:gdLst/>
                  <a:ahLst/>
                  <a:rect l="l" t="t" r="r" b="b"/>
                  <a:pathLst>
                    <a:path w="73" h="73">
                      <a:moveTo>
                        <a:pt x="8" y="69"/>
                      </a:moveTo>
                      <a:lnTo>
                        <a:pt x="0" y="57"/>
                      </a:lnTo>
                      <a:lnTo>
                        <a:pt x="0" y="44"/>
                      </a:lnTo>
                      <a:lnTo>
                        <a:pt x="0" y="33"/>
                      </a:lnTo>
                      <a:lnTo>
                        <a:pt x="4" y="27"/>
                      </a:lnTo>
                      <a:lnTo>
                        <a:pt x="8" y="18"/>
                      </a:lnTo>
                      <a:lnTo>
                        <a:pt x="21" y="10"/>
                      </a:lnTo>
                      <a:lnTo>
                        <a:pt x="29" y="0"/>
                      </a:lnTo>
                      <a:lnTo>
                        <a:pt x="44" y="0"/>
                      </a:lnTo>
                      <a:lnTo>
                        <a:pt x="52" y="6"/>
                      </a:lnTo>
                      <a:lnTo>
                        <a:pt x="65" y="14"/>
                      </a:lnTo>
                      <a:lnTo>
                        <a:pt x="69" y="21"/>
                      </a:lnTo>
                      <a:lnTo>
                        <a:pt x="73" y="29"/>
                      </a:lnTo>
                      <a:lnTo>
                        <a:pt x="73" y="40"/>
                      </a:lnTo>
                      <a:lnTo>
                        <a:pt x="69" y="57"/>
                      </a:lnTo>
                      <a:lnTo>
                        <a:pt x="56" y="69"/>
                      </a:lnTo>
                      <a:lnTo>
                        <a:pt x="44" y="73"/>
                      </a:lnTo>
                      <a:lnTo>
                        <a:pt x="25" y="73"/>
                      </a:lnTo>
                      <a:lnTo>
                        <a:pt x="8" y="69"/>
                      </a:lnTo>
                      <a:lnTo>
                        <a:pt x="8" y="6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440" bIns="1044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023" name=""/>
              <p:cNvSpPr/>
              <p:nvPr/>
            </p:nvSpPr>
            <p:spPr>
              <a:xfrm>
                <a:off x="4435560" y="2621160"/>
                <a:ext cx="66240" cy="985680"/>
              </a:xfrm>
              <a:custGeom>
                <a:avLst/>
                <a:gdLst/>
                <a:ahLst/>
                <a:rect l="l" t="t" r="r" b="b"/>
                <a:pathLst>
                  <a:path w="42" h="621">
                    <a:moveTo>
                      <a:pt x="0" y="617"/>
                    </a:moveTo>
                    <a:lnTo>
                      <a:pt x="23" y="455"/>
                    </a:lnTo>
                    <a:lnTo>
                      <a:pt x="30" y="369"/>
                    </a:lnTo>
                    <a:lnTo>
                      <a:pt x="29" y="252"/>
                    </a:lnTo>
                    <a:lnTo>
                      <a:pt x="15" y="138"/>
                    </a:lnTo>
                    <a:lnTo>
                      <a:pt x="11" y="30"/>
                    </a:lnTo>
                    <a:lnTo>
                      <a:pt x="24" y="0"/>
                    </a:lnTo>
                    <a:lnTo>
                      <a:pt x="38" y="9"/>
                    </a:lnTo>
                    <a:lnTo>
                      <a:pt x="20" y="42"/>
                    </a:lnTo>
                    <a:lnTo>
                      <a:pt x="26" y="87"/>
                    </a:lnTo>
                    <a:lnTo>
                      <a:pt x="29" y="159"/>
                    </a:lnTo>
                    <a:lnTo>
                      <a:pt x="41" y="243"/>
                    </a:lnTo>
                    <a:lnTo>
                      <a:pt x="42" y="342"/>
                    </a:lnTo>
                    <a:lnTo>
                      <a:pt x="38" y="423"/>
                    </a:lnTo>
                    <a:lnTo>
                      <a:pt x="27" y="512"/>
                    </a:lnTo>
                    <a:lnTo>
                      <a:pt x="15" y="585"/>
                    </a:lnTo>
                    <a:lnTo>
                      <a:pt x="15" y="621"/>
                    </a:lnTo>
                    <a:lnTo>
                      <a:pt x="0" y="617"/>
                    </a:lnTo>
                    <a:close/>
                  </a:path>
                </a:pathLst>
              </a:cu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024" name=""/>
              <p:cNvGrpSpPr/>
              <p:nvPr/>
            </p:nvGrpSpPr>
            <p:grpSpPr>
              <a:xfrm>
                <a:off x="4400640" y="2369880"/>
                <a:ext cx="459360" cy="435600"/>
                <a:chOff x="4400640" y="2369880"/>
                <a:chExt cx="459360" cy="435600"/>
              </a:xfrm>
            </p:grpSpPr>
            <p:sp>
              <p:nvSpPr>
                <p:cNvPr id="1025" name=""/>
                <p:cNvSpPr/>
                <p:nvPr/>
              </p:nvSpPr>
              <p:spPr>
                <a:xfrm rot="19696200">
                  <a:off x="4461120" y="2451240"/>
                  <a:ext cx="335880" cy="269640"/>
                </a:xfrm>
                <a:custGeom>
                  <a:avLst/>
                  <a:gdLst/>
                  <a:ahLst/>
                  <a:rect l="l" t="t" r="r" b="b"/>
                  <a:pathLst>
                    <a:path w="426" h="341">
                      <a:moveTo>
                        <a:pt x="354" y="341"/>
                      </a:moveTo>
                      <a:lnTo>
                        <a:pt x="369" y="329"/>
                      </a:lnTo>
                      <a:lnTo>
                        <a:pt x="369" y="310"/>
                      </a:lnTo>
                      <a:lnTo>
                        <a:pt x="390" y="299"/>
                      </a:lnTo>
                      <a:lnTo>
                        <a:pt x="413" y="289"/>
                      </a:lnTo>
                      <a:lnTo>
                        <a:pt x="416" y="266"/>
                      </a:lnTo>
                      <a:lnTo>
                        <a:pt x="413" y="238"/>
                      </a:lnTo>
                      <a:lnTo>
                        <a:pt x="422" y="211"/>
                      </a:lnTo>
                      <a:lnTo>
                        <a:pt x="426" y="194"/>
                      </a:lnTo>
                      <a:lnTo>
                        <a:pt x="422" y="156"/>
                      </a:lnTo>
                      <a:lnTo>
                        <a:pt x="378" y="152"/>
                      </a:lnTo>
                      <a:lnTo>
                        <a:pt x="357" y="152"/>
                      </a:lnTo>
                      <a:lnTo>
                        <a:pt x="354" y="120"/>
                      </a:lnTo>
                      <a:lnTo>
                        <a:pt x="352" y="114"/>
                      </a:lnTo>
                      <a:lnTo>
                        <a:pt x="352" y="107"/>
                      </a:lnTo>
                      <a:lnTo>
                        <a:pt x="350" y="95"/>
                      </a:lnTo>
                      <a:lnTo>
                        <a:pt x="346" y="88"/>
                      </a:lnTo>
                      <a:lnTo>
                        <a:pt x="338" y="82"/>
                      </a:lnTo>
                      <a:lnTo>
                        <a:pt x="329" y="76"/>
                      </a:lnTo>
                      <a:lnTo>
                        <a:pt x="319" y="71"/>
                      </a:lnTo>
                      <a:lnTo>
                        <a:pt x="317" y="69"/>
                      </a:lnTo>
                      <a:lnTo>
                        <a:pt x="314" y="67"/>
                      </a:lnTo>
                      <a:lnTo>
                        <a:pt x="308" y="67"/>
                      </a:lnTo>
                      <a:lnTo>
                        <a:pt x="300" y="65"/>
                      </a:lnTo>
                      <a:lnTo>
                        <a:pt x="295" y="65"/>
                      </a:lnTo>
                      <a:lnTo>
                        <a:pt x="289" y="56"/>
                      </a:lnTo>
                      <a:lnTo>
                        <a:pt x="289" y="40"/>
                      </a:lnTo>
                      <a:lnTo>
                        <a:pt x="289" y="23"/>
                      </a:lnTo>
                      <a:lnTo>
                        <a:pt x="291" y="18"/>
                      </a:lnTo>
                      <a:lnTo>
                        <a:pt x="259" y="0"/>
                      </a:lnTo>
                      <a:lnTo>
                        <a:pt x="222" y="0"/>
                      </a:lnTo>
                      <a:lnTo>
                        <a:pt x="207" y="18"/>
                      </a:lnTo>
                      <a:lnTo>
                        <a:pt x="192" y="52"/>
                      </a:lnTo>
                      <a:lnTo>
                        <a:pt x="183" y="25"/>
                      </a:lnTo>
                      <a:lnTo>
                        <a:pt x="164" y="4"/>
                      </a:lnTo>
                      <a:lnTo>
                        <a:pt x="139" y="4"/>
                      </a:lnTo>
                      <a:lnTo>
                        <a:pt x="108" y="18"/>
                      </a:lnTo>
                      <a:lnTo>
                        <a:pt x="88" y="37"/>
                      </a:lnTo>
                      <a:lnTo>
                        <a:pt x="88" y="99"/>
                      </a:lnTo>
                      <a:lnTo>
                        <a:pt x="57" y="69"/>
                      </a:lnTo>
                      <a:lnTo>
                        <a:pt x="10" y="73"/>
                      </a:lnTo>
                      <a:lnTo>
                        <a:pt x="0" y="105"/>
                      </a:lnTo>
                      <a:lnTo>
                        <a:pt x="17" y="143"/>
                      </a:lnTo>
                      <a:lnTo>
                        <a:pt x="124" y="215"/>
                      </a:lnTo>
                      <a:lnTo>
                        <a:pt x="175" y="259"/>
                      </a:lnTo>
                      <a:lnTo>
                        <a:pt x="247" y="274"/>
                      </a:lnTo>
                      <a:lnTo>
                        <a:pt x="278" y="293"/>
                      </a:lnTo>
                      <a:lnTo>
                        <a:pt x="302" y="333"/>
                      </a:lnTo>
                      <a:lnTo>
                        <a:pt x="354" y="341"/>
                      </a:lnTo>
                      <a:lnTo>
                        <a:pt x="354" y="341"/>
                      </a:lnTo>
                      <a:close/>
                    </a:path>
                  </a:pathLst>
                </a:custGeom>
                <a:solidFill>
                  <a:srgbClr val="85291c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6" name=""/>
                <p:cNvSpPr/>
                <p:nvPr/>
              </p:nvSpPr>
              <p:spPr>
                <a:xfrm rot="19696200">
                  <a:off x="4503240" y="2571840"/>
                  <a:ext cx="243720" cy="166680"/>
                </a:xfrm>
                <a:custGeom>
                  <a:avLst/>
                  <a:gdLst/>
                  <a:ahLst/>
                  <a:rect l="l" t="t" r="r" b="b"/>
                  <a:pathLst>
                    <a:path w="307" h="211">
                      <a:moveTo>
                        <a:pt x="0" y="21"/>
                      </a:moveTo>
                      <a:lnTo>
                        <a:pt x="30" y="40"/>
                      </a:lnTo>
                      <a:lnTo>
                        <a:pt x="47" y="48"/>
                      </a:lnTo>
                      <a:lnTo>
                        <a:pt x="66" y="59"/>
                      </a:lnTo>
                      <a:lnTo>
                        <a:pt x="87" y="73"/>
                      </a:lnTo>
                      <a:lnTo>
                        <a:pt x="98" y="84"/>
                      </a:lnTo>
                      <a:lnTo>
                        <a:pt x="117" y="95"/>
                      </a:lnTo>
                      <a:lnTo>
                        <a:pt x="129" y="107"/>
                      </a:lnTo>
                      <a:lnTo>
                        <a:pt x="161" y="131"/>
                      </a:lnTo>
                      <a:lnTo>
                        <a:pt x="201" y="139"/>
                      </a:lnTo>
                      <a:lnTo>
                        <a:pt x="233" y="147"/>
                      </a:lnTo>
                      <a:lnTo>
                        <a:pt x="256" y="154"/>
                      </a:lnTo>
                      <a:lnTo>
                        <a:pt x="277" y="183"/>
                      </a:lnTo>
                      <a:lnTo>
                        <a:pt x="285" y="206"/>
                      </a:lnTo>
                      <a:lnTo>
                        <a:pt x="307" y="211"/>
                      </a:lnTo>
                      <a:lnTo>
                        <a:pt x="296" y="171"/>
                      </a:lnTo>
                      <a:lnTo>
                        <a:pt x="277" y="143"/>
                      </a:lnTo>
                      <a:lnTo>
                        <a:pt x="233" y="124"/>
                      </a:lnTo>
                      <a:lnTo>
                        <a:pt x="193" y="124"/>
                      </a:lnTo>
                      <a:lnTo>
                        <a:pt x="161" y="107"/>
                      </a:lnTo>
                      <a:lnTo>
                        <a:pt x="135" y="76"/>
                      </a:lnTo>
                      <a:lnTo>
                        <a:pt x="91" y="48"/>
                      </a:lnTo>
                      <a:lnTo>
                        <a:pt x="66" y="36"/>
                      </a:lnTo>
                      <a:lnTo>
                        <a:pt x="7" y="0"/>
                      </a:lnTo>
                      <a:lnTo>
                        <a:pt x="0" y="21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7" name=""/>
                <p:cNvSpPr/>
                <p:nvPr/>
              </p:nvSpPr>
              <p:spPr>
                <a:xfrm rot="19696200">
                  <a:off x="4449240" y="2443320"/>
                  <a:ext cx="361440" cy="288720"/>
                </a:xfrm>
                <a:custGeom>
                  <a:avLst/>
                  <a:gdLst/>
                  <a:ahLst/>
                  <a:rect l="l" t="t" r="r" b="b"/>
                  <a:pathLst>
                    <a:path w="456" h="365">
                      <a:moveTo>
                        <a:pt x="25" y="163"/>
                      </a:moveTo>
                      <a:lnTo>
                        <a:pt x="4" y="139"/>
                      </a:lnTo>
                      <a:lnTo>
                        <a:pt x="0" y="124"/>
                      </a:lnTo>
                      <a:lnTo>
                        <a:pt x="0" y="99"/>
                      </a:lnTo>
                      <a:lnTo>
                        <a:pt x="7" y="84"/>
                      </a:lnTo>
                      <a:lnTo>
                        <a:pt x="32" y="68"/>
                      </a:lnTo>
                      <a:lnTo>
                        <a:pt x="59" y="63"/>
                      </a:lnTo>
                      <a:lnTo>
                        <a:pt x="68" y="63"/>
                      </a:lnTo>
                      <a:lnTo>
                        <a:pt x="84" y="68"/>
                      </a:lnTo>
                      <a:lnTo>
                        <a:pt x="87" y="87"/>
                      </a:lnTo>
                      <a:lnTo>
                        <a:pt x="95" y="95"/>
                      </a:lnTo>
                      <a:lnTo>
                        <a:pt x="95" y="63"/>
                      </a:lnTo>
                      <a:lnTo>
                        <a:pt x="95" y="40"/>
                      </a:lnTo>
                      <a:lnTo>
                        <a:pt x="116" y="25"/>
                      </a:lnTo>
                      <a:lnTo>
                        <a:pt x="142" y="8"/>
                      </a:lnTo>
                      <a:lnTo>
                        <a:pt x="167" y="4"/>
                      </a:lnTo>
                      <a:lnTo>
                        <a:pt x="182" y="8"/>
                      </a:lnTo>
                      <a:lnTo>
                        <a:pt x="194" y="21"/>
                      </a:lnTo>
                      <a:lnTo>
                        <a:pt x="207" y="36"/>
                      </a:lnTo>
                      <a:lnTo>
                        <a:pt x="207" y="48"/>
                      </a:lnTo>
                      <a:lnTo>
                        <a:pt x="215" y="36"/>
                      </a:lnTo>
                      <a:lnTo>
                        <a:pt x="215" y="11"/>
                      </a:lnTo>
                      <a:lnTo>
                        <a:pt x="241" y="4"/>
                      </a:lnTo>
                      <a:lnTo>
                        <a:pt x="277" y="0"/>
                      </a:lnTo>
                      <a:lnTo>
                        <a:pt x="302" y="4"/>
                      </a:lnTo>
                      <a:lnTo>
                        <a:pt x="310" y="11"/>
                      </a:lnTo>
                      <a:lnTo>
                        <a:pt x="325" y="32"/>
                      </a:lnTo>
                      <a:lnTo>
                        <a:pt x="325" y="44"/>
                      </a:lnTo>
                      <a:lnTo>
                        <a:pt x="313" y="55"/>
                      </a:lnTo>
                      <a:lnTo>
                        <a:pt x="317" y="59"/>
                      </a:lnTo>
                      <a:lnTo>
                        <a:pt x="346" y="63"/>
                      </a:lnTo>
                      <a:lnTo>
                        <a:pt x="369" y="80"/>
                      </a:lnTo>
                      <a:lnTo>
                        <a:pt x="380" y="106"/>
                      </a:lnTo>
                      <a:lnTo>
                        <a:pt x="384" y="143"/>
                      </a:lnTo>
                      <a:lnTo>
                        <a:pt x="380" y="150"/>
                      </a:lnTo>
                      <a:lnTo>
                        <a:pt x="428" y="150"/>
                      </a:lnTo>
                      <a:lnTo>
                        <a:pt x="448" y="167"/>
                      </a:lnTo>
                      <a:lnTo>
                        <a:pt x="456" y="186"/>
                      </a:lnTo>
                      <a:lnTo>
                        <a:pt x="452" y="215"/>
                      </a:lnTo>
                      <a:lnTo>
                        <a:pt x="431" y="241"/>
                      </a:lnTo>
                      <a:lnTo>
                        <a:pt x="448" y="266"/>
                      </a:lnTo>
                      <a:lnTo>
                        <a:pt x="448" y="289"/>
                      </a:lnTo>
                      <a:lnTo>
                        <a:pt x="437" y="314"/>
                      </a:lnTo>
                      <a:lnTo>
                        <a:pt x="420" y="321"/>
                      </a:lnTo>
                      <a:lnTo>
                        <a:pt x="390" y="329"/>
                      </a:lnTo>
                      <a:lnTo>
                        <a:pt x="401" y="352"/>
                      </a:lnTo>
                      <a:lnTo>
                        <a:pt x="380" y="361"/>
                      </a:lnTo>
                      <a:lnTo>
                        <a:pt x="357" y="365"/>
                      </a:lnTo>
                      <a:lnTo>
                        <a:pt x="332" y="357"/>
                      </a:lnTo>
                      <a:lnTo>
                        <a:pt x="321" y="333"/>
                      </a:lnTo>
                      <a:lnTo>
                        <a:pt x="346" y="344"/>
                      </a:lnTo>
                      <a:lnTo>
                        <a:pt x="372" y="344"/>
                      </a:lnTo>
                      <a:lnTo>
                        <a:pt x="376" y="333"/>
                      </a:lnTo>
                      <a:lnTo>
                        <a:pt x="372" y="329"/>
                      </a:lnTo>
                      <a:lnTo>
                        <a:pt x="361" y="317"/>
                      </a:lnTo>
                      <a:lnTo>
                        <a:pt x="380" y="314"/>
                      </a:lnTo>
                      <a:lnTo>
                        <a:pt x="405" y="304"/>
                      </a:lnTo>
                      <a:lnTo>
                        <a:pt x="428" y="285"/>
                      </a:lnTo>
                      <a:lnTo>
                        <a:pt x="428" y="270"/>
                      </a:lnTo>
                      <a:lnTo>
                        <a:pt x="420" y="245"/>
                      </a:lnTo>
                      <a:lnTo>
                        <a:pt x="401" y="238"/>
                      </a:lnTo>
                      <a:lnTo>
                        <a:pt x="409" y="230"/>
                      </a:lnTo>
                      <a:lnTo>
                        <a:pt x="428" y="219"/>
                      </a:lnTo>
                      <a:lnTo>
                        <a:pt x="431" y="186"/>
                      </a:lnTo>
                      <a:lnTo>
                        <a:pt x="424" y="179"/>
                      </a:lnTo>
                      <a:lnTo>
                        <a:pt x="412" y="171"/>
                      </a:lnTo>
                      <a:lnTo>
                        <a:pt x="393" y="171"/>
                      </a:lnTo>
                      <a:lnTo>
                        <a:pt x="353" y="175"/>
                      </a:lnTo>
                      <a:lnTo>
                        <a:pt x="361" y="158"/>
                      </a:lnTo>
                      <a:lnTo>
                        <a:pt x="365" y="124"/>
                      </a:lnTo>
                      <a:lnTo>
                        <a:pt x="353" y="103"/>
                      </a:lnTo>
                      <a:lnTo>
                        <a:pt x="329" y="80"/>
                      </a:lnTo>
                      <a:lnTo>
                        <a:pt x="306" y="80"/>
                      </a:lnTo>
                      <a:lnTo>
                        <a:pt x="281" y="84"/>
                      </a:lnTo>
                      <a:lnTo>
                        <a:pt x="298" y="51"/>
                      </a:lnTo>
                      <a:lnTo>
                        <a:pt x="298" y="40"/>
                      </a:lnTo>
                      <a:lnTo>
                        <a:pt x="289" y="29"/>
                      </a:lnTo>
                      <a:lnTo>
                        <a:pt x="266" y="21"/>
                      </a:lnTo>
                      <a:lnTo>
                        <a:pt x="230" y="25"/>
                      </a:lnTo>
                      <a:lnTo>
                        <a:pt x="226" y="36"/>
                      </a:lnTo>
                      <a:lnTo>
                        <a:pt x="222" y="51"/>
                      </a:lnTo>
                      <a:lnTo>
                        <a:pt x="211" y="87"/>
                      </a:lnTo>
                      <a:lnTo>
                        <a:pt x="194" y="59"/>
                      </a:lnTo>
                      <a:lnTo>
                        <a:pt x="190" y="40"/>
                      </a:lnTo>
                      <a:lnTo>
                        <a:pt x="171" y="29"/>
                      </a:lnTo>
                      <a:lnTo>
                        <a:pt x="142" y="29"/>
                      </a:lnTo>
                      <a:lnTo>
                        <a:pt x="116" y="40"/>
                      </a:lnTo>
                      <a:lnTo>
                        <a:pt x="112" y="59"/>
                      </a:lnTo>
                      <a:lnTo>
                        <a:pt x="106" y="76"/>
                      </a:lnTo>
                      <a:lnTo>
                        <a:pt x="112" y="103"/>
                      </a:lnTo>
                      <a:lnTo>
                        <a:pt x="112" y="127"/>
                      </a:lnTo>
                      <a:lnTo>
                        <a:pt x="91" y="110"/>
                      </a:lnTo>
                      <a:lnTo>
                        <a:pt x="80" y="95"/>
                      </a:lnTo>
                      <a:lnTo>
                        <a:pt x="64" y="84"/>
                      </a:lnTo>
                      <a:lnTo>
                        <a:pt x="32" y="87"/>
                      </a:lnTo>
                      <a:lnTo>
                        <a:pt x="21" y="103"/>
                      </a:lnTo>
                      <a:lnTo>
                        <a:pt x="21" y="120"/>
                      </a:lnTo>
                      <a:lnTo>
                        <a:pt x="32" y="146"/>
                      </a:lnTo>
                      <a:lnTo>
                        <a:pt x="40" y="167"/>
                      </a:lnTo>
                      <a:lnTo>
                        <a:pt x="25" y="163"/>
                      </a:lnTo>
                      <a:lnTo>
                        <a:pt x="25" y="16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028" name=""/>
              <p:cNvSpPr/>
              <p:nvPr/>
            </p:nvSpPr>
            <p:spPr>
              <a:xfrm>
                <a:off x="4787640" y="2648160"/>
                <a:ext cx="36360" cy="101520"/>
              </a:xfrm>
              <a:custGeom>
                <a:avLst/>
                <a:gdLst/>
                <a:ahLst/>
                <a:rect l="l" t="t" r="r" b="b"/>
                <a:pathLst>
                  <a:path w="23" h="64">
                    <a:moveTo>
                      <a:pt x="12" y="39"/>
                    </a:moveTo>
                    <a:lnTo>
                      <a:pt x="0" y="4"/>
                    </a:lnTo>
                    <a:lnTo>
                      <a:pt x="11" y="0"/>
                    </a:lnTo>
                    <a:lnTo>
                      <a:pt x="23" y="42"/>
                    </a:lnTo>
                    <a:lnTo>
                      <a:pt x="23" y="64"/>
                    </a:lnTo>
                    <a:lnTo>
                      <a:pt x="17" y="51"/>
                    </a:lnTo>
                    <a:lnTo>
                      <a:pt x="12" y="39"/>
                    </a:lnTo>
                    <a:close/>
                  </a:path>
                </a:pathLst>
              </a:cu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9" name=""/>
              <p:cNvSpPr/>
              <p:nvPr/>
            </p:nvSpPr>
            <p:spPr>
              <a:xfrm rot="16200000">
                <a:off x="4575600" y="3226680"/>
                <a:ext cx="114480" cy="172800"/>
              </a:xfrm>
              <a:custGeom>
                <a:avLst/>
                <a:gdLst>
                  <a:gd name="GluePoint1X" fmla="*/ 21600 w 21600"/>
                  <a:gd name="GluePoint1Y" fmla="*/ 0 h 21600"/>
                  <a:gd name="GluePoint2X" fmla="*/ 0 w 21600"/>
                  <a:gd name="GluePoint2Y" fmla="*/ 10800 h 21600"/>
                  <a:gd name="GluePoint3X" fmla="*/ 21600 w 21600"/>
                  <a:gd name="GluePoint3Y" fmla="*/ 21600 h 21600"/>
                  <a:gd name="GluePoint4X" fmla="*/ 0 w 21600"/>
                  <a:gd name="GluePoint4Y" fmla="*/ 1080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l" t="t" r="r" b="b"/>
                <a:pathLst>
                  <a:path w="21600" h="21600">
                    <a:moveTo>
                      <a:pt x="21600" y="0"/>
                    </a:moveTo>
                    <a:cubicBezTo>
                      <a:pt x="19350" y="3068"/>
                      <a:pt x="17100" y="5080"/>
                      <a:pt x="17100" y="10800"/>
                    </a:cubicBezTo>
                    <a:cubicBezTo>
                      <a:pt x="17100" y="16520"/>
                      <a:pt x="19350" y="18532"/>
                      <a:pt x="21600" y="21600"/>
                    </a:cubicBezTo>
                    <a:cubicBezTo>
                      <a:pt x="9740" y="21600"/>
                      <a:pt x="0" y="16730"/>
                      <a:pt x="0" y="10800"/>
                    </a:cubicBezTo>
                    <a:cubicBezTo>
                      <a:pt x="0" y="4870"/>
                      <a:pt x="9740" y="0"/>
                      <a:pt x="21600" y="0"/>
                    </a:cubicBezTo>
                    <a:close/>
                  </a:path>
                </a:pathLst>
              </a:custGeom>
              <a:solidFill>
                <a:srgbClr val="003366"/>
              </a:solidFill>
              <a:ln w="936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0" name=""/>
              <p:cNvSpPr/>
              <p:nvPr/>
            </p:nvSpPr>
            <p:spPr>
              <a:xfrm>
                <a:off x="4600440" y="3314880"/>
                <a:ext cx="66240" cy="47520"/>
              </a:xfrm>
              <a:custGeom>
                <a:avLst/>
                <a:gdLst/>
                <a:ahLst/>
                <a:rect l="l" t="t" r="r" b="b"/>
                <a:pathLst>
                  <a:path w="42" h="30">
                    <a:moveTo>
                      <a:pt x="0" y="0"/>
                    </a:moveTo>
                    <a:lnTo>
                      <a:pt x="19" y="4"/>
                    </a:lnTo>
                    <a:lnTo>
                      <a:pt x="42" y="4"/>
                    </a:lnTo>
                    <a:lnTo>
                      <a:pt x="37" y="30"/>
                    </a:lnTo>
                    <a:lnTo>
                      <a:pt x="18" y="30"/>
                    </a:lnTo>
                    <a:lnTo>
                      <a:pt x="9" y="25"/>
                    </a:lnTo>
                    <a:lnTo>
                      <a:pt x="1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tIns="1800" bIns="1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1" name=""/>
              <p:cNvSpPr/>
              <p:nvPr/>
            </p:nvSpPr>
            <p:spPr>
              <a:xfrm flipV="1">
                <a:off x="4630680" y="3311280"/>
                <a:ext cx="2520" cy="57240"/>
              </a:xfrm>
              <a:prstGeom prst="line">
                <a:avLst/>
              </a:prstGeom>
              <a:ln w="936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2" name=""/>
              <p:cNvSpPr/>
              <p:nvPr/>
            </p:nvSpPr>
            <p:spPr>
              <a:xfrm>
                <a:off x="4573440" y="3086280"/>
                <a:ext cx="142560" cy="109440"/>
              </a:xfrm>
              <a:custGeom>
                <a:avLst/>
                <a:gdLst/>
                <a:ahLst/>
                <a:rect l="l" t="t" r="r" b="b"/>
                <a:pathLst>
                  <a:path w="90" h="69">
                    <a:moveTo>
                      <a:pt x="0" y="9"/>
                    </a:moveTo>
                    <a:lnTo>
                      <a:pt x="15" y="43"/>
                    </a:lnTo>
                    <a:lnTo>
                      <a:pt x="39" y="69"/>
                    </a:lnTo>
                    <a:lnTo>
                      <a:pt x="66" y="69"/>
                    </a:lnTo>
                    <a:lnTo>
                      <a:pt x="84" y="36"/>
                    </a:lnTo>
                    <a:lnTo>
                      <a:pt x="86" y="16"/>
                    </a:lnTo>
                    <a:lnTo>
                      <a:pt x="90" y="0"/>
                    </a:lnTo>
                  </a:path>
                </a:pathLst>
              </a:custGeom>
              <a:noFill/>
              <a:ln w="19080">
                <a:solidFill>
                  <a:srgbClr val="00336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33" name=""/>
          <p:cNvSpPr/>
          <p:nvPr/>
        </p:nvSpPr>
        <p:spPr>
          <a:xfrm>
            <a:off x="7045200" y="5222880"/>
            <a:ext cx="5040" cy="324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4280" bIns="-4428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7080120" y="5256360"/>
            <a:ext cx="5040" cy="4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7115040" y="5253120"/>
            <a:ext cx="3240" cy="4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7113600" y="5291280"/>
            <a:ext cx="4680" cy="28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4640" bIns="-4464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7148520" y="5210280"/>
            <a:ext cx="4680" cy="4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7016760" y="5257800"/>
            <a:ext cx="4680" cy="468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39" name=""/>
          <p:cNvGrpSpPr/>
          <p:nvPr/>
        </p:nvGrpSpPr>
        <p:grpSpPr>
          <a:xfrm>
            <a:off x="1334880" y="3890880"/>
            <a:ext cx="6808680" cy="830520"/>
            <a:chOff x="1334880" y="3890880"/>
            <a:chExt cx="6808680" cy="830520"/>
          </a:xfrm>
        </p:grpSpPr>
        <p:sp>
          <p:nvSpPr>
            <p:cNvPr id="1040" name=""/>
            <p:cNvSpPr/>
            <p:nvPr/>
          </p:nvSpPr>
          <p:spPr>
            <a:xfrm flipH="1">
              <a:off x="1334520" y="3890880"/>
              <a:ext cx="6808680" cy="830520"/>
            </a:xfrm>
            <a:prstGeom prst="parallelogram">
              <a:avLst>
                <a:gd name="adj" fmla="val 45279"/>
              </a:avLst>
            </a:pr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1505160" y="3932280"/>
              <a:ext cx="1281240" cy="717480"/>
            </a:xfrm>
            <a:custGeom>
              <a:avLst/>
              <a:gdLst>
                <a:gd name="textAreaLeft" fmla="*/ 281520 w 1281240"/>
                <a:gd name="textAreaRight" fmla="*/ 999720 w 1281240"/>
                <a:gd name="textAreaTop" fmla="*/ 157680 h 717480"/>
                <a:gd name="textAreaBottom" fmla="*/ 559800 h 71748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2" name=""/>
            <p:cNvSpPr/>
            <p:nvPr/>
          </p:nvSpPr>
          <p:spPr>
            <a:xfrm>
              <a:off x="2333880" y="3992760"/>
              <a:ext cx="230040" cy="32364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043" name="in00420_" descr=""/>
            <p:cNvPicPr/>
            <p:nvPr/>
          </p:nvPicPr>
          <p:blipFill>
            <a:blip r:embed="rId1"/>
            <a:stretch/>
          </p:blipFill>
          <p:spPr>
            <a:xfrm>
              <a:off x="1687680" y="4029120"/>
              <a:ext cx="509760" cy="289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044" name=""/>
            <p:cNvSpPr/>
            <p:nvPr/>
          </p:nvSpPr>
          <p:spPr>
            <a:xfrm flipV="1">
              <a:off x="2557800" y="3929040"/>
              <a:ext cx="1280880" cy="717840"/>
            </a:xfrm>
            <a:custGeom>
              <a:avLst/>
              <a:gdLst>
                <a:gd name="textAreaLeft" fmla="*/ 281520 w 1280880"/>
                <a:gd name="textAreaRight" fmla="*/ 999360 w 1280880"/>
                <a:gd name="textAreaTop" fmla="*/ 157680 h 717840"/>
                <a:gd name="textAreaBottom" fmla="*/ 560160 h 7178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2752920" y="4267440"/>
              <a:ext cx="198360" cy="27756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3372120" y="4259520"/>
              <a:ext cx="230040" cy="32364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3009960" y="4246560"/>
              <a:ext cx="324000" cy="349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3624480" y="3929040"/>
              <a:ext cx="1801800" cy="717840"/>
            </a:xfrm>
            <a:custGeom>
              <a:avLst/>
              <a:gdLst>
                <a:gd name="textAreaLeft" fmla="*/ 294120 w 1801800"/>
                <a:gd name="textAreaRight" fmla="*/ 1507680 w 1801800"/>
                <a:gd name="textAreaTop" fmla="*/ 117000 h 717840"/>
                <a:gd name="textAreaBottom" fmla="*/ 600840 h 7178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8403" y="21600"/>
                  </a:lnTo>
                  <a:lnTo>
                    <a:pt x="3197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3848400" y="4038840"/>
              <a:ext cx="198360" cy="27756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4988160" y="4030920"/>
              <a:ext cx="230040" cy="32364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4105440" y="4017960"/>
              <a:ext cx="324000" cy="349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4372200" y="4041720"/>
              <a:ext cx="323640" cy="34956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4643640" y="4041720"/>
              <a:ext cx="324000" cy="34956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4" name=""/>
            <p:cNvSpPr/>
            <p:nvPr/>
          </p:nvSpPr>
          <p:spPr>
            <a:xfrm flipV="1">
              <a:off x="5227920" y="3939480"/>
              <a:ext cx="928440" cy="717480"/>
            </a:xfrm>
            <a:custGeom>
              <a:avLst/>
              <a:gdLst>
                <a:gd name="textAreaLeft" fmla="*/ 242640 w 928440"/>
                <a:gd name="textAreaRight" fmla="*/ 685800 w 928440"/>
                <a:gd name="textAreaTop" fmla="*/ 187560 h 717480"/>
                <a:gd name="textAreaBottom" fmla="*/ 529920 h 71748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4585" y="21600"/>
                  </a:lnTo>
                  <a:lnTo>
                    <a:pt x="7015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5423040" y="4278240"/>
              <a:ext cx="198360" cy="27792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5727960" y="4270320"/>
              <a:ext cx="230040" cy="32400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5951880" y="3935520"/>
              <a:ext cx="928440" cy="717480"/>
            </a:xfrm>
            <a:custGeom>
              <a:avLst/>
              <a:gdLst>
                <a:gd name="textAreaLeft" fmla="*/ 242640 w 928440"/>
                <a:gd name="textAreaRight" fmla="*/ 685800 w 928440"/>
                <a:gd name="textAreaTop" fmla="*/ 187560 h 717480"/>
                <a:gd name="textAreaBottom" fmla="*/ 529920 h 71748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4585" y="21600"/>
                  </a:lnTo>
                  <a:lnTo>
                    <a:pt x="7015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6147000" y="4002120"/>
              <a:ext cx="198360" cy="27792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6451920" y="3994200"/>
              <a:ext cx="230040" cy="32400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0" name=""/>
            <p:cNvSpPr/>
            <p:nvPr/>
          </p:nvSpPr>
          <p:spPr>
            <a:xfrm flipV="1">
              <a:off x="6708960" y="3938040"/>
              <a:ext cx="1281240" cy="717480"/>
            </a:xfrm>
            <a:custGeom>
              <a:avLst/>
              <a:gdLst>
                <a:gd name="textAreaLeft" fmla="*/ 281520 w 1281240"/>
                <a:gd name="textAreaRight" fmla="*/ 999720 w 1281240"/>
                <a:gd name="textAreaTop" fmla="*/ 157680 h 717480"/>
                <a:gd name="textAreaBottom" fmla="*/ 559800 h 71748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1" name=""/>
            <p:cNvSpPr/>
            <p:nvPr/>
          </p:nvSpPr>
          <p:spPr>
            <a:xfrm>
              <a:off x="6904080" y="4276800"/>
              <a:ext cx="198720" cy="27792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0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7161480" y="4256280"/>
              <a:ext cx="323640" cy="349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7455240" y="4286520"/>
              <a:ext cx="363240" cy="149040"/>
            </a:xfrm>
            <a:custGeom>
              <a:avLst/>
              <a:gdLst/>
              <a:ahLst/>
              <a:rect l="l" t="t" r="r" b="b"/>
              <a:pathLst>
                <a:path w="3067" h="1253">
                  <a:moveTo>
                    <a:pt x="80" y="0"/>
                  </a:moveTo>
                  <a:lnTo>
                    <a:pt x="0" y="85"/>
                  </a:lnTo>
                  <a:lnTo>
                    <a:pt x="7" y="957"/>
                  </a:lnTo>
                  <a:lnTo>
                    <a:pt x="261" y="1051"/>
                  </a:lnTo>
                  <a:lnTo>
                    <a:pt x="762" y="1063"/>
                  </a:lnTo>
                  <a:lnTo>
                    <a:pt x="1069" y="918"/>
                  </a:lnTo>
                  <a:lnTo>
                    <a:pt x="1396" y="909"/>
                  </a:lnTo>
                  <a:lnTo>
                    <a:pt x="1783" y="1084"/>
                  </a:lnTo>
                  <a:lnTo>
                    <a:pt x="2115" y="901"/>
                  </a:lnTo>
                  <a:lnTo>
                    <a:pt x="2385" y="1036"/>
                  </a:lnTo>
                  <a:lnTo>
                    <a:pt x="2781" y="1019"/>
                  </a:lnTo>
                  <a:lnTo>
                    <a:pt x="3067" y="1253"/>
                  </a:lnTo>
                  <a:lnTo>
                    <a:pt x="3047" y="90"/>
                  </a:lnTo>
                  <a:lnTo>
                    <a:pt x="2970" y="1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7455240" y="4391280"/>
              <a:ext cx="363240" cy="96840"/>
            </a:xfrm>
            <a:custGeom>
              <a:avLst/>
              <a:gdLst/>
              <a:ahLst/>
              <a:rect l="l" t="t" r="r" b="b"/>
              <a:pathLst>
                <a:path w="3065" h="815">
                  <a:moveTo>
                    <a:pt x="0" y="23"/>
                  </a:moveTo>
                  <a:lnTo>
                    <a:pt x="219" y="164"/>
                  </a:lnTo>
                  <a:lnTo>
                    <a:pt x="728" y="161"/>
                  </a:lnTo>
                  <a:lnTo>
                    <a:pt x="1217" y="0"/>
                  </a:lnTo>
                  <a:lnTo>
                    <a:pt x="1425" y="23"/>
                  </a:lnTo>
                  <a:lnTo>
                    <a:pt x="1793" y="200"/>
                  </a:lnTo>
                  <a:lnTo>
                    <a:pt x="2126" y="0"/>
                  </a:lnTo>
                  <a:lnTo>
                    <a:pt x="2400" y="157"/>
                  </a:lnTo>
                  <a:lnTo>
                    <a:pt x="2775" y="144"/>
                  </a:lnTo>
                  <a:lnTo>
                    <a:pt x="3041" y="349"/>
                  </a:lnTo>
                  <a:lnTo>
                    <a:pt x="3065" y="761"/>
                  </a:lnTo>
                  <a:lnTo>
                    <a:pt x="2976" y="815"/>
                  </a:lnTo>
                  <a:lnTo>
                    <a:pt x="35" y="799"/>
                  </a:lnTo>
                  <a:lnTo>
                    <a:pt x="14" y="737"/>
                  </a:lnTo>
                  <a:lnTo>
                    <a:pt x="0" y="23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5786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7456680" y="4400640"/>
              <a:ext cx="28440" cy="20520"/>
            </a:xfrm>
            <a:custGeom>
              <a:avLst/>
              <a:gdLst/>
              <a:ahLst/>
              <a:rect l="l" t="t" r="r" b="b"/>
              <a:pathLst>
                <a:path w="239" h="164">
                  <a:moveTo>
                    <a:pt x="0" y="0"/>
                  </a:moveTo>
                  <a:lnTo>
                    <a:pt x="239" y="101"/>
                  </a:lnTo>
                  <a:lnTo>
                    <a:pt x="200" y="164"/>
                  </a:lnTo>
                  <a:lnTo>
                    <a:pt x="4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97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7626600" y="4394160"/>
              <a:ext cx="193680" cy="49320"/>
            </a:xfrm>
            <a:custGeom>
              <a:avLst/>
              <a:gdLst/>
              <a:ahLst/>
              <a:rect l="l" t="t" r="r" b="b"/>
              <a:pathLst>
                <a:path w="1622" h="417">
                  <a:moveTo>
                    <a:pt x="30" y="38"/>
                  </a:moveTo>
                  <a:lnTo>
                    <a:pt x="349" y="185"/>
                  </a:lnTo>
                  <a:lnTo>
                    <a:pt x="664" y="0"/>
                  </a:lnTo>
                  <a:lnTo>
                    <a:pt x="965" y="147"/>
                  </a:lnTo>
                  <a:lnTo>
                    <a:pt x="1336" y="132"/>
                  </a:lnTo>
                  <a:lnTo>
                    <a:pt x="1622" y="328"/>
                  </a:lnTo>
                  <a:lnTo>
                    <a:pt x="1614" y="417"/>
                  </a:lnTo>
                  <a:lnTo>
                    <a:pt x="1333" y="199"/>
                  </a:lnTo>
                  <a:lnTo>
                    <a:pt x="965" y="222"/>
                  </a:lnTo>
                  <a:lnTo>
                    <a:pt x="668" y="72"/>
                  </a:lnTo>
                  <a:lnTo>
                    <a:pt x="345" y="256"/>
                  </a:lnTo>
                  <a:lnTo>
                    <a:pt x="0" y="87"/>
                  </a:lnTo>
                  <a:lnTo>
                    <a:pt x="30" y="38"/>
                  </a:lnTo>
                  <a:lnTo>
                    <a:pt x="30" y="38"/>
                  </a:lnTo>
                  <a:close/>
                </a:path>
              </a:pathLst>
            </a:custGeom>
            <a:solidFill>
              <a:srgbClr val="8a97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7450200" y="4283280"/>
              <a:ext cx="19080" cy="207720"/>
            </a:xfrm>
            <a:custGeom>
              <a:avLst/>
              <a:gdLst/>
              <a:ahLst/>
              <a:rect l="l" t="t" r="r" b="b"/>
              <a:pathLst>
                <a:path w="160" h="1752">
                  <a:moveTo>
                    <a:pt x="88" y="148"/>
                  </a:moveTo>
                  <a:lnTo>
                    <a:pt x="88" y="1603"/>
                  </a:lnTo>
                  <a:lnTo>
                    <a:pt x="92" y="1629"/>
                  </a:lnTo>
                  <a:lnTo>
                    <a:pt x="104" y="1647"/>
                  </a:lnTo>
                  <a:lnTo>
                    <a:pt x="120" y="1661"/>
                  </a:lnTo>
                  <a:lnTo>
                    <a:pt x="139" y="1670"/>
                  </a:lnTo>
                  <a:lnTo>
                    <a:pt x="160" y="1671"/>
                  </a:lnTo>
                  <a:lnTo>
                    <a:pt x="160" y="1752"/>
                  </a:lnTo>
                  <a:lnTo>
                    <a:pt x="128" y="1752"/>
                  </a:lnTo>
                  <a:lnTo>
                    <a:pt x="99" y="1746"/>
                  </a:lnTo>
                  <a:lnTo>
                    <a:pt x="73" y="1733"/>
                  </a:lnTo>
                  <a:lnTo>
                    <a:pt x="48" y="1716"/>
                  </a:lnTo>
                  <a:lnTo>
                    <a:pt x="28" y="1693"/>
                  </a:lnTo>
                  <a:lnTo>
                    <a:pt x="13" y="1668"/>
                  </a:lnTo>
                  <a:lnTo>
                    <a:pt x="3" y="1638"/>
                  </a:lnTo>
                  <a:lnTo>
                    <a:pt x="0" y="1609"/>
                  </a:lnTo>
                  <a:lnTo>
                    <a:pt x="0" y="142"/>
                  </a:lnTo>
                  <a:lnTo>
                    <a:pt x="2" y="114"/>
                  </a:lnTo>
                  <a:lnTo>
                    <a:pt x="11" y="84"/>
                  </a:lnTo>
                  <a:lnTo>
                    <a:pt x="27" y="58"/>
                  </a:lnTo>
                  <a:lnTo>
                    <a:pt x="48" y="36"/>
                  </a:lnTo>
                  <a:lnTo>
                    <a:pt x="72" y="19"/>
                  </a:lnTo>
                  <a:lnTo>
                    <a:pt x="98" y="6"/>
                  </a:lnTo>
                  <a:lnTo>
                    <a:pt x="128" y="0"/>
                  </a:lnTo>
                  <a:lnTo>
                    <a:pt x="159" y="0"/>
                  </a:lnTo>
                  <a:lnTo>
                    <a:pt x="159" y="80"/>
                  </a:lnTo>
                  <a:lnTo>
                    <a:pt x="139" y="82"/>
                  </a:lnTo>
                  <a:lnTo>
                    <a:pt x="119" y="90"/>
                  </a:lnTo>
                  <a:lnTo>
                    <a:pt x="103" y="104"/>
                  </a:lnTo>
                  <a:lnTo>
                    <a:pt x="92" y="123"/>
                  </a:lnTo>
                  <a:lnTo>
                    <a:pt x="88" y="148"/>
                  </a:lnTo>
                  <a:lnTo>
                    <a:pt x="88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7804440" y="4283280"/>
              <a:ext cx="19080" cy="207720"/>
            </a:xfrm>
            <a:custGeom>
              <a:avLst/>
              <a:gdLst/>
              <a:ahLst/>
              <a:rect l="l" t="t" r="r" b="b"/>
              <a:pathLst>
                <a:path w="162" h="1752">
                  <a:moveTo>
                    <a:pt x="72" y="148"/>
                  </a:moveTo>
                  <a:lnTo>
                    <a:pt x="72" y="1603"/>
                  </a:lnTo>
                  <a:lnTo>
                    <a:pt x="68" y="1629"/>
                  </a:lnTo>
                  <a:lnTo>
                    <a:pt x="56" y="1647"/>
                  </a:lnTo>
                  <a:lnTo>
                    <a:pt x="41" y="1661"/>
                  </a:lnTo>
                  <a:lnTo>
                    <a:pt x="22" y="1670"/>
                  </a:lnTo>
                  <a:lnTo>
                    <a:pt x="0" y="1671"/>
                  </a:lnTo>
                  <a:lnTo>
                    <a:pt x="0" y="1752"/>
                  </a:lnTo>
                  <a:lnTo>
                    <a:pt x="31" y="1752"/>
                  </a:lnTo>
                  <a:lnTo>
                    <a:pt x="61" y="1746"/>
                  </a:lnTo>
                  <a:lnTo>
                    <a:pt x="87" y="1733"/>
                  </a:lnTo>
                  <a:lnTo>
                    <a:pt x="112" y="1716"/>
                  </a:lnTo>
                  <a:lnTo>
                    <a:pt x="132" y="1693"/>
                  </a:lnTo>
                  <a:lnTo>
                    <a:pt x="148" y="1668"/>
                  </a:lnTo>
                  <a:lnTo>
                    <a:pt x="157" y="1638"/>
                  </a:lnTo>
                  <a:lnTo>
                    <a:pt x="162" y="1602"/>
                  </a:lnTo>
                  <a:lnTo>
                    <a:pt x="161" y="142"/>
                  </a:lnTo>
                  <a:lnTo>
                    <a:pt x="158" y="114"/>
                  </a:lnTo>
                  <a:lnTo>
                    <a:pt x="148" y="84"/>
                  </a:lnTo>
                  <a:lnTo>
                    <a:pt x="133" y="58"/>
                  </a:lnTo>
                  <a:lnTo>
                    <a:pt x="113" y="36"/>
                  </a:lnTo>
                  <a:lnTo>
                    <a:pt x="88" y="19"/>
                  </a:lnTo>
                  <a:lnTo>
                    <a:pt x="61" y="6"/>
                  </a:lnTo>
                  <a:lnTo>
                    <a:pt x="32" y="0"/>
                  </a:lnTo>
                  <a:lnTo>
                    <a:pt x="1" y="0"/>
                  </a:lnTo>
                  <a:lnTo>
                    <a:pt x="1" y="80"/>
                  </a:lnTo>
                  <a:lnTo>
                    <a:pt x="22" y="82"/>
                  </a:lnTo>
                  <a:lnTo>
                    <a:pt x="41" y="90"/>
                  </a:lnTo>
                  <a:lnTo>
                    <a:pt x="57" y="104"/>
                  </a:lnTo>
                  <a:lnTo>
                    <a:pt x="68" y="123"/>
                  </a:lnTo>
                  <a:lnTo>
                    <a:pt x="72" y="148"/>
                  </a:lnTo>
                  <a:lnTo>
                    <a:pt x="72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7467840" y="4283280"/>
              <a:ext cx="338040" cy="9360"/>
            </a:xfrm>
            <a:custGeom>
              <a:avLst/>
              <a:gdLst/>
              <a:ahLst/>
              <a:rect l="l" t="t" r="r" b="b"/>
              <a:pathLst>
                <a:path w="2846" h="82">
                  <a:moveTo>
                    <a:pt x="0" y="0"/>
                  </a:moveTo>
                  <a:lnTo>
                    <a:pt x="2846" y="0"/>
                  </a:lnTo>
                  <a:lnTo>
                    <a:pt x="2846" y="82"/>
                  </a:lnTo>
                  <a:lnTo>
                    <a:pt x="0" y="8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0" name=""/>
            <p:cNvSpPr/>
            <p:nvPr/>
          </p:nvSpPr>
          <p:spPr>
            <a:xfrm>
              <a:off x="7624800" y="4388040"/>
              <a:ext cx="192240" cy="48960"/>
            </a:xfrm>
            <a:custGeom>
              <a:avLst/>
              <a:gdLst/>
              <a:ahLst/>
              <a:rect l="l" t="t" r="r" b="b"/>
              <a:pathLst>
                <a:path w="1622" h="418">
                  <a:moveTo>
                    <a:pt x="30" y="38"/>
                  </a:moveTo>
                  <a:lnTo>
                    <a:pt x="349" y="185"/>
                  </a:lnTo>
                  <a:lnTo>
                    <a:pt x="664" y="0"/>
                  </a:lnTo>
                  <a:lnTo>
                    <a:pt x="965" y="147"/>
                  </a:lnTo>
                  <a:lnTo>
                    <a:pt x="1336" y="132"/>
                  </a:lnTo>
                  <a:lnTo>
                    <a:pt x="1622" y="328"/>
                  </a:lnTo>
                  <a:lnTo>
                    <a:pt x="1615" y="418"/>
                  </a:lnTo>
                  <a:lnTo>
                    <a:pt x="1333" y="200"/>
                  </a:lnTo>
                  <a:lnTo>
                    <a:pt x="965" y="223"/>
                  </a:lnTo>
                  <a:lnTo>
                    <a:pt x="668" y="72"/>
                  </a:lnTo>
                  <a:lnTo>
                    <a:pt x="345" y="256"/>
                  </a:lnTo>
                  <a:lnTo>
                    <a:pt x="0" y="87"/>
                  </a:lnTo>
                  <a:lnTo>
                    <a:pt x="30" y="38"/>
                  </a:lnTo>
                  <a:lnTo>
                    <a:pt x="30" y="3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7458120" y="4395960"/>
              <a:ext cx="28800" cy="19080"/>
            </a:xfrm>
            <a:custGeom>
              <a:avLst/>
              <a:gdLst/>
              <a:ahLst/>
              <a:rect l="l" t="t" r="r" b="b"/>
              <a:pathLst>
                <a:path w="240" h="165">
                  <a:moveTo>
                    <a:pt x="0" y="0"/>
                  </a:moveTo>
                  <a:lnTo>
                    <a:pt x="240" y="102"/>
                  </a:lnTo>
                  <a:lnTo>
                    <a:pt x="200" y="165"/>
                  </a:lnTo>
                  <a:lnTo>
                    <a:pt x="4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7499520" y="4316400"/>
              <a:ext cx="122400" cy="169920"/>
            </a:xfrm>
            <a:prstGeom prst="rect">
              <a:avLst/>
            </a:prstGeom>
            <a:solidFill>
              <a:srgbClr val="800000"/>
            </a:solidFill>
            <a:ln w="38160">
              <a:solidFill>
                <a:srgbClr val="8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3" name=""/>
            <p:cNvSpPr/>
            <p:nvPr/>
          </p:nvSpPr>
          <p:spPr>
            <a:xfrm>
              <a:off x="7491600" y="4321440"/>
              <a:ext cx="136440" cy="163440"/>
            </a:xfrm>
            <a:prstGeom prst="rect">
              <a:avLst/>
            </a:prstGeom>
            <a:noFill/>
            <a:ln w="6480">
              <a:solidFill>
                <a:srgbClr val="e3e2c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4" name=""/>
            <p:cNvSpPr/>
            <p:nvPr/>
          </p:nvSpPr>
          <p:spPr>
            <a:xfrm>
              <a:off x="7485120" y="4314960"/>
              <a:ext cx="136800" cy="171360"/>
            </a:xfrm>
            <a:prstGeom prst="rect">
              <a:avLst/>
            </a:prstGeom>
            <a:noFill/>
            <a:ln w="648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7467840" y="4481640"/>
              <a:ext cx="338040" cy="9360"/>
            </a:xfrm>
            <a:custGeom>
              <a:avLst/>
              <a:gdLst/>
              <a:ahLst/>
              <a:rect l="l" t="t" r="r" b="b"/>
              <a:pathLst>
                <a:path w="2846" h="83">
                  <a:moveTo>
                    <a:pt x="0" y="0"/>
                  </a:moveTo>
                  <a:lnTo>
                    <a:pt x="2846" y="0"/>
                  </a:lnTo>
                  <a:lnTo>
                    <a:pt x="2846" y="83"/>
                  </a:lnTo>
                  <a:lnTo>
                    <a:pt x="0" y="8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76" name=""/>
            <p:cNvGrpSpPr/>
            <p:nvPr/>
          </p:nvGrpSpPr>
          <p:grpSpPr>
            <a:xfrm>
              <a:off x="7509240" y="4335480"/>
              <a:ext cx="91800" cy="128160"/>
              <a:chOff x="7509240" y="4335480"/>
              <a:chExt cx="91800" cy="128160"/>
            </a:xfrm>
          </p:grpSpPr>
          <p:grpSp>
            <p:nvGrpSpPr>
              <p:cNvPr id="1077" name=""/>
              <p:cNvGrpSpPr/>
              <p:nvPr/>
            </p:nvGrpSpPr>
            <p:grpSpPr>
              <a:xfrm>
                <a:off x="7513200" y="4340520"/>
                <a:ext cx="87840" cy="123120"/>
                <a:chOff x="7513200" y="4340520"/>
                <a:chExt cx="87840" cy="123120"/>
              </a:xfrm>
            </p:grpSpPr>
            <p:sp>
              <p:nvSpPr>
                <p:cNvPr id="1078" name=""/>
                <p:cNvSpPr/>
                <p:nvPr/>
              </p:nvSpPr>
              <p:spPr>
                <a:xfrm>
                  <a:off x="7513200" y="43405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79" name=""/>
                <p:cNvSpPr/>
                <p:nvPr/>
              </p:nvSpPr>
              <p:spPr>
                <a:xfrm>
                  <a:off x="7539480" y="43405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0" name=""/>
                <p:cNvSpPr/>
                <p:nvPr/>
              </p:nvSpPr>
              <p:spPr>
                <a:xfrm>
                  <a:off x="7563960" y="43405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1" name=""/>
                <p:cNvSpPr/>
                <p:nvPr/>
              </p:nvSpPr>
              <p:spPr>
                <a:xfrm>
                  <a:off x="7513200" y="43747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2" name=""/>
                <p:cNvSpPr/>
                <p:nvPr/>
              </p:nvSpPr>
              <p:spPr>
                <a:xfrm>
                  <a:off x="7539480" y="43747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3" name=""/>
                <p:cNvSpPr/>
                <p:nvPr/>
              </p:nvSpPr>
              <p:spPr>
                <a:xfrm>
                  <a:off x="7562880" y="43747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4" name=""/>
                <p:cNvSpPr/>
                <p:nvPr/>
              </p:nvSpPr>
              <p:spPr>
                <a:xfrm>
                  <a:off x="7591680" y="43405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5" name=""/>
                <p:cNvSpPr/>
                <p:nvPr/>
              </p:nvSpPr>
              <p:spPr>
                <a:xfrm>
                  <a:off x="7590600" y="437472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6" name=""/>
                <p:cNvSpPr/>
                <p:nvPr/>
              </p:nvSpPr>
              <p:spPr>
                <a:xfrm>
                  <a:off x="7513200" y="440928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7" name=""/>
                <p:cNvSpPr/>
                <p:nvPr/>
              </p:nvSpPr>
              <p:spPr>
                <a:xfrm>
                  <a:off x="7539480" y="440928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8" name=""/>
                <p:cNvSpPr/>
                <p:nvPr/>
              </p:nvSpPr>
              <p:spPr>
                <a:xfrm>
                  <a:off x="7563960" y="440928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9" name=""/>
                <p:cNvSpPr/>
                <p:nvPr/>
              </p:nvSpPr>
              <p:spPr>
                <a:xfrm>
                  <a:off x="7513200" y="444384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0" name=""/>
                <p:cNvSpPr/>
                <p:nvPr/>
              </p:nvSpPr>
              <p:spPr>
                <a:xfrm>
                  <a:off x="7539480" y="444384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1" name=""/>
                <p:cNvSpPr/>
                <p:nvPr/>
              </p:nvSpPr>
              <p:spPr>
                <a:xfrm>
                  <a:off x="7562880" y="444384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2" name=""/>
                <p:cNvSpPr/>
                <p:nvPr/>
              </p:nvSpPr>
              <p:spPr>
                <a:xfrm>
                  <a:off x="7591680" y="440928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3" name=""/>
                <p:cNvSpPr/>
                <p:nvPr/>
              </p:nvSpPr>
              <p:spPr>
                <a:xfrm>
                  <a:off x="7590600" y="4443840"/>
                  <a:ext cx="9360" cy="1980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094" name=""/>
              <p:cNvGrpSpPr/>
              <p:nvPr/>
            </p:nvGrpSpPr>
            <p:grpSpPr>
              <a:xfrm>
                <a:off x="7509240" y="4335480"/>
                <a:ext cx="87840" cy="123120"/>
                <a:chOff x="7509240" y="4335480"/>
                <a:chExt cx="87840" cy="123120"/>
              </a:xfrm>
            </p:grpSpPr>
            <p:sp>
              <p:nvSpPr>
                <p:cNvPr id="1095" name=""/>
                <p:cNvSpPr/>
                <p:nvPr/>
              </p:nvSpPr>
              <p:spPr>
                <a:xfrm>
                  <a:off x="7509240" y="43354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6" name=""/>
                <p:cNvSpPr/>
                <p:nvPr/>
              </p:nvSpPr>
              <p:spPr>
                <a:xfrm>
                  <a:off x="7535520" y="43354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7" name=""/>
                <p:cNvSpPr/>
                <p:nvPr/>
              </p:nvSpPr>
              <p:spPr>
                <a:xfrm>
                  <a:off x="7560000" y="43354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8" name=""/>
                <p:cNvSpPr/>
                <p:nvPr/>
              </p:nvSpPr>
              <p:spPr>
                <a:xfrm>
                  <a:off x="7509240" y="43696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9" name=""/>
                <p:cNvSpPr/>
                <p:nvPr/>
              </p:nvSpPr>
              <p:spPr>
                <a:xfrm>
                  <a:off x="7535520" y="43696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0" name=""/>
                <p:cNvSpPr/>
                <p:nvPr/>
              </p:nvSpPr>
              <p:spPr>
                <a:xfrm>
                  <a:off x="7558920" y="43696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1" name=""/>
                <p:cNvSpPr/>
                <p:nvPr/>
              </p:nvSpPr>
              <p:spPr>
                <a:xfrm>
                  <a:off x="7587720" y="43354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2" name=""/>
                <p:cNvSpPr/>
                <p:nvPr/>
              </p:nvSpPr>
              <p:spPr>
                <a:xfrm>
                  <a:off x="7586640" y="436968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3" name=""/>
                <p:cNvSpPr/>
                <p:nvPr/>
              </p:nvSpPr>
              <p:spPr>
                <a:xfrm>
                  <a:off x="7509240" y="440424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4" name=""/>
                <p:cNvSpPr/>
                <p:nvPr/>
              </p:nvSpPr>
              <p:spPr>
                <a:xfrm>
                  <a:off x="7535520" y="440424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5" name=""/>
                <p:cNvSpPr/>
                <p:nvPr/>
              </p:nvSpPr>
              <p:spPr>
                <a:xfrm>
                  <a:off x="7560000" y="440424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6" name=""/>
                <p:cNvSpPr/>
                <p:nvPr/>
              </p:nvSpPr>
              <p:spPr>
                <a:xfrm>
                  <a:off x="7509240" y="443880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7" name=""/>
                <p:cNvSpPr/>
                <p:nvPr/>
              </p:nvSpPr>
              <p:spPr>
                <a:xfrm>
                  <a:off x="7535520" y="443880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8" name=""/>
                <p:cNvSpPr/>
                <p:nvPr/>
              </p:nvSpPr>
              <p:spPr>
                <a:xfrm>
                  <a:off x="7558920" y="443880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9" name=""/>
                <p:cNvSpPr/>
                <p:nvPr/>
              </p:nvSpPr>
              <p:spPr>
                <a:xfrm>
                  <a:off x="7587720" y="440424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10" name=""/>
                <p:cNvSpPr/>
                <p:nvPr/>
              </p:nvSpPr>
              <p:spPr>
                <a:xfrm>
                  <a:off x="7586640" y="4438800"/>
                  <a:ext cx="9360" cy="1980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000" bIns="-2700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111" name=""/>
            <p:cNvSpPr/>
            <p:nvPr/>
          </p:nvSpPr>
          <p:spPr>
            <a:xfrm>
              <a:off x="7463160" y="4332240"/>
              <a:ext cx="4680" cy="324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4280" bIns="-4428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2" name=""/>
            <p:cNvSpPr/>
            <p:nvPr/>
          </p:nvSpPr>
          <p:spPr>
            <a:xfrm rot="12610800">
              <a:off x="7740360" y="4314600"/>
              <a:ext cx="33480" cy="6840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6200" y="1938"/>
                    <a:pt x="10800" y="5080"/>
                    <a:pt x="10800" y="10800"/>
                  </a:cubicBezTo>
                  <a:cubicBezTo>
                    <a:pt x="10800" y="16520"/>
                    <a:pt x="16200" y="19662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ffff00"/>
            </a:solidFill>
            <a:ln w="324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0" bIns="216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Source to Sink Scheduling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1154160" y="5500800"/>
            <a:ext cx="6850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Once Source-to-Sink Assembly is built, system is treated like an E-Tag and sent to Interchange Authority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15" name=""/>
          <p:cNvGrpSpPr/>
          <p:nvPr/>
        </p:nvGrpSpPr>
        <p:grpSpPr>
          <a:xfrm>
            <a:off x="2827080" y="2427120"/>
            <a:ext cx="1538280" cy="2508120"/>
            <a:chOff x="2827080" y="2427120"/>
            <a:chExt cx="1538280" cy="2508120"/>
          </a:xfrm>
        </p:grpSpPr>
        <p:sp>
          <p:nvSpPr>
            <p:cNvPr id="1116" name=""/>
            <p:cNvSpPr/>
            <p:nvPr/>
          </p:nvSpPr>
          <p:spPr>
            <a:xfrm flipH="1">
              <a:off x="2974680" y="4024080"/>
              <a:ext cx="693720" cy="900000"/>
            </a:xfrm>
            <a:custGeom>
              <a:avLst/>
              <a:gdLst/>
              <a:ahLst/>
              <a:rect l="l" t="t" r="r" b="b"/>
              <a:pathLst>
                <a:path w="872" h="1134">
                  <a:moveTo>
                    <a:pt x="785" y="40"/>
                  </a:moveTo>
                  <a:lnTo>
                    <a:pt x="806" y="135"/>
                  </a:lnTo>
                  <a:lnTo>
                    <a:pt x="817" y="363"/>
                  </a:lnTo>
                  <a:lnTo>
                    <a:pt x="817" y="636"/>
                  </a:lnTo>
                  <a:lnTo>
                    <a:pt x="810" y="859"/>
                  </a:lnTo>
                  <a:lnTo>
                    <a:pt x="810" y="973"/>
                  </a:lnTo>
                  <a:lnTo>
                    <a:pt x="872" y="1075"/>
                  </a:lnTo>
                  <a:lnTo>
                    <a:pt x="872" y="1115"/>
                  </a:lnTo>
                  <a:lnTo>
                    <a:pt x="817" y="1134"/>
                  </a:lnTo>
                  <a:lnTo>
                    <a:pt x="762" y="1115"/>
                  </a:lnTo>
                  <a:lnTo>
                    <a:pt x="682" y="1079"/>
                  </a:lnTo>
                  <a:lnTo>
                    <a:pt x="631" y="1005"/>
                  </a:lnTo>
                  <a:lnTo>
                    <a:pt x="591" y="944"/>
                  </a:lnTo>
                  <a:lnTo>
                    <a:pt x="555" y="874"/>
                  </a:lnTo>
                  <a:lnTo>
                    <a:pt x="528" y="815"/>
                  </a:lnTo>
                  <a:lnTo>
                    <a:pt x="441" y="617"/>
                  </a:lnTo>
                  <a:lnTo>
                    <a:pt x="357" y="798"/>
                  </a:lnTo>
                  <a:lnTo>
                    <a:pt x="281" y="954"/>
                  </a:lnTo>
                  <a:lnTo>
                    <a:pt x="226" y="1032"/>
                  </a:lnTo>
                  <a:lnTo>
                    <a:pt x="160" y="1100"/>
                  </a:lnTo>
                  <a:lnTo>
                    <a:pt x="76" y="1134"/>
                  </a:lnTo>
                  <a:lnTo>
                    <a:pt x="8" y="1119"/>
                  </a:lnTo>
                  <a:lnTo>
                    <a:pt x="0" y="1075"/>
                  </a:lnTo>
                  <a:lnTo>
                    <a:pt x="65" y="976"/>
                  </a:lnTo>
                  <a:lnTo>
                    <a:pt x="68" y="830"/>
                  </a:lnTo>
                  <a:lnTo>
                    <a:pt x="65" y="629"/>
                  </a:lnTo>
                  <a:lnTo>
                    <a:pt x="61" y="423"/>
                  </a:lnTo>
                  <a:lnTo>
                    <a:pt x="76" y="224"/>
                  </a:lnTo>
                  <a:lnTo>
                    <a:pt x="80" y="102"/>
                  </a:lnTo>
                  <a:lnTo>
                    <a:pt x="87" y="3"/>
                  </a:lnTo>
                  <a:lnTo>
                    <a:pt x="215" y="0"/>
                  </a:lnTo>
                  <a:lnTo>
                    <a:pt x="468" y="19"/>
                  </a:lnTo>
                  <a:lnTo>
                    <a:pt x="785" y="40"/>
                  </a:lnTo>
                  <a:lnTo>
                    <a:pt x="785" y="4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7" name=""/>
            <p:cNvSpPr/>
            <p:nvPr/>
          </p:nvSpPr>
          <p:spPr>
            <a:xfrm flipH="1">
              <a:off x="2831760" y="3603240"/>
              <a:ext cx="1444680" cy="739800"/>
            </a:xfrm>
            <a:custGeom>
              <a:avLst/>
              <a:gdLst/>
              <a:ahLst/>
              <a:rect l="l" t="t" r="r" b="b"/>
              <a:pathLst>
                <a:path w="910" h="466">
                  <a:moveTo>
                    <a:pt x="886" y="331"/>
                  </a:moveTo>
                  <a:lnTo>
                    <a:pt x="901" y="295"/>
                  </a:lnTo>
                  <a:lnTo>
                    <a:pt x="910" y="265"/>
                  </a:lnTo>
                  <a:lnTo>
                    <a:pt x="907" y="205"/>
                  </a:lnTo>
                  <a:lnTo>
                    <a:pt x="898" y="145"/>
                  </a:lnTo>
                  <a:lnTo>
                    <a:pt x="886" y="106"/>
                  </a:lnTo>
                  <a:lnTo>
                    <a:pt x="868" y="67"/>
                  </a:lnTo>
                  <a:lnTo>
                    <a:pt x="820" y="43"/>
                  </a:lnTo>
                  <a:lnTo>
                    <a:pt x="772" y="22"/>
                  </a:lnTo>
                  <a:lnTo>
                    <a:pt x="758" y="8"/>
                  </a:lnTo>
                  <a:lnTo>
                    <a:pt x="728" y="4"/>
                  </a:lnTo>
                  <a:lnTo>
                    <a:pt x="701" y="53"/>
                  </a:lnTo>
                  <a:lnTo>
                    <a:pt x="681" y="97"/>
                  </a:lnTo>
                  <a:lnTo>
                    <a:pt x="647" y="59"/>
                  </a:lnTo>
                  <a:lnTo>
                    <a:pt x="629" y="71"/>
                  </a:lnTo>
                  <a:lnTo>
                    <a:pt x="568" y="73"/>
                  </a:lnTo>
                  <a:lnTo>
                    <a:pt x="556" y="86"/>
                  </a:lnTo>
                  <a:lnTo>
                    <a:pt x="531" y="75"/>
                  </a:lnTo>
                  <a:lnTo>
                    <a:pt x="512" y="49"/>
                  </a:lnTo>
                  <a:lnTo>
                    <a:pt x="500" y="20"/>
                  </a:lnTo>
                  <a:lnTo>
                    <a:pt x="485" y="0"/>
                  </a:lnTo>
                  <a:lnTo>
                    <a:pt x="471" y="9"/>
                  </a:lnTo>
                  <a:lnTo>
                    <a:pt x="431" y="20"/>
                  </a:lnTo>
                  <a:lnTo>
                    <a:pt x="399" y="29"/>
                  </a:lnTo>
                  <a:lnTo>
                    <a:pt x="301" y="47"/>
                  </a:lnTo>
                  <a:lnTo>
                    <a:pt x="233" y="66"/>
                  </a:lnTo>
                  <a:lnTo>
                    <a:pt x="188" y="73"/>
                  </a:lnTo>
                  <a:lnTo>
                    <a:pt x="125" y="91"/>
                  </a:lnTo>
                  <a:lnTo>
                    <a:pt x="79" y="106"/>
                  </a:lnTo>
                  <a:lnTo>
                    <a:pt x="24" y="136"/>
                  </a:lnTo>
                  <a:lnTo>
                    <a:pt x="0" y="156"/>
                  </a:lnTo>
                  <a:lnTo>
                    <a:pt x="37" y="207"/>
                  </a:lnTo>
                  <a:lnTo>
                    <a:pt x="71" y="194"/>
                  </a:lnTo>
                  <a:lnTo>
                    <a:pt x="164" y="180"/>
                  </a:lnTo>
                  <a:lnTo>
                    <a:pt x="277" y="174"/>
                  </a:lnTo>
                  <a:lnTo>
                    <a:pt x="379" y="172"/>
                  </a:lnTo>
                  <a:lnTo>
                    <a:pt x="389" y="237"/>
                  </a:lnTo>
                  <a:lnTo>
                    <a:pt x="403" y="269"/>
                  </a:lnTo>
                  <a:lnTo>
                    <a:pt x="439" y="269"/>
                  </a:lnTo>
                  <a:lnTo>
                    <a:pt x="514" y="269"/>
                  </a:lnTo>
                  <a:lnTo>
                    <a:pt x="647" y="276"/>
                  </a:lnTo>
                  <a:lnTo>
                    <a:pt x="792" y="285"/>
                  </a:lnTo>
                  <a:lnTo>
                    <a:pt x="786" y="223"/>
                  </a:lnTo>
                  <a:lnTo>
                    <a:pt x="805" y="262"/>
                  </a:lnTo>
                  <a:lnTo>
                    <a:pt x="802" y="325"/>
                  </a:lnTo>
                  <a:lnTo>
                    <a:pt x="799" y="379"/>
                  </a:lnTo>
                  <a:lnTo>
                    <a:pt x="787" y="466"/>
                  </a:lnTo>
                  <a:lnTo>
                    <a:pt x="829" y="466"/>
                  </a:lnTo>
                  <a:lnTo>
                    <a:pt x="862" y="403"/>
                  </a:lnTo>
                  <a:lnTo>
                    <a:pt x="886" y="331"/>
                  </a:lnTo>
                  <a:close/>
                </a:path>
              </a:pathLst>
            </a:custGeom>
            <a:solidFill>
              <a:srgbClr val="5ec98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8" name=""/>
            <p:cNvSpPr/>
            <p:nvPr/>
          </p:nvSpPr>
          <p:spPr>
            <a:xfrm flipH="1">
              <a:off x="3132000" y="3608280"/>
              <a:ext cx="354240" cy="145800"/>
            </a:xfrm>
            <a:custGeom>
              <a:avLst/>
              <a:gdLst/>
              <a:ahLst/>
              <a:rect l="l" t="t" r="r" b="b"/>
              <a:pathLst>
                <a:path w="445" h="182">
                  <a:moveTo>
                    <a:pt x="445" y="0"/>
                  </a:moveTo>
                  <a:lnTo>
                    <a:pt x="437" y="44"/>
                  </a:lnTo>
                  <a:lnTo>
                    <a:pt x="361" y="182"/>
                  </a:lnTo>
                  <a:lnTo>
                    <a:pt x="310" y="131"/>
                  </a:lnTo>
                  <a:lnTo>
                    <a:pt x="277" y="84"/>
                  </a:lnTo>
                  <a:lnTo>
                    <a:pt x="251" y="76"/>
                  </a:lnTo>
                  <a:lnTo>
                    <a:pt x="142" y="84"/>
                  </a:lnTo>
                  <a:lnTo>
                    <a:pt x="120" y="175"/>
                  </a:lnTo>
                  <a:lnTo>
                    <a:pt x="72" y="139"/>
                  </a:lnTo>
                  <a:lnTo>
                    <a:pt x="21" y="70"/>
                  </a:lnTo>
                  <a:lnTo>
                    <a:pt x="0" y="23"/>
                  </a:lnTo>
                  <a:lnTo>
                    <a:pt x="65" y="59"/>
                  </a:lnTo>
                  <a:lnTo>
                    <a:pt x="116" y="76"/>
                  </a:lnTo>
                  <a:lnTo>
                    <a:pt x="171" y="76"/>
                  </a:lnTo>
                  <a:lnTo>
                    <a:pt x="306" y="63"/>
                  </a:lnTo>
                  <a:lnTo>
                    <a:pt x="386" y="32"/>
                  </a:lnTo>
                  <a:lnTo>
                    <a:pt x="445" y="0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30ba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9" name=""/>
            <p:cNvSpPr/>
            <p:nvPr/>
          </p:nvSpPr>
          <p:spPr>
            <a:xfrm flipH="1">
              <a:off x="4215960" y="3855960"/>
              <a:ext cx="142920" cy="164880"/>
            </a:xfrm>
            <a:custGeom>
              <a:avLst/>
              <a:gdLst/>
              <a:ahLst/>
              <a:rect l="l" t="t" r="r" b="b"/>
              <a:pathLst>
                <a:path w="179" h="207">
                  <a:moveTo>
                    <a:pt x="175" y="91"/>
                  </a:moveTo>
                  <a:lnTo>
                    <a:pt x="179" y="138"/>
                  </a:lnTo>
                  <a:lnTo>
                    <a:pt x="160" y="178"/>
                  </a:lnTo>
                  <a:lnTo>
                    <a:pt x="135" y="199"/>
                  </a:lnTo>
                  <a:lnTo>
                    <a:pt x="105" y="207"/>
                  </a:lnTo>
                  <a:lnTo>
                    <a:pt x="80" y="193"/>
                  </a:lnTo>
                  <a:lnTo>
                    <a:pt x="84" y="174"/>
                  </a:lnTo>
                  <a:lnTo>
                    <a:pt x="99" y="155"/>
                  </a:lnTo>
                  <a:lnTo>
                    <a:pt x="124" y="131"/>
                  </a:lnTo>
                  <a:lnTo>
                    <a:pt x="124" y="108"/>
                  </a:lnTo>
                  <a:lnTo>
                    <a:pt x="92" y="127"/>
                  </a:lnTo>
                  <a:lnTo>
                    <a:pt x="52" y="148"/>
                  </a:lnTo>
                  <a:lnTo>
                    <a:pt x="21" y="142"/>
                  </a:lnTo>
                  <a:lnTo>
                    <a:pt x="14" y="127"/>
                  </a:lnTo>
                  <a:lnTo>
                    <a:pt x="21" y="104"/>
                  </a:lnTo>
                  <a:lnTo>
                    <a:pt x="48" y="100"/>
                  </a:lnTo>
                  <a:lnTo>
                    <a:pt x="84" y="76"/>
                  </a:lnTo>
                  <a:lnTo>
                    <a:pt x="88" y="68"/>
                  </a:lnTo>
                  <a:lnTo>
                    <a:pt x="33" y="72"/>
                  </a:lnTo>
                  <a:lnTo>
                    <a:pt x="0" y="64"/>
                  </a:lnTo>
                  <a:lnTo>
                    <a:pt x="0" y="40"/>
                  </a:lnTo>
                  <a:lnTo>
                    <a:pt x="52" y="9"/>
                  </a:lnTo>
                  <a:lnTo>
                    <a:pt x="120" y="0"/>
                  </a:lnTo>
                  <a:lnTo>
                    <a:pt x="175" y="91"/>
                  </a:lnTo>
                  <a:lnTo>
                    <a:pt x="175" y="91"/>
                  </a:lnTo>
                  <a:close/>
                </a:path>
              </a:pathLst>
            </a:custGeom>
            <a:solidFill>
              <a:srgbClr val="ffe6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0" name=""/>
            <p:cNvSpPr/>
            <p:nvPr/>
          </p:nvSpPr>
          <p:spPr>
            <a:xfrm flipH="1">
              <a:off x="3029040" y="2435040"/>
              <a:ext cx="336240" cy="269640"/>
            </a:xfrm>
            <a:custGeom>
              <a:avLst/>
              <a:gdLst/>
              <a:ahLst/>
              <a:rect l="l" t="t" r="r" b="b"/>
              <a:pathLst>
                <a:path w="426" h="341">
                  <a:moveTo>
                    <a:pt x="354" y="341"/>
                  </a:moveTo>
                  <a:lnTo>
                    <a:pt x="369" y="329"/>
                  </a:lnTo>
                  <a:lnTo>
                    <a:pt x="369" y="310"/>
                  </a:lnTo>
                  <a:lnTo>
                    <a:pt x="390" y="299"/>
                  </a:lnTo>
                  <a:lnTo>
                    <a:pt x="413" y="289"/>
                  </a:lnTo>
                  <a:lnTo>
                    <a:pt x="416" y="266"/>
                  </a:lnTo>
                  <a:lnTo>
                    <a:pt x="413" y="238"/>
                  </a:lnTo>
                  <a:lnTo>
                    <a:pt x="422" y="211"/>
                  </a:lnTo>
                  <a:lnTo>
                    <a:pt x="426" y="194"/>
                  </a:lnTo>
                  <a:lnTo>
                    <a:pt x="422" y="156"/>
                  </a:lnTo>
                  <a:lnTo>
                    <a:pt x="378" y="152"/>
                  </a:lnTo>
                  <a:lnTo>
                    <a:pt x="357" y="152"/>
                  </a:lnTo>
                  <a:lnTo>
                    <a:pt x="354" y="120"/>
                  </a:lnTo>
                  <a:lnTo>
                    <a:pt x="352" y="114"/>
                  </a:lnTo>
                  <a:lnTo>
                    <a:pt x="352" y="107"/>
                  </a:lnTo>
                  <a:lnTo>
                    <a:pt x="350" y="95"/>
                  </a:lnTo>
                  <a:lnTo>
                    <a:pt x="346" y="88"/>
                  </a:lnTo>
                  <a:lnTo>
                    <a:pt x="338" y="82"/>
                  </a:lnTo>
                  <a:lnTo>
                    <a:pt x="329" y="76"/>
                  </a:lnTo>
                  <a:lnTo>
                    <a:pt x="319" y="71"/>
                  </a:lnTo>
                  <a:lnTo>
                    <a:pt x="317" y="69"/>
                  </a:lnTo>
                  <a:lnTo>
                    <a:pt x="314" y="67"/>
                  </a:lnTo>
                  <a:lnTo>
                    <a:pt x="308" y="67"/>
                  </a:lnTo>
                  <a:lnTo>
                    <a:pt x="300" y="65"/>
                  </a:lnTo>
                  <a:lnTo>
                    <a:pt x="295" y="65"/>
                  </a:lnTo>
                  <a:lnTo>
                    <a:pt x="289" y="56"/>
                  </a:lnTo>
                  <a:lnTo>
                    <a:pt x="289" y="40"/>
                  </a:lnTo>
                  <a:lnTo>
                    <a:pt x="289" y="23"/>
                  </a:lnTo>
                  <a:lnTo>
                    <a:pt x="291" y="18"/>
                  </a:lnTo>
                  <a:lnTo>
                    <a:pt x="259" y="0"/>
                  </a:lnTo>
                  <a:lnTo>
                    <a:pt x="222" y="0"/>
                  </a:lnTo>
                  <a:lnTo>
                    <a:pt x="207" y="18"/>
                  </a:lnTo>
                  <a:lnTo>
                    <a:pt x="192" y="52"/>
                  </a:lnTo>
                  <a:lnTo>
                    <a:pt x="183" y="25"/>
                  </a:lnTo>
                  <a:lnTo>
                    <a:pt x="164" y="4"/>
                  </a:lnTo>
                  <a:lnTo>
                    <a:pt x="139" y="4"/>
                  </a:lnTo>
                  <a:lnTo>
                    <a:pt x="108" y="18"/>
                  </a:lnTo>
                  <a:lnTo>
                    <a:pt x="88" y="37"/>
                  </a:lnTo>
                  <a:lnTo>
                    <a:pt x="88" y="99"/>
                  </a:lnTo>
                  <a:lnTo>
                    <a:pt x="57" y="69"/>
                  </a:lnTo>
                  <a:lnTo>
                    <a:pt x="10" y="73"/>
                  </a:lnTo>
                  <a:lnTo>
                    <a:pt x="0" y="105"/>
                  </a:lnTo>
                  <a:lnTo>
                    <a:pt x="17" y="143"/>
                  </a:lnTo>
                  <a:lnTo>
                    <a:pt x="124" y="215"/>
                  </a:lnTo>
                  <a:lnTo>
                    <a:pt x="175" y="259"/>
                  </a:lnTo>
                  <a:lnTo>
                    <a:pt x="247" y="274"/>
                  </a:lnTo>
                  <a:lnTo>
                    <a:pt x="278" y="293"/>
                  </a:lnTo>
                  <a:lnTo>
                    <a:pt x="302" y="333"/>
                  </a:lnTo>
                  <a:lnTo>
                    <a:pt x="354" y="341"/>
                  </a:lnTo>
                  <a:lnTo>
                    <a:pt x="354" y="341"/>
                  </a:lnTo>
                  <a:close/>
                </a:path>
              </a:pathLst>
            </a:custGeom>
            <a:solidFill>
              <a:srgbClr val="8529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1" name=""/>
            <p:cNvSpPr/>
            <p:nvPr/>
          </p:nvSpPr>
          <p:spPr>
            <a:xfrm flipH="1">
              <a:off x="3114720" y="2555640"/>
              <a:ext cx="395280" cy="1116000"/>
            </a:xfrm>
            <a:custGeom>
              <a:avLst/>
              <a:gdLst/>
              <a:ahLst/>
              <a:rect l="l" t="t" r="r" b="b"/>
              <a:pathLst>
                <a:path w="497" h="1407">
                  <a:moveTo>
                    <a:pt x="201" y="0"/>
                  </a:moveTo>
                  <a:lnTo>
                    <a:pt x="81" y="206"/>
                  </a:lnTo>
                  <a:lnTo>
                    <a:pt x="0" y="415"/>
                  </a:lnTo>
                  <a:lnTo>
                    <a:pt x="30" y="455"/>
                  </a:lnTo>
                  <a:lnTo>
                    <a:pt x="89" y="466"/>
                  </a:lnTo>
                  <a:lnTo>
                    <a:pt x="106" y="521"/>
                  </a:lnTo>
                  <a:lnTo>
                    <a:pt x="85" y="633"/>
                  </a:lnTo>
                  <a:lnTo>
                    <a:pt x="66" y="907"/>
                  </a:lnTo>
                  <a:lnTo>
                    <a:pt x="142" y="932"/>
                  </a:lnTo>
                  <a:lnTo>
                    <a:pt x="172" y="968"/>
                  </a:lnTo>
                  <a:lnTo>
                    <a:pt x="157" y="998"/>
                  </a:lnTo>
                  <a:lnTo>
                    <a:pt x="55" y="1042"/>
                  </a:lnTo>
                  <a:lnTo>
                    <a:pt x="22" y="1323"/>
                  </a:lnTo>
                  <a:lnTo>
                    <a:pt x="98" y="1390"/>
                  </a:lnTo>
                  <a:lnTo>
                    <a:pt x="277" y="1407"/>
                  </a:lnTo>
                  <a:lnTo>
                    <a:pt x="363" y="1382"/>
                  </a:lnTo>
                  <a:lnTo>
                    <a:pt x="454" y="1346"/>
                  </a:lnTo>
                  <a:lnTo>
                    <a:pt x="497" y="1308"/>
                  </a:lnTo>
                  <a:lnTo>
                    <a:pt x="450" y="1089"/>
                  </a:lnTo>
                  <a:lnTo>
                    <a:pt x="442" y="880"/>
                  </a:lnTo>
                  <a:lnTo>
                    <a:pt x="458" y="825"/>
                  </a:lnTo>
                  <a:lnTo>
                    <a:pt x="458" y="740"/>
                  </a:lnTo>
                  <a:lnTo>
                    <a:pt x="463" y="614"/>
                  </a:lnTo>
                  <a:lnTo>
                    <a:pt x="475" y="394"/>
                  </a:lnTo>
                  <a:lnTo>
                    <a:pt x="475" y="170"/>
                  </a:lnTo>
                  <a:lnTo>
                    <a:pt x="439" y="122"/>
                  </a:lnTo>
                  <a:lnTo>
                    <a:pt x="355" y="107"/>
                  </a:lnTo>
                  <a:lnTo>
                    <a:pt x="315" y="67"/>
                  </a:lnTo>
                  <a:lnTo>
                    <a:pt x="201" y="0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ffd6c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2" name=""/>
            <p:cNvSpPr/>
            <p:nvPr/>
          </p:nvSpPr>
          <p:spPr>
            <a:xfrm flipH="1">
              <a:off x="3213000" y="2760480"/>
              <a:ext cx="171360" cy="87120"/>
            </a:xfrm>
            <a:custGeom>
              <a:avLst/>
              <a:gdLst/>
              <a:ahLst/>
              <a:rect l="l" t="t" r="r" b="b"/>
              <a:pathLst>
                <a:path w="215" h="110">
                  <a:moveTo>
                    <a:pt x="0" y="59"/>
                  </a:moveTo>
                  <a:lnTo>
                    <a:pt x="12" y="27"/>
                  </a:lnTo>
                  <a:lnTo>
                    <a:pt x="48" y="4"/>
                  </a:lnTo>
                  <a:lnTo>
                    <a:pt x="107" y="0"/>
                  </a:lnTo>
                  <a:lnTo>
                    <a:pt x="158" y="8"/>
                  </a:lnTo>
                  <a:lnTo>
                    <a:pt x="198" y="36"/>
                  </a:lnTo>
                  <a:lnTo>
                    <a:pt x="215" y="70"/>
                  </a:lnTo>
                  <a:lnTo>
                    <a:pt x="211" y="95"/>
                  </a:lnTo>
                  <a:lnTo>
                    <a:pt x="183" y="106"/>
                  </a:lnTo>
                  <a:lnTo>
                    <a:pt x="124" y="110"/>
                  </a:lnTo>
                  <a:lnTo>
                    <a:pt x="72" y="110"/>
                  </a:lnTo>
                  <a:lnTo>
                    <a:pt x="33" y="95"/>
                  </a:lnTo>
                  <a:lnTo>
                    <a:pt x="12" y="78"/>
                  </a:lnTo>
                  <a:lnTo>
                    <a:pt x="0" y="59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3" name=""/>
            <p:cNvSpPr/>
            <p:nvPr/>
          </p:nvSpPr>
          <p:spPr>
            <a:xfrm flipH="1">
              <a:off x="3343320" y="2550960"/>
              <a:ext cx="172800" cy="1052280"/>
            </a:xfrm>
            <a:custGeom>
              <a:avLst/>
              <a:gdLst/>
              <a:ahLst/>
              <a:rect l="l" t="t" r="r" b="b"/>
              <a:pathLst>
                <a:path w="219" h="1324">
                  <a:moveTo>
                    <a:pt x="200" y="0"/>
                  </a:moveTo>
                  <a:lnTo>
                    <a:pt x="186" y="36"/>
                  </a:lnTo>
                  <a:lnTo>
                    <a:pt x="167" y="57"/>
                  </a:lnTo>
                  <a:lnTo>
                    <a:pt x="156" y="72"/>
                  </a:lnTo>
                  <a:lnTo>
                    <a:pt x="143" y="91"/>
                  </a:lnTo>
                  <a:lnTo>
                    <a:pt x="135" y="112"/>
                  </a:lnTo>
                  <a:lnTo>
                    <a:pt x="131" y="131"/>
                  </a:lnTo>
                  <a:lnTo>
                    <a:pt x="124" y="146"/>
                  </a:lnTo>
                  <a:lnTo>
                    <a:pt x="112" y="159"/>
                  </a:lnTo>
                  <a:lnTo>
                    <a:pt x="99" y="178"/>
                  </a:lnTo>
                  <a:lnTo>
                    <a:pt x="91" y="186"/>
                  </a:lnTo>
                  <a:lnTo>
                    <a:pt x="84" y="199"/>
                  </a:lnTo>
                  <a:lnTo>
                    <a:pt x="80" y="218"/>
                  </a:lnTo>
                  <a:lnTo>
                    <a:pt x="76" y="230"/>
                  </a:lnTo>
                  <a:lnTo>
                    <a:pt x="65" y="251"/>
                  </a:lnTo>
                  <a:lnTo>
                    <a:pt x="61" y="266"/>
                  </a:lnTo>
                  <a:lnTo>
                    <a:pt x="40" y="289"/>
                  </a:lnTo>
                  <a:lnTo>
                    <a:pt x="32" y="313"/>
                  </a:lnTo>
                  <a:lnTo>
                    <a:pt x="25" y="340"/>
                  </a:lnTo>
                  <a:lnTo>
                    <a:pt x="21" y="357"/>
                  </a:lnTo>
                  <a:lnTo>
                    <a:pt x="10" y="372"/>
                  </a:lnTo>
                  <a:lnTo>
                    <a:pt x="0" y="412"/>
                  </a:lnTo>
                  <a:lnTo>
                    <a:pt x="0" y="444"/>
                  </a:lnTo>
                  <a:lnTo>
                    <a:pt x="17" y="460"/>
                  </a:lnTo>
                  <a:lnTo>
                    <a:pt x="25" y="471"/>
                  </a:lnTo>
                  <a:lnTo>
                    <a:pt x="51" y="479"/>
                  </a:lnTo>
                  <a:lnTo>
                    <a:pt x="76" y="479"/>
                  </a:lnTo>
                  <a:lnTo>
                    <a:pt x="87" y="482"/>
                  </a:lnTo>
                  <a:lnTo>
                    <a:pt x="95" y="505"/>
                  </a:lnTo>
                  <a:lnTo>
                    <a:pt x="84" y="522"/>
                  </a:lnTo>
                  <a:lnTo>
                    <a:pt x="87" y="566"/>
                  </a:lnTo>
                  <a:lnTo>
                    <a:pt x="84" y="606"/>
                  </a:lnTo>
                  <a:lnTo>
                    <a:pt x="80" y="638"/>
                  </a:lnTo>
                  <a:lnTo>
                    <a:pt x="80" y="688"/>
                  </a:lnTo>
                  <a:lnTo>
                    <a:pt x="80" y="726"/>
                  </a:lnTo>
                  <a:lnTo>
                    <a:pt x="80" y="743"/>
                  </a:lnTo>
                  <a:lnTo>
                    <a:pt x="76" y="771"/>
                  </a:lnTo>
                  <a:lnTo>
                    <a:pt x="76" y="802"/>
                  </a:lnTo>
                  <a:lnTo>
                    <a:pt x="72" y="842"/>
                  </a:lnTo>
                  <a:lnTo>
                    <a:pt x="72" y="872"/>
                  </a:lnTo>
                  <a:lnTo>
                    <a:pt x="65" y="908"/>
                  </a:lnTo>
                  <a:lnTo>
                    <a:pt x="68" y="929"/>
                  </a:lnTo>
                  <a:lnTo>
                    <a:pt x="84" y="929"/>
                  </a:lnTo>
                  <a:lnTo>
                    <a:pt x="99" y="937"/>
                  </a:lnTo>
                  <a:lnTo>
                    <a:pt x="116" y="939"/>
                  </a:lnTo>
                  <a:lnTo>
                    <a:pt x="131" y="939"/>
                  </a:lnTo>
                  <a:lnTo>
                    <a:pt x="148" y="952"/>
                  </a:lnTo>
                  <a:lnTo>
                    <a:pt x="160" y="956"/>
                  </a:lnTo>
                  <a:lnTo>
                    <a:pt x="163" y="977"/>
                  </a:lnTo>
                  <a:lnTo>
                    <a:pt x="163" y="996"/>
                  </a:lnTo>
                  <a:lnTo>
                    <a:pt x="148" y="999"/>
                  </a:lnTo>
                  <a:lnTo>
                    <a:pt x="127" y="1007"/>
                  </a:lnTo>
                  <a:lnTo>
                    <a:pt x="112" y="1015"/>
                  </a:lnTo>
                  <a:lnTo>
                    <a:pt x="87" y="1026"/>
                  </a:lnTo>
                  <a:lnTo>
                    <a:pt x="51" y="1026"/>
                  </a:lnTo>
                  <a:lnTo>
                    <a:pt x="51" y="1083"/>
                  </a:lnTo>
                  <a:lnTo>
                    <a:pt x="48" y="1106"/>
                  </a:lnTo>
                  <a:lnTo>
                    <a:pt x="44" y="1142"/>
                  </a:lnTo>
                  <a:lnTo>
                    <a:pt x="44" y="1176"/>
                  </a:lnTo>
                  <a:lnTo>
                    <a:pt x="36" y="1208"/>
                  </a:lnTo>
                  <a:lnTo>
                    <a:pt x="21" y="1265"/>
                  </a:lnTo>
                  <a:lnTo>
                    <a:pt x="21" y="1321"/>
                  </a:lnTo>
                  <a:lnTo>
                    <a:pt x="51" y="1324"/>
                  </a:lnTo>
                  <a:lnTo>
                    <a:pt x="57" y="1288"/>
                  </a:lnTo>
                  <a:lnTo>
                    <a:pt x="65" y="1252"/>
                  </a:lnTo>
                  <a:lnTo>
                    <a:pt x="65" y="1208"/>
                  </a:lnTo>
                  <a:lnTo>
                    <a:pt x="72" y="1186"/>
                  </a:lnTo>
                  <a:lnTo>
                    <a:pt x="72" y="1153"/>
                  </a:lnTo>
                  <a:lnTo>
                    <a:pt x="72" y="1131"/>
                  </a:lnTo>
                  <a:lnTo>
                    <a:pt x="72" y="1094"/>
                  </a:lnTo>
                  <a:lnTo>
                    <a:pt x="72" y="1075"/>
                  </a:lnTo>
                  <a:lnTo>
                    <a:pt x="76" y="1062"/>
                  </a:lnTo>
                  <a:lnTo>
                    <a:pt x="80" y="1047"/>
                  </a:lnTo>
                  <a:lnTo>
                    <a:pt x="95" y="1047"/>
                  </a:lnTo>
                  <a:lnTo>
                    <a:pt x="116" y="1043"/>
                  </a:lnTo>
                  <a:lnTo>
                    <a:pt x="131" y="1036"/>
                  </a:lnTo>
                  <a:lnTo>
                    <a:pt x="156" y="1018"/>
                  </a:lnTo>
                  <a:lnTo>
                    <a:pt x="171" y="1009"/>
                  </a:lnTo>
                  <a:lnTo>
                    <a:pt x="190" y="999"/>
                  </a:lnTo>
                  <a:lnTo>
                    <a:pt x="190" y="973"/>
                  </a:lnTo>
                  <a:lnTo>
                    <a:pt x="190" y="952"/>
                  </a:lnTo>
                  <a:lnTo>
                    <a:pt x="182" y="937"/>
                  </a:lnTo>
                  <a:lnTo>
                    <a:pt x="163" y="929"/>
                  </a:lnTo>
                  <a:lnTo>
                    <a:pt x="139" y="920"/>
                  </a:lnTo>
                  <a:lnTo>
                    <a:pt x="127" y="916"/>
                  </a:lnTo>
                  <a:lnTo>
                    <a:pt x="105" y="912"/>
                  </a:lnTo>
                  <a:lnTo>
                    <a:pt x="87" y="908"/>
                  </a:lnTo>
                  <a:lnTo>
                    <a:pt x="91" y="872"/>
                  </a:lnTo>
                  <a:lnTo>
                    <a:pt x="95" y="849"/>
                  </a:lnTo>
                  <a:lnTo>
                    <a:pt x="99" y="815"/>
                  </a:lnTo>
                  <a:lnTo>
                    <a:pt x="105" y="796"/>
                  </a:lnTo>
                  <a:lnTo>
                    <a:pt x="105" y="779"/>
                  </a:lnTo>
                  <a:lnTo>
                    <a:pt x="105" y="758"/>
                  </a:lnTo>
                  <a:lnTo>
                    <a:pt x="105" y="743"/>
                  </a:lnTo>
                  <a:lnTo>
                    <a:pt x="105" y="720"/>
                  </a:lnTo>
                  <a:lnTo>
                    <a:pt x="105" y="709"/>
                  </a:lnTo>
                  <a:lnTo>
                    <a:pt x="108" y="676"/>
                  </a:lnTo>
                  <a:lnTo>
                    <a:pt x="99" y="650"/>
                  </a:lnTo>
                  <a:lnTo>
                    <a:pt x="108" y="612"/>
                  </a:lnTo>
                  <a:lnTo>
                    <a:pt x="108" y="587"/>
                  </a:lnTo>
                  <a:lnTo>
                    <a:pt x="112" y="558"/>
                  </a:lnTo>
                  <a:lnTo>
                    <a:pt x="124" y="522"/>
                  </a:lnTo>
                  <a:lnTo>
                    <a:pt x="116" y="492"/>
                  </a:lnTo>
                  <a:lnTo>
                    <a:pt x="116" y="463"/>
                  </a:lnTo>
                  <a:lnTo>
                    <a:pt x="80" y="452"/>
                  </a:lnTo>
                  <a:lnTo>
                    <a:pt x="57" y="452"/>
                  </a:lnTo>
                  <a:lnTo>
                    <a:pt x="36" y="443"/>
                  </a:lnTo>
                  <a:lnTo>
                    <a:pt x="29" y="425"/>
                  </a:lnTo>
                  <a:lnTo>
                    <a:pt x="29" y="405"/>
                  </a:lnTo>
                  <a:lnTo>
                    <a:pt x="36" y="372"/>
                  </a:lnTo>
                  <a:lnTo>
                    <a:pt x="48" y="346"/>
                  </a:lnTo>
                  <a:lnTo>
                    <a:pt x="61" y="310"/>
                  </a:lnTo>
                  <a:lnTo>
                    <a:pt x="72" y="285"/>
                  </a:lnTo>
                  <a:lnTo>
                    <a:pt x="80" y="270"/>
                  </a:lnTo>
                  <a:lnTo>
                    <a:pt x="87" y="251"/>
                  </a:lnTo>
                  <a:lnTo>
                    <a:pt x="105" y="234"/>
                  </a:lnTo>
                  <a:lnTo>
                    <a:pt x="105" y="218"/>
                  </a:lnTo>
                  <a:lnTo>
                    <a:pt x="108" y="199"/>
                  </a:lnTo>
                  <a:lnTo>
                    <a:pt x="116" y="186"/>
                  </a:lnTo>
                  <a:lnTo>
                    <a:pt x="131" y="175"/>
                  </a:lnTo>
                  <a:lnTo>
                    <a:pt x="139" y="156"/>
                  </a:lnTo>
                  <a:lnTo>
                    <a:pt x="148" y="142"/>
                  </a:lnTo>
                  <a:lnTo>
                    <a:pt x="163" y="127"/>
                  </a:lnTo>
                  <a:lnTo>
                    <a:pt x="167" y="104"/>
                  </a:lnTo>
                  <a:lnTo>
                    <a:pt x="179" y="83"/>
                  </a:lnTo>
                  <a:lnTo>
                    <a:pt x="186" y="61"/>
                  </a:lnTo>
                  <a:lnTo>
                    <a:pt x="200" y="43"/>
                  </a:lnTo>
                  <a:lnTo>
                    <a:pt x="207" y="24"/>
                  </a:lnTo>
                  <a:lnTo>
                    <a:pt x="219" y="9"/>
                  </a:lnTo>
                  <a:lnTo>
                    <a:pt x="200" y="0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4" name=""/>
            <p:cNvSpPr/>
            <p:nvPr/>
          </p:nvSpPr>
          <p:spPr>
            <a:xfrm flipH="1">
              <a:off x="3090600" y="2700000"/>
              <a:ext cx="76320" cy="924120"/>
            </a:xfrm>
            <a:custGeom>
              <a:avLst/>
              <a:gdLst/>
              <a:ahLst/>
              <a:rect l="l" t="t" r="r" b="b"/>
              <a:pathLst>
                <a:path w="95" h="1165">
                  <a:moveTo>
                    <a:pt x="55" y="8"/>
                  </a:moveTo>
                  <a:lnTo>
                    <a:pt x="55" y="32"/>
                  </a:lnTo>
                  <a:lnTo>
                    <a:pt x="55" y="51"/>
                  </a:lnTo>
                  <a:lnTo>
                    <a:pt x="59" y="80"/>
                  </a:lnTo>
                  <a:lnTo>
                    <a:pt x="59" y="106"/>
                  </a:lnTo>
                  <a:lnTo>
                    <a:pt x="55" y="143"/>
                  </a:lnTo>
                  <a:lnTo>
                    <a:pt x="55" y="171"/>
                  </a:lnTo>
                  <a:lnTo>
                    <a:pt x="55" y="198"/>
                  </a:lnTo>
                  <a:lnTo>
                    <a:pt x="55" y="239"/>
                  </a:lnTo>
                  <a:lnTo>
                    <a:pt x="51" y="274"/>
                  </a:lnTo>
                  <a:lnTo>
                    <a:pt x="51" y="306"/>
                  </a:lnTo>
                  <a:lnTo>
                    <a:pt x="51" y="336"/>
                  </a:lnTo>
                  <a:lnTo>
                    <a:pt x="51" y="363"/>
                  </a:lnTo>
                  <a:lnTo>
                    <a:pt x="44" y="376"/>
                  </a:lnTo>
                  <a:lnTo>
                    <a:pt x="44" y="414"/>
                  </a:lnTo>
                  <a:lnTo>
                    <a:pt x="44" y="450"/>
                  </a:lnTo>
                  <a:lnTo>
                    <a:pt x="44" y="477"/>
                  </a:lnTo>
                  <a:lnTo>
                    <a:pt x="44" y="515"/>
                  </a:lnTo>
                  <a:lnTo>
                    <a:pt x="36" y="549"/>
                  </a:lnTo>
                  <a:lnTo>
                    <a:pt x="36" y="593"/>
                  </a:lnTo>
                  <a:lnTo>
                    <a:pt x="36" y="621"/>
                  </a:lnTo>
                  <a:lnTo>
                    <a:pt x="36" y="686"/>
                  </a:lnTo>
                  <a:lnTo>
                    <a:pt x="36" y="709"/>
                  </a:lnTo>
                  <a:lnTo>
                    <a:pt x="36" y="726"/>
                  </a:lnTo>
                  <a:lnTo>
                    <a:pt x="32" y="773"/>
                  </a:lnTo>
                  <a:lnTo>
                    <a:pt x="32" y="796"/>
                  </a:lnTo>
                  <a:lnTo>
                    <a:pt x="32" y="813"/>
                  </a:lnTo>
                  <a:lnTo>
                    <a:pt x="32" y="838"/>
                  </a:lnTo>
                  <a:lnTo>
                    <a:pt x="32" y="865"/>
                  </a:lnTo>
                  <a:lnTo>
                    <a:pt x="32" y="897"/>
                  </a:lnTo>
                  <a:lnTo>
                    <a:pt x="32" y="901"/>
                  </a:lnTo>
                  <a:lnTo>
                    <a:pt x="34" y="912"/>
                  </a:lnTo>
                  <a:lnTo>
                    <a:pt x="34" y="924"/>
                  </a:lnTo>
                  <a:lnTo>
                    <a:pt x="36" y="933"/>
                  </a:lnTo>
                  <a:lnTo>
                    <a:pt x="36" y="941"/>
                  </a:lnTo>
                  <a:lnTo>
                    <a:pt x="38" y="956"/>
                  </a:lnTo>
                  <a:lnTo>
                    <a:pt x="38" y="967"/>
                  </a:lnTo>
                  <a:lnTo>
                    <a:pt x="40" y="975"/>
                  </a:lnTo>
                  <a:lnTo>
                    <a:pt x="44" y="1007"/>
                  </a:lnTo>
                  <a:lnTo>
                    <a:pt x="63" y="1032"/>
                  </a:lnTo>
                  <a:lnTo>
                    <a:pt x="66" y="1051"/>
                  </a:lnTo>
                  <a:lnTo>
                    <a:pt x="66" y="1070"/>
                  </a:lnTo>
                  <a:lnTo>
                    <a:pt x="84" y="1098"/>
                  </a:lnTo>
                  <a:lnTo>
                    <a:pt x="84" y="1117"/>
                  </a:lnTo>
                  <a:lnTo>
                    <a:pt x="91" y="1135"/>
                  </a:lnTo>
                  <a:lnTo>
                    <a:pt x="95" y="1146"/>
                  </a:lnTo>
                  <a:lnTo>
                    <a:pt x="55" y="1165"/>
                  </a:lnTo>
                  <a:lnTo>
                    <a:pt x="55" y="1135"/>
                  </a:lnTo>
                  <a:lnTo>
                    <a:pt x="51" y="1114"/>
                  </a:lnTo>
                  <a:lnTo>
                    <a:pt x="47" y="1095"/>
                  </a:lnTo>
                  <a:lnTo>
                    <a:pt x="44" y="1076"/>
                  </a:lnTo>
                  <a:lnTo>
                    <a:pt x="44" y="1059"/>
                  </a:lnTo>
                  <a:lnTo>
                    <a:pt x="32" y="1036"/>
                  </a:lnTo>
                  <a:lnTo>
                    <a:pt x="19" y="1007"/>
                  </a:lnTo>
                  <a:lnTo>
                    <a:pt x="19" y="975"/>
                  </a:lnTo>
                  <a:lnTo>
                    <a:pt x="15" y="952"/>
                  </a:lnTo>
                  <a:lnTo>
                    <a:pt x="11" y="924"/>
                  </a:lnTo>
                  <a:lnTo>
                    <a:pt x="11" y="886"/>
                  </a:lnTo>
                  <a:lnTo>
                    <a:pt x="11" y="840"/>
                  </a:lnTo>
                  <a:lnTo>
                    <a:pt x="8" y="796"/>
                  </a:lnTo>
                  <a:lnTo>
                    <a:pt x="11" y="773"/>
                  </a:lnTo>
                  <a:lnTo>
                    <a:pt x="8" y="747"/>
                  </a:lnTo>
                  <a:lnTo>
                    <a:pt x="8" y="722"/>
                  </a:lnTo>
                  <a:lnTo>
                    <a:pt x="4" y="686"/>
                  </a:lnTo>
                  <a:lnTo>
                    <a:pt x="15" y="663"/>
                  </a:lnTo>
                  <a:lnTo>
                    <a:pt x="11" y="644"/>
                  </a:lnTo>
                  <a:lnTo>
                    <a:pt x="8" y="621"/>
                  </a:lnTo>
                  <a:lnTo>
                    <a:pt x="11" y="602"/>
                  </a:lnTo>
                  <a:lnTo>
                    <a:pt x="0" y="578"/>
                  </a:lnTo>
                  <a:lnTo>
                    <a:pt x="8" y="557"/>
                  </a:lnTo>
                  <a:lnTo>
                    <a:pt x="8" y="534"/>
                  </a:lnTo>
                  <a:lnTo>
                    <a:pt x="15" y="513"/>
                  </a:lnTo>
                  <a:lnTo>
                    <a:pt x="15" y="471"/>
                  </a:lnTo>
                  <a:lnTo>
                    <a:pt x="19" y="441"/>
                  </a:lnTo>
                  <a:lnTo>
                    <a:pt x="19" y="414"/>
                  </a:lnTo>
                  <a:lnTo>
                    <a:pt x="19" y="376"/>
                  </a:lnTo>
                  <a:lnTo>
                    <a:pt x="23" y="336"/>
                  </a:lnTo>
                  <a:lnTo>
                    <a:pt x="23" y="314"/>
                  </a:lnTo>
                  <a:lnTo>
                    <a:pt x="23" y="291"/>
                  </a:lnTo>
                  <a:lnTo>
                    <a:pt x="27" y="262"/>
                  </a:lnTo>
                  <a:lnTo>
                    <a:pt x="27" y="241"/>
                  </a:lnTo>
                  <a:lnTo>
                    <a:pt x="32" y="219"/>
                  </a:lnTo>
                  <a:lnTo>
                    <a:pt x="27" y="196"/>
                  </a:lnTo>
                  <a:lnTo>
                    <a:pt x="32" y="175"/>
                  </a:lnTo>
                  <a:lnTo>
                    <a:pt x="32" y="146"/>
                  </a:lnTo>
                  <a:lnTo>
                    <a:pt x="32" y="133"/>
                  </a:lnTo>
                  <a:lnTo>
                    <a:pt x="32" y="103"/>
                  </a:lnTo>
                  <a:lnTo>
                    <a:pt x="32" y="72"/>
                  </a:lnTo>
                  <a:lnTo>
                    <a:pt x="32" y="40"/>
                  </a:lnTo>
                  <a:lnTo>
                    <a:pt x="40" y="0"/>
                  </a:lnTo>
                  <a:lnTo>
                    <a:pt x="55" y="8"/>
                  </a:lnTo>
                  <a:lnTo>
                    <a:pt x="55" y="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5" name=""/>
            <p:cNvSpPr/>
            <p:nvPr/>
          </p:nvSpPr>
          <p:spPr>
            <a:xfrm flipH="1">
              <a:off x="3188880" y="2701800"/>
              <a:ext cx="176040" cy="63360"/>
            </a:xfrm>
            <a:custGeom>
              <a:avLst/>
              <a:gdLst/>
              <a:ahLst/>
              <a:rect l="l" t="t" r="r" b="b"/>
              <a:pathLst>
                <a:path w="222" h="80">
                  <a:moveTo>
                    <a:pt x="0" y="25"/>
                  </a:moveTo>
                  <a:lnTo>
                    <a:pt x="17" y="17"/>
                  </a:lnTo>
                  <a:lnTo>
                    <a:pt x="49" y="13"/>
                  </a:lnTo>
                  <a:lnTo>
                    <a:pt x="61" y="0"/>
                  </a:lnTo>
                  <a:lnTo>
                    <a:pt x="91" y="0"/>
                  </a:lnTo>
                  <a:lnTo>
                    <a:pt x="131" y="0"/>
                  </a:lnTo>
                  <a:lnTo>
                    <a:pt x="145" y="0"/>
                  </a:lnTo>
                  <a:lnTo>
                    <a:pt x="164" y="13"/>
                  </a:lnTo>
                  <a:lnTo>
                    <a:pt x="175" y="17"/>
                  </a:lnTo>
                  <a:lnTo>
                    <a:pt x="188" y="21"/>
                  </a:lnTo>
                  <a:lnTo>
                    <a:pt x="203" y="28"/>
                  </a:lnTo>
                  <a:lnTo>
                    <a:pt x="222" y="32"/>
                  </a:lnTo>
                  <a:lnTo>
                    <a:pt x="219" y="80"/>
                  </a:lnTo>
                  <a:lnTo>
                    <a:pt x="192" y="57"/>
                  </a:lnTo>
                  <a:lnTo>
                    <a:pt x="160" y="36"/>
                  </a:lnTo>
                  <a:lnTo>
                    <a:pt x="139" y="32"/>
                  </a:lnTo>
                  <a:lnTo>
                    <a:pt x="105" y="25"/>
                  </a:lnTo>
                  <a:lnTo>
                    <a:pt x="80" y="21"/>
                  </a:lnTo>
                  <a:lnTo>
                    <a:pt x="61" y="25"/>
                  </a:lnTo>
                  <a:lnTo>
                    <a:pt x="32" y="32"/>
                  </a:lnTo>
                  <a:lnTo>
                    <a:pt x="10" y="44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6" name=""/>
            <p:cNvSpPr/>
            <p:nvPr/>
          </p:nvSpPr>
          <p:spPr>
            <a:xfrm flipH="1">
              <a:off x="3208320" y="2754000"/>
              <a:ext cx="185760" cy="61920"/>
            </a:xfrm>
            <a:custGeom>
              <a:avLst/>
              <a:gdLst/>
              <a:ahLst/>
              <a:rect l="l" t="t" r="r" b="b"/>
              <a:pathLst>
                <a:path w="234" h="78">
                  <a:moveTo>
                    <a:pt x="0" y="65"/>
                  </a:moveTo>
                  <a:lnTo>
                    <a:pt x="7" y="44"/>
                  </a:lnTo>
                  <a:lnTo>
                    <a:pt x="26" y="27"/>
                  </a:lnTo>
                  <a:lnTo>
                    <a:pt x="47" y="8"/>
                  </a:lnTo>
                  <a:lnTo>
                    <a:pt x="74" y="4"/>
                  </a:lnTo>
                  <a:lnTo>
                    <a:pt x="103" y="0"/>
                  </a:lnTo>
                  <a:lnTo>
                    <a:pt x="131" y="0"/>
                  </a:lnTo>
                  <a:lnTo>
                    <a:pt x="161" y="0"/>
                  </a:lnTo>
                  <a:lnTo>
                    <a:pt x="182" y="12"/>
                  </a:lnTo>
                  <a:lnTo>
                    <a:pt x="201" y="23"/>
                  </a:lnTo>
                  <a:lnTo>
                    <a:pt x="209" y="31"/>
                  </a:lnTo>
                  <a:lnTo>
                    <a:pt x="226" y="44"/>
                  </a:lnTo>
                  <a:lnTo>
                    <a:pt x="230" y="56"/>
                  </a:lnTo>
                  <a:lnTo>
                    <a:pt x="234" y="67"/>
                  </a:lnTo>
                  <a:lnTo>
                    <a:pt x="213" y="78"/>
                  </a:lnTo>
                  <a:lnTo>
                    <a:pt x="201" y="52"/>
                  </a:lnTo>
                  <a:lnTo>
                    <a:pt x="179" y="35"/>
                  </a:lnTo>
                  <a:lnTo>
                    <a:pt x="158" y="23"/>
                  </a:lnTo>
                  <a:lnTo>
                    <a:pt x="142" y="21"/>
                  </a:lnTo>
                  <a:lnTo>
                    <a:pt x="122" y="21"/>
                  </a:lnTo>
                  <a:lnTo>
                    <a:pt x="103" y="21"/>
                  </a:lnTo>
                  <a:lnTo>
                    <a:pt x="78" y="21"/>
                  </a:lnTo>
                  <a:lnTo>
                    <a:pt x="70" y="27"/>
                  </a:lnTo>
                  <a:lnTo>
                    <a:pt x="51" y="31"/>
                  </a:lnTo>
                  <a:lnTo>
                    <a:pt x="44" y="38"/>
                  </a:lnTo>
                  <a:lnTo>
                    <a:pt x="30" y="52"/>
                  </a:lnTo>
                  <a:lnTo>
                    <a:pt x="23" y="67"/>
                  </a:lnTo>
                  <a:lnTo>
                    <a:pt x="0" y="65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7" name=""/>
            <p:cNvSpPr/>
            <p:nvPr/>
          </p:nvSpPr>
          <p:spPr>
            <a:xfrm flipH="1">
              <a:off x="3208320" y="2796840"/>
              <a:ext cx="185760" cy="57240"/>
            </a:xfrm>
            <a:custGeom>
              <a:avLst/>
              <a:gdLst/>
              <a:ahLst/>
              <a:rect l="l" t="t" r="r" b="b"/>
              <a:pathLst>
                <a:path w="234" h="72">
                  <a:moveTo>
                    <a:pt x="0" y="9"/>
                  </a:moveTo>
                  <a:lnTo>
                    <a:pt x="4" y="22"/>
                  </a:lnTo>
                  <a:lnTo>
                    <a:pt x="15" y="39"/>
                  </a:lnTo>
                  <a:lnTo>
                    <a:pt x="26" y="45"/>
                  </a:lnTo>
                  <a:lnTo>
                    <a:pt x="30" y="51"/>
                  </a:lnTo>
                  <a:lnTo>
                    <a:pt x="47" y="58"/>
                  </a:lnTo>
                  <a:lnTo>
                    <a:pt x="70" y="66"/>
                  </a:lnTo>
                  <a:lnTo>
                    <a:pt x="87" y="66"/>
                  </a:lnTo>
                  <a:lnTo>
                    <a:pt x="99" y="66"/>
                  </a:lnTo>
                  <a:lnTo>
                    <a:pt x="114" y="72"/>
                  </a:lnTo>
                  <a:lnTo>
                    <a:pt x="131" y="72"/>
                  </a:lnTo>
                  <a:lnTo>
                    <a:pt x="146" y="72"/>
                  </a:lnTo>
                  <a:lnTo>
                    <a:pt x="165" y="66"/>
                  </a:lnTo>
                  <a:lnTo>
                    <a:pt x="182" y="66"/>
                  </a:lnTo>
                  <a:lnTo>
                    <a:pt x="198" y="62"/>
                  </a:lnTo>
                  <a:lnTo>
                    <a:pt x="205" y="62"/>
                  </a:lnTo>
                  <a:lnTo>
                    <a:pt x="217" y="55"/>
                  </a:lnTo>
                  <a:lnTo>
                    <a:pt x="230" y="51"/>
                  </a:lnTo>
                  <a:lnTo>
                    <a:pt x="230" y="39"/>
                  </a:lnTo>
                  <a:lnTo>
                    <a:pt x="234" y="26"/>
                  </a:lnTo>
                  <a:lnTo>
                    <a:pt x="234" y="11"/>
                  </a:lnTo>
                  <a:lnTo>
                    <a:pt x="217" y="11"/>
                  </a:lnTo>
                  <a:lnTo>
                    <a:pt x="213" y="22"/>
                  </a:lnTo>
                  <a:lnTo>
                    <a:pt x="209" y="39"/>
                  </a:lnTo>
                  <a:lnTo>
                    <a:pt x="190" y="47"/>
                  </a:lnTo>
                  <a:lnTo>
                    <a:pt x="165" y="51"/>
                  </a:lnTo>
                  <a:lnTo>
                    <a:pt x="150" y="55"/>
                  </a:lnTo>
                  <a:lnTo>
                    <a:pt x="122" y="55"/>
                  </a:lnTo>
                  <a:lnTo>
                    <a:pt x="106" y="51"/>
                  </a:lnTo>
                  <a:lnTo>
                    <a:pt x="74" y="47"/>
                  </a:lnTo>
                  <a:lnTo>
                    <a:pt x="51" y="39"/>
                  </a:lnTo>
                  <a:lnTo>
                    <a:pt x="40" y="36"/>
                  </a:lnTo>
                  <a:lnTo>
                    <a:pt x="30" y="30"/>
                  </a:lnTo>
                  <a:lnTo>
                    <a:pt x="26" y="19"/>
                  </a:lnTo>
                  <a:lnTo>
                    <a:pt x="23" y="11"/>
                  </a:lnTo>
                  <a:lnTo>
                    <a:pt x="19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8" name=""/>
            <p:cNvSpPr/>
            <p:nvPr/>
          </p:nvSpPr>
          <p:spPr>
            <a:xfrm flipH="1">
              <a:off x="3282480" y="2784240"/>
              <a:ext cx="57240" cy="57240"/>
            </a:xfrm>
            <a:custGeom>
              <a:avLst/>
              <a:gdLst/>
              <a:ahLst/>
              <a:rect l="l" t="t" r="r" b="b"/>
              <a:pathLst>
                <a:path w="73" h="73">
                  <a:moveTo>
                    <a:pt x="8" y="69"/>
                  </a:moveTo>
                  <a:lnTo>
                    <a:pt x="0" y="57"/>
                  </a:lnTo>
                  <a:lnTo>
                    <a:pt x="0" y="44"/>
                  </a:lnTo>
                  <a:lnTo>
                    <a:pt x="0" y="33"/>
                  </a:lnTo>
                  <a:lnTo>
                    <a:pt x="4" y="27"/>
                  </a:lnTo>
                  <a:lnTo>
                    <a:pt x="8" y="18"/>
                  </a:lnTo>
                  <a:lnTo>
                    <a:pt x="21" y="10"/>
                  </a:lnTo>
                  <a:lnTo>
                    <a:pt x="29" y="0"/>
                  </a:lnTo>
                  <a:lnTo>
                    <a:pt x="44" y="0"/>
                  </a:lnTo>
                  <a:lnTo>
                    <a:pt x="52" y="6"/>
                  </a:lnTo>
                  <a:lnTo>
                    <a:pt x="65" y="14"/>
                  </a:lnTo>
                  <a:lnTo>
                    <a:pt x="69" y="21"/>
                  </a:lnTo>
                  <a:lnTo>
                    <a:pt x="73" y="29"/>
                  </a:lnTo>
                  <a:lnTo>
                    <a:pt x="73" y="40"/>
                  </a:lnTo>
                  <a:lnTo>
                    <a:pt x="69" y="57"/>
                  </a:lnTo>
                  <a:lnTo>
                    <a:pt x="56" y="69"/>
                  </a:lnTo>
                  <a:lnTo>
                    <a:pt x="44" y="73"/>
                  </a:lnTo>
                  <a:lnTo>
                    <a:pt x="25" y="73"/>
                  </a:lnTo>
                  <a:lnTo>
                    <a:pt x="8" y="69"/>
                  </a:lnTo>
                  <a:lnTo>
                    <a:pt x="8" y="6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 flipH="1">
              <a:off x="3198600" y="2912760"/>
              <a:ext cx="66960" cy="131760"/>
            </a:xfrm>
            <a:custGeom>
              <a:avLst/>
              <a:gdLst/>
              <a:ahLst/>
              <a:rect l="l" t="t" r="r" b="b"/>
              <a:pathLst>
                <a:path w="84" h="165">
                  <a:moveTo>
                    <a:pt x="12" y="21"/>
                  </a:moveTo>
                  <a:lnTo>
                    <a:pt x="29" y="7"/>
                  </a:lnTo>
                  <a:lnTo>
                    <a:pt x="40" y="0"/>
                  </a:lnTo>
                  <a:lnTo>
                    <a:pt x="65" y="4"/>
                  </a:lnTo>
                  <a:lnTo>
                    <a:pt x="80" y="21"/>
                  </a:lnTo>
                  <a:lnTo>
                    <a:pt x="84" y="49"/>
                  </a:lnTo>
                  <a:lnTo>
                    <a:pt x="84" y="78"/>
                  </a:lnTo>
                  <a:lnTo>
                    <a:pt x="84" y="102"/>
                  </a:lnTo>
                  <a:lnTo>
                    <a:pt x="84" y="122"/>
                  </a:lnTo>
                  <a:lnTo>
                    <a:pt x="80" y="144"/>
                  </a:lnTo>
                  <a:lnTo>
                    <a:pt x="65" y="158"/>
                  </a:lnTo>
                  <a:lnTo>
                    <a:pt x="33" y="165"/>
                  </a:lnTo>
                  <a:lnTo>
                    <a:pt x="8" y="146"/>
                  </a:lnTo>
                  <a:lnTo>
                    <a:pt x="0" y="127"/>
                  </a:lnTo>
                  <a:lnTo>
                    <a:pt x="0" y="102"/>
                  </a:lnTo>
                  <a:lnTo>
                    <a:pt x="25" y="102"/>
                  </a:lnTo>
                  <a:lnTo>
                    <a:pt x="29" y="127"/>
                  </a:lnTo>
                  <a:lnTo>
                    <a:pt x="37" y="144"/>
                  </a:lnTo>
                  <a:lnTo>
                    <a:pt x="48" y="144"/>
                  </a:lnTo>
                  <a:lnTo>
                    <a:pt x="61" y="131"/>
                  </a:lnTo>
                  <a:lnTo>
                    <a:pt x="65" y="110"/>
                  </a:lnTo>
                  <a:lnTo>
                    <a:pt x="65" y="87"/>
                  </a:lnTo>
                  <a:lnTo>
                    <a:pt x="65" y="63"/>
                  </a:lnTo>
                  <a:lnTo>
                    <a:pt x="65" y="44"/>
                  </a:lnTo>
                  <a:lnTo>
                    <a:pt x="48" y="26"/>
                  </a:lnTo>
                  <a:lnTo>
                    <a:pt x="33" y="26"/>
                  </a:lnTo>
                  <a:lnTo>
                    <a:pt x="18" y="36"/>
                  </a:lnTo>
                  <a:lnTo>
                    <a:pt x="12" y="21"/>
                  </a:lnTo>
                  <a:lnTo>
                    <a:pt x="12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0" name=""/>
            <p:cNvSpPr/>
            <p:nvPr/>
          </p:nvSpPr>
          <p:spPr>
            <a:xfrm flipH="1">
              <a:off x="3496680" y="3600360"/>
              <a:ext cx="754200" cy="231480"/>
            </a:xfrm>
            <a:custGeom>
              <a:avLst/>
              <a:gdLst/>
              <a:ahLst/>
              <a:rect l="l" t="t" r="r" b="b"/>
              <a:pathLst>
                <a:path w="951" h="292">
                  <a:moveTo>
                    <a:pt x="926" y="11"/>
                  </a:moveTo>
                  <a:lnTo>
                    <a:pt x="911" y="19"/>
                  </a:lnTo>
                  <a:lnTo>
                    <a:pt x="882" y="22"/>
                  </a:lnTo>
                  <a:lnTo>
                    <a:pt x="839" y="30"/>
                  </a:lnTo>
                  <a:lnTo>
                    <a:pt x="797" y="43"/>
                  </a:lnTo>
                  <a:lnTo>
                    <a:pt x="740" y="58"/>
                  </a:lnTo>
                  <a:lnTo>
                    <a:pt x="709" y="58"/>
                  </a:lnTo>
                  <a:lnTo>
                    <a:pt x="688" y="62"/>
                  </a:lnTo>
                  <a:lnTo>
                    <a:pt x="666" y="70"/>
                  </a:lnTo>
                  <a:lnTo>
                    <a:pt x="637" y="74"/>
                  </a:lnTo>
                  <a:lnTo>
                    <a:pt x="618" y="81"/>
                  </a:lnTo>
                  <a:lnTo>
                    <a:pt x="578" y="95"/>
                  </a:lnTo>
                  <a:lnTo>
                    <a:pt x="538" y="102"/>
                  </a:lnTo>
                  <a:lnTo>
                    <a:pt x="487" y="117"/>
                  </a:lnTo>
                  <a:lnTo>
                    <a:pt x="439" y="117"/>
                  </a:lnTo>
                  <a:lnTo>
                    <a:pt x="394" y="135"/>
                  </a:lnTo>
                  <a:lnTo>
                    <a:pt x="346" y="146"/>
                  </a:lnTo>
                  <a:lnTo>
                    <a:pt x="310" y="146"/>
                  </a:lnTo>
                  <a:lnTo>
                    <a:pt x="285" y="157"/>
                  </a:lnTo>
                  <a:lnTo>
                    <a:pt x="263" y="169"/>
                  </a:lnTo>
                  <a:lnTo>
                    <a:pt x="219" y="169"/>
                  </a:lnTo>
                  <a:lnTo>
                    <a:pt x="194" y="176"/>
                  </a:lnTo>
                  <a:lnTo>
                    <a:pt x="171" y="193"/>
                  </a:lnTo>
                  <a:lnTo>
                    <a:pt x="135" y="201"/>
                  </a:lnTo>
                  <a:lnTo>
                    <a:pt x="103" y="220"/>
                  </a:lnTo>
                  <a:lnTo>
                    <a:pt x="76" y="233"/>
                  </a:lnTo>
                  <a:lnTo>
                    <a:pt x="52" y="249"/>
                  </a:lnTo>
                  <a:lnTo>
                    <a:pt x="33" y="264"/>
                  </a:lnTo>
                  <a:lnTo>
                    <a:pt x="0" y="275"/>
                  </a:lnTo>
                  <a:lnTo>
                    <a:pt x="12" y="292"/>
                  </a:lnTo>
                  <a:lnTo>
                    <a:pt x="36" y="275"/>
                  </a:lnTo>
                  <a:lnTo>
                    <a:pt x="52" y="268"/>
                  </a:lnTo>
                  <a:lnTo>
                    <a:pt x="73" y="256"/>
                  </a:lnTo>
                  <a:lnTo>
                    <a:pt x="99" y="241"/>
                  </a:lnTo>
                  <a:lnTo>
                    <a:pt x="131" y="228"/>
                  </a:lnTo>
                  <a:lnTo>
                    <a:pt x="175" y="209"/>
                  </a:lnTo>
                  <a:lnTo>
                    <a:pt x="204" y="205"/>
                  </a:lnTo>
                  <a:lnTo>
                    <a:pt x="215" y="193"/>
                  </a:lnTo>
                  <a:lnTo>
                    <a:pt x="255" y="190"/>
                  </a:lnTo>
                  <a:lnTo>
                    <a:pt x="295" y="173"/>
                  </a:lnTo>
                  <a:lnTo>
                    <a:pt x="331" y="161"/>
                  </a:lnTo>
                  <a:lnTo>
                    <a:pt x="365" y="157"/>
                  </a:lnTo>
                  <a:lnTo>
                    <a:pt x="394" y="146"/>
                  </a:lnTo>
                  <a:lnTo>
                    <a:pt x="428" y="142"/>
                  </a:lnTo>
                  <a:lnTo>
                    <a:pt x="466" y="138"/>
                  </a:lnTo>
                  <a:lnTo>
                    <a:pt x="510" y="135"/>
                  </a:lnTo>
                  <a:lnTo>
                    <a:pt x="542" y="121"/>
                  </a:lnTo>
                  <a:lnTo>
                    <a:pt x="582" y="110"/>
                  </a:lnTo>
                  <a:lnTo>
                    <a:pt x="618" y="102"/>
                  </a:lnTo>
                  <a:lnTo>
                    <a:pt x="662" y="95"/>
                  </a:lnTo>
                  <a:lnTo>
                    <a:pt x="688" y="87"/>
                  </a:lnTo>
                  <a:lnTo>
                    <a:pt x="732" y="77"/>
                  </a:lnTo>
                  <a:lnTo>
                    <a:pt x="764" y="70"/>
                  </a:lnTo>
                  <a:lnTo>
                    <a:pt x="787" y="58"/>
                  </a:lnTo>
                  <a:lnTo>
                    <a:pt x="808" y="58"/>
                  </a:lnTo>
                  <a:lnTo>
                    <a:pt x="839" y="55"/>
                  </a:lnTo>
                  <a:lnTo>
                    <a:pt x="863" y="47"/>
                  </a:lnTo>
                  <a:lnTo>
                    <a:pt x="896" y="39"/>
                  </a:lnTo>
                  <a:lnTo>
                    <a:pt x="936" y="39"/>
                  </a:lnTo>
                  <a:lnTo>
                    <a:pt x="951" y="19"/>
                  </a:lnTo>
                  <a:lnTo>
                    <a:pt x="947" y="0"/>
                  </a:lnTo>
                  <a:lnTo>
                    <a:pt x="926" y="11"/>
                  </a:lnTo>
                  <a:lnTo>
                    <a:pt x="926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 flipH="1">
              <a:off x="3662280" y="3870000"/>
              <a:ext cx="528480" cy="52560"/>
            </a:xfrm>
            <a:custGeom>
              <a:avLst/>
              <a:gdLst/>
              <a:ahLst/>
              <a:rect l="l" t="t" r="r" b="b"/>
              <a:pathLst>
                <a:path w="668" h="66">
                  <a:moveTo>
                    <a:pt x="664" y="0"/>
                  </a:moveTo>
                  <a:lnTo>
                    <a:pt x="633" y="0"/>
                  </a:lnTo>
                  <a:lnTo>
                    <a:pt x="605" y="0"/>
                  </a:lnTo>
                  <a:lnTo>
                    <a:pt x="582" y="0"/>
                  </a:lnTo>
                  <a:lnTo>
                    <a:pt x="565" y="0"/>
                  </a:lnTo>
                  <a:lnTo>
                    <a:pt x="529" y="7"/>
                  </a:lnTo>
                  <a:lnTo>
                    <a:pt x="495" y="4"/>
                  </a:lnTo>
                  <a:lnTo>
                    <a:pt x="466" y="4"/>
                  </a:lnTo>
                  <a:lnTo>
                    <a:pt x="441" y="4"/>
                  </a:lnTo>
                  <a:lnTo>
                    <a:pt x="407" y="4"/>
                  </a:lnTo>
                  <a:lnTo>
                    <a:pt x="379" y="4"/>
                  </a:lnTo>
                  <a:lnTo>
                    <a:pt x="346" y="7"/>
                  </a:lnTo>
                  <a:lnTo>
                    <a:pt x="308" y="11"/>
                  </a:lnTo>
                  <a:lnTo>
                    <a:pt x="265" y="11"/>
                  </a:lnTo>
                  <a:lnTo>
                    <a:pt x="238" y="15"/>
                  </a:lnTo>
                  <a:lnTo>
                    <a:pt x="209" y="15"/>
                  </a:lnTo>
                  <a:lnTo>
                    <a:pt x="194" y="19"/>
                  </a:lnTo>
                  <a:lnTo>
                    <a:pt x="175" y="19"/>
                  </a:lnTo>
                  <a:lnTo>
                    <a:pt x="158" y="23"/>
                  </a:lnTo>
                  <a:lnTo>
                    <a:pt x="132" y="26"/>
                  </a:lnTo>
                  <a:lnTo>
                    <a:pt x="118" y="26"/>
                  </a:lnTo>
                  <a:lnTo>
                    <a:pt x="99" y="30"/>
                  </a:lnTo>
                  <a:lnTo>
                    <a:pt x="71" y="36"/>
                  </a:lnTo>
                  <a:lnTo>
                    <a:pt x="36" y="40"/>
                  </a:lnTo>
                  <a:lnTo>
                    <a:pt x="19" y="43"/>
                  </a:lnTo>
                  <a:lnTo>
                    <a:pt x="0" y="51"/>
                  </a:lnTo>
                  <a:lnTo>
                    <a:pt x="8" y="66"/>
                  </a:lnTo>
                  <a:lnTo>
                    <a:pt x="44" y="55"/>
                  </a:lnTo>
                  <a:lnTo>
                    <a:pt x="71" y="51"/>
                  </a:lnTo>
                  <a:lnTo>
                    <a:pt x="103" y="51"/>
                  </a:lnTo>
                  <a:lnTo>
                    <a:pt x="143" y="47"/>
                  </a:lnTo>
                  <a:lnTo>
                    <a:pt x="183" y="40"/>
                  </a:lnTo>
                  <a:lnTo>
                    <a:pt x="215" y="36"/>
                  </a:lnTo>
                  <a:lnTo>
                    <a:pt x="238" y="30"/>
                  </a:lnTo>
                  <a:lnTo>
                    <a:pt x="274" y="26"/>
                  </a:lnTo>
                  <a:lnTo>
                    <a:pt x="289" y="26"/>
                  </a:lnTo>
                  <a:lnTo>
                    <a:pt x="320" y="26"/>
                  </a:lnTo>
                  <a:lnTo>
                    <a:pt x="343" y="26"/>
                  </a:lnTo>
                  <a:lnTo>
                    <a:pt x="375" y="23"/>
                  </a:lnTo>
                  <a:lnTo>
                    <a:pt x="403" y="23"/>
                  </a:lnTo>
                  <a:lnTo>
                    <a:pt x="434" y="19"/>
                  </a:lnTo>
                  <a:lnTo>
                    <a:pt x="470" y="19"/>
                  </a:lnTo>
                  <a:lnTo>
                    <a:pt x="498" y="19"/>
                  </a:lnTo>
                  <a:lnTo>
                    <a:pt x="514" y="19"/>
                  </a:lnTo>
                  <a:lnTo>
                    <a:pt x="538" y="19"/>
                  </a:lnTo>
                  <a:lnTo>
                    <a:pt x="561" y="19"/>
                  </a:lnTo>
                  <a:lnTo>
                    <a:pt x="586" y="19"/>
                  </a:lnTo>
                  <a:lnTo>
                    <a:pt x="605" y="19"/>
                  </a:lnTo>
                  <a:lnTo>
                    <a:pt x="620" y="19"/>
                  </a:lnTo>
                  <a:lnTo>
                    <a:pt x="633" y="19"/>
                  </a:lnTo>
                  <a:lnTo>
                    <a:pt x="645" y="19"/>
                  </a:lnTo>
                  <a:lnTo>
                    <a:pt x="668" y="19"/>
                  </a:lnTo>
                  <a:lnTo>
                    <a:pt x="664" y="0"/>
                  </a:lnTo>
                  <a:lnTo>
                    <a:pt x="66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2" name=""/>
            <p:cNvSpPr/>
            <p:nvPr/>
          </p:nvSpPr>
          <p:spPr>
            <a:xfrm flipH="1">
              <a:off x="3619080" y="3879720"/>
              <a:ext cx="57240" cy="153720"/>
            </a:xfrm>
            <a:custGeom>
              <a:avLst/>
              <a:gdLst/>
              <a:ahLst/>
              <a:rect l="l" t="t" r="r" b="b"/>
              <a:pathLst>
                <a:path w="72" h="194">
                  <a:moveTo>
                    <a:pt x="19" y="8"/>
                  </a:moveTo>
                  <a:lnTo>
                    <a:pt x="15" y="29"/>
                  </a:lnTo>
                  <a:lnTo>
                    <a:pt x="19" y="44"/>
                  </a:lnTo>
                  <a:lnTo>
                    <a:pt x="19" y="51"/>
                  </a:lnTo>
                  <a:lnTo>
                    <a:pt x="19" y="67"/>
                  </a:lnTo>
                  <a:lnTo>
                    <a:pt x="22" y="84"/>
                  </a:lnTo>
                  <a:lnTo>
                    <a:pt x="22" y="103"/>
                  </a:lnTo>
                  <a:lnTo>
                    <a:pt x="32" y="120"/>
                  </a:lnTo>
                  <a:lnTo>
                    <a:pt x="36" y="139"/>
                  </a:lnTo>
                  <a:lnTo>
                    <a:pt x="43" y="146"/>
                  </a:lnTo>
                  <a:lnTo>
                    <a:pt x="47" y="158"/>
                  </a:lnTo>
                  <a:lnTo>
                    <a:pt x="72" y="179"/>
                  </a:lnTo>
                  <a:lnTo>
                    <a:pt x="43" y="186"/>
                  </a:lnTo>
                  <a:lnTo>
                    <a:pt x="32" y="194"/>
                  </a:lnTo>
                  <a:lnTo>
                    <a:pt x="22" y="154"/>
                  </a:lnTo>
                  <a:lnTo>
                    <a:pt x="15" y="143"/>
                  </a:lnTo>
                  <a:lnTo>
                    <a:pt x="15" y="120"/>
                  </a:lnTo>
                  <a:lnTo>
                    <a:pt x="11" y="103"/>
                  </a:lnTo>
                  <a:lnTo>
                    <a:pt x="7" y="88"/>
                  </a:lnTo>
                  <a:lnTo>
                    <a:pt x="7" y="67"/>
                  </a:lnTo>
                  <a:lnTo>
                    <a:pt x="3" y="5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19" y="8"/>
                  </a:lnTo>
                  <a:lnTo>
                    <a:pt x="19" y="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 flipH="1">
              <a:off x="3012480" y="3939840"/>
              <a:ext cx="638280" cy="123840"/>
            </a:xfrm>
            <a:custGeom>
              <a:avLst/>
              <a:gdLst/>
              <a:ahLst/>
              <a:rect l="l" t="t" r="r" b="b"/>
              <a:pathLst>
                <a:path w="804" h="158">
                  <a:moveTo>
                    <a:pt x="772" y="0"/>
                  </a:moveTo>
                  <a:lnTo>
                    <a:pt x="772" y="34"/>
                  </a:lnTo>
                  <a:lnTo>
                    <a:pt x="775" y="55"/>
                  </a:lnTo>
                  <a:lnTo>
                    <a:pt x="775" y="74"/>
                  </a:lnTo>
                  <a:lnTo>
                    <a:pt x="775" y="89"/>
                  </a:lnTo>
                  <a:lnTo>
                    <a:pt x="775" y="118"/>
                  </a:lnTo>
                  <a:lnTo>
                    <a:pt x="775" y="133"/>
                  </a:lnTo>
                  <a:lnTo>
                    <a:pt x="737" y="133"/>
                  </a:lnTo>
                  <a:lnTo>
                    <a:pt x="701" y="129"/>
                  </a:lnTo>
                  <a:lnTo>
                    <a:pt x="669" y="129"/>
                  </a:lnTo>
                  <a:lnTo>
                    <a:pt x="646" y="129"/>
                  </a:lnTo>
                  <a:lnTo>
                    <a:pt x="610" y="126"/>
                  </a:lnTo>
                  <a:lnTo>
                    <a:pt x="578" y="126"/>
                  </a:lnTo>
                  <a:lnTo>
                    <a:pt x="538" y="126"/>
                  </a:lnTo>
                  <a:lnTo>
                    <a:pt x="511" y="122"/>
                  </a:lnTo>
                  <a:lnTo>
                    <a:pt x="483" y="118"/>
                  </a:lnTo>
                  <a:lnTo>
                    <a:pt x="456" y="114"/>
                  </a:lnTo>
                  <a:lnTo>
                    <a:pt x="408" y="114"/>
                  </a:lnTo>
                  <a:lnTo>
                    <a:pt x="380" y="107"/>
                  </a:lnTo>
                  <a:lnTo>
                    <a:pt x="344" y="107"/>
                  </a:lnTo>
                  <a:lnTo>
                    <a:pt x="308" y="103"/>
                  </a:lnTo>
                  <a:lnTo>
                    <a:pt x="281" y="103"/>
                  </a:lnTo>
                  <a:lnTo>
                    <a:pt x="249" y="99"/>
                  </a:lnTo>
                  <a:lnTo>
                    <a:pt x="220" y="99"/>
                  </a:lnTo>
                  <a:lnTo>
                    <a:pt x="201" y="99"/>
                  </a:lnTo>
                  <a:lnTo>
                    <a:pt x="173" y="99"/>
                  </a:lnTo>
                  <a:lnTo>
                    <a:pt x="139" y="99"/>
                  </a:lnTo>
                  <a:lnTo>
                    <a:pt x="106" y="99"/>
                  </a:lnTo>
                  <a:lnTo>
                    <a:pt x="82" y="99"/>
                  </a:lnTo>
                  <a:lnTo>
                    <a:pt x="59" y="95"/>
                  </a:lnTo>
                  <a:lnTo>
                    <a:pt x="40" y="103"/>
                  </a:lnTo>
                  <a:lnTo>
                    <a:pt x="11" y="103"/>
                  </a:lnTo>
                  <a:lnTo>
                    <a:pt x="0" y="118"/>
                  </a:lnTo>
                  <a:lnTo>
                    <a:pt x="7" y="133"/>
                  </a:lnTo>
                  <a:lnTo>
                    <a:pt x="78" y="126"/>
                  </a:lnTo>
                  <a:lnTo>
                    <a:pt x="121" y="122"/>
                  </a:lnTo>
                  <a:lnTo>
                    <a:pt x="154" y="122"/>
                  </a:lnTo>
                  <a:lnTo>
                    <a:pt x="201" y="122"/>
                  </a:lnTo>
                  <a:lnTo>
                    <a:pt x="234" y="122"/>
                  </a:lnTo>
                  <a:lnTo>
                    <a:pt x="256" y="122"/>
                  </a:lnTo>
                  <a:lnTo>
                    <a:pt x="296" y="126"/>
                  </a:lnTo>
                  <a:lnTo>
                    <a:pt x="340" y="126"/>
                  </a:lnTo>
                  <a:lnTo>
                    <a:pt x="388" y="133"/>
                  </a:lnTo>
                  <a:lnTo>
                    <a:pt x="424" y="133"/>
                  </a:lnTo>
                  <a:lnTo>
                    <a:pt x="447" y="137"/>
                  </a:lnTo>
                  <a:lnTo>
                    <a:pt x="475" y="143"/>
                  </a:lnTo>
                  <a:lnTo>
                    <a:pt x="511" y="143"/>
                  </a:lnTo>
                  <a:lnTo>
                    <a:pt x="534" y="150"/>
                  </a:lnTo>
                  <a:lnTo>
                    <a:pt x="578" y="150"/>
                  </a:lnTo>
                  <a:lnTo>
                    <a:pt x="621" y="150"/>
                  </a:lnTo>
                  <a:lnTo>
                    <a:pt x="657" y="154"/>
                  </a:lnTo>
                  <a:lnTo>
                    <a:pt x="690" y="154"/>
                  </a:lnTo>
                  <a:lnTo>
                    <a:pt x="716" y="154"/>
                  </a:lnTo>
                  <a:lnTo>
                    <a:pt x="745" y="154"/>
                  </a:lnTo>
                  <a:lnTo>
                    <a:pt x="772" y="154"/>
                  </a:lnTo>
                  <a:lnTo>
                    <a:pt x="804" y="158"/>
                  </a:lnTo>
                  <a:lnTo>
                    <a:pt x="804" y="133"/>
                  </a:lnTo>
                  <a:lnTo>
                    <a:pt x="804" y="110"/>
                  </a:lnTo>
                  <a:lnTo>
                    <a:pt x="796" y="95"/>
                  </a:lnTo>
                  <a:lnTo>
                    <a:pt x="796" y="70"/>
                  </a:lnTo>
                  <a:lnTo>
                    <a:pt x="792" y="55"/>
                  </a:lnTo>
                  <a:lnTo>
                    <a:pt x="800" y="34"/>
                  </a:lnTo>
                  <a:lnTo>
                    <a:pt x="785" y="27"/>
                  </a:lnTo>
                  <a:lnTo>
                    <a:pt x="772" y="0"/>
                  </a:lnTo>
                  <a:lnTo>
                    <a:pt x="77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 flipH="1">
              <a:off x="3255840" y="3665160"/>
              <a:ext cx="122400" cy="439920"/>
            </a:xfrm>
            <a:custGeom>
              <a:avLst/>
              <a:gdLst/>
              <a:ahLst/>
              <a:rect l="l" t="t" r="r" b="b"/>
              <a:pathLst>
                <a:path w="154" h="555">
                  <a:moveTo>
                    <a:pt x="154" y="48"/>
                  </a:moveTo>
                  <a:lnTo>
                    <a:pt x="120" y="76"/>
                  </a:lnTo>
                  <a:lnTo>
                    <a:pt x="131" y="143"/>
                  </a:lnTo>
                  <a:lnTo>
                    <a:pt x="142" y="306"/>
                  </a:lnTo>
                  <a:lnTo>
                    <a:pt x="146" y="456"/>
                  </a:lnTo>
                  <a:lnTo>
                    <a:pt x="99" y="555"/>
                  </a:lnTo>
                  <a:lnTo>
                    <a:pt x="47" y="472"/>
                  </a:lnTo>
                  <a:lnTo>
                    <a:pt x="28" y="380"/>
                  </a:lnTo>
                  <a:lnTo>
                    <a:pt x="36" y="310"/>
                  </a:lnTo>
                  <a:lnTo>
                    <a:pt x="47" y="230"/>
                  </a:lnTo>
                  <a:lnTo>
                    <a:pt x="47" y="120"/>
                  </a:lnTo>
                  <a:lnTo>
                    <a:pt x="40" y="76"/>
                  </a:lnTo>
                  <a:lnTo>
                    <a:pt x="0" y="57"/>
                  </a:lnTo>
                  <a:lnTo>
                    <a:pt x="0" y="6"/>
                  </a:lnTo>
                  <a:lnTo>
                    <a:pt x="139" y="0"/>
                  </a:lnTo>
                  <a:lnTo>
                    <a:pt x="154" y="48"/>
                  </a:lnTo>
                  <a:lnTo>
                    <a:pt x="154" y="48"/>
                  </a:lnTo>
                  <a:close/>
                </a:path>
              </a:pathLst>
            </a:custGeom>
            <a:solidFill>
              <a:srgbClr val="ffd1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5" name=""/>
            <p:cNvSpPr/>
            <p:nvPr/>
          </p:nvSpPr>
          <p:spPr>
            <a:xfrm flipH="1">
              <a:off x="2955600" y="4055760"/>
              <a:ext cx="361800" cy="879480"/>
            </a:xfrm>
            <a:custGeom>
              <a:avLst/>
              <a:gdLst/>
              <a:ahLst/>
              <a:rect l="l" t="t" r="r" b="b"/>
              <a:pathLst>
                <a:path w="456" h="1107">
                  <a:moveTo>
                    <a:pt x="365" y="3"/>
                  </a:moveTo>
                  <a:lnTo>
                    <a:pt x="369" y="26"/>
                  </a:lnTo>
                  <a:lnTo>
                    <a:pt x="369" y="55"/>
                  </a:lnTo>
                  <a:lnTo>
                    <a:pt x="372" y="77"/>
                  </a:lnTo>
                  <a:lnTo>
                    <a:pt x="376" y="102"/>
                  </a:lnTo>
                  <a:lnTo>
                    <a:pt x="372" y="133"/>
                  </a:lnTo>
                  <a:lnTo>
                    <a:pt x="376" y="169"/>
                  </a:lnTo>
                  <a:lnTo>
                    <a:pt x="376" y="197"/>
                  </a:lnTo>
                  <a:lnTo>
                    <a:pt x="376" y="228"/>
                  </a:lnTo>
                  <a:lnTo>
                    <a:pt x="380" y="256"/>
                  </a:lnTo>
                  <a:lnTo>
                    <a:pt x="380" y="296"/>
                  </a:lnTo>
                  <a:lnTo>
                    <a:pt x="380" y="319"/>
                  </a:lnTo>
                  <a:lnTo>
                    <a:pt x="384" y="340"/>
                  </a:lnTo>
                  <a:lnTo>
                    <a:pt x="388" y="355"/>
                  </a:lnTo>
                  <a:lnTo>
                    <a:pt x="388" y="383"/>
                  </a:lnTo>
                  <a:lnTo>
                    <a:pt x="391" y="399"/>
                  </a:lnTo>
                  <a:lnTo>
                    <a:pt x="391" y="418"/>
                  </a:lnTo>
                  <a:lnTo>
                    <a:pt x="384" y="454"/>
                  </a:lnTo>
                  <a:lnTo>
                    <a:pt x="388" y="473"/>
                  </a:lnTo>
                  <a:lnTo>
                    <a:pt x="384" y="497"/>
                  </a:lnTo>
                  <a:lnTo>
                    <a:pt x="384" y="526"/>
                  </a:lnTo>
                  <a:lnTo>
                    <a:pt x="384" y="549"/>
                  </a:lnTo>
                  <a:lnTo>
                    <a:pt x="384" y="568"/>
                  </a:lnTo>
                  <a:lnTo>
                    <a:pt x="388" y="585"/>
                  </a:lnTo>
                  <a:lnTo>
                    <a:pt x="384" y="608"/>
                  </a:lnTo>
                  <a:lnTo>
                    <a:pt x="384" y="629"/>
                  </a:lnTo>
                  <a:lnTo>
                    <a:pt x="384" y="648"/>
                  </a:lnTo>
                  <a:lnTo>
                    <a:pt x="384" y="672"/>
                  </a:lnTo>
                  <a:lnTo>
                    <a:pt x="380" y="691"/>
                  </a:lnTo>
                  <a:lnTo>
                    <a:pt x="380" y="714"/>
                  </a:lnTo>
                  <a:lnTo>
                    <a:pt x="380" y="743"/>
                  </a:lnTo>
                  <a:lnTo>
                    <a:pt x="376" y="767"/>
                  </a:lnTo>
                  <a:lnTo>
                    <a:pt x="376" y="786"/>
                  </a:lnTo>
                  <a:lnTo>
                    <a:pt x="376" y="805"/>
                  </a:lnTo>
                  <a:lnTo>
                    <a:pt x="376" y="834"/>
                  </a:lnTo>
                  <a:lnTo>
                    <a:pt x="376" y="866"/>
                  </a:lnTo>
                  <a:lnTo>
                    <a:pt x="376" y="897"/>
                  </a:lnTo>
                  <a:lnTo>
                    <a:pt x="376" y="929"/>
                  </a:lnTo>
                  <a:lnTo>
                    <a:pt x="384" y="940"/>
                  </a:lnTo>
                  <a:lnTo>
                    <a:pt x="391" y="952"/>
                  </a:lnTo>
                  <a:lnTo>
                    <a:pt x="399" y="961"/>
                  </a:lnTo>
                  <a:lnTo>
                    <a:pt x="409" y="973"/>
                  </a:lnTo>
                  <a:lnTo>
                    <a:pt x="416" y="980"/>
                  </a:lnTo>
                  <a:lnTo>
                    <a:pt x="428" y="992"/>
                  </a:lnTo>
                  <a:lnTo>
                    <a:pt x="439" y="1016"/>
                  </a:lnTo>
                  <a:lnTo>
                    <a:pt x="452" y="1035"/>
                  </a:lnTo>
                  <a:lnTo>
                    <a:pt x="456" y="1068"/>
                  </a:lnTo>
                  <a:lnTo>
                    <a:pt x="443" y="1094"/>
                  </a:lnTo>
                  <a:lnTo>
                    <a:pt x="409" y="1107"/>
                  </a:lnTo>
                  <a:lnTo>
                    <a:pt x="376" y="1107"/>
                  </a:lnTo>
                  <a:lnTo>
                    <a:pt x="348" y="1107"/>
                  </a:lnTo>
                  <a:lnTo>
                    <a:pt x="329" y="1094"/>
                  </a:lnTo>
                  <a:lnTo>
                    <a:pt x="296" y="1087"/>
                  </a:lnTo>
                  <a:lnTo>
                    <a:pt x="274" y="1071"/>
                  </a:lnTo>
                  <a:lnTo>
                    <a:pt x="249" y="1056"/>
                  </a:lnTo>
                  <a:lnTo>
                    <a:pt x="226" y="1039"/>
                  </a:lnTo>
                  <a:lnTo>
                    <a:pt x="220" y="1031"/>
                  </a:lnTo>
                  <a:lnTo>
                    <a:pt x="217" y="1020"/>
                  </a:lnTo>
                  <a:lnTo>
                    <a:pt x="213" y="1012"/>
                  </a:lnTo>
                  <a:lnTo>
                    <a:pt x="211" y="1005"/>
                  </a:lnTo>
                  <a:lnTo>
                    <a:pt x="205" y="997"/>
                  </a:lnTo>
                  <a:lnTo>
                    <a:pt x="205" y="995"/>
                  </a:lnTo>
                  <a:lnTo>
                    <a:pt x="190" y="988"/>
                  </a:lnTo>
                  <a:lnTo>
                    <a:pt x="179" y="973"/>
                  </a:lnTo>
                  <a:lnTo>
                    <a:pt x="146" y="944"/>
                  </a:lnTo>
                  <a:lnTo>
                    <a:pt x="139" y="900"/>
                  </a:lnTo>
                  <a:lnTo>
                    <a:pt x="127" y="878"/>
                  </a:lnTo>
                  <a:lnTo>
                    <a:pt x="118" y="857"/>
                  </a:lnTo>
                  <a:lnTo>
                    <a:pt x="99" y="830"/>
                  </a:lnTo>
                  <a:lnTo>
                    <a:pt x="91" y="815"/>
                  </a:lnTo>
                  <a:lnTo>
                    <a:pt x="74" y="794"/>
                  </a:lnTo>
                  <a:lnTo>
                    <a:pt x="70" y="782"/>
                  </a:lnTo>
                  <a:lnTo>
                    <a:pt x="59" y="758"/>
                  </a:lnTo>
                  <a:lnTo>
                    <a:pt x="51" y="731"/>
                  </a:lnTo>
                  <a:lnTo>
                    <a:pt x="36" y="695"/>
                  </a:lnTo>
                  <a:lnTo>
                    <a:pt x="23" y="667"/>
                  </a:lnTo>
                  <a:lnTo>
                    <a:pt x="15" y="648"/>
                  </a:lnTo>
                  <a:lnTo>
                    <a:pt x="8" y="625"/>
                  </a:lnTo>
                  <a:lnTo>
                    <a:pt x="0" y="604"/>
                  </a:lnTo>
                  <a:lnTo>
                    <a:pt x="4" y="553"/>
                  </a:lnTo>
                  <a:lnTo>
                    <a:pt x="11" y="568"/>
                  </a:lnTo>
                  <a:lnTo>
                    <a:pt x="27" y="592"/>
                  </a:lnTo>
                  <a:lnTo>
                    <a:pt x="30" y="621"/>
                  </a:lnTo>
                  <a:lnTo>
                    <a:pt x="47" y="648"/>
                  </a:lnTo>
                  <a:lnTo>
                    <a:pt x="51" y="680"/>
                  </a:lnTo>
                  <a:lnTo>
                    <a:pt x="66" y="703"/>
                  </a:lnTo>
                  <a:lnTo>
                    <a:pt x="87" y="743"/>
                  </a:lnTo>
                  <a:lnTo>
                    <a:pt x="106" y="775"/>
                  </a:lnTo>
                  <a:lnTo>
                    <a:pt x="127" y="822"/>
                  </a:lnTo>
                  <a:lnTo>
                    <a:pt x="142" y="853"/>
                  </a:lnTo>
                  <a:lnTo>
                    <a:pt x="154" y="881"/>
                  </a:lnTo>
                  <a:lnTo>
                    <a:pt x="165" y="921"/>
                  </a:lnTo>
                  <a:lnTo>
                    <a:pt x="182" y="940"/>
                  </a:lnTo>
                  <a:lnTo>
                    <a:pt x="205" y="952"/>
                  </a:lnTo>
                  <a:lnTo>
                    <a:pt x="217" y="973"/>
                  </a:lnTo>
                  <a:lnTo>
                    <a:pt x="234" y="999"/>
                  </a:lnTo>
                  <a:lnTo>
                    <a:pt x="249" y="1024"/>
                  </a:lnTo>
                  <a:lnTo>
                    <a:pt x="274" y="1039"/>
                  </a:lnTo>
                  <a:lnTo>
                    <a:pt x="304" y="1060"/>
                  </a:lnTo>
                  <a:lnTo>
                    <a:pt x="333" y="1075"/>
                  </a:lnTo>
                  <a:lnTo>
                    <a:pt x="355" y="1079"/>
                  </a:lnTo>
                  <a:lnTo>
                    <a:pt x="391" y="1079"/>
                  </a:lnTo>
                  <a:lnTo>
                    <a:pt x="420" y="1071"/>
                  </a:lnTo>
                  <a:lnTo>
                    <a:pt x="420" y="1039"/>
                  </a:lnTo>
                  <a:lnTo>
                    <a:pt x="399" y="1016"/>
                  </a:lnTo>
                  <a:lnTo>
                    <a:pt x="391" y="995"/>
                  </a:lnTo>
                  <a:lnTo>
                    <a:pt x="369" y="976"/>
                  </a:lnTo>
                  <a:lnTo>
                    <a:pt x="361" y="952"/>
                  </a:lnTo>
                  <a:lnTo>
                    <a:pt x="355" y="925"/>
                  </a:lnTo>
                  <a:lnTo>
                    <a:pt x="355" y="889"/>
                  </a:lnTo>
                  <a:lnTo>
                    <a:pt x="355" y="845"/>
                  </a:lnTo>
                  <a:lnTo>
                    <a:pt x="352" y="805"/>
                  </a:lnTo>
                  <a:lnTo>
                    <a:pt x="352" y="767"/>
                  </a:lnTo>
                  <a:lnTo>
                    <a:pt x="361" y="727"/>
                  </a:lnTo>
                  <a:lnTo>
                    <a:pt x="355" y="691"/>
                  </a:lnTo>
                  <a:lnTo>
                    <a:pt x="361" y="659"/>
                  </a:lnTo>
                  <a:lnTo>
                    <a:pt x="361" y="632"/>
                  </a:lnTo>
                  <a:lnTo>
                    <a:pt x="361" y="592"/>
                  </a:lnTo>
                  <a:lnTo>
                    <a:pt x="361" y="556"/>
                  </a:lnTo>
                  <a:lnTo>
                    <a:pt x="361" y="520"/>
                  </a:lnTo>
                  <a:lnTo>
                    <a:pt x="361" y="465"/>
                  </a:lnTo>
                  <a:lnTo>
                    <a:pt x="369" y="442"/>
                  </a:lnTo>
                  <a:lnTo>
                    <a:pt x="365" y="406"/>
                  </a:lnTo>
                  <a:lnTo>
                    <a:pt x="365" y="362"/>
                  </a:lnTo>
                  <a:lnTo>
                    <a:pt x="365" y="326"/>
                  </a:lnTo>
                  <a:lnTo>
                    <a:pt x="365" y="296"/>
                  </a:lnTo>
                  <a:lnTo>
                    <a:pt x="361" y="267"/>
                  </a:lnTo>
                  <a:lnTo>
                    <a:pt x="355" y="237"/>
                  </a:lnTo>
                  <a:lnTo>
                    <a:pt x="352" y="197"/>
                  </a:lnTo>
                  <a:lnTo>
                    <a:pt x="348" y="165"/>
                  </a:lnTo>
                  <a:lnTo>
                    <a:pt x="348" y="125"/>
                  </a:lnTo>
                  <a:lnTo>
                    <a:pt x="352" y="98"/>
                  </a:lnTo>
                  <a:lnTo>
                    <a:pt x="352" y="62"/>
                  </a:lnTo>
                  <a:lnTo>
                    <a:pt x="344" y="34"/>
                  </a:lnTo>
                  <a:lnTo>
                    <a:pt x="333" y="0"/>
                  </a:lnTo>
                  <a:lnTo>
                    <a:pt x="365" y="3"/>
                  </a:lnTo>
                  <a:lnTo>
                    <a:pt x="365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6" name=""/>
            <p:cNvSpPr/>
            <p:nvPr/>
          </p:nvSpPr>
          <p:spPr>
            <a:xfrm flipH="1">
              <a:off x="3311280" y="4027320"/>
              <a:ext cx="371520" cy="904680"/>
            </a:xfrm>
            <a:custGeom>
              <a:avLst/>
              <a:gdLst/>
              <a:ahLst/>
              <a:rect l="l" t="t" r="r" b="b"/>
              <a:pathLst>
                <a:path w="468" h="1141">
                  <a:moveTo>
                    <a:pt x="99" y="4"/>
                  </a:moveTo>
                  <a:lnTo>
                    <a:pt x="91" y="59"/>
                  </a:lnTo>
                  <a:lnTo>
                    <a:pt x="91" y="92"/>
                  </a:lnTo>
                  <a:lnTo>
                    <a:pt x="84" y="111"/>
                  </a:lnTo>
                  <a:lnTo>
                    <a:pt x="80" y="139"/>
                  </a:lnTo>
                  <a:lnTo>
                    <a:pt x="84" y="166"/>
                  </a:lnTo>
                  <a:lnTo>
                    <a:pt x="80" y="202"/>
                  </a:lnTo>
                  <a:lnTo>
                    <a:pt x="80" y="230"/>
                  </a:lnTo>
                  <a:lnTo>
                    <a:pt x="80" y="261"/>
                  </a:lnTo>
                  <a:lnTo>
                    <a:pt x="74" y="293"/>
                  </a:lnTo>
                  <a:lnTo>
                    <a:pt x="74" y="329"/>
                  </a:lnTo>
                  <a:lnTo>
                    <a:pt x="74" y="352"/>
                  </a:lnTo>
                  <a:lnTo>
                    <a:pt x="70" y="373"/>
                  </a:lnTo>
                  <a:lnTo>
                    <a:pt x="66" y="392"/>
                  </a:lnTo>
                  <a:lnTo>
                    <a:pt x="66" y="417"/>
                  </a:lnTo>
                  <a:lnTo>
                    <a:pt x="63" y="432"/>
                  </a:lnTo>
                  <a:lnTo>
                    <a:pt x="63" y="451"/>
                  </a:lnTo>
                  <a:lnTo>
                    <a:pt x="70" y="487"/>
                  </a:lnTo>
                  <a:lnTo>
                    <a:pt x="66" y="506"/>
                  </a:lnTo>
                  <a:lnTo>
                    <a:pt x="70" y="531"/>
                  </a:lnTo>
                  <a:lnTo>
                    <a:pt x="70" y="557"/>
                  </a:lnTo>
                  <a:lnTo>
                    <a:pt x="70" y="582"/>
                  </a:lnTo>
                  <a:lnTo>
                    <a:pt x="70" y="601"/>
                  </a:lnTo>
                  <a:lnTo>
                    <a:pt x="66" y="622"/>
                  </a:lnTo>
                  <a:lnTo>
                    <a:pt x="74" y="645"/>
                  </a:lnTo>
                  <a:lnTo>
                    <a:pt x="70" y="662"/>
                  </a:lnTo>
                  <a:lnTo>
                    <a:pt x="70" y="685"/>
                  </a:lnTo>
                  <a:lnTo>
                    <a:pt x="74" y="704"/>
                  </a:lnTo>
                  <a:lnTo>
                    <a:pt x="74" y="728"/>
                  </a:lnTo>
                  <a:lnTo>
                    <a:pt x="74" y="751"/>
                  </a:lnTo>
                  <a:lnTo>
                    <a:pt x="74" y="776"/>
                  </a:lnTo>
                  <a:lnTo>
                    <a:pt x="80" y="804"/>
                  </a:lnTo>
                  <a:lnTo>
                    <a:pt x="80" y="823"/>
                  </a:lnTo>
                  <a:lnTo>
                    <a:pt x="80" y="838"/>
                  </a:lnTo>
                  <a:lnTo>
                    <a:pt x="80" y="867"/>
                  </a:lnTo>
                  <a:lnTo>
                    <a:pt x="80" y="899"/>
                  </a:lnTo>
                  <a:lnTo>
                    <a:pt x="80" y="930"/>
                  </a:lnTo>
                  <a:lnTo>
                    <a:pt x="80" y="962"/>
                  </a:lnTo>
                  <a:lnTo>
                    <a:pt x="74" y="973"/>
                  </a:lnTo>
                  <a:lnTo>
                    <a:pt x="63" y="985"/>
                  </a:lnTo>
                  <a:lnTo>
                    <a:pt x="55" y="992"/>
                  </a:lnTo>
                  <a:lnTo>
                    <a:pt x="47" y="1006"/>
                  </a:lnTo>
                  <a:lnTo>
                    <a:pt x="40" y="1013"/>
                  </a:lnTo>
                  <a:lnTo>
                    <a:pt x="30" y="1029"/>
                  </a:lnTo>
                  <a:lnTo>
                    <a:pt x="19" y="1049"/>
                  </a:lnTo>
                  <a:lnTo>
                    <a:pt x="4" y="1072"/>
                  </a:lnTo>
                  <a:lnTo>
                    <a:pt x="0" y="1101"/>
                  </a:lnTo>
                  <a:lnTo>
                    <a:pt x="15" y="1127"/>
                  </a:lnTo>
                  <a:lnTo>
                    <a:pt x="47" y="1141"/>
                  </a:lnTo>
                  <a:lnTo>
                    <a:pt x="80" y="1141"/>
                  </a:lnTo>
                  <a:lnTo>
                    <a:pt x="106" y="1141"/>
                  </a:lnTo>
                  <a:lnTo>
                    <a:pt x="127" y="1127"/>
                  </a:lnTo>
                  <a:lnTo>
                    <a:pt x="161" y="1124"/>
                  </a:lnTo>
                  <a:lnTo>
                    <a:pt x="182" y="1105"/>
                  </a:lnTo>
                  <a:lnTo>
                    <a:pt x="205" y="1093"/>
                  </a:lnTo>
                  <a:lnTo>
                    <a:pt x="234" y="1072"/>
                  </a:lnTo>
                  <a:lnTo>
                    <a:pt x="236" y="1065"/>
                  </a:lnTo>
                  <a:lnTo>
                    <a:pt x="241" y="1057"/>
                  </a:lnTo>
                  <a:lnTo>
                    <a:pt x="241" y="1049"/>
                  </a:lnTo>
                  <a:lnTo>
                    <a:pt x="247" y="1042"/>
                  </a:lnTo>
                  <a:lnTo>
                    <a:pt x="249" y="1034"/>
                  </a:lnTo>
                  <a:lnTo>
                    <a:pt x="253" y="1032"/>
                  </a:lnTo>
                  <a:lnTo>
                    <a:pt x="270" y="1021"/>
                  </a:lnTo>
                  <a:lnTo>
                    <a:pt x="277" y="1010"/>
                  </a:lnTo>
                  <a:lnTo>
                    <a:pt x="308" y="981"/>
                  </a:lnTo>
                  <a:lnTo>
                    <a:pt x="321" y="934"/>
                  </a:lnTo>
                  <a:lnTo>
                    <a:pt x="329" y="911"/>
                  </a:lnTo>
                  <a:lnTo>
                    <a:pt x="336" y="894"/>
                  </a:lnTo>
                  <a:lnTo>
                    <a:pt x="361" y="867"/>
                  </a:lnTo>
                  <a:lnTo>
                    <a:pt x="365" y="846"/>
                  </a:lnTo>
                  <a:lnTo>
                    <a:pt x="380" y="831"/>
                  </a:lnTo>
                  <a:lnTo>
                    <a:pt x="384" y="816"/>
                  </a:lnTo>
                  <a:lnTo>
                    <a:pt x="395" y="795"/>
                  </a:lnTo>
                  <a:lnTo>
                    <a:pt x="405" y="764"/>
                  </a:lnTo>
                  <a:lnTo>
                    <a:pt x="420" y="728"/>
                  </a:lnTo>
                  <a:lnTo>
                    <a:pt x="431" y="704"/>
                  </a:lnTo>
                  <a:lnTo>
                    <a:pt x="439" y="681"/>
                  </a:lnTo>
                  <a:lnTo>
                    <a:pt x="452" y="662"/>
                  </a:lnTo>
                  <a:lnTo>
                    <a:pt x="468" y="637"/>
                  </a:lnTo>
                  <a:lnTo>
                    <a:pt x="464" y="590"/>
                  </a:lnTo>
                  <a:lnTo>
                    <a:pt x="448" y="605"/>
                  </a:lnTo>
                  <a:lnTo>
                    <a:pt x="439" y="629"/>
                  </a:lnTo>
                  <a:lnTo>
                    <a:pt x="424" y="652"/>
                  </a:lnTo>
                  <a:lnTo>
                    <a:pt x="409" y="685"/>
                  </a:lnTo>
                  <a:lnTo>
                    <a:pt x="405" y="713"/>
                  </a:lnTo>
                  <a:lnTo>
                    <a:pt x="391" y="736"/>
                  </a:lnTo>
                  <a:lnTo>
                    <a:pt x="369" y="780"/>
                  </a:lnTo>
                  <a:lnTo>
                    <a:pt x="348" y="808"/>
                  </a:lnTo>
                  <a:lnTo>
                    <a:pt x="329" y="856"/>
                  </a:lnTo>
                  <a:lnTo>
                    <a:pt x="314" y="886"/>
                  </a:lnTo>
                  <a:lnTo>
                    <a:pt x="300" y="918"/>
                  </a:lnTo>
                  <a:lnTo>
                    <a:pt x="289" y="954"/>
                  </a:lnTo>
                  <a:lnTo>
                    <a:pt x="274" y="973"/>
                  </a:lnTo>
                  <a:lnTo>
                    <a:pt x="253" y="989"/>
                  </a:lnTo>
                  <a:lnTo>
                    <a:pt x="238" y="1010"/>
                  </a:lnTo>
                  <a:lnTo>
                    <a:pt x="226" y="1036"/>
                  </a:lnTo>
                  <a:lnTo>
                    <a:pt x="205" y="1057"/>
                  </a:lnTo>
                  <a:lnTo>
                    <a:pt x="182" y="1072"/>
                  </a:lnTo>
                  <a:lnTo>
                    <a:pt x="150" y="1097"/>
                  </a:lnTo>
                  <a:lnTo>
                    <a:pt x="127" y="1112"/>
                  </a:lnTo>
                  <a:lnTo>
                    <a:pt x="99" y="1112"/>
                  </a:lnTo>
                  <a:lnTo>
                    <a:pt x="63" y="1116"/>
                  </a:lnTo>
                  <a:lnTo>
                    <a:pt x="40" y="1105"/>
                  </a:lnTo>
                  <a:lnTo>
                    <a:pt x="36" y="1076"/>
                  </a:lnTo>
                  <a:lnTo>
                    <a:pt x="55" y="1049"/>
                  </a:lnTo>
                  <a:lnTo>
                    <a:pt x="63" y="1032"/>
                  </a:lnTo>
                  <a:lnTo>
                    <a:pt x="87" y="1010"/>
                  </a:lnTo>
                  <a:lnTo>
                    <a:pt x="99" y="985"/>
                  </a:lnTo>
                  <a:lnTo>
                    <a:pt x="99" y="958"/>
                  </a:lnTo>
                  <a:lnTo>
                    <a:pt x="103" y="922"/>
                  </a:lnTo>
                  <a:lnTo>
                    <a:pt x="103" y="878"/>
                  </a:lnTo>
                  <a:lnTo>
                    <a:pt x="103" y="842"/>
                  </a:lnTo>
                  <a:lnTo>
                    <a:pt x="106" y="799"/>
                  </a:lnTo>
                  <a:lnTo>
                    <a:pt x="95" y="764"/>
                  </a:lnTo>
                  <a:lnTo>
                    <a:pt x="99" y="728"/>
                  </a:lnTo>
                  <a:lnTo>
                    <a:pt x="95" y="696"/>
                  </a:lnTo>
                  <a:lnTo>
                    <a:pt x="95" y="666"/>
                  </a:lnTo>
                  <a:lnTo>
                    <a:pt x="95" y="626"/>
                  </a:lnTo>
                  <a:lnTo>
                    <a:pt x="95" y="593"/>
                  </a:lnTo>
                  <a:lnTo>
                    <a:pt x="99" y="553"/>
                  </a:lnTo>
                  <a:lnTo>
                    <a:pt x="95" y="498"/>
                  </a:lnTo>
                  <a:lnTo>
                    <a:pt x="91" y="476"/>
                  </a:lnTo>
                  <a:lnTo>
                    <a:pt x="91" y="439"/>
                  </a:lnTo>
                  <a:lnTo>
                    <a:pt x="91" y="396"/>
                  </a:lnTo>
                  <a:lnTo>
                    <a:pt x="91" y="360"/>
                  </a:lnTo>
                  <a:lnTo>
                    <a:pt x="91" y="329"/>
                  </a:lnTo>
                  <a:lnTo>
                    <a:pt x="99" y="301"/>
                  </a:lnTo>
                  <a:lnTo>
                    <a:pt x="99" y="274"/>
                  </a:lnTo>
                  <a:lnTo>
                    <a:pt x="106" y="234"/>
                  </a:lnTo>
                  <a:lnTo>
                    <a:pt x="106" y="202"/>
                  </a:lnTo>
                  <a:lnTo>
                    <a:pt x="106" y="162"/>
                  </a:lnTo>
                  <a:lnTo>
                    <a:pt x="106" y="132"/>
                  </a:lnTo>
                  <a:lnTo>
                    <a:pt x="103" y="99"/>
                  </a:lnTo>
                  <a:lnTo>
                    <a:pt x="110" y="67"/>
                  </a:lnTo>
                  <a:lnTo>
                    <a:pt x="139" y="0"/>
                  </a:lnTo>
                  <a:lnTo>
                    <a:pt x="99" y="4"/>
                  </a:lnTo>
                  <a:lnTo>
                    <a:pt x="99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7" name=""/>
            <p:cNvSpPr/>
            <p:nvPr/>
          </p:nvSpPr>
          <p:spPr>
            <a:xfrm flipH="1">
              <a:off x="4176360" y="3819240"/>
              <a:ext cx="74520" cy="93600"/>
            </a:xfrm>
            <a:custGeom>
              <a:avLst/>
              <a:gdLst/>
              <a:ahLst/>
              <a:rect l="l" t="t" r="r" b="b"/>
              <a:pathLst>
                <a:path w="95" h="120">
                  <a:moveTo>
                    <a:pt x="95" y="112"/>
                  </a:moveTo>
                  <a:lnTo>
                    <a:pt x="88" y="101"/>
                  </a:lnTo>
                  <a:lnTo>
                    <a:pt x="84" y="91"/>
                  </a:lnTo>
                  <a:lnTo>
                    <a:pt x="80" y="84"/>
                  </a:lnTo>
                  <a:lnTo>
                    <a:pt x="80" y="80"/>
                  </a:lnTo>
                  <a:lnTo>
                    <a:pt x="69" y="72"/>
                  </a:lnTo>
                  <a:lnTo>
                    <a:pt x="61" y="61"/>
                  </a:lnTo>
                  <a:lnTo>
                    <a:pt x="40" y="48"/>
                  </a:lnTo>
                  <a:lnTo>
                    <a:pt x="33" y="32"/>
                  </a:lnTo>
                  <a:lnTo>
                    <a:pt x="29" y="17"/>
                  </a:lnTo>
                  <a:lnTo>
                    <a:pt x="17" y="6"/>
                  </a:lnTo>
                  <a:lnTo>
                    <a:pt x="0" y="0"/>
                  </a:lnTo>
                  <a:lnTo>
                    <a:pt x="12" y="25"/>
                  </a:lnTo>
                  <a:lnTo>
                    <a:pt x="25" y="40"/>
                  </a:lnTo>
                  <a:lnTo>
                    <a:pt x="29" y="53"/>
                  </a:lnTo>
                  <a:lnTo>
                    <a:pt x="44" y="65"/>
                  </a:lnTo>
                  <a:lnTo>
                    <a:pt x="55" y="76"/>
                  </a:lnTo>
                  <a:lnTo>
                    <a:pt x="69" y="91"/>
                  </a:lnTo>
                  <a:lnTo>
                    <a:pt x="73" y="105"/>
                  </a:lnTo>
                  <a:lnTo>
                    <a:pt x="76" y="116"/>
                  </a:lnTo>
                  <a:lnTo>
                    <a:pt x="92" y="120"/>
                  </a:lnTo>
                  <a:lnTo>
                    <a:pt x="95" y="112"/>
                  </a:lnTo>
                  <a:lnTo>
                    <a:pt x="95" y="1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 flipH="1">
              <a:off x="4186080" y="3819240"/>
              <a:ext cx="100080" cy="120600"/>
            </a:xfrm>
            <a:custGeom>
              <a:avLst/>
              <a:gdLst/>
              <a:ahLst/>
              <a:rect l="l" t="t" r="r" b="b"/>
              <a:pathLst>
                <a:path w="127" h="152">
                  <a:moveTo>
                    <a:pt x="127" y="131"/>
                  </a:moveTo>
                  <a:lnTo>
                    <a:pt x="112" y="143"/>
                  </a:lnTo>
                  <a:lnTo>
                    <a:pt x="98" y="148"/>
                  </a:lnTo>
                  <a:lnTo>
                    <a:pt x="91" y="152"/>
                  </a:lnTo>
                  <a:lnTo>
                    <a:pt x="79" y="139"/>
                  </a:lnTo>
                  <a:lnTo>
                    <a:pt x="68" y="124"/>
                  </a:lnTo>
                  <a:lnTo>
                    <a:pt x="55" y="108"/>
                  </a:lnTo>
                  <a:lnTo>
                    <a:pt x="47" y="91"/>
                  </a:lnTo>
                  <a:lnTo>
                    <a:pt x="36" y="72"/>
                  </a:lnTo>
                  <a:lnTo>
                    <a:pt x="28" y="61"/>
                  </a:lnTo>
                  <a:lnTo>
                    <a:pt x="13" y="44"/>
                  </a:lnTo>
                  <a:lnTo>
                    <a:pt x="0" y="32"/>
                  </a:lnTo>
                  <a:lnTo>
                    <a:pt x="13" y="25"/>
                  </a:lnTo>
                  <a:lnTo>
                    <a:pt x="21" y="21"/>
                  </a:lnTo>
                  <a:lnTo>
                    <a:pt x="32" y="13"/>
                  </a:lnTo>
                  <a:lnTo>
                    <a:pt x="43" y="0"/>
                  </a:lnTo>
                  <a:lnTo>
                    <a:pt x="55" y="10"/>
                  </a:lnTo>
                  <a:lnTo>
                    <a:pt x="43" y="25"/>
                  </a:lnTo>
                  <a:lnTo>
                    <a:pt x="28" y="32"/>
                  </a:lnTo>
                  <a:lnTo>
                    <a:pt x="36" y="53"/>
                  </a:lnTo>
                  <a:lnTo>
                    <a:pt x="40" y="61"/>
                  </a:lnTo>
                  <a:lnTo>
                    <a:pt x="55" y="80"/>
                  </a:lnTo>
                  <a:lnTo>
                    <a:pt x="64" y="95"/>
                  </a:lnTo>
                  <a:lnTo>
                    <a:pt x="79" y="120"/>
                  </a:lnTo>
                  <a:lnTo>
                    <a:pt x="91" y="135"/>
                  </a:lnTo>
                  <a:lnTo>
                    <a:pt x="104" y="127"/>
                  </a:lnTo>
                  <a:lnTo>
                    <a:pt x="127" y="116"/>
                  </a:lnTo>
                  <a:lnTo>
                    <a:pt x="127" y="131"/>
                  </a:lnTo>
                  <a:lnTo>
                    <a:pt x="127" y="1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 flipH="1">
              <a:off x="4214880" y="3847680"/>
              <a:ext cx="150480" cy="176400"/>
            </a:xfrm>
            <a:custGeom>
              <a:avLst/>
              <a:gdLst/>
              <a:ahLst/>
              <a:rect l="l" t="t" r="r" b="b"/>
              <a:pathLst>
                <a:path w="190" h="223">
                  <a:moveTo>
                    <a:pt x="190" y="116"/>
                  </a:moveTo>
                  <a:lnTo>
                    <a:pt x="190" y="139"/>
                  </a:lnTo>
                  <a:lnTo>
                    <a:pt x="190" y="160"/>
                  </a:lnTo>
                  <a:lnTo>
                    <a:pt x="186" y="171"/>
                  </a:lnTo>
                  <a:lnTo>
                    <a:pt x="178" y="183"/>
                  </a:lnTo>
                  <a:lnTo>
                    <a:pt x="171" y="198"/>
                  </a:lnTo>
                  <a:lnTo>
                    <a:pt x="159" y="205"/>
                  </a:lnTo>
                  <a:lnTo>
                    <a:pt x="146" y="219"/>
                  </a:lnTo>
                  <a:lnTo>
                    <a:pt x="135" y="223"/>
                  </a:lnTo>
                  <a:lnTo>
                    <a:pt x="127" y="223"/>
                  </a:lnTo>
                  <a:lnTo>
                    <a:pt x="112" y="223"/>
                  </a:lnTo>
                  <a:lnTo>
                    <a:pt x="91" y="223"/>
                  </a:lnTo>
                  <a:lnTo>
                    <a:pt x="80" y="205"/>
                  </a:lnTo>
                  <a:lnTo>
                    <a:pt x="80" y="186"/>
                  </a:lnTo>
                  <a:lnTo>
                    <a:pt x="99" y="167"/>
                  </a:lnTo>
                  <a:lnTo>
                    <a:pt x="106" y="160"/>
                  </a:lnTo>
                  <a:lnTo>
                    <a:pt x="120" y="147"/>
                  </a:lnTo>
                  <a:lnTo>
                    <a:pt x="127" y="128"/>
                  </a:lnTo>
                  <a:lnTo>
                    <a:pt x="112" y="135"/>
                  </a:lnTo>
                  <a:lnTo>
                    <a:pt x="95" y="147"/>
                  </a:lnTo>
                  <a:lnTo>
                    <a:pt x="72" y="160"/>
                  </a:lnTo>
                  <a:lnTo>
                    <a:pt x="44" y="167"/>
                  </a:lnTo>
                  <a:lnTo>
                    <a:pt x="15" y="154"/>
                  </a:lnTo>
                  <a:lnTo>
                    <a:pt x="21" y="120"/>
                  </a:lnTo>
                  <a:lnTo>
                    <a:pt x="32" y="112"/>
                  </a:lnTo>
                  <a:lnTo>
                    <a:pt x="51" y="103"/>
                  </a:lnTo>
                  <a:lnTo>
                    <a:pt x="72" y="95"/>
                  </a:lnTo>
                  <a:lnTo>
                    <a:pt x="87" y="88"/>
                  </a:lnTo>
                  <a:lnTo>
                    <a:pt x="68" y="91"/>
                  </a:lnTo>
                  <a:lnTo>
                    <a:pt x="47" y="95"/>
                  </a:lnTo>
                  <a:lnTo>
                    <a:pt x="28" y="95"/>
                  </a:lnTo>
                  <a:lnTo>
                    <a:pt x="11" y="95"/>
                  </a:lnTo>
                  <a:lnTo>
                    <a:pt x="4" y="76"/>
                  </a:lnTo>
                  <a:lnTo>
                    <a:pt x="0" y="55"/>
                  </a:lnTo>
                  <a:lnTo>
                    <a:pt x="7" y="40"/>
                  </a:lnTo>
                  <a:lnTo>
                    <a:pt x="24" y="29"/>
                  </a:lnTo>
                  <a:lnTo>
                    <a:pt x="44" y="17"/>
                  </a:lnTo>
                  <a:lnTo>
                    <a:pt x="55" y="12"/>
                  </a:lnTo>
                  <a:lnTo>
                    <a:pt x="72" y="8"/>
                  </a:lnTo>
                  <a:lnTo>
                    <a:pt x="83" y="8"/>
                  </a:lnTo>
                  <a:lnTo>
                    <a:pt x="95" y="8"/>
                  </a:lnTo>
                  <a:lnTo>
                    <a:pt x="112" y="0"/>
                  </a:lnTo>
                  <a:lnTo>
                    <a:pt x="127" y="17"/>
                  </a:lnTo>
                  <a:lnTo>
                    <a:pt x="91" y="25"/>
                  </a:lnTo>
                  <a:lnTo>
                    <a:pt x="68" y="33"/>
                  </a:lnTo>
                  <a:lnTo>
                    <a:pt x="44" y="36"/>
                  </a:lnTo>
                  <a:lnTo>
                    <a:pt x="28" y="48"/>
                  </a:lnTo>
                  <a:lnTo>
                    <a:pt x="21" y="55"/>
                  </a:lnTo>
                  <a:lnTo>
                    <a:pt x="11" y="69"/>
                  </a:lnTo>
                  <a:lnTo>
                    <a:pt x="24" y="76"/>
                  </a:lnTo>
                  <a:lnTo>
                    <a:pt x="36" y="76"/>
                  </a:lnTo>
                  <a:lnTo>
                    <a:pt x="51" y="80"/>
                  </a:lnTo>
                  <a:lnTo>
                    <a:pt x="64" y="80"/>
                  </a:lnTo>
                  <a:lnTo>
                    <a:pt x="87" y="76"/>
                  </a:lnTo>
                  <a:lnTo>
                    <a:pt x="106" y="76"/>
                  </a:lnTo>
                  <a:lnTo>
                    <a:pt x="91" y="99"/>
                  </a:lnTo>
                  <a:lnTo>
                    <a:pt x="68" y="116"/>
                  </a:lnTo>
                  <a:lnTo>
                    <a:pt x="47" y="116"/>
                  </a:lnTo>
                  <a:lnTo>
                    <a:pt x="32" y="124"/>
                  </a:lnTo>
                  <a:lnTo>
                    <a:pt x="28" y="143"/>
                  </a:lnTo>
                  <a:lnTo>
                    <a:pt x="40" y="150"/>
                  </a:lnTo>
                  <a:lnTo>
                    <a:pt x="64" y="147"/>
                  </a:lnTo>
                  <a:lnTo>
                    <a:pt x="87" y="135"/>
                  </a:lnTo>
                  <a:lnTo>
                    <a:pt x="102" y="128"/>
                  </a:lnTo>
                  <a:lnTo>
                    <a:pt x="123" y="116"/>
                  </a:lnTo>
                  <a:lnTo>
                    <a:pt x="142" y="112"/>
                  </a:lnTo>
                  <a:lnTo>
                    <a:pt x="139" y="135"/>
                  </a:lnTo>
                  <a:lnTo>
                    <a:pt x="123" y="164"/>
                  </a:lnTo>
                  <a:lnTo>
                    <a:pt x="102" y="179"/>
                  </a:lnTo>
                  <a:lnTo>
                    <a:pt x="95" y="194"/>
                  </a:lnTo>
                  <a:lnTo>
                    <a:pt x="99" y="211"/>
                  </a:lnTo>
                  <a:lnTo>
                    <a:pt x="123" y="211"/>
                  </a:lnTo>
                  <a:lnTo>
                    <a:pt x="142" y="202"/>
                  </a:lnTo>
                  <a:lnTo>
                    <a:pt x="159" y="190"/>
                  </a:lnTo>
                  <a:lnTo>
                    <a:pt x="167" y="179"/>
                  </a:lnTo>
                  <a:lnTo>
                    <a:pt x="171" y="167"/>
                  </a:lnTo>
                  <a:lnTo>
                    <a:pt x="175" y="150"/>
                  </a:lnTo>
                  <a:lnTo>
                    <a:pt x="178" y="128"/>
                  </a:lnTo>
                  <a:lnTo>
                    <a:pt x="182" y="99"/>
                  </a:lnTo>
                  <a:lnTo>
                    <a:pt x="190" y="116"/>
                  </a:lnTo>
                  <a:lnTo>
                    <a:pt x="190" y="1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40" name=""/>
            <p:cNvGrpSpPr/>
            <p:nvPr/>
          </p:nvGrpSpPr>
          <p:grpSpPr>
            <a:xfrm>
              <a:off x="2918880" y="4257720"/>
              <a:ext cx="171720" cy="229320"/>
              <a:chOff x="2918880" y="4257720"/>
              <a:chExt cx="171720" cy="229320"/>
            </a:xfrm>
          </p:grpSpPr>
          <p:sp>
            <p:nvSpPr>
              <p:cNvPr id="1141" name=""/>
              <p:cNvSpPr/>
              <p:nvPr/>
            </p:nvSpPr>
            <p:spPr>
              <a:xfrm flipH="1" rot="17451600">
                <a:off x="2940120" y="4337640"/>
                <a:ext cx="128520" cy="125280"/>
              </a:xfrm>
              <a:custGeom>
                <a:avLst/>
                <a:gdLst/>
                <a:ahLst/>
                <a:rect l="l" t="t" r="r" b="b"/>
                <a:pathLst>
                  <a:path w="162" h="157">
                    <a:moveTo>
                      <a:pt x="42" y="0"/>
                    </a:moveTo>
                    <a:lnTo>
                      <a:pt x="74" y="0"/>
                    </a:lnTo>
                    <a:lnTo>
                      <a:pt x="127" y="7"/>
                    </a:lnTo>
                    <a:lnTo>
                      <a:pt x="150" y="23"/>
                    </a:lnTo>
                    <a:lnTo>
                      <a:pt x="162" y="55"/>
                    </a:lnTo>
                    <a:lnTo>
                      <a:pt x="150" y="66"/>
                    </a:lnTo>
                    <a:lnTo>
                      <a:pt x="131" y="62"/>
                    </a:lnTo>
                    <a:lnTo>
                      <a:pt x="106" y="51"/>
                    </a:lnTo>
                    <a:lnTo>
                      <a:pt x="91" y="42"/>
                    </a:lnTo>
                    <a:lnTo>
                      <a:pt x="84" y="47"/>
                    </a:lnTo>
                    <a:lnTo>
                      <a:pt x="106" y="74"/>
                    </a:lnTo>
                    <a:lnTo>
                      <a:pt x="122" y="99"/>
                    </a:lnTo>
                    <a:lnTo>
                      <a:pt x="122" y="121"/>
                    </a:lnTo>
                    <a:lnTo>
                      <a:pt x="103" y="125"/>
                    </a:lnTo>
                    <a:lnTo>
                      <a:pt x="91" y="114"/>
                    </a:lnTo>
                    <a:lnTo>
                      <a:pt x="78" y="93"/>
                    </a:lnTo>
                    <a:lnTo>
                      <a:pt x="59" y="81"/>
                    </a:lnTo>
                    <a:lnTo>
                      <a:pt x="74" y="133"/>
                    </a:lnTo>
                    <a:lnTo>
                      <a:pt x="59" y="157"/>
                    </a:lnTo>
                    <a:lnTo>
                      <a:pt x="30" y="140"/>
                    </a:lnTo>
                    <a:lnTo>
                      <a:pt x="8" y="106"/>
                    </a:lnTo>
                    <a:lnTo>
                      <a:pt x="0" y="70"/>
                    </a:lnTo>
                    <a:lnTo>
                      <a:pt x="27" y="47"/>
                    </a:lnTo>
                    <a:lnTo>
                      <a:pt x="42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d6c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2" name=""/>
              <p:cNvSpPr/>
              <p:nvPr/>
            </p:nvSpPr>
            <p:spPr>
              <a:xfrm flipH="1" rot="17451600">
                <a:off x="2963520" y="4299840"/>
                <a:ext cx="47520" cy="74880"/>
              </a:xfrm>
              <a:custGeom>
                <a:avLst/>
                <a:gdLst/>
                <a:ahLst/>
                <a:rect l="l" t="t" r="r" b="b"/>
                <a:pathLst>
                  <a:path w="61" h="95">
                    <a:moveTo>
                      <a:pt x="61" y="24"/>
                    </a:moveTo>
                    <a:lnTo>
                      <a:pt x="53" y="40"/>
                    </a:lnTo>
                    <a:lnTo>
                      <a:pt x="47" y="51"/>
                    </a:lnTo>
                    <a:lnTo>
                      <a:pt x="47" y="72"/>
                    </a:lnTo>
                    <a:lnTo>
                      <a:pt x="42" y="83"/>
                    </a:lnTo>
                    <a:lnTo>
                      <a:pt x="28" y="91"/>
                    </a:lnTo>
                    <a:lnTo>
                      <a:pt x="23" y="91"/>
                    </a:lnTo>
                    <a:lnTo>
                      <a:pt x="0" y="95"/>
                    </a:lnTo>
                    <a:lnTo>
                      <a:pt x="15" y="76"/>
                    </a:lnTo>
                    <a:lnTo>
                      <a:pt x="25" y="64"/>
                    </a:lnTo>
                    <a:lnTo>
                      <a:pt x="42" y="51"/>
                    </a:lnTo>
                    <a:lnTo>
                      <a:pt x="42" y="40"/>
                    </a:lnTo>
                    <a:lnTo>
                      <a:pt x="44" y="0"/>
                    </a:lnTo>
                    <a:lnTo>
                      <a:pt x="61" y="24"/>
                    </a:lnTo>
                    <a:lnTo>
                      <a:pt x="61" y="2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3" name=""/>
              <p:cNvSpPr/>
              <p:nvPr/>
            </p:nvSpPr>
            <p:spPr>
              <a:xfrm flipH="1" rot="17451600">
                <a:off x="2955600" y="4255200"/>
                <a:ext cx="57600" cy="90720"/>
              </a:xfrm>
              <a:custGeom>
                <a:avLst/>
                <a:gdLst/>
                <a:ahLst/>
                <a:rect l="l" t="t" r="r" b="b"/>
                <a:pathLst>
                  <a:path w="73" h="114">
                    <a:moveTo>
                      <a:pt x="73" y="23"/>
                    </a:moveTo>
                    <a:lnTo>
                      <a:pt x="65" y="42"/>
                    </a:lnTo>
                    <a:lnTo>
                      <a:pt x="54" y="63"/>
                    </a:lnTo>
                    <a:lnTo>
                      <a:pt x="48" y="74"/>
                    </a:lnTo>
                    <a:lnTo>
                      <a:pt x="44" y="86"/>
                    </a:lnTo>
                    <a:lnTo>
                      <a:pt x="36" y="95"/>
                    </a:lnTo>
                    <a:lnTo>
                      <a:pt x="23" y="114"/>
                    </a:lnTo>
                    <a:lnTo>
                      <a:pt x="0" y="110"/>
                    </a:lnTo>
                    <a:lnTo>
                      <a:pt x="16" y="90"/>
                    </a:lnTo>
                    <a:lnTo>
                      <a:pt x="29" y="67"/>
                    </a:lnTo>
                    <a:lnTo>
                      <a:pt x="36" y="48"/>
                    </a:lnTo>
                    <a:lnTo>
                      <a:pt x="44" y="34"/>
                    </a:lnTo>
                    <a:lnTo>
                      <a:pt x="48" y="23"/>
                    </a:lnTo>
                    <a:lnTo>
                      <a:pt x="57" y="0"/>
                    </a:lnTo>
                    <a:lnTo>
                      <a:pt x="73" y="23"/>
                    </a:lnTo>
                    <a:lnTo>
                      <a:pt x="73" y="2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 flipH="1" rot="17451600">
                <a:off x="2936160" y="4334040"/>
                <a:ext cx="136440" cy="131760"/>
              </a:xfrm>
              <a:custGeom>
                <a:avLst/>
                <a:gdLst/>
                <a:ahLst/>
                <a:rect l="l" t="t" r="r" b="b"/>
                <a:pathLst>
                  <a:path w="173" h="167">
                    <a:moveTo>
                      <a:pt x="52" y="0"/>
                    </a:moveTo>
                    <a:lnTo>
                      <a:pt x="78" y="0"/>
                    </a:lnTo>
                    <a:lnTo>
                      <a:pt x="99" y="0"/>
                    </a:lnTo>
                    <a:lnTo>
                      <a:pt x="118" y="6"/>
                    </a:lnTo>
                    <a:lnTo>
                      <a:pt x="130" y="6"/>
                    </a:lnTo>
                    <a:lnTo>
                      <a:pt x="143" y="10"/>
                    </a:lnTo>
                    <a:lnTo>
                      <a:pt x="151" y="13"/>
                    </a:lnTo>
                    <a:lnTo>
                      <a:pt x="158" y="21"/>
                    </a:lnTo>
                    <a:lnTo>
                      <a:pt x="166" y="32"/>
                    </a:lnTo>
                    <a:lnTo>
                      <a:pt x="170" y="36"/>
                    </a:lnTo>
                    <a:lnTo>
                      <a:pt x="173" y="48"/>
                    </a:lnTo>
                    <a:lnTo>
                      <a:pt x="173" y="65"/>
                    </a:lnTo>
                    <a:lnTo>
                      <a:pt x="166" y="80"/>
                    </a:lnTo>
                    <a:lnTo>
                      <a:pt x="151" y="80"/>
                    </a:lnTo>
                    <a:lnTo>
                      <a:pt x="130" y="68"/>
                    </a:lnTo>
                    <a:lnTo>
                      <a:pt x="122" y="65"/>
                    </a:lnTo>
                    <a:lnTo>
                      <a:pt x="111" y="61"/>
                    </a:lnTo>
                    <a:lnTo>
                      <a:pt x="95" y="53"/>
                    </a:lnTo>
                    <a:lnTo>
                      <a:pt x="103" y="65"/>
                    </a:lnTo>
                    <a:lnTo>
                      <a:pt x="114" y="76"/>
                    </a:lnTo>
                    <a:lnTo>
                      <a:pt x="130" y="91"/>
                    </a:lnTo>
                    <a:lnTo>
                      <a:pt x="139" y="112"/>
                    </a:lnTo>
                    <a:lnTo>
                      <a:pt x="135" y="135"/>
                    </a:lnTo>
                    <a:lnTo>
                      <a:pt x="107" y="139"/>
                    </a:lnTo>
                    <a:lnTo>
                      <a:pt x="99" y="131"/>
                    </a:lnTo>
                    <a:lnTo>
                      <a:pt x="86" y="116"/>
                    </a:lnTo>
                    <a:lnTo>
                      <a:pt x="78" y="105"/>
                    </a:lnTo>
                    <a:lnTo>
                      <a:pt x="71" y="91"/>
                    </a:lnTo>
                    <a:lnTo>
                      <a:pt x="75" y="108"/>
                    </a:lnTo>
                    <a:lnTo>
                      <a:pt x="82" y="124"/>
                    </a:lnTo>
                    <a:lnTo>
                      <a:pt x="86" y="135"/>
                    </a:lnTo>
                    <a:lnTo>
                      <a:pt x="92" y="146"/>
                    </a:lnTo>
                    <a:lnTo>
                      <a:pt x="75" y="160"/>
                    </a:lnTo>
                    <a:lnTo>
                      <a:pt x="63" y="167"/>
                    </a:lnTo>
                    <a:lnTo>
                      <a:pt x="52" y="163"/>
                    </a:lnTo>
                    <a:lnTo>
                      <a:pt x="35" y="152"/>
                    </a:lnTo>
                    <a:lnTo>
                      <a:pt x="23" y="139"/>
                    </a:lnTo>
                    <a:lnTo>
                      <a:pt x="19" y="131"/>
                    </a:lnTo>
                    <a:lnTo>
                      <a:pt x="14" y="120"/>
                    </a:lnTo>
                    <a:lnTo>
                      <a:pt x="8" y="112"/>
                    </a:lnTo>
                    <a:lnTo>
                      <a:pt x="8" y="99"/>
                    </a:lnTo>
                    <a:lnTo>
                      <a:pt x="0" y="91"/>
                    </a:lnTo>
                    <a:lnTo>
                      <a:pt x="8" y="76"/>
                    </a:lnTo>
                    <a:lnTo>
                      <a:pt x="19" y="99"/>
                    </a:lnTo>
                    <a:lnTo>
                      <a:pt x="33" y="120"/>
                    </a:lnTo>
                    <a:lnTo>
                      <a:pt x="38" y="135"/>
                    </a:lnTo>
                    <a:lnTo>
                      <a:pt x="50" y="143"/>
                    </a:lnTo>
                    <a:lnTo>
                      <a:pt x="59" y="152"/>
                    </a:lnTo>
                    <a:lnTo>
                      <a:pt x="67" y="156"/>
                    </a:lnTo>
                    <a:lnTo>
                      <a:pt x="71" y="143"/>
                    </a:lnTo>
                    <a:lnTo>
                      <a:pt x="71" y="135"/>
                    </a:lnTo>
                    <a:lnTo>
                      <a:pt x="71" y="124"/>
                    </a:lnTo>
                    <a:lnTo>
                      <a:pt x="67" y="112"/>
                    </a:lnTo>
                    <a:lnTo>
                      <a:pt x="63" y="95"/>
                    </a:lnTo>
                    <a:lnTo>
                      <a:pt x="56" y="80"/>
                    </a:lnTo>
                    <a:lnTo>
                      <a:pt x="78" y="87"/>
                    </a:lnTo>
                    <a:lnTo>
                      <a:pt x="95" y="105"/>
                    </a:lnTo>
                    <a:lnTo>
                      <a:pt x="99" y="120"/>
                    </a:lnTo>
                    <a:lnTo>
                      <a:pt x="107" y="127"/>
                    </a:lnTo>
                    <a:lnTo>
                      <a:pt x="126" y="127"/>
                    </a:lnTo>
                    <a:lnTo>
                      <a:pt x="126" y="120"/>
                    </a:lnTo>
                    <a:lnTo>
                      <a:pt x="122" y="99"/>
                    </a:lnTo>
                    <a:lnTo>
                      <a:pt x="107" y="84"/>
                    </a:lnTo>
                    <a:lnTo>
                      <a:pt x="99" y="76"/>
                    </a:lnTo>
                    <a:lnTo>
                      <a:pt x="86" y="61"/>
                    </a:lnTo>
                    <a:lnTo>
                      <a:pt x="78" y="44"/>
                    </a:lnTo>
                    <a:lnTo>
                      <a:pt x="99" y="44"/>
                    </a:lnTo>
                    <a:lnTo>
                      <a:pt x="122" y="53"/>
                    </a:lnTo>
                    <a:lnTo>
                      <a:pt x="143" y="65"/>
                    </a:lnTo>
                    <a:lnTo>
                      <a:pt x="154" y="65"/>
                    </a:lnTo>
                    <a:lnTo>
                      <a:pt x="162" y="61"/>
                    </a:lnTo>
                    <a:lnTo>
                      <a:pt x="158" y="44"/>
                    </a:lnTo>
                    <a:lnTo>
                      <a:pt x="151" y="29"/>
                    </a:lnTo>
                    <a:lnTo>
                      <a:pt x="143" y="21"/>
                    </a:lnTo>
                    <a:lnTo>
                      <a:pt x="126" y="17"/>
                    </a:lnTo>
                    <a:lnTo>
                      <a:pt x="99" y="13"/>
                    </a:lnTo>
                    <a:lnTo>
                      <a:pt x="82" y="13"/>
                    </a:lnTo>
                    <a:lnTo>
                      <a:pt x="67" y="13"/>
                    </a:lnTo>
                    <a:lnTo>
                      <a:pt x="44" y="13"/>
                    </a:lnTo>
                    <a:lnTo>
                      <a:pt x="52" y="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45" name=""/>
            <p:cNvSpPr/>
            <p:nvPr/>
          </p:nvSpPr>
          <p:spPr>
            <a:xfrm flipH="1">
              <a:off x="3114360" y="2543040"/>
              <a:ext cx="244440" cy="166680"/>
            </a:xfrm>
            <a:custGeom>
              <a:avLst/>
              <a:gdLst/>
              <a:ahLst/>
              <a:rect l="l" t="t" r="r" b="b"/>
              <a:pathLst>
                <a:path w="307" h="211">
                  <a:moveTo>
                    <a:pt x="0" y="21"/>
                  </a:moveTo>
                  <a:lnTo>
                    <a:pt x="30" y="40"/>
                  </a:lnTo>
                  <a:lnTo>
                    <a:pt x="47" y="48"/>
                  </a:lnTo>
                  <a:lnTo>
                    <a:pt x="66" y="59"/>
                  </a:lnTo>
                  <a:lnTo>
                    <a:pt x="87" y="73"/>
                  </a:lnTo>
                  <a:lnTo>
                    <a:pt x="98" y="84"/>
                  </a:lnTo>
                  <a:lnTo>
                    <a:pt x="117" y="95"/>
                  </a:lnTo>
                  <a:lnTo>
                    <a:pt x="129" y="107"/>
                  </a:lnTo>
                  <a:lnTo>
                    <a:pt x="161" y="131"/>
                  </a:lnTo>
                  <a:lnTo>
                    <a:pt x="201" y="139"/>
                  </a:lnTo>
                  <a:lnTo>
                    <a:pt x="233" y="147"/>
                  </a:lnTo>
                  <a:lnTo>
                    <a:pt x="256" y="154"/>
                  </a:lnTo>
                  <a:lnTo>
                    <a:pt x="277" y="183"/>
                  </a:lnTo>
                  <a:lnTo>
                    <a:pt x="285" y="206"/>
                  </a:lnTo>
                  <a:lnTo>
                    <a:pt x="307" y="211"/>
                  </a:lnTo>
                  <a:lnTo>
                    <a:pt x="296" y="171"/>
                  </a:lnTo>
                  <a:lnTo>
                    <a:pt x="277" y="143"/>
                  </a:lnTo>
                  <a:lnTo>
                    <a:pt x="233" y="124"/>
                  </a:lnTo>
                  <a:lnTo>
                    <a:pt x="193" y="124"/>
                  </a:lnTo>
                  <a:lnTo>
                    <a:pt x="161" y="107"/>
                  </a:lnTo>
                  <a:lnTo>
                    <a:pt x="135" y="76"/>
                  </a:lnTo>
                  <a:lnTo>
                    <a:pt x="91" y="48"/>
                  </a:lnTo>
                  <a:lnTo>
                    <a:pt x="66" y="36"/>
                  </a:lnTo>
                  <a:lnTo>
                    <a:pt x="7" y="0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 flipH="1">
              <a:off x="3016080" y="2427120"/>
              <a:ext cx="362160" cy="288720"/>
            </a:xfrm>
            <a:custGeom>
              <a:avLst/>
              <a:gdLst/>
              <a:ahLst/>
              <a:rect l="l" t="t" r="r" b="b"/>
              <a:pathLst>
                <a:path w="456" h="365">
                  <a:moveTo>
                    <a:pt x="25" y="163"/>
                  </a:moveTo>
                  <a:lnTo>
                    <a:pt x="4" y="139"/>
                  </a:lnTo>
                  <a:lnTo>
                    <a:pt x="0" y="124"/>
                  </a:lnTo>
                  <a:lnTo>
                    <a:pt x="0" y="99"/>
                  </a:lnTo>
                  <a:lnTo>
                    <a:pt x="7" y="84"/>
                  </a:lnTo>
                  <a:lnTo>
                    <a:pt x="32" y="68"/>
                  </a:lnTo>
                  <a:lnTo>
                    <a:pt x="59" y="63"/>
                  </a:lnTo>
                  <a:lnTo>
                    <a:pt x="68" y="63"/>
                  </a:lnTo>
                  <a:lnTo>
                    <a:pt x="84" y="68"/>
                  </a:lnTo>
                  <a:lnTo>
                    <a:pt x="87" y="87"/>
                  </a:lnTo>
                  <a:lnTo>
                    <a:pt x="95" y="95"/>
                  </a:lnTo>
                  <a:lnTo>
                    <a:pt x="95" y="63"/>
                  </a:lnTo>
                  <a:lnTo>
                    <a:pt x="95" y="40"/>
                  </a:lnTo>
                  <a:lnTo>
                    <a:pt x="116" y="25"/>
                  </a:lnTo>
                  <a:lnTo>
                    <a:pt x="142" y="8"/>
                  </a:lnTo>
                  <a:lnTo>
                    <a:pt x="167" y="4"/>
                  </a:lnTo>
                  <a:lnTo>
                    <a:pt x="182" y="8"/>
                  </a:lnTo>
                  <a:lnTo>
                    <a:pt x="194" y="21"/>
                  </a:lnTo>
                  <a:lnTo>
                    <a:pt x="207" y="36"/>
                  </a:lnTo>
                  <a:lnTo>
                    <a:pt x="207" y="48"/>
                  </a:lnTo>
                  <a:lnTo>
                    <a:pt x="215" y="36"/>
                  </a:lnTo>
                  <a:lnTo>
                    <a:pt x="215" y="11"/>
                  </a:lnTo>
                  <a:lnTo>
                    <a:pt x="241" y="4"/>
                  </a:lnTo>
                  <a:lnTo>
                    <a:pt x="277" y="0"/>
                  </a:lnTo>
                  <a:lnTo>
                    <a:pt x="302" y="4"/>
                  </a:lnTo>
                  <a:lnTo>
                    <a:pt x="310" y="11"/>
                  </a:lnTo>
                  <a:lnTo>
                    <a:pt x="325" y="32"/>
                  </a:lnTo>
                  <a:lnTo>
                    <a:pt x="325" y="44"/>
                  </a:lnTo>
                  <a:lnTo>
                    <a:pt x="313" y="55"/>
                  </a:lnTo>
                  <a:lnTo>
                    <a:pt x="317" y="59"/>
                  </a:lnTo>
                  <a:lnTo>
                    <a:pt x="346" y="63"/>
                  </a:lnTo>
                  <a:lnTo>
                    <a:pt x="369" y="80"/>
                  </a:lnTo>
                  <a:lnTo>
                    <a:pt x="380" y="106"/>
                  </a:lnTo>
                  <a:lnTo>
                    <a:pt x="384" y="143"/>
                  </a:lnTo>
                  <a:lnTo>
                    <a:pt x="380" y="150"/>
                  </a:lnTo>
                  <a:lnTo>
                    <a:pt x="428" y="150"/>
                  </a:lnTo>
                  <a:lnTo>
                    <a:pt x="448" y="167"/>
                  </a:lnTo>
                  <a:lnTo>
                    <a:pt x="456" y="186"/>
                  </a:lnTo>
                  <a:lnTo>
                    <a:pt x="452" y="215"/>
                  </a:lnTo>
                  <a:lnTo>
                    <a:pt x="431" y="241"/>
                  </a:lnTo>
                  <a:lnTo>
                    <a:pt x="448" y="266"/>
                  </a:lnTo>
                  <a:lnTo>
                    <a:pt x="448" y="289"/>
                  </a:lnTo>
                  <a:lnTo>
                    <a:pt x="437" y="314"/>
                  </a:lnTo>
                  <a:lnTo>
                    <a:pt x="420" y="321"/>
                  </a:lnTo>
                  <a:lnTo>
                    <a:pt x="390" y="329"/>
                  </a:lnTo>
                  <a:lnTo>
                    <a:pt x="401" y="352"/>
                  </a:lnTo>
                  <a:lnTo>
                    <a:pt x="380" y="361"/>
                  </a:lnTo>
                  <a:lnTo>
                    <a:pt x="357" y="365"/>
                  </a:lnTo>
                  <a:lnTo>
                    <a:pt x="332" y="357"/>
                  </a:lnTo>
                  <a:lnTo>
                    <a:pt x="321" y="333"/>
                  </a:lnTo>
                  <a:lnTo>
                    <a:pt x="346" y="344"/>
                  </a:lnTo>
                  <a:lnTo>
                    <a:pt x="372" y="344"/>
                  </a:lnTo>
                  <a:lnTo>
                    <a:pt x="376" y="333"/>
                  </a:lnTo>
                  <a:lnTo>
                    <a:pt x="372" y="329"/>
                  </a:lnTo>
                  <a:lnTo>
                    <a:pt x="361" y="317"/>
                  </a:lnTo>
                  <a:lnTo>
                    <a:pt x="380" y="314"/>
                  </a:lnTo>
                  <a:lnTo>
                    <a:pt x="405" y="304"/>
                  </a:lnTo>
                  <a:lnTo>
                    <a:pt x="428" y="285"/>
                  </a:lnTo>
                  <a:lnTo>
                    <a:pt x="428" y="270"/>
                  </a:lnTo>
                  <a:lnTo>
                    <a:pt x="420" y="245"/>
                  </a:lnTo>
                  <a:lnTo>
                    <a:pt x="401" y="238"/>
                  </a:lnTo>
                  <a:lnTo>
                    <a:pt x="409" y="230"/>
                  </a:lnTo>
                  <a:lnTo>
                    <a:pt x="428" y="219"/>
                  </a:lnTo>
                  <a:lnTo>
                    <a:pt x="431" y="186"/>
                  </a:lnTo>
                  <a:lnTo>
                    <a:pt x="424" y="179"/>
                  </a:lnTo>
                  <a:lnTo>
                    <a:pt x="412" y="171"/>
                  </a:lnTo>
                  <a:lnTo>
                    <a:pt x="393" y="171"/>
                  </a:lnTo>
                  <a:lnTo>
                    <a:pt x="353" y="175"/>
                  </a:lnTo>
                  <a:lnTo>
                    <a:pt x="361" y="158"/>
                  </a:lnTo>
                  <a:lnTo>
                    <a:pt x="365" y="124"/>
                  </a:lnTo>
                  <a:lnTo>
                    <a:pt x="353" y="103"/>
                  </a:lnTo>
                  <a:lnTo>
                    <a:pt x="329" y="80"/>
                  </a:lnTo>
                  <a:lnTo>
                    <a:pt x="306" y="80"/>
                  </a:lnTo>
                  <a:lnTo>
                    <a:pt x="281" y="84"/>
                  </a:lnTo>
                  <a:lnTo>
                    <a:pt x="298" y="51"/>
                  </a:lnTo>
                  <a:lnTo>
                    <a:pt x="298" y="40"/>
                  </a:lnTo>
                  <a:lnTo>
                    <a:pt x="289" y="29"/>
                  </a:lnTo>
                  <a:lnTo>
                    <a:pt x="266" y="21"/>
                  </a:lnTo>
                  <a:lnTo>
                    <a:pt x="230" y="25"/>
                  </a:lnTo>
                  <a:lnTo>
                    <a:pt x="226" y="36"/>
                  </a:lnTo>
                  <a:lnTo>
                    <a:pt x="222" y="51"/>
                  </a:lnTo>
                  <a:lnTo>
                    <a:pt x="211" y="87"/>
                  </a:lnTo>
                  <a:lnTo>
                    <a:pt x="194" y="59"/>
                  </a:lnTo>
                  <a:lnTo>
                    <a:pt x="190" y="40"/>
                  </a:lnTo>
                  <a:lnTo>
                    <a:pt x="171" y="29"/>
                  </a:lnTo>
                  <a:lnTo>
                    <a:pt x="142" y="29"/>
                  </a:lnTo>
                  <a:lnTo>
                    <a:pt x="116" y="40"/>
                  </a:lnTo>
                  <a:lnTo>
                    <a:pt x="112" y="59"/>
                  </a:lnTo>
                  <a:lnTo>
                    <a:pt x="106" y="76"/>
                  </a:lnTo>
                  <a:lnTo>
                    <a:pt x="112" y="103"/>
                  </a:lnTo>
                  <a:lnTo>
                    <a:pt x="112" y="127"/>
                  </a:lnTo>
                  <a:lnTo>
                    <a:pt x="91" y="110"/>
                  </a:lnTo>
                  <a:lnTo>
                    <a:pt x="80" y="95"/>
                  </a:lnTo>
                  <a:lnTo>
                    <a:pt x="64" y="84"/>
                  </a:lnTo>
                  <a:lnTo>
                    <a:pt x="32" y="87"/>
                  </a:lnTo>
                  <a:lnTo>
                    <a:pt x="21" y="103"/>
                  </a:lnTo>
                  <a:lnTo>
                    <a:pt x="21" y="120"/>
                  </a:lnTo>
                  <a:lnTo>
                    <a:pt x="32" y="146"/>
                  </a:lnTo>
                  <a:lnTo>
                    <a:pt x="40" y="167"/>
                  </a:lnTo>
                  <a:lnTo>
                    <a:pt x="25" y="163"/>
                  </a:lnTo>
                  <a:lnTo>
                    <a:pt x="25" y="16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 flipH="1">
              <a:off x="3247560" y="3725640"/>
              <a:ext cx="111240" cy="404640"/>
            </a:xfrm>
            <a:custGeom>
              <a:avLst/>
              <a:gdLst/>
              <a:ahLst/>
              <a:rect l="l" t="t" r="r" b="b"/>
              <a:pathLst>
                <a:path w="138" h="512">
                  <a:moveTo>
                    <a:pt x="102" y="4"/>
                  </a:moveTo>
                  <a:lnTo>
                    <a:pt x="114" y="48"/>
                  </a:lnTo>
                  <a:lnTo>
                    <a:pt x="117" y="95"/>
                  </a:lnTo>
                  <a:lnTo>
                    <a:pt x="121" y="154"/>
                  </a:lnTo>
                  <a:lnTo>
                    <a:pt x="121" y="213"/>
                  </a:lnTo>
                  <a:lnTo>
                    <a:pt x="125" y="266"/>
                  </a:lnTo>
                  <a:lnTo>
                    <a:pt x="138" y="333"/>
                  </a:lnTo>
                  <a:lnTo>
                    <a:pt x="138" y="373"/>
                  </a:lnTo>
                  <a:lnTo>
                    <a:pt x="74" y="512"/>
                  </a:lnTo>
                  <a:lnTo>
                    <a:pt x="3" y="356"/>
                  </a:lnTo>
                  <a:lnTo>
                    <a:pt x="3" y="304"/>
                  </a:lnTo>
                  <a:lnTo>
                    <a:pt x="0" y="270"/>
                  </a:lnTo>
                  <a:lnTo>
                    <a:pt x="0" y="219"/>
                  </a:lnTo>
                  <a:lnTo>
                    <a:pt x="15" y="166"/>
                  </a:lnTo>
                  <a:lnTo>
                    <a:pt x="19" y="124"/>
                  </a:lnTo>
                  <a:lnTo>
                    <a:pt x="15" y="88"/>
                  </a:lnTo>
                  <a:lnTo>
                    <a:pt x="15" y="59"/>
                  </a:lnTo>
                  <a:lnTo>
                    <a:pt x="0" y="4"/>
                  </a:lnTo>
                  <a:lnTo>
                    <a:pt x="22" y="0"/>
                  </a:lnTo>
                  <a:lnTo>
                    <a:pt x="34" y="71"/>
                  </a:lnTo>
                  <a:lnTo>
                    <a:pt x="34" y="128"/>
                  </a:lnTo>
                  <a:lnTo>
                    <a:pt x="26" y="238"/>
                  </a:lnTo>
                  <a:lnTo>
                    <a:pt x="26" y="282"/>
                  </a:lnTo>
                  <a:lnTo>
                    <a:pt x="26" y="329"/>
                  </a:lnTo>
                  <a:lnTo>
                    <a:pt x="30" y="369"/>
                  </a:lnTo>
                  <a:lnTo>
                    <a:pt x="66" y="451"/>
                  </a:lnTo>
                  <a:lnTo>
                    <a:pt x="110" y="365"/>
                  </a:lnTo>
                  <a:lnTo>
                    <a:pt x="110" y="308"/>
                  </a:lnTo>
                  <a:lnTo>
                    <a:pt x="106" y="253"/>
                  </a:lnTo>
                  <a:lnTo>
                    <a:pt x="98" y="190"/>
                  </a:lnTo>
                  <a:lnTo>
                    <a:pt x="91" y="103"/>
                  </a:lnTo>
                  <a:lnTo>
                    <a:pt x="91" y="63"/>
                  </a:lnTo>
                  <a:lnTo>
                    <a:pt x="91" y="36"/>
                  </a:lnTo>
                  <a:lnTo>
                    <a:pt x="81" y="0"/>
                  </a:lnTo>
                  <a:lnTo>
                    <a:pt x="102" y="4"/>
                  </a:lnTo>
                  <a:lnTo>
                    <a:pt x="10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8" name=""/>
            <p:cNvSpPr/>
            <p:nvPr/>
          </p:nvSpPr>
          <p:spPr>
            <a:xfrm flipH="1">
              <a:off x="3244680" y="3697200"/>
              <a:ext cx="130320" cy="33120"/>
            </a:xfrm>
            <a:custGeom>
              <a:avLst/>
              <a:gdLst/>
              <a:ahLst/>
              <a:rect l="l" t="t" r="r" b="b"/>
              <a:pathLst>
                <a:path w="163" h="44">
                  <a:moveTo>
                    <a:pt x="142" y="0"/>
                  </a:moveTo>
                  <a:lnTo>
                    <a:pt x="127" y="17"/>
                  </a:lnTo>
                  <a:lnTo>
                    <a:pt x="116" y="21"/>
                  </a:lnTo>
                  <a:lnTo>
                    <a:pt x="95" y="21"/>
                  </a:lnTo>
                  <a:lnTo>
                    <a:pt x="87" y="21"/>
                  </a:lnTo>
                  <a:lnTo>
                    <a:pt x="60" y="25"/>
                  </a:lnTo>
                  <a:lnTo>
                    <a:pt x="36" y="25"/>
                  </a:lnTo>
                  <a:lnTo>
                    <a:pt x="21" y="21"/>
                  </a:lnTo>
                  <a:lnTo>
                    <a:pt x="0" y="4"/>
                  </a:lnTo>
                  <a:lnTo>
                    <a:pt x="0" y="29"/>
                  </a:lnTo>
                  <a:lnTo>
                    <a:pt x="21" y="40"/>
                  </a:lnTo>
                  <a:lnTo>
                    <a:pt x="51" y="44"/>
                  </a:lnTo>
                  <a:lnTo>
                    <a:pt x="91" y="44"/>
                  </a:lnTo>
                  <a:lnTo>
                    <a:pt x="123" y="40"/>
                  </a:lnTo>
                  <a:lnTo>
                    <a:pt x="146" y="29"/>
                  </a:lnTo>
                  <a:lnTo>
                    <a:pt x="163" y="14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9" name=""/>
            <p:cNvSpPr/>
            <p:nvPr/>
          </p:nvSpPr>
          <p:spPr>
            <a:xfrm flipH="1">
              <a:off x="3106440" y="3582720"/>
              <a:ext cx="399960" cy="98280"/>
            </a:xfrm>
            <a:custGeom>
              <a:avLst/>
              <a:gdLst/>
              <a:ahLst/>
              <a:rect l="l" t="t" r="r" b="b"/>
              <a:pathLst>
                <a:path w="504" h="123">
                  <a:moveTo>
                    <a:pt x="472" y="17"/>
                  </a:moveTo>
                  <a:lnTo>
                    <a:pt x="451" y="36"/>
                  </a:lnTo>
                  <a:lnTo>
                    <a:pt x="443" y="43"/>
                  </a:lnTo>
                  <a:lnTo>
                    <a:pt x="424" y="55"/>
                  </a:lnTo>
                  <a:lnTo>
                    <a:pt x="388" y="64"/>
                  </a:lnTo>
                  <a:lnTo>
                    <a:pt x="373" y="68"/>
                  </a:lnTo>
                  <a:lnTo>
                    <a:pt x="337" y="79"/>
                  </a:lnTo>
                  <a:lnTo>
                    <a:pt x="325" y="79"/>
                  </a:lnTo>
                  <a:lnTo>
                    <a:pt x="293" y="91"/>
                  </a:lnTo>
                  <a:lnTo>
                    <a:pt x="265" y="95"/>
                  </a:lnTo>
                  <a:lnTo>
                    <a:pt x="213" y="102"/>
                  </a:lnTo>
                  <a:lnTo>
                    <a:pt x="187" y="95"/>
                  </a:lnTo>
                  <a:lnTo>
                    <a:pt x="154" y="95"/>
                  </a:lnTo>
                  <a:lnTo>
                    <a:pt x="114" y="91"/>
                  </a:lnTo>
                  <a:lnTo>
                    <a:pt x="82" y="72"/>
                  </a:lnTo>
                  <a:lnTo>
                    <a:pt x="63" y="55"/>
                  </a:lnTo>
                  <a:lnTo>
                    <a:pt x="38" y="21"/>
                  </a:lnTo>
                  <a:lnTo>
                    <a:pt x="31" y="0"/>
                  </a:lnTo>
                  <a:lnTo>
                    <a:pt x="0" y="24"/>
                  </a:lnTo>
                  <a:lnTo>
                    <a:pt x="16" y="51"/>
                  </a:lnTo>
                  <a:lnTo>
                    <a:pt x="27" y="68"/>
                  </a:lnTo>
                  <a:lnTo>
                    <a:pt x="44" y="83"/>
                  </a:lnTo>
                  <a:lnTo>
                    <a:pt x="59" y="91"/>
                  </a:lnTo>
                  <a:lnTo>
                    <a:pt x="74" y="102"/>
                  </a:lnTo>
                  <a:lnTo>
                    <a:pt x="111" y="112"/>
                  </a:lnTo>
                  <a:lnTo>
                    <a:pt x="147" y="119"/>
                  </a:lnTo>
                  <a:lnTo>
                    <a:pt x="173" y="123"/>
                  </a:lnTo>
                  <a:lnTo>
                    <a:pt x="217" y="119"/>
                  </a:lnTo>
                  <a:lnTo>
                    <a:pt x="261" y="119"/>
                  </a:lnTo>
                  <a:lnTo>
                    <a:pt x="304" y="116"/>
                  </a:lnTo>
                  <a:lnTo>
                    <a:pt x="329" y="116"/>
                  </a:lnTo>
                  <a:lnTo>
                    <a:pt x="365" y="98"/>
                  </a:lnTo>
                  <a:lnTo>
                    <a:pt x="392" y="87"/>
                  </a:lnTo>
                  <a:lnTo>
                    <a:pt x="424" y="79"/>
                  </a:lnTo>
                  <a:lnTo>
                    <a:pt x="447" y="64"/>
                  </a:lnTo>
                  <a:lnTo>
                    <a:pt x="479" y="43"/>
                  </a:lnTo>
                  <a:lnTo>
                    <a:pt x="504" y="36"/>
                  </a:lnTo>
                  <a:lnTo>
                    <a:pt x="491" y="3"/>
                  </a:lnTo>
                  <a:lnTo>
                    <a:pt x="472" y="17"/>
                  </a:lnTo>
                  <a:lnTo>
                    <a:pt x="472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0" name=""/>
            <p:cNvSpPr/>
            <p:nvPr/>
          </p:nvSpPr>
          <p:spPr>
            <a:xfrm flipH="1">
              <a:off x="3103560" y="3606480"/>
              <a:ext cx="172800" cy="168480"/>
            </a:xfrm>
            <a:custGeom>
              <a:avLst/>
              <a:gdLst/>
              <a:ahLst/>
              <a:rect l="l" t="t" r="r" b="b"/>
              <a:pathLst>
                <a:path w="219" h="213">
                  <a:moveTo>
                    <a:pt x="219" y="0"/>
                  </a:moveTo>
                  <a:lnTo>
                    <a:pt x="198" y="48"/>
                  </a:lnTo>
                  <a:lnTo>
                    <a:pt x="175" y="74"/>
                  </a:lnTo>
                  <a:lnTo>
                    <a:pt x="158" y="114"/>
                  </a:lnTo>
                  <a:lnTo>
                    <a:pt x="139" y="143"/>
                  </a:lnTo>
                  <a:lnTo>
                    <a:pt x="131" y="166"/>
                  </a:lnTo>
                  <a:lnTo>
                    <a:pt x="110" y="194"/>
                  </a:lnTo>
                  <a:lnTo>
                    <a:pt x="110" y="213"/>
                  </a:lnTo>
                  <a:lnTo>
                    <a:pt x="76" y="194"/>
                  </a:lnTo>
                  <a:lnTo>
                    <a:pt x="48" y="154"/>
                  </a:lnTo>
                  <a:lnTo>
                    <a:pt x="33" y="135"/>
                  </a:lnTo>
                  <a:lnTo>
                    <a:pt x="19" y="118"/>
                  </a:lnTo>
                  <a:lnTo>
                    <a:pt x="0" y="80"/>
                  </a:lnTo>
                  <a:lnTo>
                    <a:pt x="19" y="70"/>
                  </a:lnTo>
                  <a:lnTo>
                    <a:pt x="40" y="107"/>
                  </a:lnTo>
                  <a:lnTo>
                    <a:pt x="52" y="128"/>
                  </a:lnTo>
                  <a:lnTo>
                    <a:pt x="71" y="147"/>
                  </a:lnTo>
                  <a:lnTo>
                    <a:pt x="99" y="166"/>
                  </a:lnTo>
                  <a:lnTo>
                    <a:pt x="135" y="95"/>
                  </a:lnTo>
                  <a:lnTo>
                    <a:pt x="158" y="51"/>
                  </a:lnTo>
                  <a:lnTo>
                    <a:pt x="186" y="8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1" name=""/>
            <p:cNvSpPr/>
            <p:nvPr/>
          </p:nvSpPr>
          <p:spPr>
            <a:xfrm flipH="1">
              <a:off x="3365280" y="3614400"/>
              <a:ext cx="138240" cy="150840"/>
            </a:xfrm>
            <a:custGeom>
              <a:avLst/>
              <a:gdLst/>
              <a:ahLst/>
              <a:rect l="l" t="t" r="r" b="b"/>
              <a:pathLst>
                <a:path w="173" h="190">
                  <a:moveTo>
                    <a:pt x="169" y="83"/>
                  </a:moveTo>
                  <a:lnTo>
                    <a:pt x="169" y="98"/>
                  </a:lnTo>
                  <a:lnTo>
                    <a:pt x="173" y="123"/>
                  </a:lnTo>
                  <a:lnTo>
                    <a:pt x="169" y="138"/>
                  </a:lnTo>
                  <a:lnTo>
                    <a:pt x="143" y="190"/>
                  </a:lnTo>
                  <a:lnTo>
                    <a:pt x="107" y="157"/>
                  </a:lnTo>
                  <a:lnTo>
                    <a:pt x="78" y="142"/>
                  </a:lnTo>
                  <a:lnTo>
                    <a:pt x="70" y="119"/>
                  </a:lnTo>
                  <a:lnTo>
                    <a:pt x="51" y="91"/>
                  </a:lnTo>
                  <a:lnTo>
                    <a:pt x="23" y="55"/>
                  </a:lnTo>
                  <a:lnTo>
                    <a:pt x="0" y="0"/>
                  </a:lnTo>
                  <a:lnTo>
                    <a:pt x="31" y="7"/>
                  </a:lnTo>
                  <a:lnTo>
                    <a:pt x="48" y="58"/>
                  </a:lnTo>
                  <a:lnTo>
                    <a:pt x="74" y="91"/>
                  </a:lnTo>
                  <a:lnTo>
                    <a:pt x="99" y="110"/>
                  </a:lnTo>
                  <a:lnTo>
                    <a:pt x="107" y="131"/>
                  </a:lnTo>
                  <a:lnTo>
                    <a:pt x="139" y="146"/>
                  </a:lnTo>
                  <a:lnTo>
                    <a:pt x="150" y="119"/>
                  </a:lnTo>
                  <a:lnTo>
                    <a:pt x="154" y="95"/>
                  </a:lnTo>
                  <a:lnTo>
                    <a:pt x="150" y="72"/>
                  </a:lnTo>
                  <a:lnTo>
                    <a:pt x="169" y="83"/>
                  </a:lnTo>
                  <a:lnTo>
                    <a:pt x="169" y="8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 flipH="1">
              <a:off x="2990520" y="3962160"/>
              <a:ext cx="42840" cy="374760"/>
            </a:xfrm>
            <a:custGeom>
              <a:avLst/>
              <a:gdLst/>
              <a:ahLst/>
              <a:rect l="l" t="t" r="r" b="b"/>
              <a:pathLst>
                <a:path w="27" h="236">
                  <a:moveTo>
                    <a:pt x="13" y="219"/>
                  </a:moveTo>
                  <a:lnTo>
                    <a:pt x="22" y="120"/>
                  </a:lnTo>
                  <a:lnTo>
                    <a:pt x="27" y="66"/>
                  </a:lnTo>
                  <a:lnTo>
                    <a:pt x="21" y="18"/>
                  </a:lnTo>
                  <a:lnTo>
                    <a:pt x="4" y="0"/>
                  </a:lnTo>
                  <a:lnTo>
                    <a:pt x="13" y="41"/>
                  </a:lnTo>
                  <a:lnTo>
                    <a:pt x="15" y="101"/>
                  </a:lnTo>
                  <a:lnTo>
                    <a:pt x="0" y="177"/>
                  </a:lnTo>
                  <a:lnTo>
                    <a:pt x="13" y="236"/>
                  </a:lnTo>
                </a:path>
              </a:pathLst>
            </a:cu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3" name=""/>
            <p:cNvSpPr/>
            <p:nvPr/>
          </p:nvSpPr>
          <p:spPr>
            <a:xfrm flipH="1">
              <a:off x="2826720" y="3598560"/>
              <a:ext cx="287640" cy="743040"/>
            </a:xfrm>
            <a:custGeom>
              <a:avLst/>
              <a:gdLst/>
              <a:ahLst/>
              <a:rect l="l" t="t" r="r" b="b"/>
              <a:pathLst>
                <a:path w="181" h="468">
                  <a:moveTo>
                    <a:pt x="94" y="468"/>
                  </a:moveTo>
                  <a:lnTo>
                    <a:pt x="109" y="462"/>
                  </a:lnTo>
                  <a:lnTo>
                    <a:pt x="135" y="409"/>
                  </a:lnTo>
                  <a:lnTo>
                    <a:pt x="156" y="340"/>
                  </a:lnTo>
                  <a:lnTo>
                    <a:pt x="181" y="286"/>
                  </a:lnTo>
                  <a:lnTo>
                    <a:pt x="181" y="241"/>
                  </a:lnTo>
                  <a:lnTo>
                    <a:pt x="168" y="147"/>
                  </a:lnTo>
                  <a:lnTo>
                    <a:pt x="145" y="79"/>
                  </a:lnTo>
                  <a:lnTo>
                    <a:pt x="132" y="67"/>
                  </a:lnTo>
                  <a:lnTo>
                    <a:pt x="81" y="36"/>
                  </a:lnTo>
                  <a:lnTo>
                    <a:pt x="4" y="0"/>
                  </a:lnTo>
                  <a:lnTo>
                    <a:pt x="0" y="18"/>
                  </a:lnTo>
                  <a:lnTo>
                    <a:pt x="52" y="36"/>
                  </a:lnTo>
                  <a:lnTo>
                    <a:pt x="115" y="64"/>
                  </a:lnTo>
                  <a:lnTo>
                    <a:pt x="138" y="87"/>
                  </a:lnTo>
                  <a:lnTo>
                    <a:pt x="156" y="144"/>
                  </a:lnTo>
                  <a:lnTo>
                    <a:pt x="168" y="231"/>
                  </a:lnTo>
                  <a:lnTo>
                    <a:pt x="169" y="283"/>
                  </a:lnTo>
                  <a:lnTo>
                    <a:pt x="139" y="357"/>
                  </a:lnTo>
                  <a:lnTo>
                    <a:pt x="127" y="400"/>
                  </a:lnTo>
                  <a:lnTo>
                    <a:pt x="105" y="451"/>
                  </a:lnTo>
                  <a:lnTo>
                    <a:pt x="94" y="468"/>
                  </a:lnTo>
                  <a:close/>
                </a:path>
              </a:pathLst>
            </a:cu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54" name=""/>
          <p:cNvGrpSpPr/>
          <p:nvPr/>
        </p:nvGrpSpPr>
        <p:grpSpPr>
          <a:xfrm>
            <a:off x="4343400" y="3625920"/>
            <a:ext cx="2773440" cy="338040"/>
            <a:chOff x="4343400" y="3625920"/>
            <a:chExt cx="2773440" cy="338040"/>
          </a:xfrm>
        </p:grpSpPr>
        <p:sp>
          <p:nvSpPr>
            <p:cNvPr id="1155" name=""/>
            <p:cNvSpPr/>
            <p:nvPr/>
          </p:nvSpPr>
          <p:spPr>
            <a:xfrm flipH="1">
              <a:off x="4343400" y="3625920"/>
              <a:ext cx="2773440" cy="338040"/>
            </a:xfrm>
            <a:prstGeom prst="parallelogram">
              <a:avLst>
                <a:gd name="adj" fmla="val 45315"/>
              </a:avLst>
            </a:pr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4412520" y="3642480"/>
              <a:ext cx="521640" cy="291960"/>
            </a:xfrm>
            <a:custGeom>
              <a:avLst/>
              <a:gdLst>
                <a:gd name="textAreaLeft" fmla="*/ 114480 w 521640"/>
                <a:gd name="textAreaRight" fmla="*/ 407160 w 521640"/>
                <a:gd name="textAreaTop" fmla="*/ 64080 h 291960"/>
                <a:gd name="textAreaBottom" fmla="*/ 227880 h 2919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4750200" y="3667320"/>
              <a:ext cx="93600" cy="13176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680" bIns="316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158" name="in00420_" descr=""/>
            <p:cNvPicPr/>
            <p:nvPr/>
          </p:nvPicPr>
          <p:blipFill>
            <a:blip r:embed="rId1"/>
            <a:stretch/>
          </p:blipFill>
          <p:spPr>
            <a:xfrm>
              <a:off x="4486680" y="3682080"/>
              <a:ext cx="207360" cy="1177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59" name=""/>
            <p:cNvSpPr/>
            <p:nvPr/>
          </p:nvSpPr>
          <p:spPr>
            <a:xfrm flipV="1">
              <a:off x="4841280" y="3641400"/>
              <a:ext cx="521640" cy="292320"/>
            </a:xfrm>
            <a:custGeom>
              <a:avLst/>
              <a:gdLst>
                <a:gd name="textAreaLeft" fmla="*/ 114480 w 521640"/>
                <a:gd name="textAreaRight" fmla="*/ 407160 w 521640"/>
                <a:gd name="textAreaTop" fmla="*/ 64080 h 292320"/>
                <a:gd name="textAreaBottom" fmla="*/ 228240 h 29232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4920840" y="3779280"/>
              <a:ext cx="80640" cy="11304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880" bIns="208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5172840" y="3776040"/>
              <a:ext cx="93600" cy="13176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680" bIns="316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2" name=""/>
            <p:cNvSpPr/>
            <p:nvPr/>
          </p:nvSpPr>
          <p:spPr>
            <a:xfrm>
              <a:off x="5025600" y="3770640"/>
              <a:ext cx="131760" cy="142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" bIns="-1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5275800" y="3641400"/>
              <a:ext cx="733680" cy="292320"/>
            </a:xfrm>
            <a:custGeom>
              <a:avLst/>
              <a:gdLst>
                <a:gd name="textAreaLeft" fmla="*/ 119520 w 733680"/>
                <a:gd name="textAreaRight" fmla="*/ 614160 w 733680"/>
                <a:gd name="textAreaTop" fmla="*/ 47520 h 292320"/>
                <a:gd name="textAreaBottom" fmla="*/ 244800 h 29232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8403" y="21600"/>
                  </a:lnTo>
                  <a:lnTo>
                    <a:pt x="3197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5366880" y="3686040"/>
              <a:ext cx="80640" cy="11304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880" bIns="208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5831280" y="3682800"/>
              <a:ext cx="93600" cy="13176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680" bIns="316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5471640" y="3677400"/>
              <a:ext cx="131760" cy="142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" bIns="-1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5580360" y="3687120"/>
              <a:ext cx="131760" cy="142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" bIns="-1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5690880" y="3687120"/>
              <a:ext cx="131760" cy="142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" bIns="-1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 flipV="1">
              <a:off x="5928840" y="3645000"/>
              <a:ext cx="378000" cy="291960"/>
            </a:xfrm>
            <a:custGeom>
              <a:avLst/>
              <a:gdLst>
                <a:gd name="textAreaLeft" fmla="*/ 98640 w 378000"/>
                <a:gd name="textAreaRight" fmla="*/ 279360 w 378000"/>
                <a:gd name="textAreaTop" fmla="*/ 76320 h 291960"/>
                <a:gd name="textAreaBottom" fmla="*/ 215640 h 2919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4585" y="21600"/>
                  </a:lnTo>
                  <a:lnTo>
                    <a:pt x="7015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6008400" y="3783600"/>
              <a:ext cx="80640" cy="11304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880" bIns="208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6132600" y="3780360"/>
              <a:ext cx="93600" cy="13176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680" bIns="316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6224040" y="3643920"/>
              <a:ext cx="378000" cy="291960"/>
            </a:xfrm>
            <a:custGeom>
              <a:avLst/>
              <a:gdLst>
                <a:gd name="textAreaLeft" fmla="*/ 98640 w 378000"/>
                <a:gd name="textAreaRight" fmla="*/ 279360 w 378000"/>
                <a:gd name="textAreaTop" fmla="*/ 76320 h 291960"/>
                <a:gd name="textAreaBottom" fmla="*/ 215640 h 2919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4585" y="21600"/>
                  </a:lnTo>
                  <a:lnTo>
                    <a:pt x="7015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>
              <a:off x="6303240" y="3670920"/>
              <a:ext cx="80640" cy="11304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880" bIns="208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6427440" y="3667680"/>
              <a:ext cx="93600" cy="131760"/>
            </a:xfrm>
            <a:prstGeom prst="flowChartPunchedTape">
              <a:avLst/>
            </a:prstGeom>
            <a:gradFill rotWithShape="0">
              <a:gsLst>
                <a:gs pos="0">
                  <a:srgbClr val="cccc99"/>
                </a:gs>
                <a:gs pos="50000">
                  <a:srgbClr val="ffffff"/>
                </a:gs>
                <a:gs pos="100000">
                  <a:srgbClr val="cccc99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1680" bIns="316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Short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 flipV="1">
              <a:off x="6532200" y="3644640"/>
              <a:ext cx="521640" cy="291960"/>
            </a:xfrm>
            <a:custGeom>
              <a:avLst/>
              <a:gdLst>
                <a:gd name="textAreaLeft" fmla="*/ 114480 w 521640"/>
                <a:gd name="textAreaRight" fmla="*/ 407160 w 521640"/>
                <a:gd name="textAreaTop" fmla="*/ 64080 h 291960"/>
                <a:gd name="textAreaBottom" fmla="*/ 227880 h 2919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2d082"/>
                </a:gs>
                <a:gs pos="100000">
                  <a:srgbClr val="ff3300"/>
                </a:gs>
              </a:gsLst>
              <a:lin ang="10800000"/>
            </a:gra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6611760" y="3782880"/>
              <a:ext cx="80640" cy="113040"/>
            </a:xfrm>
            <a:prstGeom prst="flowChartPunchedTape">
              <a:avLst/>
            </a:prstGeom>
            <a:gradFill rotWithShape="0">
              <a:gsLst>
                <a:gs pos="0">
                  <a:srgbClr val="ff7c80"/>
                </a:gs>
                <a:gs pos="50000">
                  <a:srgbClr val="ffffff"/>
                </a:gs>
                <a:gs pos="100000">
                  <a:srgbClr val="ff7c8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880" bIns="208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rPr>
                <a:t>Long</a:t>
              </a:r>
              <a:endParaRPr b="0" lang="en-US" sz="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6716520" y="3774600"/>
              <a:ext cx="131760" cy="142200"/>
            </a:xfrm>
            <a:prstGeom prst="lightningBol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800" bIns="-1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6836400" y="3786840"/>
              <a:ext cx="147960" cy="60480"/>
            </a:xfrm>
            <a:custGeom>
              <a:avLst/>
              <a:gdLst/>
              <a:ahLst/>
              <a:rect l="l" t="t" r="r" b="b"/>
              <a:pathLst>
                <a:path w="3067" h="1253">
                  <a:moveTo>
                    <a:pt x="80" y="0"/>
                  </a:moveTo>
                  <a:lnTo>
                    <a:pt x="0" y="85"/>
                  </a:lnTo>
                  <a:lnTo>
                    <a:pt x="7" y="957"/>
                  </a:lnTo>
                  <a:lnTo>
                    <a:pt x="261" y="1051"/>
                  </a:lnTo>
                  <a:lnTo>
                    <a:pt x="762" y="1063"/>
                  </a:lnTo>
                  <a:lnTo>
                    <a:pt x="1069" y="918"/>
                  </a:lnTo>
                  <a:lnTo>
                    <a:pt x="1396" y="909"/>
                  </a:lnTo>
                  <a:lnTo>
                    <a:pt x="1783" y="1084"/>
                  </a:lnTo>
                  <a:lnTo>
                    <a:pt x="2115" y="901"/>
                  </a:lnTo>
                  <a:lnTo>
                    <a:pt x="2385" y="1036"/>
                  </a:lnTo>
                  <a:lnTo>
                    <a:pt x="2781" y="1019"/>
                  </a:lnTo>
                  <a:lnTo>
                    <a:pt x="3067" y="1253"/>
                  </a:lnTo>
                  <a:lnTo>
                    <a:pt x="3047" y="90"/>
                  </a:lnTo>
                  <a:lnTo>
                    <a:pt x="2970" y="1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6836400" y="3829680"/>
              <a:ext cx="147960" cy="39240"/>
            </a:xfrm>
            <a:custGeom>
              <a:avLst/>
              <a:gdLst/>
              <a:ahLst/>
              <a:rect l="l" t="t" r="r" b="b"/>
              <a:pathLst>
                <a:path w="3065" h="815">
                  <a:moveTo>
                    <a:pt x="0" y="23"/>
                  </a:moveTo>
                  <a:lnTo>
                    <a:pt x="219" y="164"/>
                  </a:lnTo>
                  <a:lnTo>
                    <a:pt x="728" y="161"/>
                  </a:lnTo>
                  <a:lnTo>
                    <a:pt x="1217" y="0"/>
                  </a:lnTo>
                  <a:lnTo>
                    <a:pt x="1425" y="23"/>
                  </a:lnTo>
                  <a:lnTo>
                    <a:pt x="1793" y="200"/>
                  </a:lnTo>
                  <a:lnTo>
                    <a:pt x="2126" y="0"/>
                  </a:lnTo>
                  <a:lnTo>
                    <a:pt x="2400" y="157"/>
                  </a:lnTo>
                  <a:lnTo>
                    <a:pt x="2775" y="144"/>
                  </a:lnTo>
                  <a:lnTo>
                    <a:pt x="3041" y="349"/>
                  </a:lnTo>
                  <a:lnTo>
                    <a:pt x="3065" y="761"/>
                  </a:lnTo>
                  <a:lnTo>
                    <a:pt x="2976" y="815"/>
                  </a:lnTo>
                  <a:lnTo>
                    <a:pt x="35" y="799"/>
                  </a:lnTo>
                  <a:lnTo>
                    <a:pt x="14" y="737"/>
                  </a:lnTo>
                  <a:lnTo>
                    <a:pt x="0" y="23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5786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6836760" y="3833280"/>
              <a:ext cx="11520" cy="8280"/>
            </a:xfrm>
            <a:custGeom>
              <a:avLst/>
              <a:gdLst/>
              <a:ahLst/>
              <a:rect l="l" t="t" r="r" b="b"/>
              <a:pathLst>
                <a:path w="239" h="164">
                  <a:moveTo>
                    <a:pt x="0" y="0"/>
                  </a:moveTo>
                  <a:lnTo>
                    <a:pt x="239" y="101"/>
                  </a:lnTo>
                  <a:lnTo>
                    <a:pt x="200" y="164"/>
                  </a:lnTo>
                  <a:lnTo>
                    <a:pt x="4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97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6906240" y="3830760"/>
              <a:ext cx="78840" cy="19800"/>
            </a:xfrm>
            <a:custGeom>
              <a:avLst/>
              <a:gdLst/>
              <a:ahLst/>
              <a:rect l="l" t="t" r="r" b="b"/>
              <a:pathLst>
                <a:path w="1622" h="417">
                  <a:moveTo>
                    <a:pt x="30" y="38"/>
                  </a:moveTo>
                  <a:lnTo>
                    <a:pt x="349" y="185"/>
                  </a:lnTo>
                  <a:lnTo>
                    <a:pt x="664" y="0"/>
                  </a:lnTo>
                  <a:lnTo>
                    <a:pt x="965" y="147"/>
                  </a:lnTo>
                  <a:lnTo>
                    <a:pt x="1336" y="132"/>
                  </a:lnTo>
                  <a:lnTo>
                    <a:pt x="1622" y="328"/>
                  </a:lnTo>
                  <a:lnTo>
                    <a:pt x="1614" y="417"/>
                  </a:lnTo>
                  <a:lnTo>
                    <a:pt x="1333" y="199"/>
                  </a:lnTo>
                  <a:lnTo>
                    <a:pt x="965" y="222"/>
                  </a:lnTo>
                  <a:lnTo>
                    <a:pt x="668" y="72"/>
                  </a:lnTo>
                  <a:lnTo>
                    <a:pt x="345" y="256"/>
                  </a:lnTo>
                  <a:lnTo>
                    <a:pt x="0" y="87"/>
                  </a:lnTo>
                  <a:lnTo>
                    <a:pt x="30" y="38"/>
                  </a:lnTo>
                  <a:lnTo>
                    <a:pt x="30" y="38"/>
                  </a:lnTo>
                  <a:close/>
                </a:path>
              </a:pathLst>
            </a:custGeom>
            <a:solidFill>
              <a:srgbClr val="8a97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6834240" y="3785400"/>
              <a:ext cx="7560" cy="84600"/>
            </a:xfrm>
            <a:custGeom>
              <a:avLst/>
              <a:gdLst/>
              <a:ahLst/>
              <a:rect l="l" t="t" r="r" b="b"/>
              <a:pathLst>
                <a:path w="160" h="1752">
                  <a:moveTo>
                    <a:pt x="88" y="148"/>
                  </a:moveTo>
                  <a:lnTo>
                    <a:pt x="88" y="1603"/>
                  </a:lnTo>
                  <a:lnTo>
                    <a:pt x="92" y="1629"/>
                  </a:lnTo>
                  <a:lnTo>
                    <a:pt x="104" y="1647"/>
                  </a:lnTo>
                  <a:lnTo>
                    <a:pt x="120" y="1661"/>
                  </a:lnTo>
                  <a:lnTo>
                    <a:pt x="139" y="1670"/>
                  </a:lnTo>
                  <a:lnTo>
                    <a:pt x="160" y="1671"/>
                  </a:lnTo>
                  <a:lnTo>
                    <a:pt x="160" y="1752"/>
                  </a:lnTo>
                  <a:lnTo>
                    <a:pt x="128" y="1752"/>
                  </a:lnTo>
                  <a:lnTo>
                    <a:pt x="99" y="1746"/>
                  </a:lnTo>
                  <a:lnTo>
                    <a:pt x="73" y="1733"/>
                  </a:lnTo>
                  <a:lnTo>
                    <a:pt x="48" y="1716"/>
                  </a:lnTo>
                  <a:lnTo>
                    <a:pt x="28" y="1693"/>
                  </a:lnTo>
                  <a:lnTo>
                    <a:pt x="13" y="1668"/>
                  </a:lnTo>
                  <a:lnTo>
                    <a:pt x="3" y="1638"/>
                  </a:lnTo>
                  <a:lnTo>
                    <a:pt x="0" y="1609"/>
                  </a:lnTo>
                  <a:lnTo>
                    <a:pt x="0" y="142"/>
                  </a:lnTo>
                  <a:lnTo>
                    <a:pt x="2" y="114"/>
                  </a:lnTo>
                  <a:lnTo>
                    <a:pt x="11" y="84"/>
                  </a:lnTo>
                  <a:lnTo>
                    <a:pt x="27" y="58"/>
                  </a:lnTo>
                  <a:lnTo>
                    <a:pt x="48" y="36"/>
                  </a:lnTo>
                  <a:lnTo>
                    <a:pt x="72" y="19"/>
                  </a:lnTo>
                  <a:lnTo>
                    <a:pt x="98" y="6"/>
                  </a:lnTo>
                  <a:lnTo>
                    <a:pt x="128" y="0"/>
                  </a:lnTo>
                  <a:lnTo>
                    <a:pt x="159" y="0"/>
                  </a:lnTo>
                  <a:lnTo>
                    <a:pt x="159" y="80"/>
                  </a:lnTo>
                  <a:lnTo>
                    <a:pt x="139" y="82"/>
                  </a:lnTo>
                  <a:lnTo>
                    <a:pt x="119" y="90"/>
                  </a:lnTo>
                  <a:lnTo>
                    <a:pt x="103" y="104"/>
                  </a:lnTo>
                  <a:lnTo>
                    <a:pt x="92" y="123"/>
                  </a:lnTo>
                  <a:lnTo>
                    <a:pt x="88" y="148"/>
                  </a:lnTo>
                  <a:lnTo>
                    <a:pt x="88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6978600" y="3785400"/>
              <a:ext cx="7560" cy="84600"/>
            </a:xfrm>
            <a:custGeom>
              <a:avLst/>
              <a:gdLst/>
              <a:ahLst/>
              <a:rect l="l" t="t" r="r" b="b"/>
              <a:pathLst>
                <a:path w="162" h="1752">
                  <a:moveTo>
                    <a:pt x="72" y="148"/>
                  </a:moveTo>
                  <a:lnTo>
                    <a:pt x="72" y="1603"/>
                  </a:lnTo>
                  <a:lnTo>
                    <a:pt x="68" y="1629"/>
                  </a:lnTo>
                  <a:lnTo>
                    <a:pt x="56" y="1647"/>
                  </a:lnTo>
                  <a:lnTo>
                    <a:pt x="41" y="1661"/>
                  </a:lnTo>
                  <a:lnTo>
                    <a:pt x="22" y="1670"/>
                  </a:lnTo>
                  <a:lnTo>
                    <a:pt x="0" y="1671"/>
                  </a:lnTo>
                  <a:lnTo>
                    <a:pt x="0" y="1752"/>
                  </a:lnTo>
                  <a:lnTo>
                    <a:pt x="31" y="1752"/>
                  </a:lnTo>
                  <a:lnTo>
                    <a:pt x="61" y="1746"/>
                  </a:lnTo>
                  <a:lnTo>
                    <a:pt x="87" y="1733"/>
                  </a:lnTo>
                  <a:lnTo>
                    <a:pt x="112" y="1716"/>
                  </a:lnTo>
                  <a:lnTo>
                    <a:pt x="132" y="1693"/>
                  </a:lnTo>
                  <a:lnTo>
                    <a:pt x="148" y="1668"/>
                  </a:lnTo>
                  <a:lnTo>
                    <a:pt x="157" y="1638"/>
                  </a:lnTo>
                  <a:lnTo>
                    <a:pt x="162" y="1602"/>
                  </a:lnTo>
                  <a:lnTo>
                    <a:pt x="161" y="142"/>
                  </a:lnTo>
                  <a:lnTo>
                    <a:pt x="158" y="114"/>
                  </a:lnTo>
                  <a:lnTo>
                    <a:pt x="148" y="84"/>
                  </a:lnTo>
                  <a:lnTo>
                    <a:pt x="133" y="58"/>
                  </a:lnTo>
                  <a:lnTo>
                    <a:pt x="113" y="36"/>
                  </a:lnTo>
                  <a:lnTo>
                    <a:pt x="88" y="19"/>
                  </a:lnTo>
                  <a:lnTo>
                    <a:pt x="61" y="6"/>
                  </a:lnTo>
                  <a:lnTo>
                    <a:pt x="32" y="0"/>
                  </a:lnTo>
                  <a:lnTo>
                    <a:pt x="1" y="0"/>
                  </a:lnTo>
                  <a:lnTo>
                    <a:pt x="1" y="80"/>
                  </a:lnTo>
                  <a:lnTo>
                    <a:pt x="22" y="82"/>
                  </a:lnTo>
                  <a:lnTo>
                    <a:pt x="41" y="90"/>
                  </a:lnTo>
                  <a:lnTo>
                    <a:pt x="57" y="104"/>
                  </a:lnTo>
                  <a:lnTo>
                    <a:pt x="68" y="123"/>
                  </a:lnTo>
                  <a:lnTo>
                    <a:pt x="72" y="148"/>
                  </a:lnTo>
                  <a:lnTo>
                    <a:pt x="72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800" bIns="37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6841440" y="3785400"/>
              <a:ext cx="137520" cy="3600"/>
            </a:xfrm>
            <a:custGeom>
              <a:avLst/>
              <a:gdLst/>
              <a:ahLst/>
              <a:rect l="l" t="t" r="r" b="b"/>
              <a:pathLst>
                <a:path w="2846" h="82">
                  <a:moveTo>
                    <a:pt x="0" y="0"/>
                  </a:moveTo>
                  <a:lnTo>
                    <a:pt x="2846" y="0"/>
                  </a:lnTo>
                  <a:lnTo>
                    <a:pt x="2846" y="82"/>
                  </a:lnTo>
                  <a:lnTo>
                    <a:pt x="0" y="8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0" bIns="-43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5" name=""/>
            <p:cNvSpPr/>
            <p:nvPr/>
          </p:nvSpPr>
          <p:spPr>
            <a:xfrm>
              <a:off x="6905520" y="3828240"/>
              <a:ext cx="78120" cy="19800"/>
            </a:xfrm>
            <a:custGeom>
              <a:avLst/>
              <a:gdLst/>
              <a:ahLst/>
              <a:rect l="l" t="t" r="r" b="b"/>
              <a:pathLst>
                <a:path w="1622" h="418">
                  <a:moveTo>
                    <a:pt x="30" y="38"/>
                  </a:moveTo>
                  <a:lnTo>
                    <a:pt x="349" y="185"/>
                  </a:lnTo>
                  <a:lnTo>
                    <a:pt x="664" y="0"/>
                  </a:lnTo>
                  <a:lnTo>
                    <a:pt x="965" y="147"/>
                  </a:lnTo>
                  <a:lnTo>
                    <a:pt x="1336" y="132"/>
                  </a:lnTo>
                  <a:lnTo>
                    <a:pt x="1622" y="328"/>
                  </a:lnTo>
                  <a:lnTo>
                    <a:pt x="1615" y="418"/>
                  </a:lnTo>
                  <a:lnTo>
                    <a:pt x="1333" y="200"/>
                  </a:lnTo>
                  <a:lnTo>
                    <a:pt x="965" y="223"/>
                  </a:lnTo>
                  <a:lnTo>
                    <a:pt x="668" y="72"/>
                  </a:lnTo>
                  <a:lnTo>
                    <a:pt x="345" y="256"/>
                  </a:lnTo>
                  <a:lnTo>
                    <a:pt x="0" y="87"/>
                  </a:lnTo>
                  <a:lnTo>
                    <a:pt x="30" y="38"/>
                  </a:lnTo>
                  <a:lnTo>
                    <a:pt x="30" y="3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6837480" y="3831480"/>
              <a:ext cx="11520" cy="7560"/>
            </a:xfrm>
            <a:custGeom>
              <a:avLst/>
              <a:gdLst/>
              <a:ahLst/>
              <a:rect l="l" t="t" r="r" b="b"/>
              <a:pathLst>
                <a:path w="240" h="165">
                  <a:moveTo>
                    <a:pt x="0" y="0"/>
                  </a:moveTo>
                  <a:lnTo>
                    <a:pt x="240" y="102"/>
                  </a:lnTo>
                  <a:lnTo>
                    <a:pt x="200" y="165"/>
                  </a:lnTo>
                  <a:lnTo>
                    <a:pt x="4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6854400" y="3799080"/>
              <a:ext cx="49680" cy="69120"/>
            </a:xfrm>
            <a:prstGeom prst="rect">
              <a:avLst/>
            </a:prstGeom>
            <a:solidFill>
              <a:srgbClr val="800000"/>
            </a:solidFill>
            <a:ln w="38160">
              <a:solidFill>
                <a:srgbClr val="8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2320" bIns="2232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6851160" y="3801240"/>
              <a:ext cx="55440" cy="66240"/>
            </a:xfrm>
            <a:prstGeom prst="rect">
              <a:avLst/>
            </a:prstGeom>
            <a:noFill/>
            <a:ln w="6480">
              <a:solidFill>
                <a:srgbClr val="e3e2c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9440" bIns="1944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6848640" y="3798360"/>
              <a:ext cx="55440" cy="69480"/>
            </a:xfrm>
            <a:prstGeom prst="rect">
              <a:avLst/>
            </a:prstGeom>
            <a:noFill/>
            <a:ln w="648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6841440" y="3866400"/>
              <a:ext cx="137520" cy="3600"/>
            </a:xfrm>
            <a:custGeom>
              <a:avLst/>
              <a:gdLst/>
              <a:ahLst/>
              <a:rect l="l" t="t" r="r" b="b"/>
              <a:pathLst>
                <a:path w="2846" h="83">
                  <a:moveTo>
                    <a:pt x="0" y="0"/>
                  </a:moveTo>
                  <a:lnTo>
                    <a:pt x="2846" y="0"/>
                  </a:lnTo>
                  <a:lnTo>
                    <a:pt x="2846" y="83"/>
                  </a:lnTo>
                  <a:lnTo>
                    <a:pt x="0" y="8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0" bIns="-432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91" name=""/>
            <p:cNvGrpSpPr/>
            <p:nvPr/>
          </p:nvGrpSpPr>
          <p:grpSpPr>
            <a:xfrm>
              <a:off x="6858360" y="3806640"/>
              <a:ext cx="37080" cy="52200"/>
              <a:chOff x="6858360" y="3806640"/>
              <a:chExt cx="37080" cy="52200"/>
            </a:xfrm>
          </p:grpSpPr>
          <p:grpSp>
            <p:nvGrpSpPr>
              <p:cNvPr id="1192" name=""/>
              <p:cNvGrpSpPr/>
              <p:nvPr/>
            </p:nvGrpSpPr>
            <p:grpSpPr>
              <a:xfrm>
                <a:off x="6859800" y="3808800"/>
                <a:ext cx="35640" cy="50040"/>
                <a:chOff x="6859800" y="3808800"/>
                <a:chExt cx="35640" cy="50040"/>
              </a:xfrm>
            </p:grpSpPr>
            <p:sp>
              <p:nvSpPr>
                <p:cNvPr id="1193" name=""/>
                <p:cNvSpPr/>
                <p:nvPr/>
              </p:nvSpPr>
              <p:spPr>
                <a:xfrm>
                  <a:off x="6859800" y="380880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4" name=""/>
                <p:cNvSpPr/>
                <p:nvPr/>
              </p:nvSpPr>
              <p:spPr>
                <a:xfrm>
                  <a:off x="6870600" y="380880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5" name=""/>
                <p:cNvSpPr/>
                <p:nvPr/>
              </p:nvSpPr>
              <p:spPr>
                <a:xfrm>
                  <a:off x="6880320" y="380880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6" name=""/>
                <p:cNvSpPr/>
                <p:nvPr/>
              </p:nvSpPr>
              <p:spPr>
                <a:xfrm>
                  <a:off x="6859800" y="38224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7" name=""/>
                <p:cNvSpPr/>
                <p:nvPr/>
              </p:nvSpPr>
              <p:spPr>
                <a:xfrm>
                  <a:off x="6870600" y="38224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8" name=""/>
                <p:cNvSpPr/>
                <p:nvPr/>
              </p:nvSpPr>
              <p:spPr>
                <a:xfrm>
                  <a:off x="6879960" y="38224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9" name=""/>
                <p:cNvSpPr/>
                <p:nvPr/>
              </p:nvSpPr>
              <p:spPr>
                <a:xfrm>
                  <a:off x="6891840" y="380880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0" name=""/>
                <p:cNvSpPr/>
                <p:nvPr/>
              </p:nvSpPr>
              <p:spPr>
                <a:xfrm>
                  <a:off x="6891120" y="38224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1" name=""/>
                <p:cNvSpPr/>
                <p:nvPr/>
              </p:nvSpPr>
              <p:spPr>
                <a:xfrm>
                  <a:off x="6859800" y="38368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2" name=""/>
                <p:cNvSpPr/>
                <p:nvPr/>
              </p:nvSpPr>
              <p:spPr>
                <a:xfrm>
                  <a:off x="6870600" y="38368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3" name=""/>
                <p:cNvSpPr/>
                <p:nvPr/>
              </p:nvSpPr>
              <p:spPr>
                <a:xfrm>
                  <a:off x="6880320" y="38368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4" name=""/>
                <p:cNvSpPr/>
                <p:nvPr/>
              </p:nvSpPr>
              <p:spPr>
                <a:xfrm>
                  <a:off x="6859800" y="385092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5" name=""/>
                <p:cNvSpPr/>
                <p:nvPr/>
              </p:nvSpPr>
              <p:spPr>
                <a:xfrm>
                  <a:off x="6870600" y="385092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6" name=""/>
                <p:cNvSpPr/>
                <p:nvPr/>
              </p:nvSpPr>
              <p:spPr>
                <a:xfrm>
                  <a:off x="6879960" y="385092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7" name=""/>
                <p:cNvSpPr/>
                <p:nvPr/>
              </p:nvSpPr>
              <p:spPr>
                <a:xfrm>
                  <a:off x="6891840" y="383688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8" name=""/>
                <p:cNvSpPr/>
                <p:nvPr/>
              </p:nvSpPr>
              <p:spPr>
                <a:xfrm>
                  <a:off x="6891120" y="3850920"/>
                  <a:ext cx="3600" cy="7920"/>
                </a:xfrm>
                <a:prstGeom prst="rect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209" name=""/>
              <p:cNvGrpSpPr/>
              <p:nvPr/>
            </p:nvGrpSpPr>
            <p:grpSpPr>
              <a:xfrm>
                <a:off x="6858360" y="3806640"/>
                <a:ext cx="35640" cy="50040"/>
                <a:chOff x="6858360" y="3806640"/>
                <a:chExt cx="35640" cy="50040"/>
              </a:xfrm>
            </p:grpSpPr>
            <p:sp>
              <p:nvSpPr>
                <p:cNvPr id="1210" name=""/>
                <p:cNvSpPr/>
                <p:nvPr/>
              </p:nvSpPr>
              <p:spPr>
                <a:xfrm>
                  <a:off x="6858360" y="380664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1" name=""/>
                <p:cNvSpPr/>
                <p:nvPr/>
              </p:nvSpPr>
              <p:spPr>
                <a:xfrm>
                  <a:off x="6869160" y="380664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2" name=""/>
                <p:cNvSpPr/>
                <p:nvPr/>
              </p:nvSpPr>
              <p:spPr>
                <a:xfrm>
                  <a:off x="6878880" y="380664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3" name=""/>
                <p:cNvSpPr/>
                <p:nvPr/>
              </p:nvSpPr>
              <p:spPr>
                <a:xfrm>
                  <a:off x="6858360" y="38203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4" name=""/>
                <p:cNvSpPr/>
                <p:nvPr/>
              </p:nvSpPr>
              <p:spPr>
                <a:xfrm>
                  <a:off x="6869160" y="38203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5" name=""/>
                <p:cNvSpPr/>
                <p:nvPr/>
              </p:nvSpPr>
              <p:spPr>
                <a:xfrm>
                  <a:off x="6878520" y="38203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6" name=""/>
                <p:cNvSpPr/>
                <p:nvPr/>
              </p:nvSpPr>
              <p:spPr>
                <a:xfrm>
                  <a:off x="6890400" y="380664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7" name=""/>
                <p:cNvSpPr/>
                <p:nvPr/>
              </p:nvSpPr>
              <p:spPr>
                <a:xfrm>
                  <a:off x="6889680" y="38203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8" name=""/>
                <p:cNvSpPr/>
                <p:nvPr/>
              </p:nvSpPr>
              <p:spPr>
                <a:xfrm>
                  <a:off x="6858360" y="38347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9" name=""/>
                <p:cNvSpPr/>
                <p:nvPr/>
              </p:nvSpPr>
              <p:spPr>
                <a:xfrm>
                  <a:off x="6869160" y="38347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0" name=""/>
                <p:cNvSpPr/>
                <p:nvPr/>
              </p:nvSpPr>
              <p:spPr>
                <a:xfrm>
                  <a:off x="6878880" y="38347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1" name=""/>
                <p:cNvSpPr/>
                <p:nvPr/>
              </p:nvSpPr>
              <p:spPr>
                <a:xfrm>
                  <a:off x="6858360" y="384876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2" name=""/>
                <p:cNvSpPr/>
                <p:nvPr/>
              </p:nvSpPr>
              <p:spPr>
                <a:xfrm>
                  <a:off x="6869160" y="384876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3" name=""/>
                <p:cNvSpPr/>
                <p:nvPr/>
              </p:nvSpPr>
              <p:spPr>
                <a:xfrm>
                  <a:off x="6878520" y="384876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4" name=""/>
                <p:cNvSpPr/>
                <p:nvPr/>
              </p:nvSpPr>
              <p:spPr>
                <a:xfrm>
                  <a:off x="6890400" y="383472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5" name=""/>
                <p:cNvSpPr/>
                <p:nvPr/>
              </p:nvSpPr>
              <p:spPr>
                <a:xfrm>
                  <a:off x="6889680" y="3848760"/>
                  <a:ext cx="3600" cy="7920"/>
                </a:xfrm>
                <a:prstGeom prst="rect">
                  <a:avLst/>
                </a:prstGeom>
                <a:solidFill>
                  <a:srgbClr val="ffff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8880" bIns="-38880" anchor="ctr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226" name=""/>
            <p:cNvSpPr/>
            <p:nvPr/>
          </p:nvSpPr>
          <p:spPr>
            <a:xfrm>
              <a:off x="6839640" y="3805560"/>
              <a:ext cx="1800" cy="1080"/>
            </a:xfrm>
            <a:prstGeom prst="ellipse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5720" bIns="-4572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 rot="12610800">
              <a:off x="6951960" y="3797640"/>
              <a:ext cx="13320" cy="2772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6200" y="1938"/>
                    <a:pt x="10800" y="5080"/>
                    <a:pt x="10800" y="10800"/>
                  </a:cubicBezTo>
                  <a:cubicBezTo>
                    <a:pt x="10800" y="16520"/>
                    <a:pt x="16200" y="19662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ffff00"/>
            </a:solidFill>
            <a:ln w="324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9080" bIns="-1908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8" name=""/>
          <p:cNvGrpSpPr/>
          <p:nvPr/>
        </p:nvGrpSpPr>
        <p:grpSpPr>
          <a:xfrm>
            <a:off x="5013360" y="2171880"/>
            <a:ext cx="1874880" cy="3009240"/>
            <a:chOff x="5013360" y="2171880"/>
            <a:chExt cx="1874880" cy="3009240"/>
          </a:xfrm>
        </p:grpSpPr>
        <p:sp>
          <p:nvSpPr>
            <p:cNvPr id="1229" name=""/>
            <p:cNvSpPr/>
            <p:nvPr/>
          </p:nvSpPr>
          <p:spPr>
            <a:xfrm flipH="1">
              <a:off x="5672160" y="3708360"/>
              <a:ext cx="187200" cy="1472760"/>
            </a:xfrm>
            <a:custGeom>
              <a:avLst/>
              <a:gdLst/>
              <a:ahLst/>
              <a:rect l="l" t="t" r="r" b="b"/>
              <a:pathLst>
                <a:path w="238" h="1856">
                  <a:moveTo>
                    <a:pt x="0" y="0"/>
                  </a:moveTo>
                  <a:lnTo>
                    <a:pt x="230" y="253"/>
                  </a:lnTo>
                  <a:lnTo>
                    <a:pt x="238" y="1856"/>
                  </a:lnTo>
                  <a:lnTo>
                    <a:pt x="42" y="185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 flipH="1">
              <a:off x="5907240" y="3654360"/>
              <a:ext cx="490320" cy="244080"/>
            </a:xfrm>
            <a:custGeom>
              <a:avLst/>
              <a:gdLst/>
              <a:ahLst/>
              <a:rect l="l" t="t" r="r" b="b"/>
              <a:pathLst>
                <a:path w="618" h="308">
                  <a:moveTo>
                    <a:pt x="0" y="162"/>
                  </a:moveTo>
                  <a:lnTo>
                    <a:pt x="540" y="0"/>
                  </a:lnTo>
                  <a:lnTo>
                    <a:pt x="618" y="150"/>
                  </a:lnTo>
                  <a:lnTo>
                    <a:pt x="88" y="308"/>
                  </a:lnTo>
                  <a:lnTo>
                    <a:pt x="0" y="162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6666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 flipH="1">
              <a:off x="5460840" y="4290840"/>
              <a:ext cx="384120" cy="890280"/>
            </a:xfrm>
            <a:custGeom>
              <a:avLst/>
              <a:gdLst/>
              <a:ahLst/>
              <a:rect l="l" t="t" r="r" b="b"/>
              <a:pathLst>
                <a:path w="485" h="1122">
                  <a:moveTo>
                    <a:pt x="403" y="0"/>
                  </a:moveTo>
                  <a:lnTo>
                    <a:pt x="485" y="206"/>
                  </a:lnTo>
                  <a:lnTo>
                    <a:pt x="485" y="510"/>
                  </a:lnTo>
                  <a:lnTo>
                    <a:pt x="394" y="641"/>
                  </a:lnTo>
                  <a:lnTo>
                    <a:pt x="472" y="742"/>
                  </a:lnTo>
                  <a:lnTo>
                    <a:pt x="375" y="1122"/>
                  </a:lnTo>
                  <a:lnTo>
                    <a:pt x="86" y="1122"/>
                  </a:lnTo>
                  <a:lnTo>
                    <a:pt x="0" y="578"/>
                  </a:lnTo>
                  <a:lnTo>
                    <a:pt x="183" y="29"/>
                  </a:lnTo>
                  <a:lnTo>
                    <a:pt x="403" y="0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7568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 flipH="1">
              <a:off x="5630400" y="4262400"/>
              <a:ext cx="420840" cy="918720"/>
            </a:xfrm>
            <a:custGeom>
              <a:avLst/>
              <a:gdLst/>
              <a:ahLst/>
              <a:rect l="l" t="t" r="r" b="b"/>
              <a:pathLst>
                <a:path w="530" h="1158">
                  <a:moveTo>
                    <a:pt x="0" y="166"/>
                  </a:moveTo>
                  <a:lnTo>
                    <a:pt x="0" y="1158"/>
                  </a:lnTo>
                  <a:lnTo>
                    <a:pt x="361" y="1158"/>
                  </a:lnTo>
                  <a:lnTo>
                    <a:pt x="484" y="907"/>
                  </a:lnTo>
                  <a:lnTo>
                    <a:pt x="484" y="705"/>
                  </a:lnTo>
                  <a:lnTo>
                    <a:pt x="378" y="677"/>
                  </a:lnTo>
                  <a:lnTo>
                    <a:pt x="530" y="247"/>
                  </a:lnTo>
                  <a:lnTo>
                    <a:pt x="465" y="0"/>
                  </a:lnTo>
                  <a:lnTo>
                    <a:pt x="0" y="166"/>
                  </a:lnTo>
                  <a:lnTo>
                    <a:pt x="0" y="166"/>
                  </a:lnTo>
                  <a:close/>
                </a:path>
              </a:pathLst>
            </a:custGeom>
            <a:solidFill>
              <a:srgbClr val="d1bdb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 flipH="1">
              <a:off x="5918040" y="2948040"/>
              <a:ext cx="422280" cy="674280"/>
            </a:xfrm>
            <a:custGeom>
              <a:avLst/>
              <a:gdLst/>
              <a:ahLst/>
              <a:rect l="l" t="t" r="r" b="b"/>
              <a:pathLst>
                <a:path w="533" h="850">
                  <a:moveTo>
                    <a:pt x="423" y="51"/>
                  </a:moveTo>
                  <a:lnTo>
                    <a:pt x="143" y="314"/>
                  </a:lnTo>
                  <a:lnTo>
                    <a:pt x="0" y="643"/>
                  </a:lnTo>
                  <a:lnTo>
                    <a:pt x="107" y="850"/>
                  </a:lnTo>
                  <a:lnTo>
                    <a:pt x="194" y="818"/>
                  </a:lnTo>
                  <a:lnTo>
                    <a:pt x="234" y="753"/>
                  </a:lnTo>
                  <a:lnTo>
                    <a:pt x="276" y="744"/>
                  </a:lnTo>
                  <a:lnTo>
                    <a:pt x="533" y="0"/>
                  </a:lnTo>
                  <a:lnTo>
                    <a:pt x="423" y="51"/>
                  </a:lnTo>
                  <a:lnTo>
                    <a:pt x="423" y="5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 flipH="1">
              <a:off x="6397560" y="3473280"/>
              <a:ext cx="217440" cy="188640"/>
            </a:xfrm>
            <a:custGeom>
              <a:avLst/>
              <a:gdLst/>
              <a:ahLst/>
              <a:rect l="l" t="t" r="r" b="b"/>
              <a:pathLst>
                <a:path w="274" h="237">
                  <a:moveTo>
                    <a:pt x="170" y="13"/>
                  </a:moveTo>
                  <a:lnTo>
                    <a:pt x="0" y="146"/>
                  </a:lnTo>
                  <a:lnTo>
                    <a:pt x="33" y="237"/>
                  </a:lnTo>
                  <a:lnTo>
                    <a:pt x="86" y="196"/>
                  </a:lnTo>
                  <a:lnTo>
                    <a:pt x="274" y="0"/>
                  </a:lnTo>
                  <a:lnTo>
                    <a:pt x="170" y="13"/>
                  </a:lnTo>
                  <a:lnTo>
                    <a:pt x="170" y="13"/>
                  </a:lnTo>
                  <a:close/>
                </a:path>
              </a:pathLst>
            </a:custGeom>
            <a:solidFill>
              <a:srgbClr val="ffcc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 flipH="1">
              <a:off x="6256080" y="3487680"/>
              <a:ext cx="290520" cy="180720"/>
            </a:xfrm>
            <a:custGeom>
              <a:avLst/>
              <a:gdLst/>
              <a:ahLst/>
              <a:rect l="l" t="t" r="r" b="b"/>
              <a:pathLst>
                <a:path w="367" h="226">
                  <a:moveTo>
                    <a:pt x="148" y="0"/>
                  </a:moveTo>
                  <a:lnTo>
                    <a:pt x="0" y="127"/>
                  </a:lnTo>
                  <a:lnTo>
                    <a:pt x="0" y="177"/>
                  </a:lnTo>
                  <a:lnTo>
                    <a:pt x="217" y="226"/>
                  </a:lnTo>
                  <a:lnTo>
                    <a:pt x="367" y="169"/>
                  </a:lnTo>
                  <a:lnTo>
                    <a:pt x="306" y="17"/>
                  </a:lnTo>
                  <a:lnTo>
                    <a:pt x="148" y="0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fa6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 flipH="1">
              <a:off x="6157440" y="3057480"/>
              <a:ext cx="360360" cy="426600"/>
            </a:xfrm>
            <a:custGeom>
              <a:avLst/>
              <a:gdLst/>
              <a:ahLst/>
              <a:rect l="l" t="t" r="r" b="b"/>
              <a:pathLst>
                <a:path w="454" h="536">
                  <a:moveTo>
                    <a:pt x="413" y="0"/>
                  </a:moveTo>
                  <a:lnTo>
                    <a:pt x="230" y="95"/>
                  </a:lnTo>
                  <a:lnTo>
                    <a:pt x="230" y="201"/>
                  </a:lnTo>
                  <a:lnTo>
                    <a:pt x="112" y="207"/>
                  </a:lnTo>
                  <a:lnTo>
                    <a:pt x="55" y="312"/>
                  </a:lnTo>
                  <a:lnTo>
                    <a:pt x="107" y="361"/>
                  </a:lnTo>
                  <a:lnTo>
                    <a:pt x="0" y="397"/>
                  </a:lnTo>
                  <a:lnTo>
                    <a:pt x="48" y="536"/>
                  </a:lnTo>
                  <a:lnTo>
                    <a:pt x="221" y="449"/>
                  </a:lnTo>
                  <a:lnTo>
                    <a:pt x="454" y="78"/>
                  </a:lnTo>
                  <a:lnTo>
                    <a:pt x="413" y="0"/>
                  </a:lnTo>
                  <a:lnTo>
                    <a:pt x="41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 flipH="1">
              <a:off x="5990760" y="2977920"/>
              <a:ext cx="489240" cy="523800"/>
            </a:xfrm>
            <a:custGeom>
              <a:avLst/>
              <a:gdLst/>
              <a:ahLst/>
              <a:rect l="l" t="t" r="r" b="b"/>
              <a:pathLst>
                <a:path w="616" h="660">
                  <a:moveTo>
                    <a:pt x="595" y="0"/>
                  </a:moveTo>
                  <a:lnTo>
                    <a:pt x="365" y="101"/>
                  </a:lnTo>
                  <a:lnTo>
                    <a:pt x="247" y="302"/>
                  </a:lnTo>
                  <a:lnTo>
                    <a:pt x="277" y="344"/>
                  </a:lnTo>
                  <a:lnTo>
                    <a:pt x="241" y="413"/>
                  </a:lnTo>
                  <a:lnTo>
                    <a:pt x="133" y="417"/>
                  </a:lnTo>
                  <a:lnTo>
                    <a:pt x="159" y="504"/>
                  </a:lnTo>
                  <a:lnTo>
                    <a:pt x="72" y="510"/>
                  </a:lnTo>
                  <a:lnTo>
                    <a:pt x="0" y="637"/>
                  </a:lnTo>
                  <a:lnTo>
                    <a:pt x="222" y="660"/>
                  </a:lnTo>
                  <a:lnTo>
                    <a:pt x="205" y="567"/>
                  </a:lnTo>
                  <a:lnTo>
                    <a:pt x="374" y="280"/>
                  </a:lnTo>
                  <a:lnTo>
                    <a:pt x="616" y="6"/>
                  </a:lnTo>
                  <a:lnTo>
                    <a:pt x="595" y="0"/>
                  </a:lnTo>
                  <a:lnTo>
                    <a:pt x="595" y="0"/>
                  </a:lnTo>
                  <a:close/>
                </a:path>
              </a:pathLst>
            </a:custGeom>
            <a:solidFill>
              <a:srgbClr val="8aa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 flipH="1">
              <a:off x="5845320" y="2919240"/>
              <a:ext cx="304560" cy="618840"/>
            </a:xfrm>
            <a:custGeom>
              <a:avLst/>
              <a:gdLst/>
              <a:ahLst/>
              <a:rect l="l" t="t" r="r" b="b"/>
              <a:pathLst>
                <a:path w="384" h="780">
                  <a:moveTo>
                    <a:pt x="279" y="55"/>
                  </a:moveTo>
                  <a:lnTo>
                    <a:pt x="192" y="194"/>
                  </a:lnTo>
                  <a:lnTo>
                    <a:pt x="196" y="253"/>
                  </a:lnTo>
                  <a:lnTo>
                    <a:pt x="0" y="605"/>
                  </a:lnTo>
                  <a:lnTo>
                    <a:pt x="36" y="780"/>
                  </a:lnTo>
                  <a:lnTo>
                    <a:pt x="257" y="738"/>
                  </a:lnTo>
                  <a:lnTo>
                    <a:pt x="384" y="0"/>
                  </a:lnTo>
                  <a:lnTo>
                    <a:pt x="279" y="55"/>
                  </a:lnTo>
                  <a:lnTo>
                    <a:pt x="279" y="55"/>
                  </a:lnTo>
                  <a:close/>
                </a:path>
              </a:pathLst>
            </a:custGeom>
            <a:solidFill>
              <a:srgbClr val="8aa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 flipH="1">
              <a:off x="5373360" y="3909960"/>
              <a:ext cx="793800" cy="483840"/>
            </a:xfrm>
            <a:custGeom>
              <a:avLst/>
              <a:gdLst/>
              <a:ahLst/>
              <a:rect l="l" t="t" r="r" b="b"/>
              <a:pathLst>
                <a:path w="1000" h="611">
                  <a:moveTo>
                    <a:pt x="0" y="348"/>
                  </a:moveTo>
                  <a:lnTo>
                    <a:pt x="147" y="611"/>
                  </a:lnTo>
                  <a:lnTo>
                    <a:pt x="810" y="481"/>
                  </a:lnTo>
                  <a:lnTo>
                    <a:pt x="1000" y="131"/>
                  </a:lnTo>
                  <a:lnTo>
                    <a:pt x="960" y="0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solidFill>
              <a:srgbClr val="8aa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 flipH="1">
              <a:off x="5379840" y="3354480"/>
              <a:ext cx="1508040" cy="907560"/>
            </a:xfrm>
            <a:custGeom>
              <a:avLst/>
              <a:gdLst/>
              <a:ahLst/>
              <a:rect l="l" t="t" r="r" b="b"/>
              <a:pathLst>
                <a:path w="1900" h="1144">
                  <a:moveTo>
                    <a:pt x="1194" y="270"/>
                  </a:moveTo>
                  <a:lnTo>
                    <a:pt x="1158" y="378"/>
                  </a:lnTo>
                  <a:lnTo>
                    <a:pt x="1204" y="498"/>
                  </a:lnTo>
                  <a:lnTo>
                    <a:pt x="1061" y="484"/>
                  </a:lnTo>
                  <a:lnTo>
                    <a:pt x="742" y="629"/>
                  </a:lnTo>
                  <a:lnTo>
                    <a:pt x="609" y="517"/>
                  </a:lnTo>
                  <a:lnTo>
                    <a:pt x="394" y="528"/>
                  </a:lnTo>
                  <a:lnTo>
                    <a:pt x="284" y="644"/>
                  </a:lnTo>
                  <a:lnTo>
                    <a:pt x="422" y="604"/>
                  </a:lnTo>
                  <a:lnTo>
                    <a:pt x="466" y="705"/>
                  </a:lnTo>
                  <a:lnTo>
                    <a:pt x="0" y="830"/>
                  </a:lnTo>
                  <a:lnTo>
                    <a:pt x="0" y="901"/>
                  </a:lnTo>
                  <a:lnTo>
                    <a:pt x="74" y="996"/>
                  </a:lnTo>
                  <a:lnTo>
                    <a:pt x="426" y="1144"/>
                  </a:lnTo>
                  <a:lnTo>
                    <a:pt x="647" y="1140"/>
                  </a:lnTo>
                  <a:lnTo>
                    <a:pt x="791" y="956"/>
                  </a:lnTo>
                  <a:lnTo>
                    <a:pt x="1474" y="927"/>
                  </a:lnTo>
                  <a:lnTo>
                    <a:pt x="1900" y="644"/>
                  </a:lnTo>
                  <a:lnTo>
                    <a:pt x="1890" y="0"/>
                  </a:lnTo>
                  <a:lnTo>
                    <a:pt x="1350" y="131"/>
                  </a:lnTo>
                  <a:lnTo>
                    <a:pt x="1194" y="270"/>
                  </a:lnTo>
                  <a:lnTo>
                    <a:pt x="1194" y="270"/>
                  </a:lnTo>
                  <a:close/>
                </a:path>
              </a:pathLst>
            </a:custGeom>
            <a:solidFill>
              <a:srgbClr val="ffcc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 flipH="1">
              <a:off x="5078520" y="3433680"/>
              <a:ext cx="1776240" cy="1034640"/>
            </a:xfrm>
            <a:custGeom>
              <a:avLst/>
              <a:gdLst/>
              <a:ahLst/>
              <a:rect l="l" t="t" r="r" b="b"/>
              <a:pathLst>
                <a:path w="2238" h="1305">
                  <a:moveTo>
                    <a:pt x="1848" y="0"/>
                  </a:moveTo>
                  <a:lnTo>
                    <a:pt x="1647" y="356"/>
                  </a:lnTo>
                  <a:lnTo>
                    <a:pt x="1740" y="521"/>
                  </a:lnTo>
                  <a:lnTo>
                    <a:pt x="1639" y="637"/>
                  </a:lnTo>
                  <a:lnTo>
                    <a:pt x="1584" y="576"/>
                  </a:lnTo>
                  <a:lnTo>
                    <a:pt x="1373" y="749"/>
                  </a:lnTo>
                  <a:lnTo>
                    <a:pt x="521" y="749"/>
                  </a:lnTo>
                  <a:lnTo>
                    <a:pt x="567" y="921"/>
                  </a:lnTo>
                  <a:lnTo>
                    <a:pt x="456" y="976"/>
                  </a:lnTo>
                  <a:lnTo>
                    <a:pt x="219" y="846"/>
                  </a:lnTo>
                  <a:lnTo>
                    <a:pt x="32" y="896"/>
                  </a:lnTo>
                  <a:lnTo>
                    <a:pt x="0" y="1116"/>
                  </a:lnTo>
                  <a:lnTo>
                    <a:pt x="122" y="1173"/>
                  </a:lnTo>
                  <a:lnTo>
                    <a:pt x="255" y="1305"/>
                  </a:lnTo>
                  <a:lnTo>
                    <a:pt x="664" y="1097"/>
                  </a:lnTo>
                  <a:lnTo>
                    <a:pt x="778" y="951"/>
                  </a:lnTo>
                  <a:lnTo>
                    <a:pt x="1285" y="1044"/>
                  </a:lnTo>
                  <a:lnTo>
                    <a:pt x="1740" y="820"/>
                  </a:lnTo>
                  <a:lnTo>
                    <a:pt x="1793" y="681"/>
                  </a:lnTo>
                  <a:lnTo>
                    <a:pt x="1865" y="730"/>
                  </a:lnTo>
                  <a:lnTo>
                    <a:pt x="1991" y="613"/>
                  </a:lnTo>
                  <a:lnTo>
                    <a:pt x="1985" y="504"/>
                  </a:lnTo>
                  <a:lnTo>
                    <a:pt x="2124" y="443"/>
                  </a:lnTo>
                  <a:lnTo>
                    <a:pt x="2238" y="31"/>
                  </a:lnTo>
                  <a:lnTo>
                    <a:pt x="1848" y="0"/>
                  </a:lnTo>
                  <a:lnTo>
                    <a:pt x="1848" y="0"/>
                  </a:lnTo>
                  <a:close/>
                </a:path>
              </a:pathLst>
            </a:custGeom>
            <a:solidFill>
              <a:srgbClr val="ffa6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 flipH="1">
              <a:off x="5202000" y="2822400"/>
              <a:ext cx="780840" cy="745920"/>
            </a:xfrm>
            <a:custGeom>
              <a:avLst/>
              <a:gdLst/>
              <a:ahLst/>
              <a:rect l="l" t="t" r="r" b="b"/>
              <a:pathLst>
                <a:path w="985" h="940">
                  <a:moveTo>
                    <a:pt x="751" y="770"/>
                  </a:moveTo>
                  <a:lnTo>
                    <a:pt x="441" y="755"/>
                  </a:lnTo>
                  <a:lnTo>
                    <a:pt x="55" y="940"/>
                  </a:lnTo>
                  <a:lnTo>
                    <a:pt x="0" y="751"/>
                  </a:lnTo>
                  <a:lnTo>
                    <a:pt x="65" y="658"/>
                  </a:lnTo>
                  <a:lnTo>
                    <a:pt x="6" y="622"/>
                  </a:lnTo>
                  <a:lnTo>
                    <a:pt x="0" y="493"/>
                  </a:lnTo>
                  <a:lnTo>
                    <a:pt x="91" y="392"/>
                  </a:lnTo>
                  <a:lnTo>
                    <a:pt x="84" y="297"/>
                  </a:lnTo>
                  <a:lnTo>
                    <a:pt x="156" y="151"/>
                  </a:lnTo>
                  <a:lnTo>
                    <a:pt x="204" y="69"/>
                  </a:lnTo>
                  <a:lnTo>
                    <a:pt x="312" y="0"/>
                  </a:lnTo>
                  <a:lnTo>
                    <a:pt x="555" y="69"/>
                  </a:lnTo>
                  <a:lnTo>
                    <a:pt x="985" y="460"/>
                  </a:lnTo>
                  <a:lnTo>
                    <a:pt x="751" y="770"/>
                  </a:lnTo>
                  <a:lnTo>
                    <a:pt x="751" y="77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 flipH="1">
              <a:off x="5013000" y="2743200"/>
              <a:ext cx="723960" cy="713880"/>
            </a:xfrm>
            <a:custGeom>
              <a:avLst/>
              <a:gdLst/>
              <a:ahLst/>
              <a:rect l="l" t="t" r="r" b="b"/>
              <a:pathLst>
                <a:path w="911" h="901">
                  <a:moveTo>
                    <a:pt x="0" y="100"/>
                  </a:moveTo>
                  <a:lnTo>
                    <a:pt x="169" y="186"/>
                  </a:lnTo>
                  <a:lnTo>
                    <a:pt x="234" y="346"/>
                  </a:lnTo>
                  <a:lnTo>
                    <a:pt x="110" y="403"/>
                  </a:lnTo>
                  <a:lnTo>
                    <a:pt x="449" y="439"/>
                  </a:lnTo>
                  <a:lnTo>
                    <a:pt x="472" y="511"/>
                  </a:lnTo>
                  <a:lnTo>
                    <a:pt x="312" y="608"/>
                  </a:lnTo>
                  <a:lnTo>
                    <a:pt x="481" y="690"/>
                  </a:lnTo>
                  <a:lnTo>
                    <a:pt x="439" y="870"/>
                  </a:lnTo>
                  <a:lnTo>
                    <a:pt x="829" y="901"/>
                  </a:lnTo>
                  <a:lnTo>
                    <a:pt x="911" y="705"/>
                  </a:lnTo>
                  <a:lnTo>
                    <a:pt x="856" y="621"/>
                  </a:lnTo>
                  <a:lnTo>
                    <a:pt x="897" y="467"/>
                  </a:lnTo>
                  <a:lnTo>
                    <a:pt x="764" y="342"/>
                  </a:lnTo>
                  <a:lnTo>
                    <a:pt x="673" y="338"/>
                  </a:lnTo>
                  <a:lnTo>
                    <a:pt x="637" y="176"/>
                  </a:lnTo>
                  <a:lnTo>
                    <a:pt x="175" y="0"/>
                  </a:lnTo>
                  <a:lnTo>
                    <a:pt x="114" y="40"/>
                  </a:lnTo>
                  <a:lnTo>
                    <a:pt x="0" y="100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8aa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 flipH="1">
              <a:off x="5881680" y="2493720"/>
              <a:ext cx="471600" cy="504720"/>
            </a:xfrm>
            <a:custGeom>
              <a:avLst/>
              <a:gdLst/>
              <a:ahLst/>
              <a:rect l="l" t="t" r="r" b="b"/>
              <a:pathLst>
                <a:path w="595" h="637">
                  <a:moveTo>
                    <a:pt x="421" y="633"/>
                  </a:moveTo>
                  <a:lnTo>
                    <a:pt x="430" y="471"/>
                  </a:lnTo>
                  <a:lnTo>
                    <a:pt x="211" y="528"/>
                  </a:lnTo>
                  <a:lnTo>
                    <a:pt x="0" y="87"/>
                  </a:lnTo>
                  <a:lnTo>
                    <a:pt x="215" y="0"/>
                  </a:lnTo>
                  <a:lnTo>
                    <a:pt x="586" y="331"/>
                  </a:lnTo>
                  <a:lnTo>
                    <a:pt x="595" y="568"/>
                  </a:lnTo>
                  <a:lnTo>
                    <a:pt x="472" y="637"/>
                  </a:lnTo>
                  <a:lnTo>
                    <a:pt x="421" y="633"/>
                  </a:lnTo>
                  <a:lnTo>
                    <a:pt x="421" y="633"/>
                  </a:lnTo>
                  <a:close/>
                </a:path>
              </a:pathLst>
            </a:custGeom>
            <a:solidFill>
              <a:srgbClr val="ffcc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 flipH="1">
              <a:off x="6073920" y="2228760"/>
              <a:ext cx="380880" cy="410760"/>
            </a:xfrm>
            <a:custGeom>
              <a:avLst/>
              <a:gdLst/>
              <a:ahLst/>
              <a:rect l="l" t="t" r="r" b="b"/>
              <a:pathLst>
                <a:path w="479" h="519">
                  <a:moveTo>
                    <a:pt x="329" y="358"/>
                  </a:moveTo>
                  <a:lnTo>
                    <a:pt x="0" y="519"/>
                  </a:lnTo>
                  <a:lnTo>
                    <a:pt x="57" y="396"/>
                  </a:lnTo>
                  <a:lnTo>
                    <a:pt x="57" y="390"/>
                  </a:lnTo>
                  <a:lnTo>
                    <a:pt x="57" y="382"/>
                  </a:lnTo>
                  <a:lnTo>
                    <a:pt x="55" y="365"/>
                  </a:lnTo>
                  <a:lnTo>
                    <a:pt x="55" y="346"/>
                  </a:lnTo>
                  <a:lnTo>
                    <a:pt x="55" y="323"/>
                  </a:lnTo>
                  <a:lnTo>
                    <a:pt x="57" y="297"/>
                  </a:lnTo>
                  <a:lnTo>
                    <a:pt x="57" y="266"/>
                  </a:lnTo>
                  <a:lnTo>
                    <a:pt x="63" y="238"/>
                  </a:lnTo>
                  <a:lnTo>
                    <a:pt x="68" y="204"/>
                  </a:lnTo>
                  <a:lnTo>
                    <a:pt x="76" y="169"/>
                  </a:lnTo>
                  <a:lnTo>
                    <a:pt x="87" y="137"/>
                  </a:lnTo>
                  <a:lnTo>
                    <a:pt x="101" y="107"/>
                  </a:lnTo>
                  <a:lnTo>
                    <a:pt x="118" y="74"/>
                  </a:lnTo>
                  <a:lnTo>
                    <a:pt x="139" y="46"/>
                  </a:lnTo>
                  <a:lnTo>
                    <a:pt x="162" y="21"/>
                  </a:lnTo>
                  <a:lnTo>
                    <a:pt x="190" y="0"/>
                  </a:lnTo>
                  <a:lnTo>
                    <a:pt x="479" y="19"/>
                  </a:lnTo>
                  <a:lnTo>
                    <a:pt x="471" y="202"/>
                  </a:lnTo>
                  <a:lnTo>
                    <a:pt x="329" y="358"/>
                  </a:lnTo>
                  <a:lnTo>
                    <a:pt x="329" y="358"/>
                  </a:lnTo>
                  <a:close/>
                </a:path>
              </a:pathLst>
            </a:custGeom>
            <a:solidFill>
              <a:srgbClr val="ffe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 flipH="1">
              <a:off x="6389640" y="2396880"/>
              <a:ext cx="39600" cy="64800"/>
            </a:xfrm>
            <a:custGeom>
              <a:avLst/>
              <a:gdLst/>
              <a:ahLst/>
              <a:rect l="l" t="t" r="r" b="b"/>
              <a:pathLst>
                <a:path w="50" h="82">
                  <a:moveTo>
                    <a:pt x="0" y="4"/>
                  </a:moveTo>
                  <a:lnTo>
                    <a:pt x="0" y="6"/>
                  </a:lnTo>
                  <a:lnTo>
                    <a:pt x="8" y="12"/>
                  </a:lnTo>
                  <a:lnTo>
                    <a:pt x="12" y="15"/>
                  </a:lnTo>
                  <a:lnTo>
                    <a:pt x="14" y="25"/>
                  </a:lnTo>
                  <a:lnTo>
                    <a:pt x="15" y="33"/>
                  </a:lnTo>
                  <a:lnTo>
                    <a:pt x="17" y="44"/>
                  </a:lnTo>
                  <a:lnTo>
                    <a:pt x="14" y="53"/>
                  </a:lnTo>
                  <a:lnTo>
                    <a:pt x="14" y="63"/>
                  </a:lnTo>
                  <a:lnTo>
                    <a:pt x="10" y="69"/>
                  </a:lnTo>
                  <a:lnTo>
                    <a:pt x="8" y="74"/>
                  </a:lnTo>
                  <a:lnTo>
                    <a:pt x="4" y="80"/>
                  </a:lnTo>
                  <a:lnTo>
                    <a:pt x="4" y="82"/>
                  </a:lnTo>
                  <a:lnTo>
                    <a:pt x="31" y="76"/>
                  </a:lnTo>
                  <a:lnTo>
                    <a:pt x="50" y="40"/>
                  </a:lnTo>
                  <a:lnTo>
                    <a:pt x="21" y="0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 flipH="1">
              <a:off x="6389640" y="2387520"/>
              <a:ext cx="77760" cy="80640"/>
            </a:xfrm>
            <a:custGeom>
              <a:avLst/>
              <a:gdLst/>
              <a:ahLst/>
              <a:rect l="l" t="t" r="r" b="b"/>
              <a:pathLst>
                <a:path w="97" h="101">
                  <a:moveTo>
                    <a:pt x="47" y="0"/>
                  </a:moveTo>
                  <a:lnTo>
                    <a:pt x="15" y="19"/>
                  </a:lnTo>
                  <a:lnTo>
                    <a:pt x="0" y="61"/>
                  </a:lnTo>
                  <a:lnTo>
                    <a:pt x="19" y="87"/>
                  </a:lnTo>
                  <a:lnTo>
                    <a:pt x="51" y="101"/>
                  </a:lnTo>
                  <a:lnTo>
                    <a:pt x="97" y="74"/>
                  </a:lnTo>
                  <a:lnTo>
                    <a:pt x="91" y="19"/>
                  </a:lnTo>
                  <a:lnTo>
                    <a:pt x="47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 flipH="1">
              <a:off x="5797080" y="2171880"/>
              <a:ext cx="506520" cy="339480"/>
            </a:xfrm>
            <a:custGeom>
              <a:avLst/>
              <a:gdLst/>
              <a:ahLst/>
              <a:rect l="l" t="t" r="r" b="b"/>
              <a:pathLst>
                <a:path w="637" h="428">
                  <a:moveTo>
                    <a:pt x="139" y="428"/>
                  </a:moveTo>
                  <a:lnTo>
                    <a:pt x="112" y="388"/>
                  </a:lnTo>
                  <a:lnTo>
                    <a:pt x="112" y="384"/>
                  </a:lnTo>
                  <a:lnTo>
                    <a:pt x="120" y="378"/>
                  </a:lnTo>
                  <a:lnTo>
                    <a:pt x="129" y="367"/>
                  </a:lnTo>
                  <a:lnTo>
                    <a:pt x="143" y="354"/>
                  </a:lnTo>
                  <a:lnTo>
                    <a:pt x="154" y="335"/>
                  </a:lnTo>
                  <a:lnTo>
                    <a:pt x="165" y="316"/>
                  </a:lnTo>
                  <a:lnTo>
                    <a:pt x="177" y="295"/>
                  </a:lnTo>
                  <a:lnTo>
                    <a:pt x="186" y="272"/>
                  </a:lnTo>
                  <a:lnTo>
                    <a:pt x="188" y="245"/>
                  </a:lnTo>
                  <a:lnTo>
                    <a:pt x="188" y="220"/>
                  </a:lnTo>
                  <a:lnTo>
                    <a:pt x="179" y="194"/>
                  </a:lnTo>
                  <a:lnTo>
                    <a:pt x="164" y="167"/>
                  </a:lnTo>
                  <a:lnTo>
                    <a:pt x="137" y="141"/>
                  </a:lnTo>
                  <a:lnTo>
                    <a:pt x="105" y="116"/>
                  </a:lnTo>
                  <a:lnTo>
                    <a:pt x="57" y="91"/>
                  </a:lnTo>
                  <a:lnTo>
                    <a:pt x="0" y="70"/>
                  </a:lnTo>
                  <a:lnTo>
                    <a:pt x="4" y="68"/>
                  </a:lnTo>
                  <a:lnTo>
                    <a:pt x="11" y="63"/>
                  </a:lnTo>
                  <a:lnTo>
                    <a:pt x="27" y="51"/>
                  </a:lnTo>
                  <a:lnTo>
                    <a:pt x="48" y="42"/>
                  </a:lnTo>
                  <a:lnTo>
                    <a:pt x="72" y="30"/>
                  </a:lnTo>
                  <a:lnTo>
                    <a:pt x="101" y="19"/>
                  </a:lnTo>
                  <a:lnTo>
                    <a:pt x="135" y="9"/>
                  </a:lnTo>
                  <a:lnTo>
                    <a:pt x="175" y="6"/>
                  </a:lnTo>
                  <a:lnTo>
                    <a:pt x="211" y="0"/>
                  </a:lnTo>
                  <a:lnTo>
                    <a:pt x="257" y="2"/>
                  </a:lnTo>
                  <a:lnTo>
                    <a:pt x="299" y="9"/>
                  </a:lnTo>
                  <a:lnTo>
                    <a:pt x="346" y="25"/>
                  </a:lnTo>
                  <a:lnTo>
                    <a:pt x="392" y="44"/>
                  </a:lnTo>
                  <a:lnTo>
                    <a:pt x="439" y="76"/>
                  </a:lnTo>
                  <a:lnTo>
                    <a:pt x="489" y="114"/>
                  </a:lnTo>
                  <a:lnTo>
                    <a:pt x="536" y="167"/>
                  </a:lnTo>
                  <a:lnTo>
                    <a:pt x="637" y="203"/>
                  </a:lnTo>
                  <a:lnTo>
                    <a:pt x="546" y="245"/>
                  </a:lnTo>
                  <a:lnTo>
                    <a:pt x="139" y="428"/>
                  </a:lnTo>
                  <a:lnTo>
                    <a:pt x="139" y="428"/>
                  </a:lnTo>
                  <a:close/>
                </a:path>
              </a:pathLst>
            </a:custGeom>
            <a:solidFill>
              <a:srgbClr val="ffb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 flipH="1">
              <a:off x="5645160" y="2476440"/>
              <a:ext cx="549360" cy="468000"/>
            </a:xfrm>
            <a:custGeom>
              <a:avLst/>
              <a:gdLst/>
              <a:ahLst/>
              <a:rect l="l" t="t" r="r" b="b"/>
              <a:pathLst>
                <a:path w="690" h="589">
                  <a:moveTo>
                    <a:pt x="439" y="17"/>
                  </a:moveTo>
                  <a:lnTo>
                    <a:pt x="443" y="19"/>
                  </a:lnTo>
                  <a:lnTo>
                    <a:pt x="450" y="25"/>
                  </a:lnTo>
                  <a:lnTo>
                    <a:pt x="456" y="27"/>
                  </a:lnTo>
                  <a:lnTo>
                    <a:pt x="462" y="32"/>
                  </a:lnTo>
                  <a:lnTo>
                    <a:pt x="466" y="40"/>
                  </a:lnTo>
                  <a:lnTo>
                    <a:pt x="471" y="49"/>
                  </a:lnTo>
                  <a:lnTo>
                    <a:pt x="475" y="57"/>
                  </a:lnTo>
                  <a:lnTo>
                    <a:pt x="479" y="68"/>
                  </a:lnTo>
                  <a:lnTo>
                    <a:pt x="481" y="82"/>
                  </a:lnTo>
                  <a:lnTo>
                    <a:pt x="481" y="95"/>
                  </a:lnTo>
                  <a:lnTo>
                    <a:pt x="481" y="110"/>
                  </a:lnTo>
                  <a:lnTo>
                    <a:pt x="475" y="127"/>
                  </a:lnTo>
                  <a:lnTo>
                    <a:pt x="469" y="146"/>
                  </a:lnTo>
                  <a:lnTo>
                    <a:pt x="462" y="169"/>
                  </a:lnTo>
                  <a:lnTo>
                    <a:pt x="690" y="375"/>
                  </a:lnTo>
                  <a:lnTo>
                    <a:pt x="468" y="504"/>
                  </a:lnTo>
                  <a:lnTo>
                    <a:pt x="420" y="586"/>
                  </a:lnTo>
                  <a:lnTo>
                    <a:pt x="393" y="589"/>
                  </a:lnTo>
                  <a:lnTo>
                    <a:pt x="392" y="587"/>
                  </a:lnTo>
                  <a:lnTo>
                    <a:pt x="392" y="582"/>
                  </a:lnTo>
                  <a:lnTo>
                    <a:pt x="390" y="574"/>
                  </a:lnTo>
                  <a:lnTo>
                    <a:pt x="390" y="568"/>
                  </a:lnTo>
                  <a:lnTo>
                    <a:pt x="388" y="555"/>
                  </a:lnTo>
                  <a:lnTo>
                    <a:pt x="388" y="542"/>
                  </a:lnTo>
                  <a:lnTo>
                    <a:pt x="386" y="529"/>
                  </a:lnTo>
                  <a:lnTo>
                    <a:pt x="384" y="515"/>
                  </a:lnTo>
                  <a:lnTo>
                    <a:pt x="380" y="498"/>
                  </a:lnTo>
                  <a:lnTo>
                    <a:pt x="376" y="481"/>
                  </a:lnTo>
                  <a:lnTo>
                    <a:pt x="373" y="466"/>
                  </a:lnTo>
                  <a:lnTo>
                    <a:pt x="369" y="449"/>
                  </a:lnTo>
                  <a:lnTo>
                    <a:pt x="361" y="432"/>
                  </a:lnTo>
                  <a:lnTo>
                    <a:pt x="355" y="418"/>
                  </a:lnTo>
                  <a:lnTo>
                    <a:pt x="346" y="403"/>
                  </a:lnTo>
                  <a:lnTo>
                    <a:pt x="338" y="392"/>
                  </a:lnTo>
                  <a:lnTo>
                    <a:pt x="336" y="392"/>
                  </a:lnTo>
                  <a:lnTo>
                    <a:pt x="333" y="397"/>
                  </a:lnTo>
                  <a:lnTo>
                    <a:pt x="327" y="407"/>
                  </a:lnTo>
                  <a:lnTo>
                    <a:pt x="319" y="418"/>
                  </a:lnTo>
                  <a:lnTo>
                    <a:pt x="308" y="432"/>
                  </a:lnTo>
                  <a:lnTo>
                    <a:pt x="295" y="449"/>
                  </a:lnTo>
                  <a:lnTo>
                    <a:pt x="279" y="464"/>
                  </a:lnTo>
                  <a:lnTo>
                    <a:pt x="262" y="481"/>
                  </a:lnTo>
                  <a:lnTo>
                    <a:pt x="241" y="498"/>
                  </a:lnTo>
                  <a:lnTo>
                    <a:pt x="219" y="515"/>
                  </a:lnTo>
                  <a:lnTo>
                    <a:pt x="192" y="530"/>
                  </a:lnTo>
                  <a:lnTo>
                    <a:pt x="163" y="544"/>
                  </a:lnTo>
                  <a:lnTo>
                    <a:pt x="131" y="555"/>
                  </a:lnTo>
                  <a:lnTo>
                    <a:pt x="97" y="567"/>
                  </a:lnTo>
                  <a:lnTo>
                    <a:pt x="61" y="572"/>
                  </a:lnTo>
                  <a:lnTo>
                    <a:pt x="23" y="576"/>
                  </a:lnTo>
                  <a:lnTo>
                    <a:pt x="4" y="536"/>
                  </a:lnTo>
                  <a:lnTo>
                    <a:pt x="6" y="534"/>
                  </a:lnTo>
                  <a:lnTo>
                    <a:pt x="13" y="532"/>
                  </a:lnTo>
                  <a:lnTo>
                    <a:pt x="23" y="529"/>
                  </a:lnTo>
                  <a:lnTo>
                    <a:pt x="38" y="525"/>
                  </a:lnTo>
                  <a:lnTo>
                    <a:pt x="55" y="519"/>
                  </a:lnTo>
                  <a:lnTo>
                    <a:pt x="74" y="513"/>
                  </a:lnTo>
                  <a:lnTo>
                    <a:pt x="93" y="506"/>
                  </a:lnTo>
                  <a:lnTo>
                    <a:pt x="116" y="498"/>
                  </a:lnTo>
                  <a:lnTo>
                    <a:pt x="135" y="487"/>
                  </a:lnTo>
                  <a:lnTo>
                    <a:pt x="154" y="475"/>
                  </a:lnTo>
                  <a:lnTo>
                    <a:pt x="173" y="460"/>
                  </a:lnTo>
                  <a:lnTo>
                    <a:pt x="192" y="449"/>
                  </a:lnTo>
                  <a:lnTo>
                    <a:pt x="205" y="430"/>
                  </a:lnTo>
                  <a:lnTo>
                    <a:pt x="219" y="411"/>
                  </a:lnTo>
                  <a:lnTo>
                    <a:pt x="224" y="392"/>
                  </a:lnTo>
                  <a:lnTo>
                    <a:pt x="228" y="371"/>
                  </a:lnTo>
                  <a:lnTo>
                    <a:pt x="0" y="44"/>
                  </a:lnTo>
                  <a:lnTo>
                    <a:pt x="49" y="25"/>
                  </a:lnTo>
                  <a:lnTo>
                    <a:pt x="348" y="0"/>
                  </a:lnTo>
                  <a:lnTo>
                    <a:pt x="439" y="17"/>
                  </a:lnTo>
                  <a:lnTo>
                    <a:pt x="439" y="17"/>
                  </a:lnTo>
                  <a:close/>
                </a:path>
              </a:pathLst>
            </a:custGeom>
            <a:solidFill>
              <a:srgbClr val="ffa64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 flipH="1">
              <a:off x="5845320" y="2367000"/>
              <a:ext cx="309600" cy="309240"/>
            </a:xfrm>
            <a:custGeom>
              <a:avLst/>
              <a:gdLst/>
              <a:ahLst/>
              <a:rect l="l" t="t" r="r" b="b"/>
              <a:pathLst>
                <a:path w="390" h="390">
                  <a:moveTo>
                    <a:pt x="0" y="164"/>
                  </a:moveTo>
                  <a:lnTo>
                    <a:pt x="6" y="166"/>
                  </a:lnTo>
                  <a:lnTo>
                    <a:pt x="15" y="171"/>
                  </a:lnTo>
                  <a:lnTo>
                    <a:pt x="27" y="177"/>
                  </a:lnTo>
                  <a:lnTo>
                    <a:pt x="38" y="183"/>
                  </a:lnTo>
                  <a:lnTo>
                    <a:pt x="55" y="192"/>
                  </a:lnTo>
                  <a:lnTo>
                    <a:pt x="73" y="202"/>
                  </a:lnTo>
                  <a:lnTo>
                    <a:pt x="93" y="215"/>
                  </a:lnTo>
                  <a:lnTo>
                    <a:pt x="111" y="228"/>
                  </a:lnTo>
                  <a:lnTo>
                    <a:pt x="131" y="245"/>
                  </a:lnTo>
                  <a:lnTo>
                    <a:pt x="150" y="264"/>
                  </a:lnTo>
                  <a:lnTo>
                    <a:pt x="171" y="285"/>
                  </a:lnTo>
                  <a:lnTo>
                    <a:pt x="190" y="308"/>
                  </a:lnTo>
                  <a:lnTo>
                    <a:pt x="209" y="333"/>
                  </a:lnTo>
                  <a:lnTo>
                    <a:pt x="225" y="360"/>
                  </a:lnTo>
                  <a:lnTo>
                    <a:pt x="244" y="390"/>
                  </a:lnTo>
                  <a:lnTo>
                    <a:pt x="312" y="358"/>
                  </a:lnTo>
                  <a:lnTo>
                    <a:pt x="308" y="354"/>
                  </a:lnTo>
                  <a:lnTo>
                    <a:pt x="306" y="348"/>
                  </a:lnTo>
                  <a:lnTo>
                    <a:pt x="301" y="339"/>
                  </a:lnTo>
                  <a:lnTo>
                    <a:pt x="297" y="327"/>
                  </a:lnTo>
                  <a:lnTo>
                    <a:pt x="289" y="312"/>
                  </a:lnTo>
                  <a:lnTo>
                    <a:pt x="285" y="297"/>
                  </a:lnTo>
                  <a:lnTo>
                    <a:pt x="282" y="278"/>
                  </a:lnTo>
                  <a:lnTo>
                    <a:pt x="280" y="263"/>
                  </a:lnTo>
                  <a:lnTo>
                    <a:pt x="278" y="244"/>
                  </a:lnTo>
                  <a:lnTo>
                    <a:pt x="282" y="226"/>
                  </a:lnTo>
                  <a:lnTo>
                    <a:pt x="287" y="209"/>
                  </a:lnTo>
                  <a:lnTo>
                    <a:pt x="297" y="194"/>
                  </a:lnTo>
                  <a:lnTo>
                    <a:pt x="312" y="179"/>
                  </a:lnTo>
                  <a:lnTo>
                    <a:pt x="331" y="169"/>
                  </a:lnTo>
                  <a:lnTo>
                    <a:pt x="356" y="160"/>
                  </a:lnTo>
                  <a:lnTo>
                    <a:pt x="390" y="156"/>
                  </a:lnTo>
                  <a:lnTo>
                    <a:pt x="358" y="0"/>
                  </a:lnTo>
                  <a:lnTo>
                    <a:pt x="0" y="164"/>
                  </a:lnTo>
                  <a:lnTo>
                    <a:pt x="0" y="16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 flipH="1">
              <a:off x="6418440" y="2379600"/>
              <a:ext cx="55440" cy="96480"/>
            </a:xfrm>
            <a:custGeom>
              <a:avLst/>
              <a:gdLst/>
              <a:ahLst/>
              <a:rect l="l" t="t" r="r" b="b"/>
              <a:pathLst>
                <a:path w="71" h="124">
                  <a:moveTo>
                    <a:pt x="19" y="63"/>
                  </a:moveTo>
                  <a:lnTo>
                    <a:pt x="19" y="56"/>
                  </a:lnTo>
                  <a:lnTo>
                    <a:pt x="27" y="42"/>
                  </a:lnTo>
                  <a:lnTo>
                    <a:pt x="33" y="37"/>
                  </a:lnTo>
                  <a:lnTo>
                    <a:pt x="42" y="31"/>
                  </a:lnTo>
                  <a:lnTo>
                    <a:pt x="46" y="29"/>
                  </a:lnTo>
                  <a:lnTo>
                    <a:pt x="53" y="29"/>
                  </a:lnTo>
                  <a:lnTo>
                    <a:pt x="61" y="29"/>
                  </a:lnTo>
                  <a:lnTo>
                    <a:pt x="71" y="31"/>
                  </a:lnTo>
                  <a:lnTo>
                    <a:pt x="71" y="4"/>
                  </a:lnTo>
                  <a:lnTo>
                    <a:pt x="67" y="2"/>
                  </a:lnTo>
                  <a:lnTo>
                    <a:pt x="59" y="2"/>
                  </a:lnTo>
                  <a:lnTo>
                    <a:pt x="48" y="0"/>
                  </a:lnTo>
                  <a:lnTo>
                    <a:pt x="38" y="4"/>
                  </a:lnTo>
                  <a:lnTo>
                    <a:pt x="25" y="10"/>
                  </a:lnTo>
                  <a:lnTo>
                    <a:pt x="13" y="23"/>
                  </a:lnTo>
                  <a:lnTo>
                    <a:pt x="10" y="29"/>
                  </a:lnTo>
                  <a:lnTo>
                    <a:pt x="6" y="38"/>
                  </a:lnTo>
                  <a:lnTo>
                    <a:pt x="0" y="50"/>
                  </a:lnTo>
                  <a:lnTo>
                    <a:pt x="0" y="63"/>
                  </a:lnTo>
                  <a:lnTo>
                    <a:pt x="0" y="65"/>
                  </a:lnTo>
                  <a:lnTo>
                    <a:pt x="0" y="73"/>
                  </a:lnTo>
                  <a:lnTo>
                    <a:pt x="2" y="80"/>
                  </a:lnTo>
                  <a:lnTo>
                    <a:pt x="8" y="94"/>
                  </a:lnTo>
                  <a:lnTo>
                    <a:pt x="15" y="103"/>
                  </a:lnTo>
                  <a:lnTo>
                    <a:pt x="27" y="113"/>
                  </a:lnTo>
                  <a:lnTo>
                    <a:pt x="33" y="116"/>
                  </a:lnTo>
                  <a:lnTo>
                    <a:pt x="44" y="120"/>
                  </a:lnTo>
                  <a:lnTo>
                    <a:pt x="52" y="122"/>
                  </a:lnTo>
                  <a:lnTo>
                    <a:pt x="65" y="124"/>
                  </a:lnTo>
                  <a:lnTo>
                    <a:pt x="65" y="99"/>
                  </a:lnTo>
                  <a:lnTo>
                    <a:pt x="57" y="99"/>
                  </a:lnTo>
                  <a:lnTo>
                    <a:pt x="44" y="95"/>
                  </a:lnTo>
                  <a:lnTo>
                    <a:pt x="36" y="90"/>
                  </a:lnTo>
                  <a:lnTo>
                    <a:pt x="31" y="86"/>
                  </a:lnTo>
                  <a:lnTo>
                    <a:pt x="25" y="76"/>
                  </a:lnTo>
                  <a:lnTo>
                    <a:pt x="25" y="67"/>
                  </a:lnTo>
                  <a:lnTo>
                    <a:pt x="19" y="63"/>
                  </a:lnTo>
                  <a:lnTo>
                    <a:pt x="19" y="6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 flipH="1">
              <a:off x="6343200" y="2382840"/>
              <a:ext cx="79560" cy="93240"/>
            </a:xfrm>
            <a:custGeom>
              <a:avLst/>
              <a:gdLst/>
              <a:ahLst/>
              <a:rect l="l" t="t" r="r" b="b"/>
              <a:pathLst>
                <a:path w="101" h="120">
                  <a:moveTo>
                    <a:pt x="6" y="27"/>
                  </a:moveTo>
                  <a:lnTo>
                    <a:pt x="6" y="27"/>
                  </a:lnTo>
                  <a:lnTo>
                    <a:pt x="13" y="33"/>
                  </a:lnTo>
                  <a:lnTo>
                    <a:pt x="17" y="36"/>
                  </a:lnTo>
                  <a:lnTo>
                    <a:pt x="19" y="44"/>
                  </a:lnTo>
                  <a:lnTo>
                    <a:pt x="23" y="52"/>
                  </a:lnTo>
                  <a:lnTo>
                    <a:pt x="23" y="63"/>
                  </a:lnTo>
                  <a:lnTo>
                    <a:pt x="23" y="72"/>
                  </a:lnTo>
                  <a:lnTo>
                    <a:pt x="19" y="82"/>
                  </a:lnTo>
                  <a:lnTo>
                    <a:pt x="15" y="86"/>
                  </a:lnTo>
                  <a:lnTo>
                    <a:pt x="11" y="91"/>
                  </a:lnTo>
                  <a:lnTo>
                    <a:pt x="4" y="95"/>
                  </a:lnTo>
                  <a:lnTo>
                    <a:pt x="0" y="95"/>
                  </a:lnTo>
                  <a:lnTo>
                    <a:pt x="0" y="120"/>
                  </a:lnTo>
                  <a:lnTo>
                    <a:pt x="101" y="63"/>
                  </a:lnTo>
                  <a:lnTo>
                    <a:pt x="101" y="36"/>
                  </a:lnTo>
                  <a:lnTo>
                    <a:pt x="6" y="0"/>
                  </a:lnTo>
                  <a:lnTo>
                    <a:pt x="6" y="27"/>
                  </a:lnTo>
                  <a:lnTo>
                    <a:pt x="6" y="2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440" bIns="464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Curtailment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254" name=""/>
          <p:cNvSpPr/>
          <p:nvPr/>
        </p:nvSpPr>
        <p:spPr>
          <a:xfrm>
            <a:off x="1154160" y="5500800"/>
            <a:ext cx="6850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Under Curtailment, curtailed portions are split and returned to Assemblers as unlinked assemblies.  PSEs may disassemble and rebalance as they wish.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55" name=""/>
          <p:cNvGrpSpPr/>
          <p:nvPr/>
        </p:nvGrpSpPr>
        <p:grpSpPr>
          <a:xfrm>
            <a:off x="1697040" y="1646280"/>
            <a:ext cx="5730840" cy="3739680"/>
            <a:chOff x="1697040" y="1646280"/>
            <a:chExt cx="5730840" cy="3739680"/>
          </a:xfrm>
        </p:grpSpPr>
        <p:grpSp>
          <p:nvGrpSpPr>
            <p:cNvPr id="1256" name=""/>
            <p:cNvGrpSpPr/>
            <p:nvPr/>
          </p:nvGrpSpPr>
          <p:grpSpPr>
            <a:xfrm>
              <a:off x="2287440" y="1646280"/>
              <a:ext cx="1476720" cy="1866600"/>
              <a:chOff x="2287440" y="1646280"/>
              <a:chExt cx="1476720" cy="1866600"/>
            </a:xfrm>
          </p:grpSpPr>
          <p:sp>
            <p:nvSpPr>
              <p:cNvPr id="1257" name=""/>
              <p:cNvSpPr/>
              <p:nvPr/>
            </p:nvSpPr>
            <p:spPr>
              <a:xfrm flipH="1">
                <a:off x="2728440" y="2834640"/>
                <a:ext cx="516600" cy="669600"/>
              </a:xfrm>
              <a:custGeom>
                <a:avLst/>
                <a:gdLst/>
                <a:ahLst/>
                <a:rect l="l" t="t" r="r" b="b"/>
                <a:pathLst>
                  <a:path w="872" h="1134">
                    <a:moveTo>
                      <a:pt x="785" y="40"/>
                    </a:moveTo>
                    <a:lnTo>
                      <a:pt x="806" y="135"/>
                    </a:lnTo>
                    <a:lnTo>
                      <a:pt x="817" y="363"/>
                    </a:lnTo>
                    <a:lnTo>
                      <a:pt x="817" y="636"/>
                    </a:lnTo>
                    <a:lnTo>
                      <a:pt x="810" y="859"/>
                    </a:lnTo>
                    <a:lnTo>
                      <a:pt x="810" y="973"/>
                    </a:lnTo>
                    <a:lnTo>
                      <a:pt x="872" y="1075"/>
                    </a:lnTo>
                    <a:lnTo>
                      <a:pt x="872" y="1115"/>
                    </a:lnTo>
                    <a:lnTo>
                      <a:pt x="817" y="1134"/>
                    </a:lnTo>
                    <a:lnTo>
                      <a:pt x="762" y="1115"/>
                    </a:lnTo>
                    <a:lnTo>
                      <a:pt x="682" y="1079"/>
                    </a:lnTo>
                    <a:lnTo>
                      <a:pt x="631" y="1005"/>
                    </a:lnTo>
                    <a:lnTo>
                      <a:pt x="591" y="944"/>
                    </a:lnTo>
                    <a:lnTo>
                      <a:pt x="555" y="874"/>
                    </a:lnTo>
                    <a:lnTo>
                      <a:pt x="528" y="815"/>
                    </a:lnTo>
                    <a:lnTo>
                      <a:pt x="441" y="617"/>
                    </a:lnTo>
                    <a:lnTo>
                      <a:pt x="357" y="798"/>
                    </a:lnTo>
                    <a:lnTo>
                      <a:pt x="281" y="954"/>
                    </a:lnTo>
                    <a:lnTo>
                      <a:pt x="226" y="1032"/>
                    </a:lnTo>
                    <a:lnTo>
                      <a:pt x="160" y="1100"/>
                    </a:lnTo>
                    <a:lnTo>
                      <a:pt x="76" y="1134"/>
                    </a:lnTo>
                    <a:lnTo>
                      <a:pt x="8" y="1119"/>
                    </a:lnTo>
                    <a:lnTo>
                      <a:pt x="0" y="1075"/>
                    </a:lnTo>
                    <a:lnTo>
                      <a:pt x="65" y="976"/>
                    </a:lnTo>
                    <a:lnTo>
                      <a:pt x="68" y="830"/>
                    </a:lnTo>
                    <a:lnTo>
                      <a:pt x="65" y="629"/>
                    </a:lnTo>
                    <a:lnTo>
                      <a:pt x="61" y="423"/>
                    </a:lnTo>
                    <a:lnTo>
                      <a:pt x="76" y="224"/>
                    </a:lnTo>
                    <a:lnTo>
                      <a:pt x="80" y="102"/>
                    </a:lnTo>
                    <a:lnTo>
                      <a:pt x="87" y="3"/>
                    </a:lnTo>
                    <a:lnTo>
                      <a:pt x="215" y="0"/>
                    </a:lnTo>
                    <a:lnTo>
                      <a:pt x="468" y="19"/>
                    </a:lnTo>
                    <a:lnTo>
                      <a:pt x="785" y="40"/>
                    </a:lnTo>
                    <a:lnTo>
                      <a:pt x="785" y="4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8" name=""/>
              <p:cNvSpPr/>
              <p:nvPr/>
            </p:nvSpPr>
            <p:spPr>
              <a:xfrm flipH="1">
                <a:off x="2361240" y="2521440"/>
                <a:ext cx="1337040" cy="440640"/>
              </a:xfrm>
              <a:custGeom>
                <a:avLst/>
                <a:gdLst/>
                <a:ahLst/>
                <a:rect l="l" t="t" r="r" b="b"/>
                <a:pathLst>
                  <a:path w="2262" h="747">
                    <a:moveTo>
                      <a:pt x="2262" y="648"/>
                    </a:moveTo>
                    <a:lnTo>
                      <a:pt x="2197" y="597"/>
                    </a:lnTo>
                    <a:lnTo>
                      <a:pt x="2123" y="506"/>
                    </a:lnTo>
                    <a:lnTo>
                      <a:pt x="2039" y="436"/>
                    </a:lnTo>
                    <a:lnTo>
                      <a:pt x="1992" y="392"/>
                    </a:lnTo>
                    <a:lnTo>
                      <a:pt x="1912" y="329"/>
                    </a:lnTo>
                    <a:lnTo>
                      <a:pt x="1853" y="282"/>
                    </a:lnTo>
                    <a:lnTo>
                      <a:pt x="1730" y="190"/>
                    </a:lnTo>
                    <a:lnTo>
                      <a:pt x="1663" y="143"/>
                    </a:lnTo>
                    <a:lnTo>
                      <a:pt x="1606" y="92"/>
                    </a:lnTo>
                    <a:lnTo>
                      <a:pt x="1543" y="44"/>
                    </a:lnTo>
                    <a:lnTo>
                      <a:pt x="1515" y="16"/>
                    </a:lnTo>
                    <a:lnTo>
                      <a:pt x="1456" y="8"/>
                    </a:lnTo>
                    <a:lnTo>
                      <a:pt x="1401" y="107"/>
                    </a:lnTo>
                    <a:lnTo>
                      <a:pt x="1361" y="194"/>
                    </a:lnTo>
                    <a:lnTo>
                      <a:pt x="1294" y="118"/>
                    </a:lnTo>
                    <a:lnTo>
                      <a:pt x="1258" y="143"/>
                    </a:lnTo>
                    <a:lnTo>
                      <a:pt x="1135" y="147"/>
                    </a:lnTo>
                    <a:lnTo>
                      <a:pt x="1112" y="173"/>
                    </a:lnTo>
                    <a:lnTo>
                      <a:pt x="1061" y="151"/>
                    </a:lnTo>
                    <a:lnTo>
                      <a:pt x="1024" y="99"/>
                    </a:lnTo>
                    <a:lnTo>
                      <a:pt x="1000" y="40"/>
                    </a:lnTo>
                    <a:lnTo>
                      <a:pt x="969" y="0"/>
                    </a:lnTo>
                    <a:lnTo>
                      <a:pt x="941" y="19"/>
                    </a:lnTo>
                    <a:lnTo>
                      <a:pt x="861" y="40"/>
                    </a:lnTo>
                    <a:lnTo>
                      <a:pt x="798" y="59"/>
                    </a:lnTo>
                    <a:lnTo>
                      <a:pt x="601" y="95"/>
                    </a:lnTo>
                    <a:lnTo>
                      <a:pt x="466" y="132"/>
                    </a:lnTo>
                    <a:lnTo>
                      <a:pt x="376" y="147"/>
                    </a:lnTo>
                    <a:lnTo>
                      <a:pt x="249" y="183"/>
                    </a:lnTo>
                    <a:lnTo>
                      <a:pt x="158" y="213"/>
                    </a:lnTo>
                    <a:lnTo>
                      <a:pt x="47" y="272"/>
                    </a:lnTo>
                    <a:lnTo>
                      <a:pt x="0" y="312"/>
                    </a:lnTo>
                    <a:lnTo>
                      <a:pt x="74" y="415"/>
                    </a:lnTo>
                    <a:lnTo>
                      <a:pt x="142" y="388"/>
                    </a:lnTo>
                    <a:lnTo>
                      <a:pt x="327" y="360"/>
                    </a:lnTo>
                    <a:lnTo>
                      <a:pt x="553" y="348"/>
                    </a:lnTo>
                    <a:lnTo>
                      <a:pt x="758" y="344"/>
                    </a:lnTo>
                    <a:lnTo>
                      <a:pt x="777" y="475"/>
                    </a:lnTo>
                    <a:lnTo>
                      <a:pt x="806" y="538"/>
                    </a:lnTo>
                    <a:lnTo>
                      <a:pt x="878" y="538"/>
                    </a:lnTo>
                    <a:lnTo>
                      <a:pt x="1028" y="538"/>
                    </a:lnTo>
                    <a:lnTo>
                      <a:pt x="1294" y="553"/>
                    </a:lnTo>
                    <a:lnTo>
                      <a:pt x="1583" y="571"/>
                    </a:lnTo>
                    <a:lnTo>
                      <a:pt x="1572" y="447"/>
                    </a:lnTo>
                    <a:lnTo>
                      <a:pt x="1654" y="506"/>
                    </a:lnTo>
                    <a:lnTo>
                      <a:pt x="1813" y="597"/>
                    </a:lnTo>
                    <a:lnTo>
                      <a:pt x="2079" y="704"/>
                    </a:lnTo>
                    <a:lnTo>
                      <a:pt x="2209" y="747"/>
                    </a:lnTo>
                    <a:lnTo>
                      <a:pt x="2250" y="692"/>
                    </a:lnTo>
                    <a:lnTo>
                      <a:pt x="2262" y="648"/>
                    </a:lnTo>
                    <a:lnTo>
                      <a:pt x="2262" y="648"/>
                    </a:lnTo>
                    <a:close/>
                  </a:path>
                </a:pathLst>
              </a:custGeom>
              <a:solidFill>
                <a:srgbClr val="5ec98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9" name=""/>
              <p:cNvSpPr/>
              <p:nvPr/>
            </p:nvSpPr>
            <p:spPr>
              <a:xfrm flipH="1">
                <a:off x="2845800" y="2525040"/>
                <a:ext cx="263520" cy="108360"/>
              </a:xfrm>
              <a:custGeom>
                <a:avLst/>
                <a:gdLst/>
                <a:ahLst/>
                <a:rect l="l" t="t" r="r" b="b"/>
                <a:pathLst>
                  <a:path w="445" h="182">
                    <a:moveTo>
                      <a:pt x="445" y="0"/>
                    </a:moveTo>
                    <a:lnTo>
                      <a:pt x="437" y="44"/>
                    </a:lnTo>
                    <a:lnTo>
                      <a:pt x="361" y="182"/>
                    </a:lnTo>
                    <a:lnTo>
                      <a:pt x="310" y="131"/>
                    </a:lnTo>
                    <a:lnTo>
                      <a:pt x="277" y="84"/>
                    </a:lnTo>
                    <a:lnTo>
                      <a:pt x="251" y="76"/>
                    </a:lnTo>
                    <a:lnTo>
                      <a:pt x="142" y="84"/>
                    </a:lnTo>
                    <a:lnTo>
                      <a:pt x="120" y="175"/>
                    </a:lnTo>
                    <a:lnTo>
                      <a:pt x="72" y="139"/>
                    </a:lnTo>
                    <a:lnTo>
                      <a:pt x="21" y="70"/>
                    </a:lnTo>
                    <a:lnTo>
                      <a:pt x="0" y="23"/>
                    </a:lnTo>
                    <a:lnTo>
                      <a:pt x="65" y="59"/>
                    </a:lnTo>
                    <a:lnTo>
                      <a:pt x="116" y="76"/>
                    </a:lnTo>
                    <a:lnTo>
                      <a:pt x="171" y="76"/>
                    </a:lnTo>
                    <a:lnTo>
                      <a:pt x="306" y="63"/>
                    </a:lnTo>
                    <a:lnTo>
                      <a:pt x="386" y="32"/>
                    </a:lnTo>
                    <a:lnTo>
                      <a:pt x="445" y="0"/>
                    </a:lnTo>
                    <a:lnTo>
                      <a:pt x="445" y="0"/>
                    </a:lnTo>
                    <a:close/>
                  </a:path>
                </a:pathLst>
              </a:custGeom>
              <a:solidFill>
                <a:srgbClr val="30ba6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0" name=""/>
              <p:cNvSpPr/>
              <p:nvPr/>
            </p:nvSpPr>
            <p:spPr>
              <a:xfrm flipH="1">
                <a:off x="3653640" y="2709360"/>
                <a:ext cx="105840" cy="122760"/>
              </a:xfrm>
              <a:custGeom>
                <a:avLst/>
                <a:gdLst/>
                <a:ahLst/>
                <a:rect l="l" t="t" r="r" b="b"/>
                <a:pathLst>
                  <a:path w="179" h="207">
                    <a:moveTo>
                      <a:pt x="175" y="91"/>
                    </a:moveTo>
                    <a:lnTo>
                      <a:pt x="179" y="138"/>
                    </a:lnTo>
                    <a:lnTo>
                      <a:pt x="160" y="178"/>
                    </a:lnTo>
                    <a:lnTo>
                      <a:pt x="135" y="199"/>
                    </a:lnTo>
                    <a:lnTo>
                      <a:pt x="105" y="207"/>
                    </a:lnTo>
                    <a:lnTo>
                      <a:pt x="80" y="193"/>
                    </a:lnTo>
                    <a:lnTo>
                      <a:pt x="84" y="174"/>
                    </a:lnTo>
                    <a:lnTo>
                      <a:pt x="99" y="155"/>
                    </a:lnTo>
                    <a:lnTo>
                      <a:pt x="124" y="131"/>
                    </a:lnTo>
                    <a:lnTo>
                      <a:pt x="124" y="108"/>
                    </a:lnTo>
                    <a:lnTo>
                      <a:pt x="92" y="127"/>
                    </a:lnTo>
                    <a:lnTo>
                      <a:pt x="52" y="148"/>
                    </a:lnTo>
                    <a:lnTo>
                      <a:pt x="21" y="142"/>
                    </a:lnTo>
                    <a:lnTo>
                      <a:pt x="14" y="127"/>
                    </a:lnTo>
                    <a:lnTo>
                      <a:pt x="21" y="104"/>
                    </a:lnTo>
                    <a:lnTo>
                      <a:pt x="48" y="100"/>
                    </a:lnTo>
                    <a:lnTo>
                      <a:pt x="84" y="76"/>
                    </a:lnTo>
                    <a:lnTo>
                      <a:pt x="88" y="68"/>
                    </a:lnTo>
                    <a:lnTo>
                      <a:pt x="33" y="72"/>
                    </a:lnTo>
                    <a:lnTo>
                      <a:pt x="0" y="64"/>
                    </a:lnTo>
                    <a:lnTo>
                      <a:pt x="0" y="40"/>
                    </a:lnTo>
                    <a:lnTo>
                      <a:pt x="52" y="9"/>
                    </a:lnTo>
                    <a:lnTo>
                      <a:pt x="120" y="0"/>
                    </a:lnTo>
                    <a:lnTo>
                      <a:pt x="175" y="91"/>
                    </a:lnTo>
                    <a:lnTo>
                      <a:pt x="175" y="91"/>
                    </a:lnTo>
                    <a:close/>
                  </a:path>
                </a:pathLst>
              </a:custGeom>
              <a:solidFill>
                <a:srgbClr val="ffe6d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1" name=""/>
              <p:cNvSpPr/>
              <p:nvPr/>
            </p:nvSpPr>
            <p:spPr>
              <a:xfrm flipH="1">
                <a:off x="2289960" y="2911680"/>
                <a:ext cx="95400" cy="93240"/>
              </a:xfrm>
              <a:custGeom>
                <a:avLst/>
                <a:gdLst/>
                <a:ahLst/>
                <a:rect l="l" t="t" r="r" b="b"/>
                <a:pathLst>
                  <a:path w="162" h="157">
                    <a:moveTo>
                      <a:pt x="42" y="0"/>
                    </a:moveTo>
                    <a:lnTo>
                      <a:pt x="74" y="0"/>
                    </a:lnTo>
                    <a:lnTo>
                      <a:pt x="127" y="7"/>
                    </a:lnTo>
                    <a:lnTo>
                      <a:pt x="150" y="23"/>
                    </a:lnTo>
                    <a:lnTo>
                      <a:pt x="162" y="55"/>
                    </a:lnTo>
                    <a:lnTo>
                      <a:pt x="150" y="66"/>
                    </a:lnTo>
                    <a:lnTo>
                      <a:pt x="131" y="62"/>
                    </a:lnTo>
                    <a:lnTo>
                      <a:pt x="106" y="51"/>
                    </a:lnTo>
                    <a:lnTo>
                      <a:pt x="91" y="42"/>
                    </a:lnTo>
                    <a:lnTo>
                      <a:pt x="84" y="47"/>
                    </a:lnTo>
                    <a:lnTo>
                      <a:pt x="106" y="74"/>
                    </a:lnTo>
                    <a:lnTo>
                      <a:pt x="122" y="99"/>
                    </a:lnTo>
                    <a:lnTo>
                      <a:pt x="122" y="121"/>
                    </a:lnTo>
                    <a:lnTo>
                      <a:pt x="103" y="125"/>
                    </a:lnTo>
                    <a:lnTo>
                      <a:pt x="91" y="114"/>
                    </a:lnTo>
                    <a:lnTo>
                      <a:pt x="78" y="93"/>
                    </a:lnTo>
                    <a:lnTo>
                      <a:pt x="59" y="81"/>
                    </a:lnTo>
                    <a:lnTo>
                      <a:pt x="74" y="133"/>
                    </a:lnTo>
                    <a:lnTo>
                      <a:pt x="59" y="157"/>
                    </a:lnTo>
                    <a:lnTo>
                      <a:pt x="30" y="140"/>
                    </a:lnTo>
                    <a:lnTo>
                      <a:pt x="8" y="106"/>
                    </a:lnTo>
                    <a:lnTo>
                      <a:pt x="0" y="70"/>
                    </a:lnTo>
                    <a:lnTo>
                      <a:pt x="27" y="47"/>
                    </a:lnTo>
                    <a:lnTo>
                      <a:pt x="42" y="0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d6c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440" bIns="464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2" name=""/>
              <p:cNvSpPr/>
              <p:nvPr/>
            </p:nvSpPr>
            <p:spPr>
              <a:xfrm flipH="1">
                <a:off x="2768760" y="1652040"/>
                <a:ext cx="250560" cy="200520"/>
              </a:xfrm>
              <a:custGeom>
                <a:avLst/>
                <a:gdLst/>
                <a:ahLst/>
                <a:rect l="l" t="t" r="r" b="b"/>
                <a:pathLst>
                  <a:path w="426" h="341">
                    <a:moveTo>
                      <a:pt x="354" y="341"/>
                    </a:moveTo>
                    <a:lnTo>
                      <a:pt x="369" y="329"/>
                    </a:lnTo>
                    <a:lnTo>
                      <a:pt x="369" y="310"/>
                    </a:lnTo>
                    <a:lnTo>
                      <a:pt x="390" y="299"/>
                    </a:lnTo>
                    <a:lnTo>
                      <a:pt x="413" y="289"/>
                    </a:lnTo>
                    <a:lnTo>
                      <a:pt x="416" y="266"/>
                    </a:lnTo>
                    <a:lnTo>
                      <a:pt x="413" y="238"/>
                    </a:lnTo>
                    <a:lnTo>
                      <a:pt x="422" y="211"/>
                    </a:lnTo>
                    <a:lnTo>
                      <a:pt x="426" y="194"/>
                    </a:lnTo>
                    <a:lnTo>
                      <a:pt x="422" y="156"/>
                    </a:lnTo>
                    <a:lnTo>
                      <a:pt x="378" y="152"/>
                    </a:lnTo>
                    <a:lnTo>
                      <a:pt x="357" y="152"/>
                    </a:lnTo>
                    <a:lnTo>
                      <a:pt x="354" y="120"/>
                    </a:lnTo>
                    <a:lnTo>
                      <a:pt x="352" y="114"/>
                    </a:lnTo>
                    <a:lnTo>
                      <a:pt x="352" y="107"/>
                    </a:lnTo>
                    <a:lnTo>
                      <a:pt x="350" y="95"/>
                    </a:lnTo>
                    <a:lnTo>
                      <a:pt x="346" y="88"/>
                    </a:lnTo>
                    <a:lnTo>
                      <a:pt x="338" y="82"/>
                    </a:lnTo>
                    <a:lnTo>
                      <a:pt x="329" y="76"/>
                    </a:lnTo>
                    <a:lnTo>
                      <a:pt x="319" y="71"/>
                    </a:lnTo>
                    <a:lnTo>
                      <a:pt x="317" y="69"/>
                    </a:lnTo>
                    <a:lnTo>
                      <a:pt x="314" y="67"/>
                    </a:lnTo>
                    <a:lnTo>
                      <a:pt x="308" y="67"/>
                    </a:lnTo>
                    <a:lnTo>
                      <a:pt x="300" y="65"/>
                    </a:lnTo>
                    <a:lnTo>
                      <a:pt x="295" y="65"/>
                    </a:lnTo>
                    <a:lnTo>
                      <a:pt x="289" y="56"/>
                    </a:lnTo>
                    <a:lnTo>
                      <a:pt x="289" y="40"/>
                    </a:lnTo>
                    <a:lnTo>
                      <a:pt x="289" y="23"/>
                    </a:lnTo>
                    <a:lnTo>
                      <a:pt x="291" y="18"/>
                    </a:lnTo>
                    <a:lnTo>
                      <a:pt x="259" y="0"/>
                    </a:lnTo>
                    <a:lnTo>
                      <a:pt x="222" y="0"/>
                    </a:lnTo>
                    <a:lnTo>
                      <a:pt x="207" y="18"/>
                    </a:lnTo>
                    <a:lnTo>
                      <a:pt x="192" y="52"/>
                    </a:lnTo>
                    <a:lnTo>
                      <a:pt x="183" y="25"/>
                    </a:lnTo>
                    <a:lnTo>
                      <a:pt x="164" y="4"/>
                    </a:lnTo>
                    <a:lnTo>
                      <a:pt x="139" y="4"/>
                    </a:lnTo>
                    <a:lnTo>
                      <a:pt x="108" y="18"/>
                    </a:lnTo>
                    <a:lnTo>
                      <a:pt x="88" y="37"/>
                    </a:lnTo>
                    <a:lnTo>
                      <a:pt x="88" y="99"/>
                    </a:lnTo>
                    <a:lnTo>
                      <a:pt x="57" y="69"/>
                    </a:lnTo>
                    <a:lnTo>
                      <a:pt x="10" y="73"/>
                    </a:lnTo>
                    <a:lnTo>
                      <a:pt x="0" y="105"/>
                    </a:lnTo>
                    <a:lnTo>
                      <a:pt x="17" y="143"/>
                    </a:lnTo>
                    <a:lnTo>
                      <a:pt x="124" y="215"/>
                    </a:lnTo>
                    <a:lnTo>
                      <a:pt x="175" y="259"/>
                    </a:lnTo>
                    <a:lnTo>
                      <a:pt x="247" y="274"/>
                    </a:lnTo>
                    <a:lnTo>
                      <a:pt x="278" y="293"/>
                    </a:lnTo>
                    <a:lnTo>
                      <a:pt x="302" y="333"/>
                    </a:lnTo>
                    <a:lnTo>
                      <a:pt x="354" y="341"/>
                    </a:lnTo>
                    <a:lnTo>
                      <a:pt x="354" y="341"/>
                    </a:lnTo>
                    <a:close/>
                  </a:path>
                </a:pathLst>
              </a:custGeom>
              <a:solidFill>
                <a:srgbClr val="85291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3" name=""/>
              <p:cNvSpPr/>
              <p:nvPr/>
            </p:nvSpPr>
            <p:spPr>
              <a:xfrm flipH="1">
                <a:off x="2832480" y="1741680"/>
                <a:ext cx="294120" cy="830520"/>
              </a:xfrm>
              <a:custGeom>
                <a:avLst/>
                <a:gdLst/>
                <a:ahLst/>
                <a:rect l="l" t="t" r="r" b="b"/>
                <a:pathLst>
                  <a:path w="497" h="1407">
                    <a:moveTo>
                      <a:pt x="201" y="0"/>
                    </a:moveTo>
                    <a:lnTo>
                      <a:pt x="81" y="206"/>
                    </a:lnTo>
                    <a:lnTo>
                      <a:pt x="0" y="415"/>
                    </a:lnTo>
                    <a:lnTo>
                      <a:pt x="30" y="455"/>
                    </a:lnTo>
                    <a:lnTo>
                      <a:pt x="89" y="466"/>
                    </a:lnTo>
                    <a:lnTo>
                      <a:pt x="106" y="521"/>
                    </a:lnTo>
                    <a:lnTo>
                      <a:pt x="85" y="633"/>
                    </a:lnTo>
                    <a:lnTo>
                      <a:pt x="66" y="907"/>
                    </a:lnTo>
                    <a:lnTo>
                      <a:pt x="142" y="932"/>
                    </a:lnTo>
                    <a:lnTo>
                      <a:pt x="172" y="968"/>
                    </a:lnTo>
                    <a:lnTo>
                      <a:pt x="157" y="998"/>
                    </a:lnTo>
                    <a:lnTo>
                      <a:pt x="55" y="1042"/>
                    </a:lnTo>
                    <a:lnTo>
                      <a:pt x="22" y="1323"/>
                    </a:lnTo>
                    <a:lnTo>
                      <a:pt x="98" y="1390"/>
                    </a:lnTo>
                    <a:lnTo>
                      <a:pt x="277" y="1407"/>
                    </a:lnTo>
                    <a:lnTo>
                      <a:pt x="363" y="1382"/>
                    </a:lnTo>
                    <a:lnTo>
                      <a:pt x="454" y="1346"/>
                    </a:lnTo>
                    <a:lnTo>
                      <a:pt x="497" y="1308"/>
                    </a:lnTo>
                    <a:lnTo>
                      <a:pt x="450" y="1089"/>
                    </a:lnTo>
                    <a:lnTo>
                      <a:pt x="442" y="880"/>
                    </a:lnTo>
                    <a:lnTo>
                      <a:pt x="458" y="825"/>
                    </a:lnTo>
                    <a:lnTo>
                      <a:pt x="458" y="740"/>
                    </a:lnTo>
                    <a:lnTo>
                      <a:pt x="463" y="614"/>
                    </a:lnTo>
                    <a:lnTo>
                      <a:pt x="475" y="394"/>
                    </a:lnTo>
                    <a:lnTo>
                      <a:pt x="475" y="170"/>
                    </a:lnTo>
                    <a:lnTo>
                      <a:pt x="439" y="122"/>
                    </a:lnTo>
                    <a:lnTo>
                      <a:pt x="355" y="107"/>
                    </a:lnTo>
                    <a:lnTo>
                      <a:pt x="315" y="67"/>
                    </a:lnTo>
                    <a:lnTo>
                      <a:pt x="201" y="0"/>
                    </a:lnTo>
                    <a:lnTo>
                      <a:pt x="201" y="0"/>
                    </a:lnTo>
                    <a:close/>
                  </a:path>
                </a:pathLst>
              </a:custGeom>
              <a:solidFill>
                <a:srgbClr val="ffd6c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4" name=""/>
              <p:cNvSpPr/>
              <p:nvPr/>
            </p:nvSpPr>
            <p:spPr>
              <a:xfrm flipH="1">
                <a:off x="2906280" y="1894320"/>
                <a:ext cx="127440" cy="64800"/>
              </a:xfrm>
              <a:custGeom>
                <a:avLst/>
                <a:gdLst/>
                <a:ahLst/>
                <a:rect l="l" t="t" r="r" b="b"/>
                <a:pathLst>
                  <a:path w="215" h="110">
                    <a:moveTo>
                      <a:pt x="0" y="59"/>
                    </a:moveTo>
                    <a:lnTo>
                      <a:pt x="12" y="27"/>
                    </a:lnTo>
                    <a:lnTo>
                      <a:pt x="48" y="4"/>
                    </a:lnTo>
                    <a:lnTo>
                      <a:pt x="107" y="0"/>
                    </a:lnTo>
                    <a:lnTo>
                      <a:pt x="158" y="8"/>
                    </a:lnTo>
                    <a:lnTo>
                      <a:pt x="198" y="36"/>
                    </a:lnTo>
                    <a:lnTo>
                      <a:pt x="215" y="70"/>
                    </a:lnTo>
                    <a:lnTo>
                      <a:pt x="211" y="95"/>
                    </a:lnTo>
                    <a:lnTo>
                      <a:pt x="183" y="106"/>
                    </a:lnTo>
                    <a:lnTo>
                      <a:pt x="124" y="110"/>
                    </a:lnTo>
                    <a:lnTo>
                      <a:pt x="72" y="110"/>
                    </a:lnTo>
                    <a:lnTo>
                      <a:pt x="33" y="95"/>
                    </a:lnTo>
                    <a:lnTo>
                      <a:pt x="12" y="78"/>
                    </a:lnTo>
                    <a:lnTo>
                      <a:pt x="0" y="59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5" name=""/>
              <p:cNvSpPr/>
              <p:nvPr/>
            </p:nvSpPr>
            <p:spPr>
              <a:xfrm flipH="1">
                <a:off x="3003120" y="1738440"/>
                <a:ext cx="128880" cy="783000"/>
              </a:xfrm>
              <a:custGeom>
                <a:avLst/>
                <a:gdLst/>
                <a:ahLst/>
                <a:rect l="l" t="t" r="r" b="b"/>
                <a:pathLst>
                  <a:path w="219" h="1324">
                    <a:moveTo>
                      <a:pt x="200" y="0"/>
                    </a:moveTo>
                    <a:lnTo>
                      <a:pt x="186" y="36"/>
                    </a:lnTo>
                    <a:lnTo>
                      <a:pt x="167" y="57"/>
                    </a:lnTo>
                    <a:lnTo>
                      <a:pt x="156" y="72"/>
                    </a:lnTo>
                    <a:lnTo>
                      <a:pt x="143" y="91"/>
                    </a:lnTo>
                    <a:lnTo>
                      <a:pt x="135" y="112"/>
                    </a:lnTo>
                    <a:lnTo>
                      <a:pt x="131" y="131"/>
                    </a:lnTo>
                    <a:lnTo>
                      <a:pt x="124" y="146"/>
                    </a:lnTo>
                    <a:lnTo>
                      <a:pt x="112" y="159"/>
                    </a:lnTo>
                    <a:lnTo>
                      <a:pt x="99" y="178"/>
                    </a:lnTo>
                    <a:lnTo>
                      <a:pt x="91" y="186"/>
                    </a:lnTo>
                    <a:lnTo>
                      <a:pt x="84" y="199"/>
                    </a:lnTo>
                    <a:lnTo>
                      <a:pt x="80" y="218"/>
                    </a:lnTo>
                    <a:lnTo>
                      <a:pt x="76" y="230"/>
                    </a:lnTo>
                    <a:lnTo>
                      <a:pt x="65" y="251"/>
                    </a:lnTo>
                    <a:lnTo>
                      <a:pt x="61" y="266"/>
                    </a:lnTo>
                    <a:lnTo>
                      <a:pt x="40" y="289"/>
                    </a:lnTo>
                    <a:lnTo>
                      <a:pt x="32" y="313"/>
                    </a:lnTo>
                    <a:lnTo>
                      <a:pt x="25" y="340"/>
                    </a:lnTo>
                    <a:lnTo>
                      <a:pt x="21" y="357"/>
                    </a:lnTo>
                    <a:lnTo>
                      <a:pt x="10" y="372"/>
                    </a:lnTo>
                    <a:lnTo>
                      <a:pt x="0" y="412"/>
                    </a:lnTo>
                    <a:lnTo>
                      <a:pt x="0" y="444"/>
                    </a:lnTo>
                    <a:lnTo>
                      <a:pt x="17" y="460"/>
                    </a:lnTo>
                    <a:lnTo>
                      <a:pt x="25" y="471"/>
                    </a:lnTo>
                    <a:lnTo>
                      <a:pt x="51" y="479"/>
                    </a:lnTo>
                    <a:lnTo>
                      <a:pt x="76" y="479"/>
                    </a:lnTo>
                    <a:lnTo>
                      <a:pt x="87" y="482"/>
                    </a:lnTo>
                    <a:lnTo>
                      <a:pt x="95" y="505"/>
                    </a:lnTo>
                    <a:lnTo>
                      <a:pt x="84" y="522"/>
                    </a:lnTo>
                    <a:lnTo>
                      <a:pt x="87" y="566"/>
                    </a:lnTo>
                    <a:lnTo>
                      <a:pt x="84" y="606"/>
                    </a:lnTo>
                    <a:lnTo>
                      <a:pt x="80" y="638"/>
                    </a:lnTo>
                    <a:lnTo>
                      <a:pt x="80" y="688"/>
                    </a:lnTo>
                    <a:lnTo>
                      <a:pt x="80" y="726"/>
                    </a:lnTo>
                    <a:lnTo>
                      <a:pt x="80" y="743"/>
                    </a:lnTo>
                    <a:lnTo>
                      <a:pt x="76" y="771"/>
                    </a:lnTo>
                    <a:lnTo>
                      <a:pt x="76" y="802"/>
                    </a:lnTo>
                    <a:lnTo>
                      <a:pt x="72" y="842"/>
                    </a:lnTo>
                    <a:lnTo>
                      <a:pt x="72" y="872"/>
                    </a:lnTo>
                    <a:lnTo>
                      <a:pt x="65" y="908"/>
                    </a:lnTo>
                    <a:lnTo>
                      <a:pt x="68" y="929"/>
                    </a:lnTo>
                    <a:lnTo>
                      <a:pt x="84" y="929"/>
                    </a:lnTo>
                    <a:lnTo>
                      <a:pt x="99" y="937"/>
                    </a:lnTo>
                    <a:lnTo>
                      <a:pt x="116" y="939"/>
                    </a:lnTo>
                    <a:lnTo>
                      <a:pt x="131" y="939"/>
                    </a:lnTo>
                    <a:lnTo>
                      <a:pt x="148" y="952"/>
                    </a:lnTo>
                    <a:lnTo>
                      <a:pt x="160" y="956"/>
                    </a:lnTo>
                    <a:lnTo>
                      <a:pt x="163" y="977"/>
                    </a:lnTo>
                    <a:lnTo>
                      <a:pt x="163" y="996"/>
                    </a:lnTo>
                    <a:lnTo>
                      <a:pt x="148" y="999"/>
                    </a:lnTo>
                    <a:lnTo>
                      <a:pt x="127" y="1007"/>
                    </a:lnTo>
                    <a:lnTo>
                      <a:pt x="112" y="1015"/>
                    </a:lnTo>
                    <a:lnTo>
                      <a:pt x="87" y="1026"/>
                    </a:lnTo>
                    <a:lnTo>
                      <a:pt x="51" y="1026"/>
                    </a:lnTo>
                    <a:lnTo>
                      <a:pt x="51" y="1083"/>
                    </a:lnTo>
                    <a:lnTo>
                      <a:pt x="48" y="1106"/>
                    </a:lnTo>
                    <a:lnTo>
                      <a:pt x="44" y="1142"/>
                    </a:lnTo>
                    <a:lnTo>
                      <a:pt x="44" y="1176"/>
                    </a:lnTo>
                    <a:lnTo>
                      <a:pt x="36" y="1208"/>
                    </a:lnTo>
                    <a:lnTo>
                      <a:pt x="21" y="1265"/>
                    </a:lnTo>
                    <a:lnTo>
                      <a:pt x="21" y="1321"/>
                    </a:lnTo>
                    <a:lnTo>
                      <a:pt x="51" y="1324"/>
                    </a:lnTo>
                    <a:lnTo>
                      <a:pt x="57" y="1288"/>
                    </a:lnTo>
                    <a:lnTo>
                      <a:pt x="65" y="1252"/>
                    </a:lnTo>
                    <a:lnTo>
                      <a:pt x="65" y="1208"/>
                    </a:lnTo>
                    <a:lnTo>
                      <a:pt x="72" y="1186"/>
                    </a:lnTo>
                    <a:lnTo>
                      <a:pt x="72" y="1153"/>
                    </a:lnTo>
                    <a:lnTo>
                      <a:pt x="72" y="1131"/>
                    </a:lnTo>
                    <a:lnTo>
                      <a:pt x="72" y="1094"/>
                    </a:lnTo>
                    <a:lnTo>
                      <a:pt x="72" y="1075"/>
                    </a:lnTo>
                    <a:lnTo>
                      <a:pt x="76" y="1062"/>
                    </a:lnTo>
                    <a:lnTo>
                      <a:pt x="80" y="1047"/>
                    </a:lnTo>
                    <a:lnTo>
                      <a:pt x="95" y="1047"/>
                    </a:lnTo>
                    <a:lnTo>
                      <a:pt x="116" y="1043"/>
                    </a:lnTo>
                    <a:lnTo>
                      <a:pt x="131" y="1036"/>
                    </a:lnTo>
                    <a:lnTo>
                      <a:pt x="156" y="1018"/>
                    </a:lnTo>
                    <a:lnTo>
                      <a:pt x="171" y="1009"/>
                    </a:lnTo>
                    <a:lnTo>
                      <a:pt x="190" y="999"/>
                    </a:lnTo>
                    <a:lnTo>
                      <a:pt x="190" y="973"/>
                    </a:lnTo>
                    <a:lnTo>
                      <a:pt x="190" y="952"/>
                    </a:lnTo>
                    <a:lnTo>
                      <a:pt x="182" y="937"/>
                    </a:lnTo>
                    <a:lnTo>
                      <a:pt x="163" y="929"/>
                    </a:lnTo>
                    <a:lnTo>
                      <a:pt x="139" y="920"/>
                    </a:lnTo>
                    <a:lnTo>
                      <a:pt x="127" y="916"/>
                    </a:lnTo>
                    <a:lnTo>
                      <a:pt x="105" y="912"/>
                    </a:lnTo>
                    <a:lnTo>
                      <a:pt x="87" y="908"/>
                    </a:lnTo>
                    <a:lnTo>
                      <a:pt x="91" y="872"/>
                    </a:lnTo>
                    <a:lnTo>
                      <a:pt x="95" y="849"/>
                    </a:lnTo>
                    <a:lnTo>
                      <a:pt x="99" y="815"/>
                    </a:lnTo>
                    <a:lnTo>
                      <a:pt x="105" y="796"/>
                    </a:lnTo>
                    <a:lnTo>
                      <a:pt x="105" y="779"/>
                    </a:lnTo>
                    <a:lnTo>
                      <a:pt x="105" y="758"/>
                    </a:lnTo>
                    <a:lnTo>
                      <a:pt x="105" y="743"/>
                    </a:lnTo>
                    <a:lnTo>
                      <a:pt x="105" y="720"/>
                    </a:lnTo>
                    <a:lnTo>
                      <a:pt x="105" y="709"/>
                    </a:lnTo>
                    <a:lnTo>
                      <a:pt x="108" y="676"/>
                    </a:lnTo>
                    <a:lnTo>
                      <a:pt x="99" y="650"/>
                    </a:lnTo>
                    <a:lnTo>
                      <a:pt x="108" y="612"/>
                    </a:lnTo>
                    <a:lnTo>
                      <a:pt x="108" y="587"/>
                    </a:lnTo>
                    <a:lnTo>
                      <a:pt x="112" y="558"/>
                    </a:lnTo>
                    <a:lnTo>
                      <a:pt x="124" y="522"/>
                    </a:lnTo>
                    <a:lnTo>
                      <a:pt x="116" y="492"/>
                    </a:lnTo>
                    <a:lnTo>
                      <a:pt x="116" y="463"/>
                    </a:lnTo>
                    <a:lnTo>
                      <a:pt x="80" y="452"/>
                    </a:lnTo>
                    <a:lnTo>
                      <a:pt x="57" y="452"/>
                    </a:lnTo>
                    <a:lnTo>
                      <a:pt x="36" y="443"/>
                    </a:lnTo>
                    <a:lnTo>
                      <a:pt x="29" y="425"/>
                    </a:lnTo>
                    <a:lnTo>
                      <a:pt x="29" y="405"/>
                    </a:lnTo>
                    <a:lnTo>
                      <a:pt x="36" y="372"/>
                    </a:lnTo>
                    <a:lnTo>
                      <a:pt x="48" y="346"/>
                    </a:lnTo>
                    <a:lnTo>
                      <a:pt x="61" y="310"/>
                    </a:lnTo>
                    <a:lnTo>
                      <a:pt x="72" y="285"/>
                    </a:lnTo>
                    <a:lnTo>
                      <a:pt x="80" y="270"/>
                    </a:lnTo>
                    <a:lnTo>
                      <a:pt x="87" y="251"/>
                    </a:lnTo>
                    <a:lnTo>
                      <a:pt x="105" y="234"/>
                    </a:lnTo>
                    <a:lnTo>
                      <a:pt x="105" y="218"/>
                    </a:lnTo>
                    <a:lnTo>
                      <a:pt x="108" y="199"/>
                    </a:lnTo>
                    <a:lnTo>
                      <a:pt x="116" y="186"/>
                    </a:lnTo>
                    <a:lnTo>
                      <a:pt x="131" y="175"/>
                    </a:lnTo>
                    <a:lnTo>
                      <a:pt x="139" y="156"/>
                    </a:lnTo>
                    <a:lnTo>
                      <a:pt x="148" y="142"/>
                    </a:lnTo>
                    <a:lnTo>
                      <a:pt x="163" y="127"/>
                    </a:lnTo>
                    <a:lnTo>
                      <a:pt x="167" y="104"/>
                    </a:lnTo>
                    <a:lnTo>
                      <a:pt x="179" y="83"/>
                    </a:lnTo>
                    <a:lnTo>
                      <a:pt x="186" y="61"/>
                    </a:lnTo>
                    <a:lnTo>
                      <a:pt x="200" y="43"/>
                    </a:lnTo>
                    <a:lnTo>
                      <a:pt x="207" y="24"/>
                    </a:lnTo>
                    <a:lnTo>
                      <a:pt x="219" y="9"/>
                    </a:lnTo>
                    <a:lnTo>
                      <a:pt x="200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6" name=""/>
              <p:cNvSpPr/>
              <p:nvPr/>
            </p:nvSpPr>
            <p:spPr>
              <a:xfrm flipH="1">
                <a:off x="2814840" y="1849320"/>
                <a:ext cx="56520" cy="687600"/>
              </a:xfrm>
              <a:custGeom>
                <a:avLst/>
                <a:gdLst/>
                <a:ahLst/>
                <a:rect l="l" t="t" r="r" b="b"/>
                <a:pathLst>
                  <a:path w="95" h="1165">
                    <a:moveTo>
                      <a:pt x="55" y="8"/>
                    </a:moveTo>
                    <a:lnTo>
                      <a:pt x="55" y="32"/>
                    </a:lnTo>
                    <a:lnTo>
                      <a:pt x="55" y="51"/>
                    </a:lnTo>
                    <a:lnTo>
                      <a:pt x="59" y="80"/>
                    </a:lnTo>
                    <a:lnTo>
                      <a:pt x="59" y="106"/>
                    </a:lnTo>
                    <a:lnTo>
                      <a:pt x="55" y="143"/>
                    </a:lnTo>
                    <a:lnTo>
                      <a:pt x="55" y="171"/>
                    </a:lnTo>
                    <a:lnTo>
                      <a:pt x="55" y="198"/>
                    </a:lnTo>
                    <a:lnTo>
                      <a:pt x="55" y="239"/>
                    </a:lnTo>
                    <a:lnTo>
                      <a:pt x="51" y="274"/>
                    </a:lnTo>
                    <a:lnTo>
                      <a:pt x="51" y="306"/>
                    </a:lnTo>
                    <a:lnTo>
                      <a:pt x="51" y="336"/>
                    </a:lnTo>
                    <a:lnTo>
                      <a:pt x="51" y="363"/>
                    </a:lnTo>
                    <a:lnTo>
                      <a:pt x="44" y="376"/>
                    </a:lnTo>
                    <a:lnTo>
                      <a:pt x="44" y="414"/>
                    </a:lnTo>
                    <a:lnTo>
                      <a:pt x="44" y="450"/>
                    </a:lnTo>
                    <a:lnTo>
                      <a:pt x="44" y="477"/>
                    </a:lnTo>
                    <a:lnTo>
                      <a:pt x="44" y="515"/>
                    </a:lnTo>
                    <a:lnTo>
                      <a:pt x="36" y="549"/>
                    </a:lnTo>
                    <a:lnTo>
                      <a:pt x="36" y="593"/>
                    </a:lnTo>
                    <a:lnTo>
                      <a:pt x="36" y="621"/>
                    </a:lnTo>
                    <a:lnTo>
                      <a:pt x="36" y="686"/>
                    </a:lnTo>
                    <a:lnTo>
                      <a:pt x="36" y="709"/>
                    </a:lnTo>
                    <a:lnTo>
                      <a:pt x="36" y="726"/>
                    </a:lnTo>
                    <a:lnTo>
                      <a:pt x="32" y="773"/>
                    </a:lnTo>
                    <a:lnTo>
                      <a:pt x="32" y="796"/>
                    </a:lnTo>
                    <a:lnTo>
                      <a:pt x="32" y="813"/>
                    </a:lnTo>
                    <a:lnTo>
                      <a:pt x="32" y="838"/>
                    </a:lnTo>
                    <a:lnTo>
                      <a:pt x="32" y="865"/>
                    </a:lnTo>
                    <a:lnTo>
                      <a:pt x="32" y="897"/>
                    </a:lnTo>
                    <a:lnTo>
                      <a:pt x="32" y="901"/>
                    </a:lnTo>
                    <a:lnTo>
                      <a:pt x="34" y="912"/>
                    </a:lnTo>
                    <a:lnTo>
                      <a:pt x="34" y="924"/>
                    </a:lnTo>
                    <a:lnTo>
                      <a:pt x="36" y="933"/>
                    </a:lnTo>
                    <a:lnTo>
                      <a:pt x="36" y="941"/>
                    </a:lnTo>
                    <a:lnTo>
                      <a:pt x="38" y="956"/>
                    </a:lnTo>
                    <a:lnTo>
                      <a:pt x="38" y="967"/>
                    </a:lnTo>
                    <a:lnTo>
                      <a:pt x="40" y="975"/>
                    </a:lnTo>
                    <a:lnTo>
                      <a:pt x="44" y="1007"/>
                    </a:lnTo>
                    <a:lnTo>
                      <a:pt x="63" y="1032"/>
                    </a:lnTo>
                    <a:lnTo>
                      <a:pt x="66" y="1051"/>
                    </a:lnTo>
                    <a:lnTo>
                      <a:pt x="66" y="1070"/>
                    </a:lnTo>
                    <a:lnTo>
                      <a:pt x="84" y="1098"/>
                    </a:lnTo>
                    <a:lnTo>
                      <a:pt x="84" y="1117"/>
                    </a:lnTo>
                    <a:lnTo>
                      <a:pt x="91" y="1135"/>
                    </a:lnTo>
                    <a:lnTo>
                      <a:pt x="95" y="1146"/>
                    </a:lnTo>
                    <a:lnTo>
                      <a:pt x="55" y="1165"/>
                    </a:lnTo>
                    <a:lnTo>
                      <a:pt x="55" y="1135"/>
                    </a:lnTo>
                    <a:lnTo>
                      <a:pt x="51" y="1114"/>
                    </a:lnTo>
                    <a:lnTo>
                      <a:pt x="47" y="1095"/>
                    </a:lnTo>
                    <a:lnTo>
                      <a:pt x="44" y="1076"/>
                    </a:lnTo>
                    <a:lnTo>
                      <a:pt x="44" y="1059"/>
                    </a:lnTo>
                    <a:lnTo>
                      <a:pt x="32" y="1036"/>
                    </a:lnTo>
                    <a:lnTo>
                      <a:pt x="19" y="1007"/>
                    </a:lnTo>
                    <a:lnTo>
                      <a:pt x="19" y="975"/>
                    </a:lnTo>
                    <a:lnTo>
                      <a:pt x="15" y="952"/>
                    </a:lnTo>
                    <a:lnTo>
                      <a:pt x="11" y="924"/>
                    </a:lnTo>
                    <a:lnTo>
                      <a:pt x="11" y="886"/>
                    </a:lnTo>
                    <a:lnTo>
                      <a:pt x="11" y="840"/>
                    </a:lnTo>
                    <a:lnTo>
                      <a:pt x="8" y="796"/>
                    </a:lnTo>
                    <a:lnTo>
                      <a:pt x="11" y="773"/>
                    </a:lnTo>
                    <a:lnTo>
                      <a:pt x="8" y="747"/>
                    </a:lnTo>
                    <a:lnTo>
                      <a:pt x="8" y="722"/>
                    </a:lnTo>
                    <a:lnTo>
                      <a:pt x="4" y="686"/>
                    </a:lnTo>
                    <a:lnTo>
                      <a:pt x="15" y="663"/>
                    </a:lnTo>
                    <a:lnTo>
                      <a:pt x="11" y="644"/>
                    </a:lnTo>
                    <a:lnTo>
                      <a:pt x="8" y="621"/>
                    </a:lnTo>
                    <a:lnTo>
                      <a:pt x="11" y="602"/>
                    </a:lnTo>
                    <a:lnTo>
                      <a:pt x="0" y="578"/>
                    </a:lnTo>
                    <a:lnTo>
                      <a:pt x="8" y="557"/>
                    </a:lnTo>
                    <a:lnTo>
                      <a:pt x="8" y="534"/>
                    </a:lnTo>
                    <a:lnTo>
                      <a:pt x="15" y="513"/>
                    </a:lnTo>
                    <a:lnTo>
                      <a:pt x="15" y="471"/>
                    </a:lnTo>
                    <a:lnTo>
                      <a:pt x="19" y="441"/>
                    </a:lnTo>
                    <a:lnTo>
                      <a:pt x="19" y="414"/>
                    </a:lnTo>
                    <a:lnTo>
                      <a:pt x="19" y="376"/>
                    </a:lnTo>
                    <a:lnTo>
                      <a:pt x="23" y="336"/>
                    </a:lnTo>
                    <a:lnTo>
                      <a:pt x="23" y="314"/>
                    </a:lnTo>
                    <a:lnTo>
                      <a:pt x="23" y="291"/>
                    </a:lnTo>
                    <a:lnTo>
                      <a:pt x="27" y="262"/>
                    </a:lnTo>
                    <a:lnTo>
                      <a:pt x="27" y="241"/>
                    </a:lnTo>
                    <a:lnTo>
                      <a:pt x="32" y="219"/>
                    </a:lnTo>
                    <a:lnTo>
                      <a:pt x="27" y="196"/>
                    </a:lnTo>
                    <a:lnTo>
                      <a:pt x="32" y="175"/>
                    </a:lnTo>
                    <a:lnTo>
                      <a:pt x="32" y="146"/>
                    </a:lnTo>
                    <a:lnTo>
                      <a:pt x="32" y="133"/>
                    </a:lnTo>
                    <a:lnTo>
                      <a:pt x="32" y="103"/>
                    </a:lnTo>
                    <a:lnTo>
                      <a:pt x="32" y="72"/>
                    </a:lnTo>
                    <a:lnTo>
                      <a:pt x="32" y="40"/>
                    </a:lnTo>
                    <a:lnTo>
                      <a:pt x="40" y="0"/>
                    </a:lnTo>
                    <a:lnTo>
                      <a:pt x="55" y="8"/>
                    </a:lnTo>
                    <a:lnTo>
                      <a:pt x="55" y="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7" name=""/>
              <p:cNvSpPr/>
              <p:nvPr/>
            </p:nvSpPr>
            <p:spPr>
              <a:xfrm flipH="1">
                <a:off x="2888280" y="1850400"/>
                <a:ext cx="131040" cy="46800"/>
              </a:xfrm>
              <a:custGeom>
                <a:avLst/>
                <a:gdLst/>
                <a:ahLst/>
                <a:rect l="l" t="t" r="r" b="b"/>
                <a:pathLst>
                  <a:path w="222" h="80">
                    <a:moveTo>
                      <a:pt x="0" y="25"/>
                    </a:moveTo>
                    <a:lnTo>
                      <a:pt x="17" y="17"/>
                    </a:lnTo>
                    <a:lnTo>
                      <a:pt x="49" y="13"/>
                    </a:lnTo>
                    <a:lnTo>
                      <a:pt x="61" y="0"/>
                    </a:lnTo>
                    <a:lnTo>
                      <a:pt x="91" y="0"/>
                    </a:lnTo>
                    <a:lnTo>
                      <a:pt x="131" y="0"/>
                    </a:lnTo>
                    <a:lnTo>
                      <a:pt x="145" y="0"/>
                    </a:lnTo>
                    <a:lnTo>
                      <a:pt x="164" y="13"/>
                    </a:lnTo>
                    <a:lnTo>
                      <a:pt x="175" y="17"/>
                    </a:lnTo>
                    <a:lnTo>
                      <a:pt x="188" y="21"/>
                    </a:lnTo>
                    <a:lnTo>
                      <a:pt x="203" y="28"/>
                    </a:lnTo>
                    <a:lnTo>
                      <a:pt x="222" y="32"/>
                    </a:lnTo>
                    <a:lnTo>
                      <a:pt x="219" y="80"/>
                    </a:lnTo>
                    <a:lnTo>
                      <a:pt x="192" y="57"/>
                    </a:lnTo>
                    <a:lnTo>
                      <a:pt x="160" y="36"/>
                    </a:lnTo>
                    <a:lnTo>
                      <a:pt x="139" y="32"/>
                    </a:lnTo>
                    <a:lnTo>
                      <a:pt x="105" y="25"/>
                    </a:lnTo>
                    <a:lnTo>
                      <a:pt x="80" y="21"/>
                    </a:lnTo>
                    <a:lnTo>
                      <a:pt x="61" y="25"/>
                    </a:lnTo>
                    <a:lnTo>
                      <a:pt x="32" y="32"/>
                    </a:lnTo>
                    <a:lnTo>
                      <a:pt x="10" y="44"/>
                    </a:lnTo>
                    <a:lnTo>
                      <a:pt x="0" y="25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0" bIns="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8" name=""/>
              <p:cNvSpPr/>
              <p:nvPr/>
            </p:nvSpPr>
            <p:spPr>
              <a:xfrm flipH="1">
                <a:off x="2902320" y="1889280"/>
                <a:ext cx="138240" cy="46080"/>
              </a:xfrm>
              <a:custGeom>
                <a:avLst/>
                <a:gdLst/>
                <a:ahLst/>
                <a:rect l="l" t="t" r="r" b="b"/>
                <a:pathLst>
                  <a:path w="234" h="78">
                    <a:moveTo>
                      <a:pt x="0" y="65"/>
                    </a:moveTo>
                    <a:lnTo>
                      <a:pt x="7" y="44"/>
                    </a:lnTo>
                    <a:lnTo>
                      <a:pt x="26" y="27"/>
                    </a:lnTo>
                    <a:lnTo>
                      <a:pt x="47" y="8"/>
                    </a:lnTo>
                    <a:lnTo>
                      <a:pt x="74" y="4"/>
                    </a:lnTo>
                    <a:lnTo>
                      <a:pt x="103" y="0"/>
                    </a:lnTo>
                    <a:lnTo>
                      <a:pt x="131" y="0"/>
                    </a:lnTo>
                    <a:lnTo>
                      <a:pt x="161" y="0"/>
                    </a:lnTo>
                    <a:lnTo>
                      <a:pt x="182" y="12"/>
                    </a:lnTo>
                    <a:lnTo>
                      <a:pt x="201" y="23"/>
                    </a:lnTo>
                    <a:lnTo>
                      <a:pt x="209" y="31"/>
                    </a:lnTo>
                    <a:lnTo>
                      <a:pt x="226" y="44"/>
                    </a:lnTo>
                    <a:lnTo>
                      <a:pt x="230" y="56"/>
                    </a:lnTo>
                    <a:lnTo>
                      <a:pt x="234" y="67"/>
                    </a:lnTo>
                    <a:lnTo>
                      <a:pt x="213" y="78"/>
                    </a:lnTo>
                    <a:lnTo>
                      <a:pt x="201" y="52"/>
                    </a:lnTo>
                    <a:lnTo>
                      <a:pt x="179" y="35"/>
                    </a:lnTo>
                    <a:lnTo>
                      <a:pt x="158" y="23"/>
                    </a:lnTo>
                    <a:lnTo>
                      <a:pt x="142" y="21"/>
                    </a:lnTo>
                    <a:lnTo>
                      <a:pt x="122" y="21"/>
                    </a:lnTo>
                    <a:lnTo>
                      <a:pt x="103" y="21"/>
                    </a:lnTo>
                    <a:lnTo>
                      <a:pt x="78" y="21"/>
                    </a:lnTo>
                    <a:lnTo>
                      <a:pt x="70" y="27"/>
                    </a:lnTo>
                    <a:lnTo>
                      <a:pt x="51" y="31"/>
                    </a:lnTo>
                    <a:lnTo>
                      <a:pt x="44" y="38"/>
                    </a:lnTo>
                    <a:lnTo>
                      <a:pt x="30" y="52"/>
                    </a:lnTo>
                    <a:lnTo>
                      <a:pt x="23" y="67"/>
                    </a:lnTo>
                    <a:lnTo>
                      <a:pt x="0" y="65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9" name=""/>
              <p:cNvSpPr/>
              <p:nvPr/>
            </p:nvSpPr>
            <p:spPr>
              <a:xfrm flipH="1">
                <a:off x="2902320" y="1921320"/>
                <a:ext cx="138240" cy="42480"/>
              </a:xfrm>
              <a:custGeom>
                <a:avLst/>
                <a:gdLst/>
                <a:ahLst/>
                <a:rect l="l" t="t" r="r" b="b"/>
                <a:pathLst>
                  <a:path w="234" h="72">
                    <a:moveTo>
                      <a:pt x="0" y="9"/>
                    </a:moveTo>
                    <a:lnTo>
                      <a:pt x="4" y="22"/>
                    </a:lnTo>
                    <a:lnTo>
                      <a:pt x="15" y="39"/>
                    </a:lnTo>
                    <a:lnTo>
                      <a:pt x="26" y="45"/>
                    </a:lnTo>
                    <a:lnTo>
                      <a:pt x="30" y="51"/>
                    </a:lnTo>
                    <a:lnTo>
                      <a:pt x="47" y="58"/>
                    </a:lnTo>
                    <a:lnTo>
                      <a:pt x="70" y="66"/>
                    </a:lnTo>
                    <a:lnTo>
                      <a:pt x="87" y="66"/>
                    </a:lnTo>
                    <a:lnTo>
                      <a:pt x="99" y="66"/>
                    </a:lnTo>
                    <a:lnTo>
                      <a:pt x="114" y="72"/>
                    </a:lnTo>
                    <a:lnTo>
                      <a:pt x="131" y="72"/>
                    </a:lnTo>
                    <a:lnTo>
                      <a:pt x="146" y="72"/>
                    </a:lnTo>
                    <a:lnTo>
                      <a:pt x="165" y="66"/>
                    </a:lnTo>
                    <a:lnTo>
                      <a:pt x="182" y="66"/>
                    </a:lnTo>
                    <a:lnTo>
                      <a:pt x="198" y="62"/>
                    </a:lnTo>
                    <a:lnTo>
                      <a:pt x="205" y="62"/>
                    </a:lnTo>
                    <a:lnTo>
                      <a:pt x="217" y="55"/>
                    </a:lnTo>
                    <a:lnTo>
                      <a:pt x="230" y="51"/>
                    </a:lnTo>
                    <a:lnTo>
                      <a:pt x="230" y="39"/>
                    </a:lnTo>
                    <a:lnTo>
                      <a:pt x="234" y="26"/>
                    </a:lnTo>
                    <a:lnTo>
                      <a:pt x="234" y="11"/>
                    </a:lnTo>
                    <a:lnTo>
                      <a:pt x="217" y="11"/>
                    </a:lnTo>
                    <a:lnTo>
                      <a:pt x="213" y="22"/>
                    </a:lnTo>
                    <a:lnTo>
                      <a:pt x="209" y="39"/>
                    </a:lnTo>
                    <a:lnTo>
                      <a:pt x="190" y="47"/>
                    </a:lnTo>
                    <a:lnTo>
                      <a:pt x="165" y="51"/>
                    </a:lnTo>
                    <a:lnTo>
                      <a:pt x="150" y="55"/>
                    </a:lnTo>
                    <a:lnTo>
                      <a:pt x="122" y="55"/>
                    </a:lnTo>
                    <a:lnTo>
                      <a:pt x="106" y="51"/>
                    </a:lnTo>
                    <a:lnTo>
                      <a:pt x="74" y="47"/>
                    </a:lnTo>
                    <a:lnTo>
                      <a:pt x="51" y="39"/>
                    </a:lnTo>
                    <a:lnTo>
                      <a:pt x="40" y="36"/>
                    </a:lnTo>
                    <a:lnTo>
                      <a:pt x="30" y="30"/>
                    </a:lnTo>
                    <a:lnTo>
                      <a:pt x="26" y="19"/>
                    </a:lnTo>
                    <a:lnTo>
                      <a:pt x="23" y="11"/>
                    </a:lnTo>
                    <a:lnTo>
                      <a:pt x="19" y="0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0" name=""/>
              <p:cNvSpPr/>
              <p:nvPr/>
            </p:nvSpPr>
            <p:spPr>
              <a:xfrm flipH="1">
                <a:off x="2958120" y="1911960"/>
                <a:ext cx="42120" cy="42480"/>
              </a:xfrm>
              <a:custGeom>
                <a:avLst/>
                <a:gdLst/>
                <a:ahLst/>
                <a:rect l="l" t="t" r="r" b="b"/>
                <a:pathLst>
                  <a:path w="73" h="73">
                    <a:moveTo>
                      <a:pt x="8" y="69"/>
                    </a:moveTo>
                    <a:lnTo>
                      <a:pt x="0" y="57"/>
                    </a:lnTo>
                    <a:lnTo>
                      <a:pt x="0" y="44"/>
                    </a:lnTo>
                    <a:lnTo>
                      <a:pt x="0" y="33"/>
                    </a:lnTo>
                    <a:lnTo>
                      <a:pt x="4" y="27"/>
                    </a:lnTo>
                    <a:lnTo>
                      <a:pt x="8" y="18"/>
                    </a:lnTo>
                    <a:lnTo>
                      <a:pt x="21" y="10"/>
                    </a:lnTo>
                    <a:lnTo>
                      <a:pt x="29" y="0"/>
                    </a:lnTo>
                    <a:lnTo>
                      <a:pt x="44" y="0"/>
                    </a:lnTo>
                    <a:lnTo>
                      <a:pt x="52" y="6"/>
                    </a:lnTo>
                    <a:lnTo>
                      <a:pt x="65" y="14"/>
                    </a:lnTo>
                    <a:lnTo>
                      <a:pt x="69" y="21"/>
                    </a:lnTo>
                    <a:lnTo>
                      <a:pt x="73" y="29"/>
                    </a:lnTo>
                    <a:lnTo>
                      <a:pt x="73" y="40"/>
                    </a:lnTo>
                    <a:lnTo>
                      <a:pt x="69" y="57"/>
                    </a:lnTo>
                    <a:lnTo>
                      <a:pt x="56" y="69"/>
                    </a:lnTo>
                    <a:lnTo>
                      <a:pt x="44" y="73"/>
                    </a:lnTo>
                    <a:lnTo>
                      <a:pt x="25" y="73"/>
                    </a:lnTo>
                    <a:lnTo>
                      <a:pt x="8" y="69"/>
                    </a:lnTo>
                    <a:lnTo>
                      <a:pt x="8" y="6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" bIns="-43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1" name=""/>
              <p:cNvSpPr/>
              <p:nvPr/>
            </p:nvSpPr>
            <p:spPr>
              <a:xfrm flipH="1">
                <a:off x="2895120" y="2007720"/>
                <a:ext cx="49320" cy="97920"/>
              </a:xfrm>
              <a:custGeom>
                <a:avLst/>
                <a:gdLst/>
                <a:ahLst/>
                <a:rect l="l" t="t" r="r" b="b"/>
                <a:pathLst>
                  <a:path w="84" h="165">
                    <a:moveTo>
                      <a:pt x="12" y="21"/>
                    </a:moveTo>
                    <a:lnTo>
                      <a:pt x="29" y="7"/>
                    </a:lnTo>
                    <a:lnTo>
                      <a:pt x="40" y="0"/>
                    </a:lnTo>
                    <a:lnTo>
                      <a:pt x="65" y="4"/>
                    </a:lnTo>
                    <a:lnTo>
                      <a:pt x="80" y="21"/>
                    </a:lnTo>
                    <a:lnTo>
                      <a:pt x="84" y="49"/>
                    </a:lnTo>
                    <a:lnTo>
                      <a:pt x="84" y="78"/>
                    </a:lnTo>
                    <a:lnTo>
                      <a:pt x="84" y="102"/>
                    </a:lnTo>
                    <a:lnTo>
                      <a:pt x="84" y="122"/>
                    </a:lnTo>
                    <a:lnTo>
                      <a:pt x="80" y="144"/>
                    </a:lnTo>
                    <a:lnTo>
                      <a:pt x="65" y="158"/>
                    </a:lnTo>
                    <a:lnTo>
                      <a:pt x="33" y="165"/>
                    </a:lnTo>
                    <a:lnTo>
                      <a:pt x="8" y="146"/>
                    </a:lnTo>
                    <a:lnTo>
                      <a:pt x="0" y="127"/>
                    </a:lnTo>
                    <a:lnTo>
                      <a:pt x="0" y="102"/>
                    </a:lnTo>
                    <a:lnTo>
                      <a:pt x="25" y="102"/>
                    </a:lnTo>
                    <a:lnTo>
                      <a:pt x="29" y="127"/>
                    </a:lnTo>
                    <a:lnTo>
                      <a:pt x="37" y="144"/>
                    </a:lnTo>
                    <a:lnTo>
                      <a:pt x="48" y="144"/>
                    </a:lnTo>
                    <a:lnTo>
                      <a:pt x="61" y="131"/>
                    </a:lnTo>
                    <a:lnTo>
                      <a:pt x="65" y="110"/>
                    </a:lnTo>
                    <a:lnTo>
                      <a:pt x="65" y="87"/>
                    </a:lnTo>
                    <a:lnTo>
                      <a:pt x="65" y="63"/>
                    </a:lnTo>
                    <a:lnTo>
                      <a:pt x="65" y="44"/>
                    </a:lnTo>
                    <a:lnTo>
                      <a:pt x="48" y="26"/>
                    </a:lnTo>
                    <a:lnTo>
                      <a:pt x="33" y="26"/>
                    </a:lnTo>
                    <a:lnTo>
                      <a:pt x="18" y="36"/>
                    </a:lnTo>
                    <a:lnTo>
                      <a:pt x="12" y="21"/>
                    </a:lnTo>
                    <a:lnTo>
                      <a:pt x="12" y="2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2" name=""/>
              <p:cNvSpPr/>
              <p:nvPr/>
            </p:nvSpPr>
            <p:spPr>
              <a:xfrm flipH="1">
                <a:off x="2355480" y="2516760"/>
                <a:ext cx="490320" cy="398880"/>
              </a:xfrm>
              <a:custGeom>
                <a:avLst/>
                <a:gdLst/>
                <a:ahLst/>
                <a:rect l="l" t="t" r="r" b="b"/>
                <a:pathLst>
                  <a:path w="830" h="676">
                    <a:moveTo>
                      <a:pt x="26" y="4"/>
                    </a:moveTo>
                    <a:lnTo>
                      <a:pt x="51" y="7"/>
                    </a:lnTo>
                    <a:lnTo>
                      <a:pt x="83" y="19"/>
                    </a:lnTo>
                    <a:lnTo>
                      <a:pt x="102" y="38"/>
                    </a:lnTo>
                    <a:lnTo>
                      <a:pt x="127" y="51"/>
                    </a:lnTo>
                    <a:lnTo>
                      <a:pt x="157" y="78"/>
                    </a:lnTo>
                    <a:lnTo>
                      <a:pt x="178" y="95"/>
                    </a:lnTo>
                    <a:lnTo>
                      <a:pt x="190" y="102"/>
                    </a:lnTo>
                    <a:lnTo>
                      <a:pt x="205" y="114"/>
                    </a:lnTo>
                    <a:lnTo>
                      <a:pt x="226" y="133"/>
                    </a:lnTo>
                    <a:lnTo>
                      <a:pt x="241" y="146"/>
                    </a:lnTo>
                    <a:lnTo>
                      <a:pt x="262" y="154"/>
                    </a:lnTo>
                    <a:lnTo>
                      <a:pt x="285" y="180"/>
                    </a:lnTo>
                    <a:lnTo>
                      <a:pt x="313" y="197"/>
                    </a:lnTo>
                    <a:lnTo>
                      <a:pt x="336" y="220"/>
                    </a:lnTo>
                    <a:lnTo>
                      <a:pt x="361" y="241"/>
                    </a:lnTo>
                    <a:lnTo>
                      <a:pt x="387" y="264"/>
                    </a:lnTo>
                    <a:lnTo>
                      <a:pt x="439" y="292"/>
                    </a:lnTo>
                    <a:lnTo>
                      <a:pt x="456" y="304"/>
                    </a:lnTo>
                    <a:lnTo>
                      <a:pt x="482" y="327"/>
                    </a:lnTo>
                    <a:lnTo>
                      <a:pt x="503" y="351"/>
                    </a:lnTo>
                    <a:lnTo>
                      <a:pt x="526" y="370"/>
                    </a:lnTo>
                    <a:lnTo>
                      <a:pt x="562" y="395"/>
                    </a:lnTo>
                    <a:lnTo>
                      <a:pt x="587" y="418"/>
                    </a:lnTo>
                    <a:lnTo>
                      <a:pt x="606" y="443"/>
                    </a:lnTo>
                    <a:lnTo>
                      <a:pt x="650" y="465"/>
                    </a:lnTo>
                    <a:lnTo>
                      <a:pt x="665" y="479"/>
                    </a:lnTo>
                    <a:lnTo>
                      <a:pt x="682" y="498"/>
                    </a:lnTo>
                    <a:lnTo>
                      <a:pt x="697" y="526"/>
                    </a:lnTo>
                    <a:lnTo>
                      <a:pt x="720" y="545"/>
                    </a:lnTo>
                    <a:lnTo>
                      <a:pt x="762" y="593"/>
                    </a:lnTo>
                    <a:lnTo>
                      <a:pt x="798" y="629"/>
                    </a:lnTo>
                    <a:lnTo>
                      <a:pt x="830" y="655"/>
                    </a:lnTo>
                    <a:lnTo>
                      <a:pt x="823" y="676"/>
                    </a:lnTo>
                    <a:lnTo>
                      <a:pt x="794" y="655"/>
                    </a:lnTo>
                    <a:lnTo>
                      <a:pt x="743" y="608"/>
                    </a:lnTo>
                    <a:lnTo>
                      <a:pt x="730" y="593"/>
                    </a:lnTo>
                    <a:lnTo>
                      <a:pt x="707" y="560"/>
                    </a:lnTo>
                    <a:lnTo>
                      <a:pt x="688" y="541"/>
                    </a:lnTo>
                    <a:lnTo>
                      <a:pt x="669" y="530"/>
                    </a:lnTo>
                    <a:lnTo>
                      <a:pt x="654" y="509"/>
                    </a:lnTo>
                    <a:lnTo>
                      <a:pt x="642" y="490"/>
                    </a:lnTo>
                    <a:lnTo>
                      <a:pt x="617" y="469"/>
                    </a:lnTo>
                    <a:lnTo>
                      <a:pt x="587" y="454"/>
                    </a:lnTo>
                    <a:lnTo>
                      <a:pt x="566" y="435"/>
                    </a:lnTo>
                    <a:lnTo>
                      <a:pt x="555" y="406"/>
                    </a:lnTo>
                    <a:lnTo>
                      <a:pt x="530" y="391"/>
                    </a:lnTo>
                    <a:lnTo>
                      <a:pt x="486" y="359"/>
                    </a:lnTo>
                    <a:lnTo>
                      <a:pt x="467" y="344"/>
                    </a:lnTo>
                    <a:lnTo>
                      <a:pt x="452" y="327"/>
                    </a:lnTo>
                    <a:lnTo>
                      <a:pt x="420" y="311"/>
                    </a:lnTo>
                    <a:lnTo>
                      <a:pt x="391" y="296"/>
                    </a:lnTo>
                    <a:lnTo>
                      <a:pt x="365" y="272"/>
                    </a:lnTo>
                    <a:lnTo>
                      <a:pt x="336" y="256"/>
                    </a:lnTo>
                    <a:lnTo>
                      <a:pt x="304" y="232"/>
                    </a:lnTo>
                    <a:lnTo>
                      <a:pt x="270" y="197"/>
                    </a:lnTo>
                    <a:lnTo>
                      <a:pt x="241" y="173"/>
                    </a:lnTo>
                    <a:lnTo>
                      <a:pt x="213" y="154"/>
                    </a:lnTo>
                    <a:lnTo>
                      <a:pt x="194" y="139"/>
                    </a:lnTo>
                    <a:lnTo>
                      <a:pt x="182" y="114"/>
                    </a:lnTo>
                    <a:lnTo>
                      <a:pt x="150" y="102"/>
                    </a:lnTo>
                    <a:lnTo>
                      <a:pt x="131" y="85"/>
                    </a:lnTo>
                    <a:lnTo>
                      <a:pt x="110" y="70"/>
                    </a:lnTo>
                    <a:lnTo>
                      <a:pt x="74" y="51"/>
                    </a:lnTo>
                    <a:lnTo>
                      <a:pt x="59" y="30"/>
                    </a:lnTo>
                    <a:lnTo>
                      <a:pt x="22" y="19"/>
                    </a:lnTo>
                    <a:lnTo>
                      <a:pt x="0" y="7"/>
                    </a:lnTo>
                    <a:lnTo>
                      <a:pt x="3" y="0"/>
                    </a:lnTo>
                    <a:lnTo>
                      <a:pt x="26" y="4"/>
                    </a:lnTo>
                    <a:lnTo>
                      <a:pt x="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3" name=""/>
              <p:cNvSpPr/>
              <p:nvPr/>
            </p:nvSpPr>
            <p:spPr>
              <a:xfrm flipH="1">
                <a:off x="3117600" y="2519280"/>
                <a:ext cx="561600" cy="172080"/>
              </a:xfrm>
              <a:custGeom>
                <a:avLst/>
                <a:gdLst/>
                <a:ahLst/>
                <a:rect l="l" t="t" r="r" b="b"/>
                <a:pathLst>
                  <a:path w="951" h="292">
                    <a:moveTo>
                      <a:pt x="926" y="11"/>
                    </a:moveTo>
                    <a:lnTo>
                      <a:pt x="911" y="19"/>
                    </a:lnTo>
                    <a:lnTo>
                      <a:pt x="882" y="22"/>
                    </a:lnTo>
                    <a:lnTo>
                      <a:pt x="839" y="30"/>
                    </a:lnTo>
                    <a:lnTo>
                      <a:pt x="797" y="43"/>
                    </a:lnTo>
                    <a:lnTo>
                      <a:pt x="740" y="58"/>
                    </a:lnTo>
                    <a:lnTo>
                      <a:pt x="709" y="58"/>
                    </a:lnTo>
                    <a:lnTo>
                      <a:pt x="688" y="62"/>
                    </a:lnTo>
                    <a:lnTo>
                      <a:pt x="666" y="70"/>
                    </a:lnTo>
                    <a:lnTo>
                      <a:pt x="637" y="74"/>
                    </a:lnTo>
                    <a:lnTo>
                      <a:pt x="618" y="81"/>
                    </a:lnTo>
                    <a:lnTo>
                      <a:pt x="578" y="95"/>
                    </a:lnTo>
                    <a:lnTo>
                      <a:pt x="538" y="102"/>
                    </a:lnTo>
                    <a:lnTo>
                      <a:pt x="487" y="117"/>
                    </a:lnTo>
                    <a:lnTo>
                      <a:pt x="439" y="117"/>
                    </a:lnTo>
                    <a:lnTo>
                      <a:pt x="394" y="135"/>
                    </a:lnTo>
                    <a:lnTo>
                      <a:pt x="346" y="146"/>
                    </a:lnTo>
                    <a:lnTo>
                      <a:pt x="310" y="146"/>
                    </a:lnTo>
                    <a:lnTo>
                      <a:pt x="285" y="157"/>
                    </a:lnTo>
                    <a:lnTo>
                      <a:pt x="263" y="169"/>
                    </a:lnTo>
                    <a:lnTo>
                      <a:pt x="219" y="169"/>
                    </a:lnTo>
                    <a:lnTo>
                      <a:pt x="194" y="176"/>
                    </a:lnTo>
                    <a:lnTo>
                      <a:pt x="171" y="193"/>
                    </a:lnTo>
                    <a:lnTo>
                      <a:pt x="135" y="201"/>
                    </a:lnTo>
                    <a:lnTo>
                      <a:pt x="103" y="220"/>
                    </a:lnTo>
                    <a:lnTo>
                      <a:pt x="76" y="233"/>
                    </a:lnTo>
                    <a:lnTo>
                      <a:pt x="52" y="249"/>
                    </a:lnTo>
                    <a:lnTo>
                      <a:pt x="33" y="264"/>
                    </a:lnTo>
                    <a:lnTo>
                      <a:pt x="0" y="275"/>
                    </a:lnTo>
                    <a:lnTo>
                      <a:pt x="12" y="292"/>
                    </a:lnTo>
                    <a:lnTo>
                      <a:pt x="36" y="275"/>
                    </a:lnTo>
                    <a:lnTo>
                      <a:pt x="52" y="268"/>
                    </a:lnTo>
                    <a:lnTo>
                      <a:pt x="73" y="256"/>
                    </a:lnTo>
                    <a:lnTo>
                      <a:pt x="99" y="241"/>
                    </a:lnTo>
                    <a:lnTo>
                      <a:pt x="131" y="228"/>
                    </a:lnTo>
                    <a:lnTo>
                      <a:pt x="175" y="209"/>
                    </a:lnTo>
                    <a:lnTo>
                      <a:pt x="204" y="205"/>
                    </a:lnTo>
                    <a:lnTo>
                      <a:pt x="215" y="193"/>
                    </a:lnTo>
                    <a:lnTo>
                      <a:pt x="255" y="190"/>
                    </a:lnTo>
                    <a:lnTo>
                      <a:pt x="295" y="173"/>
                    </a:lnTo>
                    <a:lnTo>
                      <a:pt x="331" y="161"/>
                    </a:lnTo>
                    <a:lnTo>
                      <a:pt x="365" y="157"/>
                    </a:lnTo>
                    <a:lnTo>
                      <a:pt x="394" y="146"/>
                    </a:lnTo>
                    <a:lnTo>
                      <a:pt x="428" y="142"/>
                    </a:lnTo>
                    <a:lnTo>
                      <a:pt x="466" y="138"/>
                    </a:lnTo>
                    <a:lnTo>
                      <a:pt x="510" y="135"/>
                    </a:lnTo>
                    <a:lnTo>
                      <a:pt x="542" y="121"/>
                    </a:lnTo>
                    <a:lnTo>
                      <a:pt x="582" y="110"/>
                    </a:lnTo>
                    <a:lnTo>
                      <a:pt x="618" y="102"/>
                    </a:lnTo>
                    <a:lnTo>
                      <a:pt x="662" y="95"/>
                    </a:lnTo>
                    <a:lnTo>
                      <a:pt x="688" y="87"/>
                    </a:lnTo>
                    <a:lnTo>
                      <a:pt x="732" y="77"/>
                    </a:lnTo>
                    <a:lnTo>
                      <a:pt x="764" y="70"/>
                    </a:lnTo>
                    <a:lnTo>
                      <a:pt x="787" y="58"/>
                    </a:lnTo>
                    <a:lnTo>
                      <a:pt x="808" y="58"/>
                    </a:lnTo>
                    <a:lnTo>
                      <a:pt x="839" y="55"/>
                    </a:lnTo>
                    <a:lnTo>
                      <a:pt x="863" y="47"/>
                    </a:lnTo>
                    <a:lnTo>
                      <a:pt x="896" y="39"/>
                    </a:lnTo>
                    <a:lnTo>
                      <a:pt x="936" y="39"/>
                    </a:lnTo>
                    <a:lnTo>
                      <a:pt x="951" y="19"/>
                    </a:lnTo>
                    <a:lnTo>
                      <a:pt x="947" y="0"/>
                    </a:lnTo>
                    <a:lnTo>
                      <a:pt x="926" y="11"/>
                    </a:lnTo>
                    <a:lnTo>
                      <a:pt x="926" y="1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4" name=""/>
              <p:cNvSpPr/>
              <p:nvPr/>
            </p:nvSpPr>
            <p:spPr>
              <a:xfrm flipH="1">
                <a:off x="3240360" y="2719800"/>
                <a:ext cx="393480" cy="38880"/>
              </a:xfrm>
              <a:custGeom>
                <a:avLst/>
                <a:gdLst/>
                <a:ahLst/>
                <a:rect l="l" t="t" r="r" b="b"/>
                <a:pathLst>
                  <a:path w="668" h="66">
                    <a:moveTo>
                      <a:pt x="664" y="0"/>
                    </a:moveTo>
                    <a:lnTo>
                      <a:pt x="633" y="0"/>
                    </a:lnTo>
                    <a:lnTo>
                      <a:pt x="605" y="0"/>
                    </a:lnTo>
                    <a:lnTo>
                      <a:pt x="582" y="0"/>
                    </a:lnTo>
                    <a:lnTo>
                      <a:pt x="565" y="0"/>
                    </a:lnTo>
                    <a:lnTo>
                      <a:pt x="529" y="7"/>
                    </a:lnTo>
                    <a:lnTo>
                      <a:pt x="495" y="4"/>
                    </a:lnTo>
                    <a:lnTo>
                      <a:pt x="466" y="4"/>
                    </a:lnTo>
                    <a:lnTo>
                      <a:pt x="441" y="4"/>
                    </a:lnTo>
                    <a:lnTo>
                      <a:pt x="407" y="4"/>
                    </a:lnTo>
                    <a:lnTo>
                      <a:pt x="379" y="4"/>
                    </a:lnTo>
                    <a:lnTo>
                      <a:pt x="346" y="7"/>
                    </a:lnTo>
                    <a:lnTo>
                      <a:pt x="308" y="11"/>
                    </a:lnTo>
                    <a:lnTo>
                      <a:pt x="265" y="11"/>
                    </a:lnTo>
                    <a:lnTo>
                      <a:pt x="238" y="15"/>
                    </a:lnTo>
                    <a:lnTo>
                      <a:pt x="209" y="15"/>
                    </a:lnTo>
                    <a:lnTo>
                      <a:pt x="194" y="19"/>
                    </a:lnTo>
                    <a:lnTo>
                      <a:pt x="175" y="19"/>
                    </a:lnTo>
                    <a:lnTo>
                      <a:pt x="158" y="23"/>
                    </a:lnTo>
                    <a:lnTo>
                      <a:pt x="132" y="26"/>
                    </a:lnTo>
                    <a:lnTo>
                      <a:pt x="118" y="26"/>
                    </a:lnTo>
                    <a:lnTo>
                      <a:pt x="99" y="30"/>
                    </a:lnTo>
                    <a:lnTo>
                      <a:pt x="71" y="36"/>
                    </a:lnTo>
                    <a:lnTo>
                      <a:pt x="36" y="40"/>
                    </a:lnTo>
                    <a:lnTo>
                      <a:pt x="19" y="43"/>
                    </a:lnTo>
                    <a:lnTo>
                      <a:pt x="0" y="51"/>
                    </a:lnTo>
                    <a:lnTo>
                      <a:pt x="8" y="66"/>
                    </a:lnTo>
                    <a:lnTo>
                      <a:pt x="44" y="55"/>
                    </a:lnTo>
                    <a:lnTo>
                      <a:pt x="71" y="51"/>
                    </a:lnTo>
                    <a:lnTo>
                      <a:pt x="103" y="51"/>
                    </a:lnTo>
                    <a:lnTo>
                      <a:pt x="143" y="47"/>
                    </a:lnTo>
                    <a:lnTo>
                      <a:pt x="183" y="40"/>
                    </a:lnTo>
                    <a:lnTo>
                      <a:pt x="215" y="36"/>
                    </a:lnTo>
                    <a:lnTo>
                      <a:pt x="238" y="30"/>
                    </a:lnTo>
                    <a:lnTo>
                      <a:pt x="274" y="26"/>
                    </a:lnTo>
                    <a:lnTo>
                      <a:pt x="289" y="26"/>
                    </a:lnTo>
                    <a:lnTo>
                      <a:pt x="320" y="26"/>
                    </a:lnTo>
                    <a:lnTo>
                      <a:pt x="343" y="26"/>
                    </a:lnTo>
                    <a:lnTo>
                      <a:pt x="375" y="23"/>
                    </a:lnTo>
                    <a:lnTo>
                      <a:pt x="403" y="23"/>
                    </a:lnTo>
                    <a:lnTo>
                      <a:pt x="434" y="19"/>
                    </a:lnTo>
                    <a:lnTo>
                      <a:pt x="470" y="19"/>
                    </a:lnTo>
                    <a:lnTo>
                      <a:pt x="498" y="19"/>
                    </a:lnTo>
                    <a:lnTo>
                      <a:pt x="514" y="19"/>
                    </a:lnTo>
                    <a:lnTo>
                      <a:pt x="538" y="19"/>
                    </a:lnTo>
                    <a:lnTo>
                      <a:pt x="561" y="19"/>
                    </a:lnTo>
                    <a:lnTo>
                      <a:pt x="586" y="19"/>
                    </a:lnTo>
                    <a:lnTo>
                      <a:pt x="605" y="19"/>
                    </a:lnTo>
                    <a:lnTo>
                      <a:pt x="620" y="19"/>
                    </a:lnTo>
                    <a:lnTo>
                      <a:pt x="633" y="19"/>
                    </a:lnTo>
                    <a:lnTo>
                      <a:pt x="645" y="19"/>
                    </a:lnTo>
                    <a:lnTo>
                      <a:pt x="668" y="19"/>
                    </a:lnTo>
                    <a:lnTo>
                      <a:pt x="664" y="0"/>
                    </a:lnTo>
                    <a:lnTo>
                      <a:pt x="664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5" name=""/>
              <p:cNvSpPr/>
              <p:nvPr/>
            </p:nvSpPr>
            <p:spPr>
              <a:xfrm flipH="1">
                <a:off x="3208680" y="2727360"/>
                <a:ext cx="42120" cy="114120"/>
              </a:xfrm>
              <a:custGeom>
                <a:avLst/>
                <a:gdLst/>
                <a:ahLst/>
                <a:rect l="l" t="t" r="r" b="b"/>
                <a:pathLst>
                  <a:path w="72" h="194">
                    <a:moveTo>
                      <a:pt x="19" y="8"/>
                    </a:moveTo>
                    <a:lnTo>
                      <a:pt x="15" y="29"/>
                    </a:lnTo>
                    <a:lnTo>
                      <a:pt x="19" y="44"/>
                    </a:lnTo>
                    <a:lnTo>
                      <a:pt x="19" y="51"/>
                    </a:lnTo>
                    <a:lnTo>
                      <a:pt x="19" y="67"/>
                    </a:lnTo>
                    <a:lnTo>
                      <a:pt x="22" y="84"/>
                    </a:lnTo>
                    <a:lnTo>
                      <a:pt x="22" y="103"/>
                    </a:lnTo>
                    <a:lnTo>
                      <a:pt x="32" y="120"/>
                    </a:lnTo>
                    <a:lnTo>
                      <a:pt x="36" y="139"/>
                    </a:lnTo>
                    <a:lnTo>
                      <a:pt x="43" y="146"/>
                    </a:lnTo>
                    <a:lnTo>
                      <a:pt x="47" y="158"/>
                    </a:lnTo>
                    <a:lnTo>
                      <a:pt x="72" y="179"/>
                    </a:lnTo>
                    <a:lnTo>
                      <a:pt x="43" y="186"/>
                    </a:lnTo>
                    <a:lnTo>
                      <a:pt x="32" y="194"/>
                    </a:lnTo>
                    <a:lnTo>
                      <a:pt x="22" y="154"/>
                    </a:lnTo>
                    <a:lnTo>
                      <a:pt x="15" y="143"/>
                    </a:lnTo>
                    <a:lnTo>
                      <a:pt x="15" y="120"/>
                    </a:lnTo>
                    <a:lnTo>
                      <a:pt x="11" y="103"/>
                    </a:lnTo>
                    <a:lnTo>
                      <a:pt x="7" y="88"/>
                    </a:lnTo>
                    <a:lnTo>
                      <a:pt x="7" y="67"/>
                    </a:lnTo>
                    <a:lnTo>
                      <a:pt x="3" y="51"/>
                    </a:lnTo>
                    <a:lnTo>
                      <a:pt x="0" y="29"/>
                    </a:lnTo>
                    <a:lnTo>
                      <a:pt x="0" y="0"/>
                    </a:lnTo>
                    <a:lnTo>
                      <a:pt x="19" y="8"/>
                    </a:lnTo>
                    <a:lnTo>
                      <a:pt x="19" y="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6" name=""/>
              <p:cNvSpPr/>
              <p:nvPr/>
            </p:nvSpPr>
            <p:spPr>
              <a:xfrm flipH="1">
                <a:off x="2382120" y="2772000"/>
                <a:ext cx="393840" cy="194760"/>
              </a:xfrm>
              <a:custGeom>
                <a:avLst/>
                <a:gdLst/>
                <a:ahLst/>
                <a:rect l="l" t="t" r="r" b="b"/>
                <a:pathLst>
                  <a:path w="667" h="331">
                    <a:moveTo>
                      <a:pt x="667" y="312"/>
                    </a:moveTo>
                    <a:lnTo>
                      <a:pt x="653" y="308"/>
                    </a:lnTo>
                    <a:lnTo>
                      <a:pt x="638" y="304"/>
                    </a:lnTo>
                    <a:lnTo>
                      <a:pt x="619" y="304"/>
                    </a:lnTo>
                    <a:lnTo>
                      <a:pt x="587" y="289"/>
                    </a:lnTo>
                    <a:lnTo>
                      <a:pt x="560" y="276"/>
                    </a:lnTo>
                    <a:lnTo>
                      <a:pt x="532" y="264"/>
                    </a:lnTo>
                    <a:lnTo>
                      <a:pt x="503" y="257"/>
                    </a:lnTo>
                    <a:lnTo>
                      <a:pt x="473" y="249"/>
                    </a:lnTo>
                    <a:lnTo>
                      <a:pt x="408" y="228"/>
                    </a:lnTo>
                    <a:lnTo>
                      <a:pt x="385" y="217"/>
                    </a:lnTo>
                    <a:lnTo>
                      <a:pt x="357" y="209"/>
                    </a:lnTo>
                    <a:lnTo>
                      <a:pt x="325" y="198"/>
                    </a:lnTo>
                    <a:lnTo>
                      <a:pt x="306" y="181"/>
                    </a:lnTo>
                    <a:lnTo>
                      <a:pt x="294" y="169"/>
                    </a:lnTo>
                    <a:lnTo>
                      <a:pt x="266" y="162"/>
                    </a:lnTo>
                    <a:lnTo>
                      <a:pt x="243" y="154"/>
                    </a:lnTo>
                    <a:lnTo>
                      <a:pt x="230" y="143"/>
                    </a:lnTo>
                    <a:lnTo>
                      <a:pt x="199" y="133"/>
                    </a:lnTo>
                    <a:lnTo>
                      <a:pt x="186" y="122"/>
                    </a:lnTo>
                    <a:lnTo>
                      <a:pt x="159" y="110"/>
                    </a:lnTo>
                    <a:lnTo>
                      <a:pt x="144" y="99"/>
                    </a:lnTo>
                    <a:lnTo>
                      <a:pt x="127" y="86"/>
                    </a:lnTo>
                    <a:lnTo>
                      <a:pt x="108" y="70"/>
                    </a:lnTo>
                    <a:lnTo>
                      <a:pt x="100" y="67"/>
                    </a:lnTo>
                    <a:lnTo>
                      <a:pt x="87" y="59"/>
                    </a:lnTo>
                    <a:lnTo>
                      <a:pt x="68" y="48"/>
                    </a:lnTo>
                    <a:lnTo>
                      <a:pt x="47" y="31"/>
                    </a:lnTo>
                    <a:lnTo>
                      <a:pt x="28" y="23"/>
                    </a:lnTo>
                    <a:lnTo>
                      <a:pt x="0" y="0"/>
                    </a:lnTo>
                    <a:lnTo>
                      <a:pt x="3" y="27"/>
                    </a:lnTo>
                    <a:lnTo>
                      <a:pt x="32" y="51"/>
                    </a:lnTo>
                    <a:lnTo>
                      <a:pt x="47" y="67"/>
                    </a:lnTo>
                    <a:lnTo>
                      <a:pt x="64" y="78"/>
                    </a:lnTo>
                    <a:lnTo>
                      <a:pt x="79" y="95"/>
                    </a:lnTo>
                    <a:lnTo>
                      <a:pt x="95" y="95"/>
                    </a:lnTo>
                    <a:lnTo>
                      <a:pt x="108" y="107"/>
                    </a:lnTo>
                    <a:lnTo>
                      <a:pt x="127" y="129"/>
                    </a:lnTo>
                    <a:lnTo>
                      <a:pt x="159" y="143"/>
                    </a:lnTo>
                    <a:lnTo>
                      <a:pt x="203" y="158"/>
                    </a:lnTo>
                    <a:lnTo>
                      <a:pt x="218" y="173"/>
                    </a:lnTo>
                    <a:lnTo>
                      <a:pt x="243" y="181"/>
                    </a:lnTo>
                    <a:lnTo>
                      <a:pt x="262" y="194"/>
                    </a:lnTo>
                    <a:lnTo>
                      <a:pt x="287" y="205"/>
                    </a:lnTo>
                    <a:lnTo>
                      <a:pt x="317" y="217"/>
                    </a:lnTo>
                    <a:lnTo>
                      <a:pt x="342" y="224"/>
                    </a:lnTo>
                    <a:lnTo>
                      <a:pt x="368" y="228"/>
                    </a:lnTo>
                    <a:lnTo>
                      <a:pt x="393" y="245"/>
                    </a:lnTo>
                    <a:lnTo>
                      <a:pt x="421" y="261"/>
                    </a:lnTo>
                    <a:lnTo>
                      <a:pt x="444" y="264"/>
                    </a:lnTo>
                    <a:lnTo>
                      <a:pt x="473" y="280"/>
                    </a:lnTo>
                    <a:lnTo>
                      <a:pt x="496" y="285"/>
                    </a:lnTo>
                    <a:lnTo>
                      <a:pt x="524" y="297"/>
                    </a:lnTo>
                    <a:lnTo>
                      <a:pt x="543" y="300"/>
                    </a:lnTo>
                    <a:lnTo>
                      <a:pt x="570" y="308"/>
                    </a:lnTo>
                    <a:lnTo>
                      <a:pt x="589" y="312"/>
                    </a:lnTo>
                    <a:lnTo>
                      <a:pt x="638" y="323"/>
                    </a:lnTo>
                    <a:lnTo>
                      <a:pt x="659" y="331"/>
                    </a:lnTo>
                    <a:lnTo>
                      <a:pt x="667" y="312"/>
                    </a:lnTo>
                    <a:lnTo>
                      <a:pt x="667" y="31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7" name=""/>
              <p:cNvSpPr/>
              <p:nvPr/>
            </p:nvSpPr>
            <p:spPr>
              <a:xfrm flipH="1">
                <a:off x="2757240" y="2772000"/>
                <a:ext cx="475200" cy="92160"/>
              </a:xfrm>
              <a:custGeom>
                <a:avLst/>
                <a:gdLst/>
                <a:ahLst/>
                <a:rect l="l" t="t" r="r" b="b"/>
                <a:pathLst>
                  <a:path w="804" h="158">
                    <a:moveTo>
                      <a:pt x="772" y="0"/>
                    </a:moveTo>
                    <a:lnTo>
                      <a:pt x="772" y="34"/>
                    </a:lnTo>
                    <a:lnTo>
                      <a:pt x="775" y="55"/>
                    </a:lnTo>
                    <a:lnTo>
                      <a:pt x="775" y="74"/>
                    </a:lnTo>
                    <a:lnTo>
                      <a:pt x="775" y="89"/>
                    </a:lnTo>
                    <a:lnTo>
                      <a:pt x="775" y="118"/>
                    </a:lnTo>
                    <a:lnTo>
                      <a:pt x="775" y="133"/>
                    </a:lnTo>
                    <a:lnTo>
                      <a:pt x="737" y="133"/>
                    </a:lnTo>
                    <a:lnTo>
                      <a:pt x="701" y="129"/>
                    </a:lnTo>
                    <a:lnTo>
                      <a:pt x="669" y="129"/>
                    </a:lnTo>
                    <a:lnTo>
                      <a:pt x="646" y="129"/>
                    </a:lnTo>
                    <a:lnTo>
                      <a:pt x="610" y="126"/>
                    </a:lnTo>
                    <a:lnTo>
                      <a:pt x="578" y="126"/>
                    </a:lnTo>
                    <a:lnTo>
                      <a:pt x="538" y="126"/>
                    </a:lnTo>
                    <a:lnTo>
                      <a:pt x="511" y="122"/>
                    </a:lnTo>
                    <a:lnTo>
                      <a:pt x="483" y="118"/>
                    </a:lnTo>
                    <a:lnTo>
                      <a:pt x="456" y="114"/>
                    </a:lnTo>
                    <a:lnTo>
                      <a:pt x="408" y="114"/>
                    </a:lnTo>
                    <a:lnTo>
                      <a:pt x="380" y="107"/>
                    </a:lnTo>
                    <a:lnTo>
                      <a:pt x="344" y="107"/>
                    </a:lnTo>
                    <a:lnTo>
                      <a:pt x="308" y="103"/>
                    </a:lnTo>
                    <a:lnTo>
                      <a:pt x="281" y="103"/>
                    </a:lnTo>
                    <a:lnTo>
                      <a:pt x="249" y="99"/>
                    </a:lnTo>
                    <a:lnTo>
                      <a:pt x="220" y="99"/>
                    </a:lnTo>
                    <a:lnTo>
                      <a:pt x="201" y="99"/>
                    </a:lnTo>
                    <a:lnTo>
                      <a:pt x="173" y="99"/>
                    </a:lnTo>
                    <a:lnTo>
                      <a:pt x="139" y="99"/>
                    </a:lnTo>
                    <a:lnTo>
                      <a:pt x="106" y="99"/>
                    </a:lnTo>
                    <a:lnTo>
                      <a:pt x="82" y="99"/>
                    </a:lnTo>
                    <a:lnTo>
                      <a:pt x="59" y="95"/>
                    </a:lnTo>
                    <a:lnTo>
                      <a:pt x="40" y="103"/>
                    </a:lnTo>
                    <a:lnTo>
                      <a:pt x="11" y="103"/>
                    </a:lnTo>
                    <a:lnTo>
                      <a:pt x="0" y="118"/>
                    </a:lnTo>
                    <a:lnTo>
                      <a:pt x="7" y="133"/>
                    </a:lnTo>
                    <a:lnTo>
                      <a:pt x="78" y="126"/>
                    </a:lnTo>
                    <a:lnTo>
                      <a:pt x="121" y="122"/>
                    </a:lnTo>
                    <a:lnTo>
                      <a:pt x="154" y="122"/>
                    </a:lnTo>
                    <a:lnTo>
                      <a:pt x="201" y="122"/>
                    </a:lnTo>
                    <a:lnTo>
                      <a:pt x="234" y="122"/>
                    </a:lnTo>
                    <a:lnTo>
                      <a:pt x="256" y="122"/>
                    </a:lnTo>
                    <a:lnTo>
                      <a:pt x="296" y="126"/>
                    </a:lnTo>
                    <a:lnTo>
                      <a:pt x="340" y="126"/>
                    </a:lnTo>
                    <a:lnTo>
                      <a:pt x="388" y="133"/>
                    </a:lnTo>
                    <a:lnTo>
                      <a:pt x="424" y="133"/>
                    </a:lnTo>
                    <a:lnTo>
                      <a:pt x="447" y="137"/>
                    </a:lnTo>
                    <a:lnTo>
                      <a:pt x="475" y="143"/>
                    </a:lnTo>
                    <a:lnTo>
                      <a:pt x="511" y="143"/>
                    </a:lnTo>
                    <a:lnTo>
                      <a:pt x="534" y="150"/>
                    </a:lnTo>
                    <a:lnTo>
                      <a:pt x="578" y="150"/>
                    </a:lnTo>
                    <a:lnTo>
                      <a:pt x="621" y="150"/>
                    </a:lnTo>
                    <a:lnTo>
                      <a:pt x="657" y="154"/>
                    </a:lnTo>
                    <a:lnTo>
                      <a:pt x="690" y="154"/>
                    </a:lnTo>
                    <a:lnTo>
                      <a:pt x="716" y="154"/>
                    </a:lnTo>
                    <a:lnTo>
                      <a:pt x="745" y="154"/>
                    </a:lnTo>
                    <a:lnTo>
                      <a:pt x="772" y="154"/>
                    </a:lnTo>
                    <a:lnTo>
                      <a:pt x="804" y="158"/>
                    </a:lnTo>
                    <a:lnTo>
                      <a:pt x="804" y="133"/>
                    </a:lnTo>
                    <a:lnTo>
                      <a:pt x="804" y="110"/>
                    </a:lnTo>
                    <a:lnTo>
                      <a:pt x="796" y="95"/>
                    </a:lnTo>
                    <a:lnTo>
                      <a:pt x="796" y="70"/>
                    </a:lnTo>
                    <a:lnTo>
                      <a:pt x="792" y="55"/>
                    </a:lnTo>
                    <a:lnTo>
                      <a:pt x="800" y="34"/>
                    </a:lnTo>
                    <a:lnTo>
                      <a:pt x="785" y="27"/>
                    </a:lnTo>
                    <a:lnTo>
                      <a:pt x="772" y="0"/>
                    </a:lnTo>
                    <a:lnTo>
                      <a:pt x="77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360" bIns="453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8" name=""/>
              <p:cNvSpPr/>
              <p:nvPr/>
            </p:nvSpPr>
            <p:spPr>
              <a:xfrm flipH="1">
                <a:off x="2938320" y="2567520"/>
                <a:ext cx="90720" cy="327240"/>
              </a:xfrm>
              <a:custGeom>
                <a:avLst/>
                <a:gdLst/>
                <a:ahLst/>
                <a:rect l="l" t="t" r="r" b="b"/>
                <a:pathLst>
                  <a:path w="154" h="555">
                    <a:moveTo>
                      <a:pt x="154" y="48"/>
                    </a:moveTo>
                    <a:lnTo>
                      <a:pt x="120" y="76"/>
                    </a:lnTo>
                    <a:lnTo>
                      <a:pt x="131" y="143"/>
                    </a:lnTo>
                    <a:lnTo>
                      <a:pt x="142" y="306"/>
                    </a:lnTo>
                    <a:lnTo>
                      <a:pt x="146" y="456"/>
                    </a:lnTo>
                    <a:lnTo>
                      <a:pt x="99" y="555"/>
                    </a:lnTo>
                    <a:lnTo>
                      <a:pt x="47" y="472"/>
                    </a:lnTo>
                    <a:lnTo>
                      <a:pt x="28" y="380"/>
                    </a:lnTo>
                    <a:lnTo>
                      <a:pt x="36" y="310"/>
                    </a:lnTo>
                    <a:lnTo>
                      <a:pt x="47" y="230"/>
                    </a:lnTo>
                    <a:lnTo>
                      <a:pt x="47" y="120"/>
                    </a:lnTo>
                    <a:lnTo>
                      <a:pt x="40" y="76"/>
                    </a:lnTo>
                    <a:lnTo>
                      <a:pt x="0" y="57"/>
                    </a:lnTo>
                    <a:lnTo>
                      <a:pt x="0" y="6"/>
                    </a:lnTo>
                    <a:lnTo>
                      <a:pt x="139" y="0"/>
                    </a:lnTo>
                    <a:lnTo>
                      <a:pt x="154" y="48"/>
                    </a:lnTo>
                    <a:lnTo>
                      <a:pt x="154" y="48"/>
                    </a:lnTo>
                    <a:close/>
                  </a:path>
                </a:pathLst>
              </a:custGeom>
              <a:solidFill>
                <a:srgbClr val="ffd1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9" name=""/>
              <p:cNvSpPr/>
              <p:nvPr/>
            </p:nvSpPr>
            <p:spPr>
              <a:xfrm flipH="1">
                <a:off x="2714040" y="2858400"/>
                <a:ext cx="269640" cy="654480"/>
              </a:xfrm>
              <a:custGeom>
                <a:avLst/>
                <a:gdLst/>
                <a:ahLst/>
                <a:rect l="l" t="t" r="r" b="b"/>
                <a:pathLst>
                  <a:path w="456" h="1107">
                    <a:moveTo>
                      <a:pt x="365" y="3"/>
                    </a:moveTo>
                    <a:lnTo>
                      <a:pt x="369" y="26"/>
                    </a:lnTo>
                    <a:lnTo>
                      <a:pt x="369" y="55"/>
                    </a:lnTo>
                    <a:lnTo>
                      <a:pt x="372" y="77"/>
                    </a:lnTo>
                    <a:lnTo>
                      <a:pt x="376" y="102"/>
                    </a:lnTo>
                    <a:lnTo>
                      <a:pt x="372" y="133"/>
                    </a:lnTo>
                    <a:lnTo>
                      <a:pt x="376" y="169"/>
                    </a:lnTo>
                    <a:lnTo>
                      <a:pt x="376" y="197"/>
                    </a:lnTo>
                    <a:lnTo>
                      <a:pt x="376" y="228"/>
                    </a:lnTo>
                    <a:lnTo>
                      <a:pt x="380" y="256"/>
                    </a:lnTo>
                    <a:lnTo>
                      <a:pt x="380" y="296"/>
                    </a:lnTo>
                    <a:lnTo>
                      <a:pt x="380" y="319"/>
                    </a:lnTo>
                    <a:lnTo>
                      <a:pt x="384" y="340"/>
                    </a:lnTo>
                    <a:lnTo>
                      <a:pt x="388" y="355"/>
                    </a:lnTo>
                    <a:lnTo>
                      <a:pt x="388" y="383"/>
                    </a:lnTo>
                    <a:lnTo>
                      <a:pt x="391" y="399"/>
                    </a:lnTo>
                    <a:lnTo>
                      <a:pt x="391" y="418"/>
                    </a:lnTo>
                    <a:lnTo>
                      <a:pt x="384" y="454"/>
                    </a:lnTo>
                    <a:lnTo>
                      <a:pt x="388" y="473"/>
                    </a:lnTo>
                    <a:lnTo>
                      <a:pt x="384" y="497"/>
                    </a:lnTo>
                    <a:lnTo>
                      <a:pt x="384" y="526"/>
                    </a:lnTo>
                    <a:lnTo>
                      <a:pt x="384" y="549"/>
                    </a:lnTo>
                    <a:lnTo>
                      <a:pt x="384" y="568"/>
                    </a:lnTo>
                    <a:lnTo>
                      <a:pt x="388" y="585"/>
                    </a:lnTo>
                    <a:lnTo>
                      <a:pt x="384" y="608"/>
                    </a:lnTo>
                    <a:lnTo>
                      <a:pt x="384" y="629"/>
                    </a:lnTo>
                    <a:lnTo>
                      <a:pt x="384" y="648"/>
                    </a:lnTo>
                    <a:lnTo>
                      <a:pt x="384" y="672"/>
                    </a:lnTo>
                    <a:lnTo>
                      <a:pt x="380" y="691"/>
                    </a:lnTo>
                    <a:lnTo>
                      <a:pt x="380" y="714"/>
                    </a:lnTo>
                    <a:lnTo>
                      <a:pt x="380" y="743"/>
                    </a:lnTo>
                    <a:lnTo>
                      <a:pt x="376" y="767"/>
                    </a:lnTo>
                    <a:lnTo>
                      <a:pt x="376" y="786"/>
                    </a:lnTo>
                    <a:lnTo>
                      <a:pt x="376" y="805"/>
                    </a:lnTo>
                    <a:lnTo>
                      <a:pt x="376" y="834"/>
                    </a:lnTo>
                    <a:lnTo>
                      <a:pt x="376" y="866"/>
                    </a:lnTo>
                    <a:lnTo>
                      <a:pt x="376" y="897"/>
                    </a:lnTo>
                    <a:lnTo>
                      <a:pt x="376" y="929"/>
                    </a:lnTo>
                    <a:lnTo>
                      <a:pt x="384" y="940"/>
                    </a:lnTo>
                    <a:lnTo>
                      <a:pt x="391" y="952"/>
                    </a:lnTo>
                    <a:lnTo>
                      <a:pt x="399" y="961"/>
                    </a:lnTo>
                    <a:lnTo>
                      <a:pt x="409" y="973"/>
                    </a:lnTo>
                    <a:lnTo>
                      <a:pt x="416" y="980"/>
                    </a:lnTo>
                    <a:lnTo>
                      <a:pt x="428" y="992"/>
                    </a:lnTo>
                    <a:lnTo>
                      <a:pt x="439" y="1016"/>
                    </a:lnTo>
                    <a:lnTo>
                      <a:pt x="452" y="1035"/>
                    </a:lnTo>
                    <a:lnTo>
                      <a:pt x="456" y="1068"/>
                    </a:lnTo>
                    <a:lnTo>
                      <a:pt x="443" y="1094"/>
                    </a:lnTo>
                    <a:lnTo>
                      <a:pt x="409" y="1107"/>
                    </a:lnTo>
                    <a:lnTo>
                      <a:pt x="376" y="1107"/>
                    </a:lnTo>
                    <a:lnTo>
                      <a:pt x="348" y="1107"/>
                    </a:lnTo>
                    <a:lnTo>
                      <a:pt x="329" y="1094"/>
                    </a:lnTo>
                    <a:lnTo>
                      <a:pt x="296" y="1087"/>
                    </a:lnTo>
                    <a:lnTo>
                      <a:pt x="274" y="1071"/>
                    </a:lnTo>
                    <a:lnTo>
                      <a:pt x="249" y="1056"/>
                    </a:lnTo>
                    <a:lnTo>
                      <a:pt x="226" y="1039"/>
                    </a:lnTo>
                    <a:lnTo>
                      <a:pt x="220" y="1031"/>
                    </a:lnTo>
                    <a:lnTo>
                      <a:pt x="217" y="1020"/>
                    </a:lnTo>
                    <a:lnTo>
                      <a:pt x="213" y="1012"/>
                    </a:lnTo>
                    <a:lnTo>
                      <a:pt x="211" y="1005"/>
                    </a:lnTo>
                    <a:lnTo>
                      <a:pt x="205" y="997"/>
                    </a:lnTo>
                    <a:lnTo>
                      <a:pt x="205" y="995"/>
                    </a:lnTo>
                    <a:lnTo>
                      <a:pt x="190" y="988"/>
                    </a:lnTo>
                    <a:lnTo>
                      <a:pt x="179" y="973"/>
                    </a:lnTo>
                    <a:lnTo>
                      <a:pt x="146" y="944"/>
                    </a:lnTo>
                    <a:lnTo>
                      <a:pt x="139" y="900"/>
                    </a:lnTo>
                    <a:lnTo>
                      <a:pt x="127" y="878"/>
                    </a:lnTo>
                    <a:lnTo>
                      <a:pt x="118" y="857"/>
                    </a:lnTo>
                    <a:lnTo>
                      <a:pt x="99" y="830"/>
                    </a:lnTo>
                    <a:lnTo>
                      <a:pt x="91" y="815"/>
                    </a:lnTo>
                    <a:lnTo>
                      <a:pt x="74" y="794"/>
                    </a:lnTo>
                    <a:lnTo>
                      <a:pt x="70" y="782"/>
                    </a:lnTo>
                    <a:lnTo>
                      <a:pt x="59" y="758"/>
                    </a:lnTo>
                    <a:lnTo>
                      <a:pt x="51" y="731"/>
                    </a:lnTo>
                    <a:lnTo>
                      <a:pt x="36" y="695"/>
                    </a:lnTo>
                    <a:lnTo>
                      <a:pt x="23" y="667"/>
                    </a:lnTo>
                    <a:lnTo>
                      <a:pt x="15" y="648"/>
                    </a:lnTo>
                    <a:lnTo>
                      <a:pt x="8" y="625"/>
                    </a:lnTo>
                    <a:lnTo>
                      <a:pt x="0" y="604"/>
                    </a:lnTo>
                    <a:lnTo>
                      <a:pt x="4" y="553"/>
                    </a:lnTo>
                    <a:lnTo>
                      <a:pt x="11" y="568"/>
                    </a:lnTo>
                    <a:lnTo>
                      <a:pt x="27" y="592"/>
                    </a:lnTo>
                    <a:lnTo>
                      <a:pt x="30" y="621"/>
                    </a:lnTo>
                    <a:lnTo>
                      <a:pt x="47" y="648"/>
                    </a:lnTo>
                    <a:lnTo>
                      <a:pt x="51" y="680"/>
                    </a:lnTo>
                    <a:lnTo>
                      <a:pt x="66" y="703"/>
                    </a:lnTo>
                    <a:lnTo>
                      <a:pt x="87" y="743"/>
                    </a:lnTo>
                    <a:lnTo>
                      <a:pt x="106" y="775"/>
                    </a:lnTo>
                    <a:lnTo>
                      <a:pt x="127" y="822"/>
                    </a:lnTo>
                    <a:lnTo>
                      <a:pt x="142" y="853"/>
                    </a:lnTo>
                    <a:lnTo>
                      <a:pt x="154" y="881"/>
                    </a:lnTo>
                    <a:lnTo>
                      <a:pt x="165" y="921"/>
                    </a:lnTo>
                    <a:lnTo>
                      <a:pt x="182" y="940"/>
                    </a:lnTo>
                    <a:lnTo>
                      <a:pt x="205" y="952"/>
                    </a:lnTo>
                    <a:lnTo>
                      <a:pt x="217" y="973"/>
                    </a:lnTo>
                    <a:lnTo>
                      <a:pt x="234" y="999"/>
                    </a:lnTo>
                    <a:lnTo>
                      <a:pt x="249" y="1024"/>
                    </a:lnTo>
                    <a:lnTo>
                      <a:pt x="274" y="1039"/>
                    </a:lnTo>
                    <a:lnTo>
                      <a:pt x="304" y="1060"/>
                    </a:lnTo>
                    <a:lnTo>
                      <a:pt x="333" y="1075"/>
                    </a:lnTo>
                    <a:lnTo>
                      <a:pt x="355" y="1079"/>
                    </a:lnTo>
                    <a:lnTo>
                      <a:pt x="391" y="1079"/>
                    </a:lnTo>
                    <a:lnTo>
                      <a:pt x="420" y="1071"/>
                    </a:lnTo>
                    <a:lnTo>
                      <a:pt x="420" y="1039"/>
                    </a:lnTo>
                    <a:lnTo>
                      <a:pt x="399" y="1016"/>
                    </a:lnTo>
                    <a:lnTo>
                      <a:pt x="391" y="995"/>
                    </a:lnTo>
                    <a:lnTo>
                      <a:pt x="369" y="976"/>
                    </a:lnTo>
                    <a:lnTo>
                      <a:pt x="361" y="952"/>
                    </a:lnTo>
                    <a:lnTo>
                      <a:pt x="355" y="925"/>
                    </a:lnTo>
                    <a:lnTo>
                      <a:pt x="355" y="889"/>
                    </a:lnTo>
                    <a:lnTo>
                      <a:pt x="355" y="845"/>
                    </a:lnTo>
                    <a:lnTo>
                      <a:pt x="352" y="805"/>
                    </a:lnTo>
                    <a:lnTo>
                      <a:pt x="352" y="767"/>
                    </a:lnTo>
                    <a:lnTo>
                      <a:pt x="361" y="727"/>
                    </a:lnTo>
                    <a:lnTo>
                      <a:pt x="355" y="691"/>
                    </a:lnTo>
                    <a:lnTo>
                      <a:pt x="361" y="659"/>
                    </a:lnTo>
                    <a:lnTo>
                      <a:pt x="361" y="632"/>
                    </a:lnTo>
                    <a:lnTo>
                      <a:pt x="361" y="592"/>
                    </a:lnTo>
                    <a:lnTo>
                      <a:pt x="361" y="556"/>
                    </a:lnTo>
                    <a:lnTo>
                      <a:pt x="361" y="520"/>
                    </a:lnTo>
                    <a:lnTo>
                      <a:pt x="361" y="465"/>
                    </a:lnTo>
                    <a:lnTo>
                      <a:pt x="369" y="442"/>
                    </a:lnTo>
                    <a:lnTo>
                      <a:pt x="365" y="406"/>
                    </a:lnTo>
                    <a:lnTo>
                      <a:pt x="365" y="362"/>
                    </a:lnTo>
                    <a:lnTo>
                      <a:pt x="365" y="326"/>
                    </a:lnTo>
                    <a:lnTo>
                      <a:pt x="365" y="296"/>
                    </a:lnTo>
                    <a:lnTo>
                      <a:pt x="361" y="267"/>
                    </a:lnTo>
                    <a:lnTo>
                      <a:pt x="355" y="237"/>
                    </a:lnTo>
                    <a:lnTo>
                      <a:pt x="352" y="197"/>
                    </a:lnTo>
                    <a:lnTo>
                      <a:pt x="348" y="165"/>
                    </a:lnTo>
                    <a:lnTo>
                      <a:pt x="348" y="125"/>
                    </a:lnTo>
                    <a:lnTo>
                      <a:pt x="352" y="98"/>
                    </a:lnTo>
                    <a:lnTo>
                      <a:pt x="352" y="62"/>
                    </a:lnTo>
                    <a:lnTo>
                      <a:pt x="344" y="34"/>
                    </a:lnTo>
                    <a:lnTo>
                      <a:pt x="333" y="0"/>
                    </a:lnTo>
                    <a:lnTo>
                      <a:pt x="365" y="3"/>
                    </a:lnTo>
                    <a:lnTo>
                      <a:pt x="365" y="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0" name=""/>
              <p:cNvSpPr/>
              <p:nvPr/>
            </p:nvSpPr>
            <p:spPr>
              <a:xfrm flipH="1">
                <a:off x="2979360" y="2837160"/>
                <a:ext cx="276480" cy="673200"/>
              </a:xfrm>
              <a:custGeom>
                <a:avLst/>
                <a:gdLst/>
                <a:ahLst/>
                <a:rect l="l" t="t" r="r" b="b"/>
                <a:pathLst>
                  <a:path w="468" h="1141">
                    <a:moveTo>
                      <a:pt x="99" y="4"/>
                    </a:moveTo>
                    <a:lnTo>
                      <a:pt x="91" y="59"/>
                    </a:lnTo>
                    <a:lnTo>
                      <a:pt x="91" y="92"/>
                    </a:lnTo>
                    <a:lnTo>
                      <a:pt x="84" y="111"/>
                    </a:lnTo>
                    <a:lnTo>
                      <a:pt x="80" y="139"/>
                    </a:lnTo>
                    <a:lnTo>
                      <a:pt x="84" y="166"/>
                    </a:lnTo>
                    <a:lnTo>
                      <a:pt x="80" y="202"/>
                    </a:lnTo>
                    <a:lnTo>
                      <a:pt x="80" y="230"/>
                    </a:lnTo>
                    <a:lnTo>
                      <a:pt x="80" y="261"/>
                    </a:lnTo>
                    <a:lnTo>
                      <a:pt x="74" y="293"/>
                    </a:lnTo>
                    <a:lnTo>
                      <a:pt x="74" y="329"/>
                    </a:lnTo>
                    <a:lnTo>
                      <a:pt x="74" y="352"/>
                    </a:lnTo>
                    <a:lnTo>
                      <a:pt x="70" y="373"/>
                    </a:lnTo>
                    <a:lnTo>
                      <a:pt x="66" y="392"/>
                    </a:lnTo>
                    <a:lnTo>
                      <a:pt x="66" y="417"/>
                    </a:lnTo>
                    <a:lnTo>
                      <a:pt x="63" y="432"/>
                    </a:lnTo>
                    <a:lnTo>
                      <a:pt x="63" y="451"/>
                    </a:lnTo>
                    <a:lnTo>
                      <a:pt x="70" y="487"/>
                    </a:lnTo>
                    <a:lnTo>
                      <a:pt x="66" y="506"/>
                    </a:lnTo>
                    <a:lnTo>
                      <a:pt x="70" y="531"/>
                    </a:lnTo>
                    <a:lnTo>
                      <a:pt x="70" y="557"/>
                    </a:lnTo>
                    <a:lnTo>
                      <a:pt x="70" y="582"/>
                    </a:lnTo>
                    <a:lnTo>
                      <a:pt x="70" y="601"/>
                    </a:lnTo>
                    <a:lnTo>
                      <a:pt x="66" y="622"/>
                    </a:lnTo>
                    <a:lnTo>
                      <a:pt x="74" y="645"/>
                    </a:lnTo>
                    <a:lnTo>
                      <a:pt x="70" y="662"/>
                    </a:lnTo>
                    <a:lnTo>
                      <a:pt x="70" y="685"/>
                    </a:lnTo>
                    <a:lnTo>
                      <a:pt x="74" y="704"/>
                    </a:lnTo>
                    <a:lnTo>
                      <a:pt x="74" y="728"/>
                    </a:lnTo>
                    <a:lnTo>
                      <a:pt x="74" y="751"/>
                    </a:lnTo>
                    <a:lnTo>
                      <a:pt x="74" y="776"/>
                    </a:lnTo>
                    <a:lnTo>
                      <a:pt x="80" y="804"/>
                    </a:lnTo>
                    <a:lnTo>
                      <a:pt x="80" y="823"/>
                    </a:lnTo>
                    <a:lnTo>
                      <a:pt x="80" y="838"/>
                    </a:lnTo>
                    <a:lnTo>
                      <a:pt x="80" y="867"/>
                    </a:lnTo>
                    <a:lnTo>
                      <a:pt x="80" y="899"/>
                    </a:lnTo>
                    <a:lnTo>
                      <a:pt x="80" y="930"/>
                    </a:lnTo>
                    <a:lnTo>
                      <a:pt x="80" y="962"/>
                    </a:lnTo>
                    <a:lnTo>
                      <a:pt x="74" y="973"/>
                    </a:lnTo>
                    <a:lnTo>
                      <a:pt x="63" y="985"/>
                    </a:lnTo>
                    <a:lnTo>
                      <a:pt x="55" y="992"/>
                    </a:lnTo>
                    <a:lnTo>
                      <a:pt x="47" y="1006"/>
                    </a:lnTo>
                    <a:lnTo>
                      <a:pt x="40" y="1013"/>
                    </a:lnTo>
                    <a:lnTo>
                      <a:pt x="30" y="1029"/>
                    </a:lnTo>
                    <a:lnTo>
                      <a:pt x="19" y="1049"/>
                    </a:lnTo>
                    <a:lnTo>
                      <a:pt x="4" y="1072"/>
                    </a:lnTo>
                    <a:lnTo>
                      <a:pt x="0" y="1101"/>
                    </a:lnTo>
                    <a:lnTo>
                      <a:pt x="15" y="1127"/>
                    </a:lnTo>
                    <a:lnTo>
                      <a:pt x="47" y="1141"/>
                    </a:lnTo>
                    <a:lnTo>
                      <a:pt x="80" y="1141"/>
                    </a:lnTo>
                    <a:lnTo>
                      <a:pt x="106" y="1141"/>
                    </a:lnTo>
                    <a:lnTo>
                      <a:pt x="127" y="1127"/>
                    </a:lnTo>
                    <a:lnTo>
                      <a:pt x="161" y="1124"/>
                    </a:lnTo>
                    <a:lnTo>
                      <a:pt x="182" y="1105"/>
                    </a:lnTo>
                    <a:lnTo>
                      <a:pt x="205" y="1093"/>
                    </a:lnTo>
                    <a:lnTo>
                      <a:pt x="234" y="1072"/>
                    </a:lnTo>
                    <a:lnTo>
                      <a:pt x="236" y="1065"/>
                    </a:lnTo>
                    <a:lnTo>
                      <a:pt x="241" y="1057"/>
                    </a:lnTo>
                    <a:lnTo>
                      <a:pt x="241" y="1049"/>
                    </a:lnTo>
                    <a:lnTo>
                      <a:pt x="247" y="1042"/>
                    </a:lnTo>
                    <a:lnTo>
                      <a:pt x="249" y="1034"/>
                    </a:lnTo>
                    <a:lnTo>
                      <a:pt x="253" y="1032"/>
                    </a:lnTo>
                    <a:lnTo>
                      <a:pt x="270" y="1021"/>
                    </a:lnTo>
                    <a:lnTo>
                      <a:pt x="277" y="1010"/>
                    </a:lnTo>
                    <a:lnTo>
                      <a:pt x="308" y="981"/>
                    </a:lnTo>
                    <a:lnTo>
                      <a:pt x="321" y="934"/>
                    </a:lnTo>
                    <a:lnTo>
                      <a:pt x="329" y="911"/>
                    </a:lnTo>
                    <a:lnTo>
                      <a:pt x="336" y="894"/>
                    </a:lnTo>
                    <a:lnTo>
                      <a:pt x="361" y="867"/>
                    </a:lnTo>
                    <a:lnTo>
                      <a:pt x="365" y="846"/>
                    </a:lnTo>
                    <a:lnTo>
                      <a:pt x="380" y="831"/>
                    </a:lnTo>
                    <a:lnTo>
                      <a:pt x="384" y="816"/>
                    </a:lnTo>
                    <a:lnTo>
                      <a:pt x="395" y="795"/>
                    </a:lnTo>
                    <a:lnTo>
                      <a:pt x="405" y="764"/>
                    </a:lnTo>
                    <a:lnTo>
                      <a:pt x="420" y="728"/>
                    </a:lnTo>
                    <a:lnTo>
                      <a:pt x="431" y="704"/>
                    </a:lnTo>
                    <a:lnTo>
                      <a:pt x="439" y="681"/>
                    </a:lnTo>
                    <a:lnTo>
                      <a:pt x="452" y="662"/>
                    </a:lnTo>
                    <a:lnTo>
                      <a:pt x="468" y="637"/>
                    </a:lnTo>
                    <a:lnTo>
                      <a:pt x="464" y="590"/>
                    </a:lnTo>
                    <a:lnTo>
                      <a:pt x="448" y="605"/>
                    </a:lnTo>
                    <a:lnTo>
                      <a:pt x="439" y="629"/>
                    </a:lnTo>
                    <a:lnTo>
                      <a:pt x="424" y="652"/>
                    </a:lnTo>
                    <a:lnTo>
                      <a:pt x="409" y="685"/>
                    </a:lnTo>
                    <a:lnTo>
                      <a:pt x="405" y="713"/>
                    </a:lnTo>
                    <a:lnTo>
                      <a:pt x="391" y="736"/>
                    </a:lnTo>
                    <a:lnTo>
                      <a:pt x="369" y="780"/>
                    </a:lnTo>
                    <a:lnTo>
                      <a:pt x="348" y="808"/>
                    </a:lnTo>
                    <a:lnTo>
                      <a:pt x="329" y="856"/>
                    </a:lnTo>
                    <a:lnTo>
                      <a:pt x="314" y="886"/>
                    </a:lnTo>
                    <a:lnTo>
                      <a:pt x="300" y="918"/>
                    </a:lnTo>
                    <a:lnTo>
                      <a:pt x="289" y="954"/>
                    </a:lnTo>
                    <a:lnTo>
                      <a:pt x="274" y="973"/>
                    </a:lnTo>
                    <a:lnTo>
                      <a:pt x="253" y="989"/>
                    </a:lnTo>
                    <a:lnTo>
                      <a:pt x="238" y="1010"/>
                    </a:lnTo>
                    <a:lnTo>
                      <a:pt x="226" y="1036"/>
                    </a:lnTo>
                    <a:lnTo>
                      <a:pt x="205" y="1057"/>
                    </a:lnTo>
                    <a:lnTo>
                      <a:pt x="182" y="1072"/>
                    </a:lnTo>
                    <a:lnTo>
                      <a:pt x="150" y="1097"/>
                    </a:lnTo>
                    <a:lnTo>
                      <a:pt x="127" y="1112"/>
                    </a:lnTo>
                    <a:lnTo>
                      <a:pt x="99" y="1112"/>
                    </a:lnTo>
                    <a:lnTo>
                      <a:pt x="63" y="1116"/>
                    </a:lnTo>
                    <a:lnTo>
                      <a:pt x="40" y="1105"/>
                    </a:lnTo>
                    <a:lnTo>
                      <a:pt x="36" y="1076"/>
                    </a:lnTo>
                    <a:lnTo>
                      <a:pt x="55" y="1049"/>
                    </a:lnTo>
                    <a:lnTo>
                      <a:pt x="63" y="1032"/>
                    </a:lnTo>
                    <a:lnTo>
                      <a:pt x="87" y="1010"/>
                    </a:lnTo>
                    <a:lnTo>
                      <a:pt x="99" y="985"/>
                    </a:lnTo>
                    <a:lnTo>
                      <a:pt x="99" y="958"/>
                    </a:lnTo>
                    <a:lnTo>
                      <a:pt x="103" y="922"/>
                    </a:lnTo>
                    <a:lnTo>
                      <a:pt x="103" y="878"/>
                    </a:lnTo>
                    <a:lnTo>
                      <a:pt x="103" y="842"/>
                    </a:lnTo>
                    <a:lnTo>
                      <a:pt x="106" y="799"/>
                    </a:lnTo>
                    <a:lnTo>
                      <a:pt x="95" y="764"/>
                    </a:lnTo>
                    <a:lnTo>
                      <a:pt x="99" y="728"/>
                    </a:lnTo>
                    <a:lnTo>
                      <a:pt x="95" y="696"/>
                    </a:lnTo>
                    <a:lnTo>
                      <a:pt x="95" y="666"/>
                    </a:lnTo>
                    <a:lnTo>
                      <a:pt x="95" y="626"/>
                    </a:lnTo>
                    <a:lnTo>
                      <a:pt x="95" y="593"/>
                    </a:lnTo>
                    <a:lnTo>
                      <a:pt x="99" y="553"/>
                    </a:lnTo>
                    <a:lnTo>
                      <a:pt x="95" y="498"/>
                    </a:lnTo>
                    <a:lnTo>
                      <a:pt x="91" y="476"/>
                    </a:lnTo>
                    <a:lnTo>
                      <a:pt x="91" y="439"/>
                    </a:lnTo>
                    <a:lnTo>
                      <a:pt x="91" y="396"/>
                    </a:lnTo>
                    <a:lnTo>
                      <a:pt x="91" y="360"/>
                    </a:lnTo>
                    <a:lnTo>
                      <a:pt x="91" y="329"/>
                    </a:lnTo>
                    <a:lnTo>
                      <a:pt x="99" y="301"/>
                    </a:lnTo>
                    <a:lnTo>
                      <a:pt x="99" y="274"/>
                    </a:lnTo>
                    <a:lnTo>
                      <a:pt x="106" y="234"/>
                    </a:lnTo>
                    <a:lnTo>
                      <a:pt x="106" y="202"/>
                    </a:lnTo>
                    <a:lnTo>
                      <a:pt x="106" y="162"/>
                    </a:lnTo>
                    <a:lnTo>
                      <a:pt x="106" y="132"/>
                    </a:lnTo>
                    <a:lnTo>
                      <a:pt x="103" y="99"/>
                    </a:lnTo>
                    <a:lnTo>
                      <a:pt x="110" y="67"/>
                    </a:lnTo>
                    <a:lnTo>
                      <a:pt x="139" y="0"/>
                    </a:lnTo>
                    <a:lnTo>
                      <a:pt x="99" y="4"/>
                    </a:lnTo>
                    <a:lnTo>
                      <a:pt x="99" y="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1" name=""/>
              <p:cNvSpPr/>
              <p:nvPr/>
            </p:nvSpPr>
            <p:spPr>
              <a:xfrm flipH="1">
                <a:off x="3623760" y="2682360"/>
                <a:ext cx="55440" cy="69480"/>
              </a:xfrm>
              <a:custGeom>
                <a:avLst/>
                <a:gdLst/>
                <a:ahLst/>
                <a:rect l="l" t="t" r="r" b="b"/>
                <a:pathLst>
                  <a:path w="95" h="120">
                    <a:moveTo>
                      <a:pt x="95" y="112"/>
                    </a:moveTo>
                    <a:lnTo>
                      <a:pt x="88" y="101"/>
                    </a:lnTo>
                    <a:lnTo>
                      <a:pt x="84" y="91"/>
                    </a:lnTo>
                    <a:lnTo>
                      <a:pt x="80" y="84"/>
                    </a:lnTo>
                    <a:lnTo>
                      <a:pt x="80" y="80"/>
                    </a:lnTo>
                    <a:lnTo>
                      <a:pt x="69" y="72"/>
                    </a:lnTo>
                    <a:lnTo>
                      <a:pt x="61" y="61"/>
                    </a:lnTo>
                    <a:lnTo>
                      <a:pt x="40" y="48"/>
                    </a:lnTo>
                    <a:lnTo>
                      <a:pt x="33" y="32"/>
                    </a:lnTo>
                    <a:lnTo>
                      <a:pt x="29" y="17"/>
                    </a:lnTo>
                    <a:lnTo>
                      <a:pt x="17" y="6"/>
                    </a:lnTo>
                    <a:lnTo>
                      <a:pt x="0" y="0"/>
                    </a:lnTo>
                    <a:lnTo>
                      <a:pt x="12" y="25"/>
                    </a:lnTo>
                    <a:lnTo>
                      <a:pt x="25" y="40"/>
                    </a:lnTo>
                    <a:lnTo>
                      <a:pt x="29" y="53"/>
                    </a:lnTo>
                    <a:lnTo>
                      <a:pt x="44" y="65"/>
                    </a:lnTo>
                    <a:lnTo>
                      <a:pt x="55" y="76"/>
                    </a:lnTo>
                    <a:lnTo>
                      <a:pt x="69" y="91"/>
                    </a:lnTo>
                    <a:lnTo>
                      <a:pt x="73" y="105"/>
                    </a:lnTo>
                    <a:lnTo>
                      <a:pt x="76" y="116"/>
                    </a:lnTo>
                    <a:lnTo>
                      <a:pt x="92" y="120"/>
                    </a:lnTo>
                    <a:lnTo>
                      <a:pt x="95" y="112"/>
                    </a:lnTo>
                    <a:lnTo>
                      <a:pt x="95" y="11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2680" bIns="226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2" name=""/>
              <p:cNvSpPr/>
              <p:nvPr/>
            </p:nvSpPr>
            <p:spPr>
              <a:xfrm flipH="1">
                <a:off x="3630600" y="2682360"/>
                <a:ext cx="74520" cy="89640"/>
              </a:xfrm>
              <a:custGeom>
                <a:avLst/>
                <a:gdLst/>
                <a:ahLst/>
                <a:rect l="l" t="t" r="r" b="b"/>
                <a:pathLst>
                  <a:path w="127" h="152">
                    <a:moveTo>
                      <a:pt x="127" y="131"/>
                    </a:moveTo>
                    <a:lnTo>
                      <a:pt x="112" y="143"/>
                    </a:lnTo>
                    <a:lnTo>
                      <a:pt x="98" y="148"/>
                    </a:lnTo>
                    <a:lnTo>
                      <a:pt x="91" y="152"/>
                    </a:lnTo>
                    <a:lnTo>
                      <a:pt x="79" y="139"/>
                    </a:lnTo>
                    <a:lnTo>
                      <a:pt x="68" y="124"/>
                    </a:lnTo>
                    <a:lnTo>
                      <a:pt x="55" y="108"/>
                    </a:lnTo>
                    <a:lnTo>
                      <a:pt x="47" y="91"/>
                    </a:lnTo>
                    <a:lnTo>
                      <a:pt x="36" y="72"/>
                    </a:lnTo>
                    <a:lnTo>
                      <a:pt x="28" y="61"/>
                    </a:lnTo>
                    <a:lnTo>
                      <a:pt x="13" y="44"/>
                    </a:lnTo>
                    <a:lnTo>
                      <a:pt x="0" y="32"/>
                    </a:lnTo>
                    <a:lnTo>
                      <a:pt x="13" y="25"/>
                    </a:lnTo>
                    <a:lnTo>
                      <a:pt x="21" y="21"/>
                    </a:lnTo>
                    <a:lnTo>
                      <a:pt x="32" y="13"/>
                    </a:lnTo>
                    <a:lnTo>
                      <a:pt x="43" y="0"/>
                    </a:lnTo>
                    <a:lnTo>
                      <a:pt x="55" y="10"/>
                    </a:lnTo>
                    <a:lnTo>
                      <a:pt x="43" y="25"/>
                    </a:lnTo>
                    <a:lnTo>
                      <a:pt x="28" y="32"/>
                    </a:lnTo>
                    <a:lnTo>
                      <a:pt x="36" y="53"/>
                    </a:lnTo>
                    <a:lnTo>
                      <a:pt x="40" y="61"/>
                    </a:lnTo>
                    <a:lnTo>
                      <a:pt x="55" y="80"/>
                    </a:lnTo>
                    <a:lnTo>
                      <a:pt x="64" y="95"/>
                    </a:lnTo>
                    <a:lnTo>
                      <a:pt x="79" y="120"/>
                    </a:lnTo>
                    <a:lnTo>
                      <a:pt x="91" y="135"/>
                    </a:lnTo>
                    <a:lnTo>
                      <a:pt x="104" y="127"/>
                    </a:lnTo>
                    <a:lnTo>
                      <a:pt x="127" y="116"/>
                    </a:lnTo>
                    <a:lnTo>
                      <a:pt x="127" y="131"/>
                    </a:lnTo>
                    <a:lnTo>
                      <a:pt x="127" y="13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3" name=""/>
              <p:cNvSpPr/>
              <p:nvPr/>
            </p:nvSpPr>
            <p:spPr>
              <a:xfrm flipH="1">
                <a:off x="3651840" y="2703240"/>
                <a:ext cx="112320" cy="131040"/>
              </a:xfrm>
              <a:custGeom>
                <a:avLst/>
                <a:gdLst/>
                <a:ahLst/>
                <a:rect l="l" t="t" r="r" b="b"/>
                <a:pathLst>
                  <a:path w="190" h="223">
                    <a:moveTo>
                      <a:pt x="190" y="116"/>
                    </a:moveTo>
                    <a:lnTo>
                      <a:pt x="190" y="139"/>
                    </a:lnTo>
                    <a:lnTo>
                      <a:pt x="190" y="160"/>
                    </a:lnTo>
                    <a:lnTo>
                      <a:pt x="186" y="171"/>
                    </a:lnTo>
                    <a:lnTo>
                      <a:pt x="178" y="183"/>
                    </a:lnTo>
                    <a:lnTo>
                      <a:pt x="171" y="198"/>
                    </a:lnTo>
                    <a:lnTo>
                      <a:pt x="159" y="205"/>
                    </a:lnTo>
                    <a:lnTo>
                      <a:pt x="146" y="219"/>
                    </a:lnTo>
                    <a:lnTo>
                      <a:pt x="135" y="223"/>
                    </a:lnTo>
                    <a:lnTo>
                      <a:pt x="127" y="223"/>
                    </a:lnTo>
                    <a:lnTo>
                      <a:pt x="112" y="223"/>
                    </a:lnTo>
                    <a:lnTo>
                      <a:pt x="91" y="223"/>
                    </a:lnTo>
                    <a:lnTo>
                      <a:pt x="80" y="205"/>
                    </a:lnTo>
                    <a:lnTo>
                      <a:pt x="80" y="186"/>
                    </a:lnTo>
                    <a:lnTo>
                      <a:pt x="99" y="167"/>
                    </a:lnTo>
                    <a:lnTo>
                      <a:pt x="106" y="160"/>
                    </a:lnTo>
                    <a:lnTo>
                      <a:pt x="120" y="147"/>
                    </a:lnTo>
                    <a:lnTo>
                      <a:pt x="127" y="128"/>
                    </a:lnTo>
                    <a:lnTo>
                      <a:pt x="112" y="135"/>
                    </a:lnTo>
                    <a:lnTo>
                      <a:pt x="95" y="147"/>
                    </a:lnTo>
                    <a:lnTo>
                      <a:pt x="72" y="160"/>
                    </a:lnTo>
                    <a:lnTo>
                      <a:pt x="44" y="167"/>
                    </a:lnTo>
                    <a:lnTo>
                      <a:pt x="15" y="154"/>
                    </a:lnTo>
                    <a:lnTo>
                      <a:pt x="21" y="120"/>
                    </a:lnTo>
                    <a:lnTo>
                      <a:pt x="32" y="112"/>
                    </a:lnTo>
                    <a:lnTo>
                      <a:pt x="51" y="103"/>
                    </a:lnTo>
                    <a:lnTo>
                      <a:pt x="72" y="95"/>
                    </a:lnTo>
                    <a:lnTo>
                      <a:pt x="87" y="88"/>
                    </a:lnTo>
                    <a:lnTo>
                      <a:pt x="68" y="91"/>
                    </a:lnTo>
                    <a:lnTo>
                      <a:pt x="47" y="95"/>
                    </a:lnTo>
                    <a:lnTo>
                      <a:pt x="28" y="95"/>
                    </a:lnTo>
                    <a:lnTo>
                      <a:pt x="11" y="95"/>
                    </a:lnTo>
                    <a:lnTo>
                      <a:pt x="4" y="76"/>
                    </a:lnTo>
                    <a:lnTo>
                      <a:pt x="0" y="55"/>
                    </a:lnTo>
                    <a:lnTo>
                      <a:pt x="7" y="40"/>
                    </a:lnTo>
                    <a:lnTo>
                      <a:pt x="24" y="29"/>
                    </a:lnTo>
                    <a:lnTo>
                      <a:pt x="44" y="17"/>
                    </a:lnTo>
                    <a:lnTo>
                      <a:pt x="55" y="12"/>
                    </a:lnTo>
                    <a:lnTo>
                      <a:pt x="72" y="8"/>
                    </a:lnTo>
                    <a:lnTo>
                      <a:pt x="83" y="8"/>
                    </a:lnTo>
                    <a:lnTo>
                      <a:pt x="95" y="8"/>
                    </a:lnTo>
                    <a:lnTo>
                      <a:pt x="112" y="0"/>
                    </a:lnTo>
                    <a:lnTo>
                      <a:pt x="127" y="17"/>
                    </a:lnTo>
                    <a:lnTo>
                      <a:pt x="91" y="25"/>
                    </a:lnTo>
                    <a:lnTo>
                      <a:pt x="68" y="33"/>
                    </a:lnTo>
                    <a:lnTo>
                      <a:pt x="44" y="36"/>
                    </a:lnTo>
                    <a:lnTo>
                      <a:pt x="28" y="48"/>
                    </a:lnTo>
                    <a:lnTo>
                      <a:pt x="21" y="55"/>
                    </a:lnTo>
                    <a:lnTo>
                      <a:pt x="11" y="69"/>
                    </a:lnTo>
                    <a:lnTo>
                      <a:pt x="24" y="76"/>
                    </a:lnTo>
                    <a:lnTo>
                      <a:pt x="36" y="76"/>
                    </a:lnTo>
                    <a:lnTo>
                      <a:pt x="51" y="80"/>
                    </a:lnTo>
                    <a:lnTo>
                      <a:pt x="64" y="80"/>
                    </a:lnTo>
                    <a:lnTo>
                      <a:pt x="87" y="76"/>
                    </a:lnTo>
                    <a:lnTo>
                      <a:pt x="106" y="76"/>
                    </a:lnTo>
                    <a:lnTo>
                      <a:pt x="91" y="99"/>
                    </a:lnTo>
                    <a:lnTo>
                      <a:pt x="68" y="116"/>
                    </a:lnTo>
                    <a:lnTo>
                      <a:pt x="47" y="116"/>
                    </a:lnTo>
                    <a:lnTo>
                      <a:pt x="32" y="124"/>
                    </a:lnTo>
                    <a:lnTo>
                      <a:pt x="28" y="143"/>
                    </a:lnTo>
                    <a:lnTo>
                      <a:pt x="40" y="150"/>
                    </a:lnTo>
                    <a:lnTo>
                      <a:pt x="64" y="147"/>
                    </a:lnTo>
                    <a:lnTo>
                      <a:pt x="87" y="135"/>
                    </a:lnTo>
                    <a:lnTo>
                      <a:pt x="102" y="128"/>
                    </a:lnTo>
                    <a:lnTo>
                      <a:pt x="123" y="116"/>
                    </a:lnTo>
                    <a:lnTo>
                      <a:pt x="142" y="112"/>
                    </a:lnTo>
                    <a:lnTo>
                      <a:pt x="139" y="135"/>
                    </a:lnTo>
                    <a:lnTo>
                      <a:pt x="123" y="164"/>
                    </a:lnTo>
                    <a:lnTo>
                      <a:pt x="102" y="179"/>
                    </a:lnTo>
                    <a:lnTo>
                      <a:pt x="95" y="194"/>
                    </a:lnTo>
                    <a:lnTo>
                      <a:pt x="99" y="211"/>
                    </a:lnTo>
                    <a:lnTo>
                      <a:pt x="123" y="211"/>
                    </a:lnTo>
                    <a:lnTo>
                      <a:pt x="142" y="202"/>
                    </a:lnTo>
                    <a:lnTo>
                      <a:pt x="159" y="190"/>
                    </a:lnTo>
                    <a:lnTo>
                      <a:pt x="167" y="179"/>
                    </a:lnTo>
                    <a:lnTo>
                      <a:pt x="171" y="167"/>
                    </a:lnTo>
                    <a:lnTo>
                      <a:pt x="175" y="150"/>
                    </a:lnTo>
                    <a:lnTo>
                      <a:pt x="178" y="128"/>
                    </a:lnTo>
                    <a:lnTo>
                      <a:pt x="182" y="99"/>
                    </a:lnTo>
                    <a:lnTo>
                      <a:pt x="190" y="116"/>
                    </a:lnTo>
                    <a:lnTo>
                      <a:pt x="190" y="11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4" name=""/>
              <p:cNvSpPr/>
              <p:nvPr/>
            </p:nvSpPr>
            <p:spPr>
              <a:xfrm flipH="1">
                <a:off x="2359440" y="2901960"/>
                <a:ext cx="35640" cy="55440"/>
              </a:xfrm>
              <a:custGeom>
                <a:avLst/>
                <a:gdLst/>
                <a:ahLst/>
                <a:rect l="l" t="t" r="r" b="b"/>
                <a:pathLst>
                  <a:path w="61" h="95">
                    <a:moveTo>
                      <a:pt x="61" y="24"/>
                    </a:moveTo>
                    <a:lnTo>
                      <a:pt x="53" y="40"/>
                    </a:lnTo>
                    <a:lnTo>
                      <a:pt x="47" y="51"/>
                    </a:lnTo>
                    <a:lnTo>
                      <a:pt x="47" y="72"/>
                    </a:lnTo>
                    <a:lnTo>
                      <a:pt x="42" y="83"/>
                    </a:lnTo>
                    <a:lnTo>
                      <a:pt x="28" y="91"/>
                    </a:lnTo>
                    <a:lnTo>
                      <a:pt x="23" y="91"/>
                    </a:lnTo>
                    <a:lnTo>
                      <a:pt x="0" y="95"/>
                    </a:lnTo>
                    <a:lnTo>
                      <a:pt x="15" y="76"/>
                    </a:lnTo>
                    <a:lnTo>
                      <a:pt x="25" y="64"/>
                    </a:lnTo>
                    <a:lnTo>
                      <a:pt x="42" y="51"/>
                    </a:lnTo>
                    <a:lnTo>
                      <a:pt x="42" y="40"/>
                    </a:lnTo>
                    <a:lnTo>
                      <a:pt x="44" y="0"/>
                    </a:lnTo>
                    <a:lnTo>
                      <a:pt x="61" y="24"/>
                    </a:lnTo>
                    <a:lnTo>
                      <a:pt x="61" y="2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5" name=""/>
              <p:cNvSpPr/>
              <p:nvPr/>
            </p:nvSpPr>
            <p:spPr>
              <a:xfrm flipH="1">
                <a:off x="2381040" y="2884320"/>
                <a:ext cx="42120" cy="66960"/>
              </a:xfrm>
              <a:custGeom>
                <a:avLst/>
                <a:gdLst/>
                <a:ahLst/>
                <a:rect l="l" t="t" r="r" b="b"/>
                <a:pathLst>
                  <a:path w="73" h="114">
                    <a:moveTo>
                      <a:pt x="73" y="23"/>
                    </a:moveTo>
                    <a:lnTo>
                      <a:pt x="65" y="42"/>
                    </a:lnTo>
                    <a:lnTo>
                      <a:pt x="54" y="63"/>
                    </a:lnTo>
                    <a:lnTo>
                      <a:pt x="48" y="74"/>
                    </a:lnTo>
                    <a:lnTo>
                      <a:pt x="44" y="86"/>
                    </a:lnTo>
                    <a:lnTo>
                      <a:pt x="36" y="95"/>
                    </a:lnTo>
                    <a:lnTo>
                      <a:pt x="23" y="114"/>
                    </a:lnTo>
                    <a:lnTo>
                      <a:pt x="0" y="110"/>
                    </a:lnTo>
                    <a:lnTo>
                      <a:pt x="16" y="90"/>
                    </a:lnTo>
                    <a:lnTo>
                      <a:pt x="29" y="67"/>
                    </a:lnTo>
                    <a:lnTo>
                      <a:pt x="36" y="48"/>
                    </a:lnTo>
                    <a:lnTo>
                      <a:pt x="44" y="34"/>
                    </a:lnTo>
                    <a:lnTo>
                      <a:pt x="48" y="23"/>
                    </a:lnTo>
                    <a:lnTo>
                      <a:pt x="57" y="0"/>
                    </a:lnTo>
                    <a:lnTo>
                      <a:pt x="73" y="23"/>
                    </a:lnTo>
                    <a:lnTo>
                      <a:pt x="73" y="2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6" name=""/>
              <p:cNvSpPr/>
              <p:nvPr/>
            </p:nvSpPr>
            <p:spPr>
              <a:xfrm flipH="1">
                <a:off x="2287080" y="2909160"/>
                <a:ext cx="101880" cy="97920"/>
              </a:xfrm>
              <a:custGeom>
                <a:avLst/>
                <a:gdLst/>
                <a:ahLst/>
                <a:rect l="l" t="t" r="r" b="b"/>
                <a:pathLst>
                  <a:path w="173" h="167">
                    <a:moveTo>
                      <a:pt x="52" y="0"/>
                    </a:moveTo>
                    <a:lnTo>
                      <a:pt x="78" y="0"/>
                    </a:lnTo>
                    <a:lnTo>
                      <a:pt x="99" y="0"/>
                    </a:lnTo>
                    <a:lnTo>
                      <a:pt x="118" y="6"/>
                    </a:lnTo>
                    <a:lnTo>
                      <a:pt x="130" y="6"/>
                    </a:lnTo>
                    <a:lnTo>
                      <a:pt x="143" y="10"/>
                    </a:lnTo>
                    <a:lnTo>
                      <a:pt x="151" y="13"/>
                    </a:lnTo>
                    <a:lnTo>
                      <a:pt x="158" y="21"/>
                    </a:lnTo>
                    <a:lnTo>
                      <a:pt x="166" y="32"/>
                    </a:lnTo>
                    <a:lnTo>
                      <a:pt x="170" y="36"/>
                    </a:lnTo>
                    <a:lnTo>
                      <a:pt x="173" y="48"/>
                    </a:lnTo>
                    <a:lnTo>
                      <a:pt x="173" y="65"/>
                    </a:lnTo>
                    <a:lnTo>
                      <a:pt x="166" y="80"/>
                    </a:lnTo>
                    <a:lnTo>
                      <a:pt x="151" y="80"/>
                    </a:lnTo>
                    <a:lnTo>
                      <a:pt x="130" y="68"/>
                    </a:lnTo>
                    <a:lnTo>
                      <a:pt x="122" y="65"/>
                    </a:lnTo>
                    <a:lnTo>
                      <a:pt x="111" y="61"/>
                    </a:lnTo>
                    <a:lnTo>
                      <a:pt x="95" y="53"/>
                    </a:lnTo>
                    <a:lnTo>
                      <a:pt x="103" y="65"/>
                    </a:lnTo>
                    <a:lnTo>
                      <a:pt x="114" y="76"/>
                    </a:lnTo>
                    <a:lnTo>
                      <a:pt x="130" y="91"/>
                    </a:lnTo>
                    <a:lnTo>
                      <a:pt x="139" y="112"/>
                    </a:lnTo>
                    <a:lnTo>
                      <a:pt x="135" y="135"/>
                    </a:lnTo>
                    <a:lnTo>
                      <a:pt x="107" y="139"/>
                    </a:lnTo>
                    <a:lnTo>
                      <a:pt x="99" y="131"/>
                    </a:lnTo>
                    <a:lnTo>
                      <a:pt x="86" y="116"/>
                    </a:lnTo>
                    <a:lnTo>
                      <a:pt x="78" y="105"/>
                    </a:lnTo>
                    <a:lnTo>
                      <a:pt x="71" y="91"/>
                    </a:lnTo>
                    <a:lnTo>
                      <a:pt x="75" y="108"/>
                    </a:lnTo>
                    <a:lnTo>
                      <a:pt x="82" y="124"/>
                    </a:lnTo>
                    <a:lnTo>
                      <a:pt x="86" y="135"/>
                    </a:lnTo>
                    <a:lnTo>
                      <a:pt x="92" y="146"/>
                    </a:lnTo>
                    <a:lnTo>
                      <a:pt x="75" y="160"/>
                    </a:lnTo>
                    <a:lnTo>
                      <a:pt x="63" y="167"/>
                    </a:lnTo>
                    <a:lnTo>
                      <a:pt x="52" y="163"/>
                    </a:lnTo>
                    <a:lnTo>
                      <a:pt x="35" y="152"/>
                    </a:lnTo>
                    <a:lnTo>
                      <a:pt x="23" y="139"/>
                    </a:lnTo>
                    <a:lnTo>
                      <a:pt x="19" y="131"/>
                    </a:lnTo>
                    <a:lnTo>
                      <a:pt x="14" y="120"/>
                    </a:lnTo>
                    <a:lnTo>
                      <a:pt x="8" y="112"/>
                    </a:lnTo>
                    <a:lnTo>
                      <a:pt x="8" y="99"/>
                    </a:lnTo>
                    <a:lnTo>
                      <a:pt x="0" y="91"/>
                    </a:lnTo>
                    <a:lnTo>
                      <a:pt x="8" y="76"/>
                    </a:lnTo>
                    <a:lnTo>
                      <a:pt x="19" y="99"/>
                    </a:lnTo>
                    <a:lnTo>
                      <a:pt x="33" y="120"/>
                    </a:lnTo>
                    <a:lnTo>
                      <a:pt x="38" y="135"/>
                    </a:lnTo>
                    <a:lnTo>
                      <a:pt x="50" y="143"/>
                    </a:lnTo>
                    <a:lnTo>
                      <a:pt x="59" y="152"/>
                    </a:lnTo>
                    <a:lnTo>
                      <a:pt x="67" y="156"/>
                    </a:lnTo>
                    <a:lnTo>
                      <a:pt x="71" y="143"/>
                    </a:lnTo>
                    <a:lnTo>
                      <a:pt x="71" y="135"/>
                    </a:lnTo>
                    <a:lnTo>
                      <a:pt x="71" y="124"/>
                    </a:lnTo>
                    <a:lnTo>
                      <a:pt x="67" y="112"/>
                    </a:lnTo>
                    <a:lnTo>
                      <a:pt x="63" y="95"/>
                    </a:lnTo>
                    <a:lnTo>
                      <a:pt x="56" y="80"/>
                    </a:lnTo>
                    <a:lnTo>
                      <a:pt x="78" y="87"/>
                    </a:lnTo>
                    <a:lnTo>
                      <a:pt x="95" y="105"/>
                    </a:lnTo>
                    <a:lnTo>
                      <a:pt x="99" y="120"/>
                    </a:lnTo>
                    <a:lnTo>
                      <a:pt x="107" y="127"/>
                    </a:lnTo>
                    <a:lnTo>
                      <a:pt x="126" y="127"/>
                    </a:lnTo>
                    <a:lnTo>
                      <a:pt x="126" y="120"/>
                    </a:lnTo>
                    <a:lnTo>
                      <a:pt x="122" y="99"/>
                    </a:lnTo>
                    <a:lnTo>
                      <a:pt x="107" y="84"/>
                    </a:lnTo>
                    <a:lnTo>
                      <a:pt x="99" y="76"/>
                    </a:lnTo>
                    <a:lnTo>
                      <a:pt x="86" y="61"/>
                    </a:lnTo>
                    <a:lnTo>
                      <a:pt x="78" y="44"/>
                    </a:lnTo>
                    <a:lnTo>
                      <a:pt x="99" y="44"/>
                    </a:lnTo>
                    <a:lnTo>
                      <a:pt x="122" y="53"/>
                    </a:lnTo>
                    <a:lnTo>
                      <a:pt x="143" y="65"/>
                    </a:lnTo>
                    <a:lnTo>
                      <a:pt x="154" y="65"/>
                    </a:lnTo>
                    <a:lnTo>
                      <a:pt x="162" y="61"/>
                    </a:lnTo>
                    <a:lnTo>
                      <a:pt x="158" y="44"/>
                    </a:lnTo>
                    <a:lnTo>
                      <a:pt x="151" y="29"/>
                    </a:lnTo>
                    <a:lnTo>
                      <a:pt x="143" y="21"/>
                    </a:lnTo>
                    <a:lnTo>
                      <a:pt x="126" y="17"/>
                    </a:lnTo>
                    <a:lnTo>
                      <a:pt x="99" y="13"/>
                    </a:lnTo>
                    <a:lnTo>
                      <a:pt x="82" y="13"/>
                    </a:lnTo>
                    <a:lnTo>
                      <a:pt x="67" y="13"/>
                    </a:lnTo>
                    <a:lnTo>
                      <a:pt x="44" y="13"/>
                    </a:lnTo>
                    <a:lnTo>
                      <a:pt x="52" y="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7" name=""/>
              <p:cNvSpPr/>
              <p:nvPr/>
            </p:nvSpPr>
            <p:spPr>
              <a:xfrm flipH="1">
                <a:off x="2832480" y="1732320"/>
                <a:ext cx="181800" cy="123840"/>
              </a:xfrm>
              <a:custGeom>
                <a:avLst/>
                <a:gdLst/>
                <a:ahLst/>
                <a:rect l="l" t="t" r="r" b="b"/>
                <a:pathLst>
                  <a:path w="307" h="211">
                    <a:moveTo>
                      <a:pt x="0" y="21"/>
                    </a:moveTo>
                    <a:lnTo>
                      <a:pt x="30" y="40"/>
                    </a:lnTo>
                    <a:lnTo>
                      <a:pt x="47" y="48"/>
                    </a:lnTo>
                    <a:lnTo>
                      <a:pt x="66" y="59"/>
                    </a:lnTo>
                    <a:lnTo>
                      <a:pt x="87" y="73"/>
                    </a:lnTo>
                    <a:lnTo>
                      <a:pt x="98" y="84"/>
                    </a:lnTo>
                    <a:lnTo>
                      <a:pt x="117" y="95"/>
                    </a:lnTo>
                    <a:lnTo>
                      <a:pt x="129" y="107"/>
                    </a:lnTo>
                    <a:lnTo>
                      <a:pt x="161" y="131"/>
                    </a:lnTo>
                    <a:lnTo>
                      <a:pt x="201" y="139"/>
                    </a:lnTo>
                    <a:lnTo>
                      <a:pt x="233" y="147"/>
                    </a:lnTo>
                    <a:lnTo>
                      <a:pt x="256" y="154"/>
                    </a:lnTo>
                    <a:lnTo>
                      <a:pt x="277" y="183"/>
                    </a:lnTo>
                    <a:lnTo>
                      <a:pt x="285" y="206"/>
                    </a:lnTo>
                    <a:lnTo>
                      <a:pt x="307" y="211"/>
                    </a:lnTo>
                    <a:lnTo>
                      <a:pt x="296" y="171"/>
                    </a:lnTo>
                    <a:lnTo>
                      <a:pt x="277" y="143"/>
                    </a:lnTo>
                    <a:lnTo>
                      <a:pt x="233" y="124"/>
                    </a:lnTo>
                    <a:lnTo>
                      <a:pt x="193" y="124"/>
                    </a:lnTo>
                    <a:lnTo>
                      <a:pt x="161" y="107"/>
                    </a:lnTo>
                    <a:lnTo>
                      <a:pt x="135" y="76"/>
                    </a:lnTo>
                    <a:lnTo>
                      <a:pt x="91" y="48"/>
                    </a:lnTo>
                    <a:lnTo>
                      <a:pt x="66" y="36"/>
                    </a:lnTo>
                    <a:lnTo>
                      <a:pt x="7" y="0"/>
                    </a:lnTo>
                    <a:lnTo>
                      <a:pt x="0" y="21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8" name=""/>
              <p:cNvSpPr/>
              <p:nvPr/>
            </p:nvSpPr>
            <p:spPr>
              <a:xfrm flipH="1">
                <a:off x="2759760" y="1646280"/>
                <a:ext cx="269280" cy="214560"/>
              </a:xfrm>
              <a:custGeom>
                <a:avLst/>
                <a:gdLst/>
                <a:ahLst/>
                <a:rect l="l" t="t" r="r" b="b"/>
                <a:pathLst>
                  <a:path w="456" h="365">
                    <a:moveTo>
                      <a:pt x="25" y="163"/>
                    </a:moveTo>
                    <a:lnTo>
                      <a:pt x="4" y="139"/>
                    </a:lnTo>
                    <a:lnTo>
                      <a:pt x="0" y="124"/>
                    </a:lnTo>
                    <a:lnTo>
                      <a:pt x="0" y="99"/>
                    </a:lnTo>
                    <a:lnTo>
                      <a:pt x="7" y="84"/>
                    </a:lnTo>
                    <a:lnTo>
                      <a:pt x="32" y="68"/>
                    </a:lnTo>
                    <a:lnTo>
                      <a:pt x="59" y="63"/>
                    </a:lnTo>
                    <a:lnTo>
                      <a:pt x="68" y="63"/>
                    </a:lnTo>
                    <a:lnTo>
                      <a:pt x="84" y="68"/>
                    </a:lnTo>
                    <a:lnTo>
                      <a:pt x="87" y="87"/>
                    </a:lnTo>
                    <a:lnTo>
                      <a:pt x="95" y="95"/>
                    </a:lnTo>
                    <a:lnTo>
                      <a:pt x="95" y="63"/>
                    </a:lnTo>
                    <a:lnTo>
                      <a:pt x="95" y="40"/>
                    </a:lnTo>
                    <a:lnTo>
                      <a:pt x="116" y="25"/>
                    </a:lnTo>
                    <a:lnTo>
                      <a:pt x="142" y="8"/>
                    </a:lnTo>
                    <a:lnTo>
                      <a:pt x="167" y="4"/>
                    </a:lnTo>
                    <a:lnTo>
                      <a:pt x="182" y="8"/>
                    </a:lnTo>
                    <a:lnTo>
                      <a:pt x="194" y="21"/>
                    </a:lnTo>
                    <a:lnTo>
                      <a:pt x="207" y="36"/>
                    </a:lnTo>
                    <a:lnTo>
                      <a:pt x="207" y="48"/>
                    </a:lnTo>
                    <a:lnTo>
                      <a:pt x="215" y="36"/>
                    </a:lnTo>
                    <a:lnTo>
                      <a:pt x="215" y="11"/>
                    </a:lnTo>
                    <a:lnTo>
                      <a:pt x="241" y="4"/>
                    </a:lnTo>
                    <a:lnTo>
                      <a:pt x="277" y="0"/>
                    </a:lnTo>
                    <a:lnTo>
                      <a:pt x="302" y="4"/>
                    </a:lnTo>
                    <a:lnTo>
                      <a:pt x="310" y="11"/>
                    </a:lnTo>
                    <a:lnTo>
                      <a:pt x="325" y="32"/>
                    </a:lnTo>
                    <a:lnTo>
                      <a:pt x="325" y="44"/>
                    </a:lnTo>
                    <a:lnTo>
                      <a:pt x="313" y="55"/>
                    </a:lnTo>
                    <a:lnTo>
                      <a:pt x="317" y="59"/>
                    </a:lnTo>
                    <a:lnTo>
                      <a:pt x="346" y="63"/>
                    </a:lnTo>
                    <a:lnTo>
                      <a:pt x="369" y="80"/>
                    </a:lnTo>
                    <a:lnTo>
                      <a:pt x="380" y="106"/>
                    </a:lnTo>
                    <a:lnTo>
                      <a:pt x="384" y="143"/>
                    </a:lnTo>
                    <a:lnTo>
                      <a:pt x="380" y="150"/>
                    </a:lnTo>
                    <a:lnTo>
                      <a:pt x="428" y="150"/>
                    </a:lnTo>
                    <a:lnTo>
                      <a:pt x="448" y="167"/>
                    </a:lnTo>
                    <a:lnTo>
                      <a:pt x="456" y="186"/>
                    </a:lnTo>
                    <a:lnTo>
                      <a:pt x="452" y="215"/>
                    </a:lnTo>
                    <a:lnTo>
                      <a:pt x="431" y="241"/>
                    </a:lnTo>
                    <a:lnTo>
                      <a:pt x="448" y="266"/>
                    </a:lnTo>
                    <a:lnTo>
                      <a:pt x="448" y="289"/>
                    </a:lnTo>
                    <a:lnTo>
                      <a:pt x="437" y="314"/>
                    </a:lnTo>
                    <a:lnTo>
                      <a:pt x="420" y="321"/>
                    </a:lnTo>
                    <a:lnTo>
                      <a:pt x="390" y="329"/>
                    </a:lnTo>
                    <a:lnTo>
                      <a:pt x="401" y="352"/>
                    </a:lnTo>
                    <a:lnTo>
                      <a:pt x="380" y="361"/>
                    </a:lnTo>
                    <a:lnTo>
                      <a:pt x="357" y="365"/>
                    </a:lnTo>
                    <a:lnTo>
                      <a:pt x="332" y="357"/>
                    </a:lnTo>
                    <a:lnTo>
                      <a:pt x="321" y="333"/>
                    </a:lnTo>
                    <a:lnTo>
                      <a:pt x="346" y="344"/>
                    </a:lnTo>
                    <a:lnTo>
                      <a:pt x="372" y="344"/>
                    </a:lnTo>
                    <a:lnTo>
                      <a:pt x="376" y="333"/>
                    </a:lnTo>
                    <a:lnTo>
                      <a:pt x="372" y="329"/>
                    </a:lnTo>
                    <a:lnTo>
                      <a:pt x="361" y="317"/>
                    </a:lnTo>
                    <a:lnTo>
                      <a:pt x="380" y="314"/>
                    </a:lnTo>
                    <a:lnTo>
                      <a:pt x="405" y="304"/>
                    </a:lnTo>
                    <a:lnTo>
                      <a:pt x="428" y="285"/>
                    </a:lnTo>
                    <a:lnTo>
                      <a:pt x="428" y="270"/>
                    </a:lnTo>
                    <a:lnTo>
                      <a:pt x="420" y="245"/>
                    </a:lnTo>
                    <a:lnTo>
                      <a:pt x="401" y="238"/>
                    </a:lnTo>
                    <a:lnTo>
                      <a:pt x="409" y="230"/>
                    </a:lnTo>
                    <a:lnTo>
                      <a:pt x="428" y="219"/>
                    </a:lnTo>
                    <a:lnTo>
                      <a:pt x="431" y="186"/>
                    </a:lnTo>
                    <a:lnTo>
                      <a:pt x="424" y="179"/>
                    </a:lnTo>
                    <a:lnTo>
                      <a:pt x="412" y="171"/>
                    </a:lnTo>
                    <a:lnTo>
                      <a:pt x="393" y="171"/>
                    </a:lnTo>
                    <a:lnTo>
                      <a:pt x="353" y="175"/>
                    </a:lnTo>
                    <a:lnTo>
                      <a:pt x="361" y="158"/>
                    </a:lnTo>
                    <a:lnTo>
                      <a:pt x="365" y="124"/>
                    </a:lnTo>
                    <a:lnTo>
                      <a:pt x="353" y="103"/>
                    </a:lnTo>
                    <a:lnTo>
                      <a:pt x="329" y="80"/>
                    </a:lnTo>
                    <a:lnTo>
                      <a:pt x="306" y="80"/>
                    </a:lnTo>
                    <a:lnTo>
                      <a:pt x="281" y="84"/>
                    </a:lnTo>
                    <a:lnTo>
                      <a:pt x="298" y="51"/>
                    </a:lnTo>
                    <a:lnTo>
                      <a:pt x="298" y="40"/>
                    </a:lnTo>
                    <a:lnTo>
                      <a:pt x="289" y="29"/>
                    </a:lnTo>
                    <a:lnTo>
                      <a:pt x="266" y="21"/>
                    </a:lnTo>
                    <a:lnTo>
                      <a:pt x="230" y="25"/>
                    </a:lnTo>
                    <a:lnTo>
                      <a:pt x="226" y="36"/>
                    </a:lnTo>
                    <a:lnTo>
                      <a:pt x="222" y="51"/>
                    </a:lnTo>
                    <a:lnTo>
                      <a:pt x="211" y="87"/>
                    </a:lnTo>
                    <a:lnTo>
                      <a:pt x="194" y="59"/>
                    </a:lnTo>
                    <a:lnTo>
                      <a:pt x="190" y="40"/>
                    </a:lnTo>
                    <a:lnTo>
                      <a:pt x="171" y="29"/>
                    </a:lnTo>
                    <a:lnTo>
                      <a:pt x="142" y="29"/>
                    </a:lnTo>
                    <a:lnTo>
                      <a:pt x="116" y="40"/>
                    </a:lnTo>
                    <a:lnTo>
                      <a:pt x="112" y="59"/>
                    </a:lnTo>
                    <a:lnTo>
                      <a:pt x="106" y="76"/>
                    </a:lnTo>
                    <a:lnTo>
                      <a:pt x="112" y="103"/>
                    </a:lnTo>
                    <a:lnTo>
                      <a:pt x="112" y="127"/>
                    </a:lnTo>
                    <a:lnTo>
                      <a:pt x="91" y="110"/>
                    </a:lnTo>
                    <a:lnTo>
                      <a:pt x="80" y="95"/>
                    </a:lnTo>
                    <a:lnTo>
                      <a:pt x="64" y="84"/>
                    </a:lnTo>
                    <a:lnTo>
                      <a:pt x="32" y="87"/>
                    </a:lnTo>
                    <a:lnTo>
                      <a:pt x="21" y="103"/>
                    </a:lnTo>
                    <a:lnTo>
                      <a:pt x="21" y="120"/>
                    </a:lnTo>
                    <a:lnTo>
                      <a:pt x="32" y="146"/>
                    </a:lnTo>
                    <a:lnTo>
                      <a:pt x="40" y="167"/>
                    </a:lnTo>
                    <a:lnTo>
                      <a:pt x="25" y="163"/>
                    </a:lnTo>
                    <a:lnTo>
                      <a:pt x="25" y="16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9" name=""/>
              <p:cNvSpPr/>
              <p:nvPr/>
            </p:nvSpPr>
            <p:spPr>
              <a:xfrm flipH="1">
                <a:off x="2931840" y="2612520"/>
                <a:ext cx="82440" cy="300960"/>
              </a:xfrm>
              <a:custGeom>
                <a:avLst/>
                <a:gdLst/>
                <a:ahLst/>
                <a:rect l="l" t="t" r="r" b="b"/>
                <a:pathLst>
                  <a:path w="138" h="512">
                    <a:moveTo>
                      <a:pt x="102" y="4"/>
                    </a:moveTo>
                    <a:lnTo>
                      <a:pt x="114" y="48"/>
                    </a:lnTo>
                    <a:lnTo>
                      <a:pt x="117" y="95"/>
                    </a:lnTo>
                    <a:lnTo>
                      <a:pt x="121" y="154"/>
                    </a:lnTo>
                    <a:lnTo>
                      <a:pt x="121" y="213"/>
                    </a:lnTo>
                    <a:lnTo>
                      <a:pt x="125" y="266"/>
                    </a:lnTo>
                    <a:lnTo>
                      <a:pt x="138" y="333"/>
                    </a:lnTo>
                    <a:lnTo>
                      <a:pt x="138" y="373"/>
                    </a:lnTo>
                    <a:lnTo>
                      <a:pt x="74" y="512"/>
                    </a:lnTo>
                    <a:lnTo>
                      <a:pt x="3" y="356"/>
                    </a:lnTo>
                    <a:lnTo>
                      <a:pt x="3" y="304"/>
                    </a:lnTo>
                    <a:lnTo>
                      <a:pt x="0" y="270"/>
                    </a:lnTo>
                    <a:lnTo>
                      <a:pt x="0" y="219"/>
                    </a:lnTo>
                    <a:lnTo>
                      <a:pt x="15" y="166"/>
                    </a:lnTo>
                    <a:lnTo>
                      <a:pt x="19" y="124"/>
                    </a:lnTo>
                    <a:lnTo>
                      <a:pt x="15" y="88"/>
                    </a:lnTo>
                    <a:lnTo>
                      <a:pt x="15" y="59"/>
                    </a:lnTo>
                    <a:lnTo>
                      <a:pt x="0" y="4"/>
                    </a:lnTo>
                    <a:lnTo>
                      <a:pt x="22" y="0"/>
                    </a:lnTo>
                    <a:lnTo>
                      <a:pt x="34" y="71"/>
                    </a:lnTo>
                    <a:lnTo>
                      <a:pt x="34" y="128"/>
                    </a:lnTo>
                    <a:lnTo>
                      <a:pt x="26" y="238"/>
                    </a:lnTo>
                    <a:lnTo>
                      <a:pt x="26" y="282"/>
                    </a:lnTo>
                    <a:lnTo>
                      <a:pt x="26" y="329"/>
                    </a:lnTo>
                    <a:lnTo>
                      <a:pt x="30" y="369"/>
                    </a:lnTo>
                    <a:lnTo>
                      <a:pt x="66" y="451"/>
                    </a:lnTo>
                    <a:lnTo>
                      <a:pt x="110" y="365"/>
                    </a:lnTo>
                    <a:lnTo>
                      <a:pt x="110" y="308"/>
                    </a:lnTo>
                    <a:lnTo>
                      <a:pt x="106" y="253"/>
                    </a:lnTo>
                    <a:lnTo>
                      <a:pt x="98" y="190"/>
                    </a:lnTo>
                    <a:lnTo>
                      <a:pt x="91" y="103"/>
                    </a:lnTo>
                    <a:lnTo>
                      <a:pt x="91" y="63"/>
                    </a:lnTo>
                    <a:lnTo>
                      <a:pt x="91" y="36"/>
                    </a:lnTo>
                    <a:lnTo>
                      <a:pt x="81" y="0"/>
                    </a:lnTo>
                    <a:lnTo>
                      <a:pt x="102" y="4"/>
                    </a:lnTo>
                    <a:lnTo>
                      <a:pt x="102" y="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0" name=""/>
              <p:cNvSpPr/>
              <p:nvPr/>
            </p:nvSpPr>
            <p:spPr>
              <a:xfrm flipH="1">
                <a:off x="2930040" y="2591280"/>
                <a:ext cx="96480" cy="24480"/>
              </a:xfrm>
              <a:custGeom>
                <a:avLst/>
                <a:gdLst/>
                <a:ahLst/>
                <a:rect l="l" t="t" r="r" b="b"/>
                <a:pathLst>
                  <a:path w="163" h="44">
                    <a:moveTo>
                      <a:pt x="142" y="0"/>
                    </a:moveTo>
                    <a:lnTo>
                      <a:pt x="127" y="17"/>
                    </a:lnTo>
                    <a:lnTo>
                      <a:pt x="116" y="21"/>
                    </a:lnTo>
                    <a:lnTo>
                      <a:pt x="95" y="21"/>
                    </a:lnTo>
                    <a:lnTo>
                      <a:pt x="87" y="21"/>
                    </a:lnTo>
                    <a:lnTo>
                      <a:pt x="60" y="25"/>
                    </a:lnTo>
                    <a:lnTo>
                      <a:pt x="36" y="25"/>
                    </a:lnTo>
                    <a:lnTo>
                      <a:pt x="21" y="21"/>
                    </a:lnTo>
                    <a:lnTo>
                      <a:pt x="0" y="4"/>
                    </a:lnTo>
                    <a:lnTo>
                      <a:pt x="0" y="29"/>
                    </a:lnTo>
                    <a:lnTo>
                      <a:pt x="21" y="40"/>
                    </a:lnTo>
                    <a:lnTo>
                      <a:pt x="51" y="44"/>
                    </a:lnTo>
                    <a:lnTo>
                      <a:pt x="91" y="44"/>
                    </a:lnTo>
                    <a:lnTo>
                      <a:pt x="123" y="40"/>
                    </a:lnTo>
                    <a:lnTo>
                      <a:pt x="146" y="29"/>
                    </a:lnTo>
                    <a:lnTo>
                      <a:pt x="163" y="14"/>
                    </a:lnTo>
                    <a:lnTo>
                      <a:pt x="142" y="0"/>
                    </a:lnTo>
                    <a:lnTo>
                      <a:pt x="14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320" bIns="-223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1" name=""/>
              <p:cNvSpPr/>
              <p:nvPr/>
            </p:nvSpPr>
            <p:spPr>
              <a:xfrm flipH="1">
                <a:off x="2826360" y="2506320"/>
                <a:ext cx="297720" cy="73080"/>
              </a:xfrm>
              <a:custGeom>
                <a:avLst/>
                <a:gdLst/>
                <a:ahLst/>
                <a:rect l="l" t="t" r="r" b="b"/>
                <a:pathLst>
                  <a:path w="504" h="123">
                    <a:moveTo>
                      <a:pt x="472" y="17"/>
                    </a:moveTo>
                    <a:lnTo>
                      <a:pt x="451" y="36"/>
                    </a:lnTo>
                    <a:lnTo>
                      <a:pt x="443" y="43"/>
                    </a:lnTo>
                    <a:lnTo>
                      <a:pt x="424" y="55"/>
                    </a:lnTo>
                    <a:lnTo>
                      <a:pt x="388" y="64"/>
                    </a:lnTo>
                    <a:lnTo>
                      <a:pt x="373" y="68"/>
                    </a:lnTo>
                    <a:lnTo>
                      <a:pt x="337" y="79"/>
                    </a:lnTo>
                    <a:lnTo>
                      <a:pt x="325" y="79"/>
                    </a:lnTo>
                    <a:lnTo>
                      <a:pt x="293" y="91"/>
                    </a:lnTo>
                    <a:lnTo>
                      <a:pt x="265" y="95"/>
                    </a:lnTo>
                    <a:lnTo>
                      <a:pt x="213" y="102"/>
                    </a:lnTo>
                    <a:lnTo>
                      <a:pt x="187" y="95"/>
                    </a:lnTo>
                    <a:lnTo>
                      <a:pt x="154" y="95"/>
                    </a:lnTo>
                    <a:lnTo>
                      <a:pt x="114" y="91"/>
                    </a:lnTo>
                    <a:lnTo>
                      <a:pt x="82" y="72"/>
                    </a:lnTo>
                    <a:lnTo>
                      <a:pt x="63" y="55"/>
                    </a:lnTo>
                    <a:lnTo>
                      <a:pt x="38" y="21"/>
                    </a:lnTo>
                    <a:lnTo>
                      <a:pt x="31" y="0"/>
                    </a:lnTo>
                    <a:lnTo>
                      <a:pt x="0" y="24"/>
                    </a:lnTo>
                    <a:lnTo>
                      <a:pt x="16" y="51"/>
                    </a:lnTo>
                    <a:lnTo>
                      <a:pt x="27" y="68"/>
                    </a:lnTo>
                    <a:lnTo>
                      <a:pt x="44" y="83"/>
                    </a:lnTo>
                    <a:lnTo>
                      <a:pt x="59" y="91"/>
                    </a:lnTo>
                    <a:lnTo>
                      <a:pt x="74" y="102"/>
                    </a:lnTo>
                    <a:lnTo>
                      <a:pt x="111" y="112"/>
                    </a:lnTo>
                    <a:lnTo>
                      <a:pt x="147" y="119"/>
                    </a:lnTo>
                    <a:lnTo>
                      <a:pt x="173" y="123"/>
                    </a:lnTo>
                    <a:lnTo>
                      <a:pt x="217" y="119"/>
                    </a:lnTo>
                    <a:lnTo>
                      <a:pt x="261" y="119"/>
                    </a:lnTo>
                    <a:lnTo>
                      <a:pt x="304" y="116"/>
                    </a:lnTo>
                    <a:lnTo>
                      <a:pt x="329" y="116"/>
                    </a:lnTo>
                    <a:lnTo>
                      <a:pt x="365" y="98"/>
                    </a:lnTo>
                    <a:lnTo>
                      <a:pt x="392" y="87"/>
                    </a:lnTo>
                    <a:lnTo>
                      <a:pt x="424" y="79"/>
                    </a:lnTo>
                    <a:lnTo>
                      <a:pt x="447" y="64"/>
                    </a:lnTo>
                    <a:lnTo>
                      <a:pt x="479" y="43"/>
                    </a:lnTo>
                    <a:lnTo>
                      <a:pt x="504" y="36"/>
                    </a:lnTo>
                    <a:lnTo>
                      <a:pt x="491" y="3"/>
                    </a:lnTo>
                    <a:lnTo>
                      <a:pt x="472" y="17"/>
                    </a:lnTo>
                    <a:lnTo>
                      <a:pt x="472" y="1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2" name=""/>
              <p:cNvSpPr/>
              <p:nvPr/>
            </p:nvSpPr>
            <p:spPr>
              <a:xfrm flipH="1">
                <a:off x="2824560" y="2523960"/>
                <a:ext cx="128880" cy="125280"/>
              </a:xfrm>
              <a:custGeom>
                <a:avLst/>
                <a:gdLst/>
                <a:ahLst/>
                <a:rect l="l" t="t" r="r" b="b"/>
                <a:pathLst>
                  <a:path w="219" h="213">
                    <a:moveTo>
                      <a:pt x="219" y="0"/>
                    </a:moveTo>
                    <a:lnTo>
                      <a:pt x="198" y="48"/>
                    </a:lnTo>
                    <a:lnTo>
                      <a:pt x="175" y="74"/>
                    </a:lnTo>
                    <a:lnTo>
                      <a:pt x="158" y="114"/>
                    </a:lnTo>
                    <a:lnTo>
                      <a:pt x="139" y="143"/>
                    </a:lnTo>
                    <a:lnTo>
                      <a:pt x="131" y="166"/>
                    </a:lnTo>
                    <a:lnTo>
                      <a:pt x="110" y="194"/>
                    </a:lnTo>
                    <a:lnTo>
                      <a:pt x="110" y="213"/>
                    </a:lnTo>
                    <a:lnTo>
                      <a:pt x="76" y="194"/>
                    </a:lnTo>
                    <a:lnTo>
                      <a:pt x="48" y="154"/>
                    </a:lnTo>
                    <a:lnTo>
                      <a:pt x="33" y="135"/>
                    </a:lnTo>
                    <a:lnTo>
                      <a:pt x="19" y="118"/>
                    </a:lnTo>
                    <a:lnTo>
                      <a:pt x="0" y="80"/>
                    </a:lnTo>
                    <a:lnTo>
                      <a:pt x="19" y="70"/>
                    </a:lnTo>
                    <a:lnTo>
                      <a:pt x="40" y="107"/>
                    </a:lnTo>
                    <a:lnTo>
                      <a:pt x="52" y="128"/>
                    </a:lnTo>
                    <a:lnTo>
                      <a:pt x="71" y="147"/>
                    </a:lnTo>
                    <a:lnTo>
                      <a:pt x="99" y="166"/>
                    </a:lnTo>
                    <a:lnTo>
                      <a:pt x="135" y="95"/>
                    </a:lnTo>
                    <a:lnTo>
                      <a:pt x="158" y="51"/>
                    </a:lnTo>
                    <a:lnTo>
                      <a:pt x="186" y="8"/>
                    </a:lnTo>
                    <a:lnTo>
                      <a:pt x="219" y="0"/>
                    </a:lnTo>
                    <a:lnTo>
                      <a:pt x="219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3" name=""/>
              <p:cNvSpPr/>
              <p:nvPr/>
            </p:nvSpPr>
            <p:spPr>
              <a:xfrm flipH="1">
                <a:off x="3019320" y="2529720"/>
                <a:ext cx="102600" cy="111960"/>
              </a:xfrm>
              <a:custGeom>
                <a:avLst/>
                <a:gdLst/>
                <a:ahLst/>
                <a:rect l="l" t="t" r="r" b="b"/>
                <a:pathLst>
                  <a:path w="173" h="190">
                    <a:moveTo>
                      <a:pt x="169" y="83"/>
                    </a:moveTo>
                    <a:lnTo>
                      <a:pt x="169" y="98"/>
                    </a:lnTo>
                    <a:lnTo>
                      <a:pt x="173" y="123"/>
                    </a:lnTo>
                    <a:lnTo>
                      <a:pt x="169" y="138"/>
                    </a:lnTo>
                    <a:lnTo>
                      <a:pt x="143" y="190"/>
                    </a:lnTo>
                    <a:lnTo>
                      <a:pt x="107" y="157"/>
                    </a:lnTo>
                    <a:lnTo>
                      <a:pt x="78" y="142"/>
                    </a:lnTo>
                    <a:lnTo>
                      <a:pt x="70" y="119"/>
                    </a:lnTo>
                    <a:lnTo>
                      <a:pt x="51" y="91"/>
                    </a:lnTo>
                    <a:lnTo>
                      <a:pt x="23" y="55"/>
                    </a:lnTo>
                    <a:lnTo>
                      <a:pt x="0" y="0"/>
                    </a:lnTo>
                    <a:lnTo>
                      <a:pt x="31" y="7"/>
                    </a:lnTo>
                    <a:lnTo>
                      <a:pt x="48" y="58"/>
                    </a:lnTo>
                    <a:lnTo>
                      <a:pt x="74" y="91"/>
                    </a:lnTo>
                    <a:lnTo>
                      <a:pt x="99" y="110"/>
                    </a:lnTo>
                    <a:lnTo>
                      <a:pt x="107" y="131"/>
                    </a:lnTo>
                    <a:lnTo>
                      <a:pt x="139" y="146"/>
                    </a:lnTo>
                    <a:lnTo>
                      <a:pt x="150" y="119"/>
                    </a:lnTo>
                    <a:lnTo>
                      <a:pt x="154" y="95"/>
                    </a:lnTo>
                    <a:lnTo>
                      <a:pt x="150" y="72"/>
                    </a:lnTo>
                    <a:lnTo>
                      <a:pt x="169" y="83"/>
                    </a:lnTo>
                    <a:lnTo>
                      <a:pt x="169" y="8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94" name=""/>
            <p:cNvSpPr/>
            <p:nvPr/>
          </p:nvSpPr>
          <p:spPr>
            <a:xfrm>
              <a:off x="2341440" y="4108320"/>
              <a:ext cx="600120" cy="725040"/>
            </a:xfrm>
            <a:custGeom>
              <a:avLst/>
              <a:gdLst/>
              <a:ahLst/>
              <a:rect l="l" t="t" r="r" b="b"/>
              <a:pathLst>
                <a:path w="1015" h="1228">
                  <a:moveTo>
                    <a:pt x="843" y="13"/>
                  </a:moveTo>
                  <a:lnTo>
                    <a:pt x="843" y="103"/>
                  </a:lnTo>
                  <a:lnTo>
                    <a:pt x="828" y="245"/>
                  </a:lnTo>
                  <a:lnTo>
                    <a:pt x="840" y="479"/>
                  </a:lnTo>
                  <a:lnTo>
                    <a:pt x="840" y="686"/>
                  </a:lnTo>
                  <a:lnTo>
                    <a:pt x="836" y="847"/>
                  </a:lnTo>
                  <a:lnTo>
                    <a:pt x="876" y="965"/>
                  </a:lnTo>
                  <a:lnTo>
                    <a:pt x="916" y="1045"/>
                  </a:lnTo>
                  <a:lnTo>
                    <a:pt x="952" y="1081"/>
                  </a:lnTo>
                  <a:lnTo>
                    <a:pt x="1015" y="1104"/>
                  </a:lnTo>
                  <a:lnTo>
                    <a:pt x="1011" y="1148"/>
                  </a:lnTo>
                  <a:lnTo>
                    <a:pt x="876" y="1188"/>
                  </a:lnTo>
                  <a:lnTo>
                    <a:pt x="800" y="1195"/>
                  </a:lnTo>
                  <a:lnTo>
                    <a:pt x="752" y="1100"/>
                  </a:lnTo>
                  <a:lnTo>
                    <a:pt x="701" y="939"/>
                  </a:lnTo>
                  <a:lnTo>
                    <a:pt x="665" y="840"/>
                  </a:lnTo>
                  <a:lnTo>
                    <a:pt x="610" y="732"/>
                  </a:lnTo>
                  <a:lnTo>
                    <a:pt x="511" y="559"/>
                  </a:lnTo>
                  <a:lnTo>
                    <a:pt x="486" y="534"/>
                  </a:lnTo>
                  <a:lnTo>
                    <a:pt x="439" y="602"/>
                  </a:lnTo>
                  <a:lnTo>
                    <a:pt x="344" y="819"/>
                  </a:lnTo>
                  <a:lnTo>
                    <a:pt x="288" y="1020"/>
                  </a:lnTo>
                  <a:lnTo>
                    <a:pt x="237" y="1224"/>
                  </a:lnTo>
                  <a:lnTo>
                    <a:pt x="114" y="1228"/>
                  </a:lnTo>
                  <a:lnTo>
                    <a:pt x="39" y="1207"/>
                  </a:lnTo>
                  <a:lnTo>
                    <a:pt x="0" y="1172"/>
                  </a:lnTo>
                  <a:lnTo>
                    <a:pt x="15" y="1144"/>
                  </a:lnTo>
                  <a:lnTo>
                    <a:pt x="70" y="1115"/>
                  </a:lnTo>
                  <a:lnTo>
                    <a:pt x="114" y="1057"/>
                  </a:lnTo>
                  <a:lnTo>
                    <a:pt x="127" y="986"/>
                  </a:lnTo>
                  <a:lnTo>
                    <a:pt x="154" y="922"/>
                  </a:lnTo>
                  <a:lnTo>
                    <a:pt x="161" y="832"/>
                  </a:lnTo>
                  <a:lnTo>
                    <a:pt x="142" y="709"/>
                  </a:lnTo>
                  <a:lnTo>
                    <a:pt x="135" y="606"/>
                  </a:lnTo>
                  <a:lnTo>
                    <a:pt x="117" y="405"/>
                  </a:lnTo>
                  <a:lnTo>
                    <a:pt x="106" y="270"/>
                  </a:lnTo>
                  <a:lnTo>
                    <a:pt x="87" y="123"/>
                  </a:lnTo>
                  <a:lnTo>
                    <a:pt x="76" y="47"/>
                  </a:lnTo>
                  <a:lnTo>
                    <a:pt x="507" y="0"/>
                  </a:lnTo>
                  <a:lnTo>
                    <a:pt x="843" y="13"/>
                  </a:lnTo>
                  <a:lnTo>
                    <a:pt x="843" y="13"/>
                  </a:lnTo>
                  <a:close/>
                </a:path>
              </a:pathLst>
            </a:custGeom>
            <a:solidFill>
              <a:srgbClr val="1a33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2625840" y="4111560"/>
              <a:ext cx="326880" cy="709200"/>
            </a:xfrm>
            <a:custGeom>
              <a:avLst/>
              <a:gdLst/>
              <a:ahLst/>
              <a:rect l="l" t="t" r="r" b="b"/>
              <a:pathLst>
                <a:path w="555" h="1200">
                  <a:moveTo>
                    <a:pt x="382" y="0"/>
                  </a:moveTo>
                  <a:lnTo>
                    <a:pt x="382" y="37"/>
                  </a:lnTo>
                  <a:lnTo>
                    <a:pt x="382" y="88"/>
                  </a:lnTo>
                  <a:lnTo>
                    <a:pt x="372" y="120"/>
                  </a:lnTo>
                  <a:lnTo>
                    <a:pt x="364" y="168"/>
                  </a:lnTo>
                  <a:lnTo>
                    <a:pt x="364" y="215"/>
                  </a:lnTo>
                  <a:lnTo>
                    <a:pt x="364" y="242"/>
                  </a:lnTo>
                  <a:lnTo>
                    <a:pt x="364" y="286"/>
                  </a:lnTo>
                  <a:lnTo>
                    <a:pt x="368" y="329"/>
                  </a:lnTo>
                  <a:lnTo>
                    <a:pt x="368" y="354"/>
                  </a:lnTo>
                  <a:lnTo>
                    <a:pt x="372" y="390"/>
                  </a:lnTo>
                  <a:lnTo>
                    <a:pt x="372" y="424"/>
                  </a:lnTo>
                  <a:lnTo>
                    <a:pt x="372" y="464"/>
                  </a:lnTo>
                  <a:lnTo>
                    <a:pt x="372" y="508"/>
                  </a:lnTo>
                  <a:lnTo>
                    <a:pt x="368" y="527"/>
                  </a:lnTo>
                  <a:lnTo>
                    <a:pt x="368" y="563"/>
                  </a:lnTo>
                  <a:lnTo>
                    <a:pt x="372" y="578"/>
                  </a:lnTo>
                  <a:lnTo>
                    <a:pt x="372" y="607"/>
                  </a:lnTo>
                  <a:lnTo>
                    <a:pt x="372" y="647"/>
                  </a:lnTo>
                  <a:lnTo>
                    <a:pt x="368" y="679"/>
                  </a:lnTo>
                  <a:lnTo>
                    <a:pt x="364" y="713"/>
                  </a:lnTo>
                  <a:lnTo>
                    <a:pt x="361" y="764"/>
                  </a:lnTo>
                  <a:lnTo>
                    <a:pt x="364" y="812"/>
                  </a:lnTo>
                  <a:lnTo>
                    <a:pt x="372" y="848"/>
                  </a:lnTo>
                  <a:lnTo>
                    <a:pt x="376" y="873"/>
                  </a:lnTo>
                  <a:lnTo>
                    <a:pt x="389" y="896"/>
                  </a:lnTo>
                  <a:lnTo>
                    <a:pt x="401" y="920"/>
                  </a:lnTo>
                  <a:lnTo>
                    <a:pt x="408" y="955"/>
                  </a:lnTo>
                  <a:lnTo>
                    <a:pt x="423" y="979"/>
                  </a:lnTo>
                  <a:lnTo>
                    <a:pt x="433" y="1006"/>
                  </a:lnTo>
                  <a:lnTo>
                    <a:pt x="452" y="1034"/>
                  </a:lnTo>
                  <a:lnTo>
                    <a:pt x="463" y="1053"/>
                  </a:lnTo>
                  <a:lnTo>
                    <a:pt x="480" y="1057"/>
                  </a:lnTo>
                  <a:lnTo>
                    <a:pt x="496" y="1070"/>
                  </a:lnTo>
                  <a:lnTo>
                    <a:pt x="520" y="1078"/>
                  </a:lnTo>
                  <a:lnTo>
                    <a:pt x="543" y="1086"/>
                  </a:lnTo>
                  <a:lnTo>
                    <a:pt x="555" y="1118"/>
                  </a:lnTo>
                  <a:lnTo>
                    <a:pt x="543" y="1141"/>
                  </a:lnTo>
                  <a:lnTo>
                    <a:pt x="520" y="1162"/>
                  </a:lnTo>
                  <a:lnTo>
                    <a:pt x="496" y="1169"/>
                  </a:lnTo>
                  <a:lnTo>
                    <a:pt x="473" y="1184"/>
                  </a:lnTo>
                  <a:lnTo>
                    <a:pt x="456" y="1184"/>
                  </a:lnTo>
                  <a:lnTo>
                    <a:pt x="444" y="1188"/>
                  </a:lnTo>
                  <a:lnTo>
                    <a:pt x="423" y="1192"/>
                  </a:lnTo>
                  <a:lnTo>
                    <a:pt x="393" y="1192"/>
                  </a:lnTo>
                  <a:lnTo>
                    <a:pt x="361" y="1196"/>
                  </a:lnTo>
                  <a:lnTo>
                    <a:pt x="325" y="1200"/>
                  </a:lnTo>
                  <a:lnTo>
                    <a:pt x="306" y="1200"/>
                  </a:lnTo>
                  <a:lnTo>
                    <a:pt x="298" y="1173"/>
                  </a:lnTo>
                  <a:lnTo>
                    <a:pt x="290" y="1165"/>
                  </a:lnTo>
                  <a:lnTo>
                    <a:pt x="277" y="1141"/>
                  </a:lnTo>
                  <a:lnTo>
                    <a:pt x="266" y="1108"/>
                  </a:lnTo>
                  <a:lnTo>
                    <a:pt x="262" y="1086"/>
                  </a:lnTo>
                  <a:lnTo>
                    <a:pt x="250" y="1053"/>
                  </a:lnTo>
                  <a:lnTo>
                    <a:pt x="230" y="1002"/>
                  </a:lnTo>
                  <a:lnTo>
                    <a:pt x="226" y="991"/>
                  </a:lnTo>
                  <a:lnTo>
                    <a:pt x="218" y="958"/>
                  </a:lnTo>
                  <a:lnTo>
                    <a:pt x="218" y="947"/>
                  </a:lnTo>
                  <a:lnTo>
                    <a:pt x="207" y="928"/>
                  </a:lnTo>
                  <a:lnTo>
                    <a:pt x="203" y="907"/>
                  </a:lnTo>
                  <a:lnTo>
                    <a:pt x="195" y="892"/>
                  </a:lnTo>
                  <a:lnTo>
                    <a:pt x="190" y="873"/>
                  </a:lnTo>
                  <a:lnTo>
                    <a:pt x="178" y="848"/>
                  </a:lnTo>
                  <a:lnTo>
                    <a:pt x="155" y="808"/>
                  </a:lnTo>
                  <a:lnTo>
                    <a:pt x="138" y="778"/>
                  </a:lnTo>
                  <a:lnTo>
                    <a:pt x="123" y="742"/>
                  </a:lnTo>
                  <a:lnTo>
                    <a:pt x="104" y="706"/>
                  </a:lnTo>
                  <a:lnTo>
                    <a:pt x="83" y="669"/>
                  </a:lnTo>
                  <a:lnTo>
                    <a:pt x="60" y="626"/>
                  </a:lnTo>
                  <a:lnTo>
                    <a:pt x="47" y="599"/>
                  </a:lnTo>
                  <a:lnTo>
                    <a:pt x="43" y="592"/>
                  </a:lnTo>
                  <a:lnTo>
                    <a:pt x="32" y="571"/>
                  </a:lnTo>
                  <a:lnTo>
                    <a:pt x="13" y="544"/>
                  </a:lnTo>
                  <a:lnTo>
                    <a:pt x="0" y="497"/>
                  </a:lnTo>
                  <a:lnTo>
                    <a:pt x="39" y="536"/>
                  </a:lnTo>
                  <a:lnTo>
                    <a:pt x="64" y="578"/>
                  </a:lnTo>
                  <a:lnTo>
                    <a:pt x="91" y="622"/>
                  </a:lnTo>
                  <a:lnTo>
                    <a:pt x="119" y="666"/>
                  </a:lnTo>
                  <a:lnTo>
                    <a:pt x="134" y="702"/>
                  </a:lnTo>
                  <a:lnTo>
                    <a:pt x="163" y="749"/>
                  </a:lnTo>
                  <a:lnTo>
                    <a:pt x="178" y="785"/>
                  </a:lnTo>
                  <a:lnTo>
                    <a:pt x="195" y="829"/>
                  </a:lnTo>
                  <a:lnTo>
                    <a:pt x="218" y="873"/>
                  </a:lnTo>
                  <a:lnTo>
                    <a:pt x="226" y="899"/>
                  </a:lnTo>
                  <a:lnTo>
                    <a:pt x="243" y="951"/>
                  </a:lnTo>
                  <a:lnTo>
                    <a:pt x="250" y="991"/>
                  </a:lnTo>
                  <a:lnTo>
                    <a:pt x="266" y="1031"/>
                  </a:lnTo>
                  <a:lnTo>
                    <a:pt x="277" y="1067"/>
                  </a:lnTo>
                  <a:lnTo>
                    <a:pt x="294" y="1101"/>
                  </a:lnTo>
                  <a:lnTo>
                    <a:pt x="302" y="1133"/>
                  </a:lnTo>
                  <a:lnTo>
                    <a:pt x="313" y="1165"/>
                  </a:lnTo>
                  <a:lnTo>
                    <a:pt x="342" y="1177"/>
                  </a:lnTo>
                  <a:lnTo>
                    <a:pt x="372" y="1173"/>
                  </a:lnTo>
                  <a:lnTo>
                    <a:pt x="404" y="1169"/>
                  </a:lnTo>
                  <a:lnTo>
                    <a:pt x="444" y="1162"/>
                  </a:lnTo>
                  <a:lnTo>
                    <a:pt x="477" y="1152"/>
                  </a:lnTo>
                  <a:lnTo>
                    <a:pt x="507" y="1133"/>
                  </a:lnTo>
                  <a:lnTo>
                    <a:pt x="524" y="1118"/>
                  </a:lnTo>
                  <a:lnTo>
                    <a:pt x="515" y="1101"/>
                  </a:lnTo>
                  <a:lnTo>
                    <a:pt x="492" y="1097"/>
                  </a:lnTo>
                  <a:lnTo>
                    <a:pt x="463" y="1086"/>
                  </a:lnTo>
                  <a:lnTo>
                    <a:pt x="444" y="1074"/>
                  </a:lnTo>
                  <a:lnTo>
                    <a:pt x="429" y="1050"/>
                  </a:lnTo>
                  <a:lnTo>
                    <a:pt x="412" y="1027"/>
                  </a:lnTo>
                  <a:lnTo>
                    <a:pt x="404" y="1010"/>
                  </a:lnTo>
                  <a:lnTo>
                    <a:pt x="397" y="987"/>
                  </a:lnTo>
                  <a:lnTo>
                    <a:pt x="389" y="972"/>
                  </a:lnTo>
                  <a:lnTo>
                    <a:pt x="385" y="939"/>
                  </a:lnTo>
                  <a:lnTo>
                    <a:pt x="368" y="920"/>
                  </a:lnTo>
                  <a:lnTo>
                    <a:pt x="361" y="892"/>
                  </a:lnTo>
                  <a:lnTo>
                    <a:pt x="353" y="867"/>
                  </a:lnTo>
                  <a:lnTo>
                    <a:pt x="345" y="852"/>
                  </a:lnTo>
                  <a:lnTo>
                    <a:pt x="342" y="816"/>
                  </a:lnTo>
                  <a:lnTo>
                    <a:pt x="342" y="793"/>
                  </a:lnTo>
                  <a:lnTo>
                    <a:pt x="338" y="749"/>
                  </a:lnTo>
                  <a:lnTo>
                    <a:pt x="342" y="709"/>
                  </a:lnTo>
                  <a:lnTo>
                    <a:pt x="345" y="683"/>
                  </a:lnTo>
                  <a:lnTo>
                    <a:pt x="353" y="650"/>
                  </a:lnTo>
                  <a:lnTo>
                    <a:pt x="353" y="622"/>
                  </a:lnTo>
                  <a:lnTo>
                    <a:pt x="349" y="588"/>
                  </a:lnTo>
                  <a:lnTo>
                    <a:pt x="349" y="555"/>
                  </a:lnTo>
                  <a:lnTo>
                    <a:pt x="349" y="523"/>
                  </a:lnTo>
                  <a:lnTo>
                    <a:pt x="353" y="479"/>
                  </a:lnTo>
                  <a:lnTo>
                    <a:pt x="349" y="424"/>
                  </a:lnTo>
                  <a:lnTo>
                    <a:pt x="349" y="358"/>
                  </a:lnTo>
                  <a:lnTo>
                    <a:pt x="349" y="318"/>
                  </a:lnTo>
                  <a:lnTo>
                    <a:pt x="345" y="278"/>
                  </a:lnTo>
                  <a:lnTo>
                    <a:pt x="342" y="242"/>
                  </a:lnTo>
                  <a:lnTo>
                    <a:pt x="342" y="211"/>
                  </a:lnTo>
                  <a:lnTo>
                    <a:pt x="338" y="168"/>
                  </a:lnTo>
                  <a:lnTo>
                    <a:pt x="345" y="143"/>
                  </a:lnTo>
                  <a:lnTo>
                    <a:pt x="349" y="116"/>
                  </a:lnTo>
                  <a:lnTo>
                    <a:pt x="353" y="88"/>
                  </a:lnTo>
                  <a:lnTo>
                    <a:pt x="353" y="54"/>
                  </a:lnTo>
                  <a:lnTo>
                    <a:pt x="357" y="25"/>
                  </a:lnTo>
                  <a:lnTo>
                    <a:pt x="353" y="0"/>
                  </a:lnTo>
                  <a:lnTo>
                    <a:pt x="382" y="0"/>
                  </a:lnTo>
                  <a:lnTo>
                    <a:pt x="38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296" name=""/>
            <p:cNvGrpSpPr/>
            <p:nvPr/>
          </p:nvGrpSpPr>
          <p:grpSpPr>
            <a:xfrm>
              <a:off x="2098800" y="2439720"/>
              <a:ext cx="1414080" cy="1719000"/>
              <a:chOff x="2098800" y="2439720"/>
              <a:chExt cx="1414080" cy="1719000"/>
            </a:xfrm>
          </p:grpSpPr>
          <p:sp>
            <p:nvSpPr>
              <p:cNvPr id="1297" name=""/>
              <p:cNvSpPr/>
              <p:nvPr/>
            </p:nvSpPr>
            <p:spPr>
              <a:xfrm>
                <a:off x="2653920" y="2481120"/>
                <a:ext cx="288000" cy="728640"/>
              </a:xfrm>
              <a:custGeom>
                <a:avLst/>
                <a:gdLst/>
                <a:ahLst/>
                <a:rect l="l" t="t" r="r" b="b"/>
                <a:pathLst>
                  <a:path w="486" h="1233">
                    <a:moveTo>
                      <a:pt x="234" y="0"/>
                    </a:moveTo>
                    <a:lnTo>
                      <a:pt x="348" y="175"/>
                    </a:lnTo>
                    <a:lnTo>
                      <a:pt x="428" y="353"/>
                    </a:lnTo>
                    <a:lnTo>
                      <a:pt x="403" y="389"/>
                    </a:lnTo>
                    <a:lnTo>
                      <a:pt x="351" y="406"/>
                    </a:lnTo>
                    <a:lnTo>
                      <a:pt x="340" y="446"/>
                    </a:lnTo>
                    <a:lnTo>
                      <a:pt x="359" y="549"/>
                    </a:lnTo>
                    <a:lnTo>
                      <a:pt x="391" y="788"/>
                    </a:lnTo>
                    <a:lnTo>
                      <a:pt x="308" y="802"/>
                    </a:lnTo>
                    <a:lnTo>
                      <a:pt x="277" y="806"/>
                    </a:lnTo>
                    <a:lnTo>
                      <a:pt x="281" y="868"/>
                    </a:lnTo>
                    <a:lnTo>
                      <a:pt x="403" y="904"/>
                    </a:lnTo>
                    <a:lnTo>
                      <a:pt x="420" y="1051"/>
                    </a:lnTo>
                    <a:lnTo>
                      <a:pt x="486" y="1134"/>
                    </a:lnTo>
                    <a:lnTo>
                      <a:pt x="369" y="1193"/>
                    </a:lnTo>
                    <a:lnTo>
                      <a:pt x="224" y="1233"/>
                    </a:lnTo>
                    <a:lnTo>
                      <a:pt x="133" y="1233"/>
                    </a:lnTo>
                    <a:lnTo>
                      <a:pt x="55" y="1220"/>
                    </a:lnTo>
                    <a:lnTo>
                      <a:pt x="15" y="1193"/>
                    </a:lnTo>
                    <a:lnTo>
                      <a:pt x="59" y="963"/>
                    </a:lnTo>
                    <a:lnTo>
                      <a:pt x="59" y="777"/>
                    </a:lnTo>
                    <a:lnTo>
                      <a:pt x="44" y="729"/>
                    </a:lnTo>
                    <a:lnTo>
                      <a:pt x="38" y="655"/>
                    </a:lnTo>
                    <a:lnTo>
                      <a:pt x="30" y="549"/>
                    </a:lnTo>
                    <a:lnTo>
                      <a:pt x="7" y="353"/>
                    </a:lnTo>
                    <a:lnTo>
                      <a:pt x="0" y="169"/>
                    </a:lnTo>
                    <a:lnTo>
                      <a:pt x="78" y="110"/>
                    </a:lnTo>
                    <a:lnTo>
                      <a:pt x="133" y="51"/>
                    </a:lnTo>
                    <a:lnTo>
                      <a:pt x="234" y="0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ffb5a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8" name=""/>
              <p:cNvSpPr/>
              <p:nvPr/>
            </p:nvSpPr>
            <p:spPr>
              <a:xfrm>
                <a:off x="2171880" y="3143520"/>
                <a:ext cx="1253160" cy="310680"/>
              </a:xfrm>
              <a:custGeom>
                <a:avLst/>
                <a:gdLst/>
                <a:ahLst/>
                <a:rect l="l" t="t" r="r" b="b"/>
                <a:pathLst>
                  <a:path w="2123" h="526">
                    <a:moveTo>
                      <a:pt x="2123" y="277"/>
                    </a:moveTo>
                    <a:lnTo>
                      <a:pt x="2020" y="222"/>
                    </a:lnTo>
                    <a:lnTo>
                      <a:pt x="1912" y="194"/>
                    </a:lnTo>
                    <a:lnTo>
                      <a:pt x="1805" y="171"/>
                    </a:lnTo>
                    <a:lnTo>
                      <a:pt x="1638" y="135"/>
                    </a:lnTo>
                    <a:lnTo>
                      <a:pt x="1514" y="91"/>
                    </a:lnTo>
                    <a:lnTo>
                      <a:pt x="1387" y="65"/>
                    </a:lnTo>
                    <a:lnTo>
                      <a:pt x="1296" y="0"/>
                    </a:lnTo>
                    <a:lnTo>
                      <a:pt x="1237" y="36"/>
                    </a:lnTo>
                    <a:lnTo>
                      <a:pt x="1110" y="105"/>
                    </a:lnTo>
                    <a:lnTo>
                      <a:pt x="939" y="120"/>
                    </a:lnTo>
                    <a:lnTo>
                      <a:pt x="832" y="72"/>
                    </a:lnTo>
                    <a:lnTo>
                      <a:pt x="686" y="160"/>
                    </a:lnTo>
                    <a:lnTo>
                      <a:pt x="486" y="211"/>
                    </a:lnTo>
                    <a:lnTo>
                      <a:pt x="313" y="255"/>
                    </a:lnTo>
                    <a:lnTo>
                      <a:pt x="205" y="281"/>
                    </a:lnTo>
                    <a:lnTo>
                      <a:pt x="106" y="310"/>
                    </a:lnTo>
                    <a:lnTo>
                      <a:pt x="0" y="361"/>
                    </a:lnTo>
                    <a:lnTo>
                      <a:pt x="19" y="424"/>
                    </a:lnTo>
                    <a:lnTo>
                      <a:pt x="47" y="486"/>
                    </a:lnTo>
                    <a:lnTo>
                      <a:pt x="178" y="428"/>
                    </a:lnTo>
                    <a:lnTo>
                      <a:pt x="336" y="380"/>
                    </a:lnTo>
                    <a:lnTo>
                      <a:pt x="518" y="361"/>
                    </a:lnTo>
                    <a:lnTo>
                      <a:pt x="672" y="321"/>
                    </a:lnTo>
                    <a:lnTo>
                      <a:pt x="625" y="526"/>
                    </a:lnTo>
                    <a:lnTo>
                      <a:pt x="807" y="504"/>
                    </a:lnTo>
                    <a:lnTo>
                      <a:pt x="1220" y="492"/>
                    </a:lnTo>
                    <a:lnTo>
                      <a:pt x="1402" y="500"/>
                    </a:lnTo>
                    <a:lnTo>
                      <a:pt x="1395" y="424"/>
                    </a:lnTo>
                    <a:lnTo>
                      <a:pt x="1410" y="306"/>
                    </a:lnTo>
                    <a:lnTo>
                      <a:pt x="1450" y="241"/>
                    </a:lnTo>
                    <a:lnTo>
                      <a:pt x="1647" y="281"/>
                    </a:lnTo>
                    <a:lnTo>
                      <a:pt x="1838" y="310"/>
                    </a:lnTo>
                    <a:lnTo>
                      <a:pt x="1999" y="365"/>
                    </a:lnTo>
                    <a:lnTo>
                      <a:pt x="2071" y="405"/>
                    </a:lnTo>
                    <a:lnTo>
                      <a:pt x="2102" y="340"/>
                    </a:lnTo>
                    <a:lnTo>
                      <a:pt x="2123" y="277"/>
                    </a:lnTo>
                    <a:lnTo>
                      <a:pt x="2123" y="277"/>
                    </a:lnTo>
                    <a:close/>
                  </a:path>
                </a:pathLst>
              </a:custGeom>
              <a:solidFill>
                <a:srgbClr val="99a6d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9" name=""/>
              <p:cNvSpPr/>
              <p:nvPr/>
            </p:nvSpPr>
            <p:spPr>
              <a:xfrm>
                <a:off x="3402000" y="3324600"/>
                <a:ext cx="99360" cy="114480"/>
              </a:xfrm>
              <a:custGeom>
                <a:avLst/>
                <a:gdLst/>
                <a:ahLst/>
                <a:rect l="l" t="t" r="r" b="b"/>
                <a:pathLst>
                  <a:path w="167" h="194">
                    <a:moveTo>
                      <a:pt x="32" y="0"/>
                    </a:moveTo>
                    <a:lnTo>
                      <a:pt x="80" y="0"/>
                    </a:lnTo>
                    <a:lnTo>
                      <a:pt x="142" y="15"/>
                    </a:lnTo>
                    <a:lnTo>
                      <a:pt x="167" y="40"/>
                    </a:lnTo>
                    <a:lnTo>
                      <a:pt x="154" y="59"/>
                    </a:lnTo>
                    <a:lnTo>
                      <a:pt x="127" y="51"/>
                    </a:lnTo>
                    <a:lnTo>
                      <a:pt x="95" y="51"/>
                    </a:lnTo>
                    <a:lnTo>
                      <a:pt x="116" y="74"/>
                    </a:lnTo>
                    <a:lnTo>
                      <a:pt x="150" y="95"/>
                    </a:lnTo>
                    <a:lnTo>
                      <a:pt x="167" y="118"/>
                    </a:lnTo>
                    <a:lnTo>
                      <a:pt x="150" y="139"/>
                    </a:lnTo>
                    <a:lnTo>
                      <a:pt x="99" y="122"/>
                    </a:lnTo>
                    <a:lnTo>
                      <a:pt x="55" y="99"/>
                    </a:lnTo>
                    <a:lnTo>
                      <a:pt x="72" y="129"/>
                    </a:lnTo>
                    <a:lnTo>
                      <a:pt x="106" y="161"/>
                    </a:lnTo>
                    <a:lnTo>
                      <a:pt x="110" y="194"/>
                    </a:lnTo>
                    <a:lnTo>
                      <a:pt x="91" y="194"/>
                    </a:lnTo>
                    <a:lnTo>
                      <a:pt x="55" y="177"/>
                    </a:lnTo>
                    <a:lnTo>
                      <a:pt x="32" y="150"/>
                    </a:lnTo>
                    <a:lnTo>
                      <a:pt x="0" y="78"/>
                    </a:lnTo>
                    <a:lnTo>
                      <a:pt x="7" y="51"/>
                    </a:lnTo>
                    <a:lnTo>
                      <a:pt x="19" y="23"/>
                    </a:lnTo>
                    <a:lnTo>
                      <a:pt x="32" y="0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b5a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0" name=""/>
              <p:cNvSpPr/>
              <p:nvPr/>
            </p:nvSpPr>
            <p:spPr>
              <a:xfrm>
                <a:off x="3398400" y="3316320"/>
                <a:ext cx="114480" cy="133560"/>
              </a:xfrm>
              <a:custGeom>
                <a:avLst/>
                <a:gdLst/>
                <a:ahLst/>
                <a:rect l="l" t="t" r="r" b="b"/>
                <a:pathLst>
                  <a:path w="194" h="226">
                    <a:moveTo>
                      <a:pt x="55" y="5"/>
                    </a:moveTo>
                    <a:lnTo>
                      <a:pt x="76" y="0"/>
                    </a:lnTo>
                    <a:lnTo>
                      <a:pt x="99" y="5"/>
                    </a:lnTo>
                    <a:lnTo>
                      <a:pt x="118" y="9"/>
                    </a:lnTo>
                    <a:lnTo>
                      <a:pt x="135" y="13"/>
                    </a:lnTo>
                    <a:lnTo>
                      <a:pt x="154" y="21"/>
                    </a:lnTo>
                    <a:lnTo>
                      <a:pt x="171" y="32"/>
                    </a:lnTo>
                    <a:lnTo>
                      <a:pt x="186" y="40"/>
                    </a:lnTo>
                    <a:lnTo>
                      <a:pt x="190" y="57"/>
                    </a:lnTo>
                    <a:lnTo>
                      <a:pt x="194" y="72"/>
                    </a:lnTo>
                    <a:lnTo>
                      <a:pt x="186" y="79"/>
                    </a:lnTo>
                    <a:lnTo>
                      <a:pt x="162" y="87"/>
                    </a:lnTo>
                    <a:lnTo>
                      <a:pt x="147" y="79"/>
                    </a:lnTo>
                    <a:lnTo>
                      <a:pt x="135" y="76"/>
                    </a:lnTo>
                    <a:lnTo>
                      <a:pt x="114" y="72"/>
                    </a:lnTo>
                    <a:lnTo>
                      <a:pt x="135" y="87"/>
                    </a:lnTo>
                    <a:lnTo>
                      <a:pt x="154" y="95"/>
                    </a:lnTo>
                    <a:lnTo>
                      <a:pt x="175" y="112"/>
                    </a:lnTo>
                    <a:lnTo>
                      <a:pt x="183" y="131"/>
                    </a:lnTo>
                    <a:lnTo>
                      <a:pt x="179" y="155"/>
                    </a:lnTo>
                    <a:lnTo>
                      <a:pt x="154" y="163"/>
                    </a:lnTo>
                    <a:lnTo>
                      <a:pt x="139" y="159"/>
                    </a:lnTo>
                    <a:lnTo>
                      <a:pt x="114" y="148"/>
                    </a:lnTo>
                    <a:lnTo>
                      <a:pt x="95" y="135"/>
                    </a:lnTo>
                    <a:lnTo>
                      <a:pt x="76" y="119"/>
                    </a:lnTo>
                    <a:lnTo>
                      <a:pt x="88" y="138"/>
                    </a:lnTo>
                    <a:lnTo>
                      <a:pt x="107" y="155"/>
                    </a:lnTo>
                    <a:lnTo>
                      <a:pt x="135" y="171"/>
                    </a:lnTo>
                    <a:lnTo>
                      <a:pt x="139" y="190"/>
                    </a:lnTo>
                    <a:lnTo>
                      <a:pt x="135" y="214"/>
                    </a:lnTo>
                    <a:lnTo>
                      <a:pt x="124" y="226"/>
                    </a:lnTo>
                    <a:lnTo>
                      <a:pt x="95" y="222"/>
                    </a:lnTo>
                    <a:lnTo>
                      <a:pt x="67" y="203"/>
                    </a:lnTo>
                    <a:lnTo>
                      <a:pt x="48" y="182"/>
                    </a:lnTo>
                    <a:lnTo>
                      <a:pt x="36" y="163"/>
                    </a:lnTo>
                    <a:lnTo>
                      <a:pt x="19" y="135"/>
                    </a:lnTo>
                    <a:lnTo>
                      <a:pt x="12" y="116"/>
                    </a:lnTo>
                    <a:lnTo>
                      <a:pt x="0" y="104"/>
                    </a:lnTo>
                    <a:lnTo>
                      <a:pt x="15" y="79"/>
                    </a:lnTo>
                    <a:lnTo>
                      <a:pt x="32" y="116"/>
                    </a:lnTo>
                    <a:lnTo>
                      <a:pt x="40" y="142"/>
                    </a:lnTo>
                    <a:lnTo>
                      <a:pt x="59" y="167"/>
                    </a:lnTo>
                    <a:lnTo>
                      <a:pt x="84" y="193"/>
                    </a:lnTo>
                    <a:lnTo>
                      <a:pt x="107" y="199"/>
                    </a:lnTo>
                    <a:lnTo>
                      <a:pt x="114" y="186"/>
                    </a:lnTo>
                    <a:lnTo>
                      <a:pt x="103" y="171"/>
                    </a:lnTo>
                    <a:lnTo>
                      <a:pt x="80" y="155"/>
                    </a:lnTo>
                    <a:lnTo>
                      <a:pt x="63" y="135"/>
                    </a:lnTo>
                    <a:lnTo>
                      <a:pt x="51" y="95"/>
                    </a:lnTo>
                    <a:lnTo>
                      <a:pt x="84" y="104"/>
                    </a:lnTo>
                    <a:lnTo>
                      <a:pt x="103" y="116"/>
                    </a:lnTo>
                    <a:lnTo>
                      <a:pt x="118" y="123"/>
                    </a:lnTo>
                    <a:lnTo>
                      <a:pt x="143" y="131"/>
                    </a:lnTo>
                    <a:lnTo>
                      <a:pt x="162" y="138"/>
                    </a:lnTo>
                    <a:lnTo>
                      <a:pt x="162" y="123"/>
                    </a:lnTo>
                    <a:lnTo>
                      <a:pt x="147" y="112"/>
                    </a:lnTo>
                    <a:lnTo>
                      <a:pt x="127" y="104"/>
                    </a:lnTo>
                    <a:lnTo>
                      <a:pt x="99" y="87"/>
                    </a:lnTo>
                    <a:lnTo>
                      <a:pt x="80" y="60"/>
                    </a:lnTo>
                    <a:lnTo>
                      <a:pt x="103" y="57"/>
                    </a:lnTo>
                    <a:lnTo>
                      <a:pt x="139" y="53"/>
                    </a:lnTo>
                    <a:lnTo>
                      <a:pt x="158" y="60"/>
                    </a:lnTo>
                    <a:lnTo>
                      <a:pt x="167" y="53"/>
                    </a:lnTo>
                    <a:lnTo>
                      <a:pt x="150" y="40"/>
                    </a:lnTo>
                    <a:lnTo>
                      <a:pt x="131" y="36"/>
                    </a:lnTo>
                    <a:lnTo>
                      <a:pt x="110" y="32"/>
                    </a:lnTo>
                    <a:lnTo>
                      <a:pt x="88" y="28"/>
                    </a:lnTo>
                    <a:lnTo>
                      <a:pt x="63" y="28"/>
                    </a:lnTo>
                    <a:lnTo>
                      <a:pt x="44" y="24"/>
                    </a:lnTo>
                    <a:lnTo>
                      <a:pt x="55" y="5"/>
                    </a:lnTo>
                    <a:lnTo>
                      <a:pt x="55" y="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1" name=""/>
              <p:cNvSpPr/>
              <p:nvPr/>
            </p:nvSpPr>
            <p:spPr>
              <a:xfrm>
                <a:off x="2579760" y="2444400"/>
                <a:ext cx="224280" cy="210240"/>
              </a:xfrm>
              <a:custGeom>
                <a:avLst/>
                <a:gdLst/>
                <a:ahLst/>
                <a:rect l="l" t="t" r="r" b="b"/>
                <a:pathLst>
                  <a:path w="380" h="355">
                    <a:moveTo>
                      <a:pt x="380" y="59"/>
                    </a:moveTo>
                    <a:lnTo>
                      <a:pt x="380" y="19"/>
                    </a:lnTo>
                    <a:lnTo>
                      <a:pt x="351" y="0"/>
                    </a:lnTo>
                    <a:lnTo>
                      <a:pt x="321" y="23"/>
                    </a:lnTo>
                    <a:lnTo>
                      <a:pt x="281" y="32"/>
                    </a:lnTo>
                    <a:lnTo>
                      <a:pt x="241" y="19"/>
                    </a:lnTo>
                    <a:lnTo>
                      <a:pt x="178" y="48"/>
                    </a:lnTo>
                    <a:lnTo>
                      <a:pt x="127" y="70"/>
                    </a:lnTo>
                    <a:lnTo>
                      <a:pt x="95" y="125"/>
                    </a:lnTo>
                    <a:lnTo>
                      <a:pt x="55" y="169"/>
                    </a:lnTo>
                    <a:lnTo>
                      <a:pt x="7" y="222"/>
                    </a:lnTo>
                    <a:lnTo>
                      <a:pt x="0" y="293"/>
                    </a:lnTo>
                    <a:lnTo>
                      <a:pt x="3" y="346"/>
                    </a:lnTo>
                    <a:lnTo>
                      <a:pt x="36" y="355"/>
                    </a:lnTo>
                    <a:lnTo>
                      <a:pt x="66" y="352"/>
                    </a:lnTo>
                    <a:lnTo>
                      <a:pt x="102" y="260"/>
                    </a:lnTo>
                    <a:lnTo>
                      <a:pt x="127" y="245"/>
                    </a:lnTo>
                    <a:lnTo>
                      <a:pt x="157" y="194"/>
                    </a:lnTo>
                    <a:lnTo>
                      <a:pt x="252" y="114"/>
                    </a:lnTo>
                    <a:lnTo>
                      <a:pt x="317" y="84"/>
                    </a:lnTo>
                    <a:lnTo>
                      <a:pt x="347" y="63"/>
                    </a:lnTo>
                    <a:lnTo>
                      <a:pt x="380" y="59"/>
                    </a:lnTo>
                    <a:lnTo>
                      <a:pt x="380" y="59"/>
                    </a:lnTo>
                    <a:close/>
                  </a:path>
                </a:pathLst>
              </a:custGeom>
              <a:solidFill>
                <a:srgbClr val="ffa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2" name=""/>
              <p:cNvSpPr/>
              <p:nvPr/>
            </p:nvSpPr>
            <p:spPr>
              <a:xfrm>
                <a:off x="2499120" y="3426120"/>
                <a:ext cx="600120" cy="725400"/>
              </a:xfrm>
              <a:custGeom>
                <a:avLst/>
                <a:gdLst/>
                <a:ahLst/>
                <a:rect l="l" t="t" r="r" b="b"/>
                <a:pathLst>
                  <a:path w="1015" h="1228">
                    <a:moveTo>
                      <a:pt x="843" y="13"/>
                    </a:moveTo>
                    <a:lnTo>
                      <a:pt x="843" y="103"/>
                    </a:lnTo>
                    <a:lnTo>
                      <a:pt x="828" y="245"/>
                    </a:lnTo>
                    <a:lnTo>
                      <a:pt x="840" y="479"/>
                    </a:lnTo>
                    <a:lnTo>
                      <a:pt x="840" y="686"/>
                    </a:lnTo>
                    <a:lnTo>
                      <a:pt x="836" y="847"/>
                    </a:lnTo>
                    <a:lnTo>
                      <a:pt x="876" y="965"/>
                    </a:lnTo>
                    <a:lnTo>
                      <a:pt x="916" y="1045"/>
                    </a:lnTo>
                    <a:lnTo>
                      <a:pt x="952" y="1081"/>
                    </a:lnTo>
                    <a:lnTo>
                      <a:pt x="1015" y="1104"/>
                    </a:lnTo>
                    <a:lnTo>
                      <a:pt x="1011" y="1148"/>
                    </a:lnTo>
                    <a:lnTo>
                      <a:pt x="876" y="1188"/>
                    </a:lnTo>
                    <a:lnTo>
                      <a:pt x="800" y="1195"/>
                    </a:lnTo>
                    <a:lnTo>
                      <a:pt x="752" y="1100"/>
                    </a:lnTo>
                    <a:lnTo>
                      <a:pt x="701" y="939"/>
                    </a:lnTo>
                    <a:lnTo>
                      <a:pt x="665" y="840"/>
                    </a:lnTo>
                    <a:lnTo>
                      <a:pt x="610" y="732"/>
                    </a:lnTo>
                    <a:lnTo>
                      <a:pt x="511" y="559"/>
                    </a:lnTo>
                    <a:lnTo>
                      <a:pt x="486" y="534"/>
                    </a:lnTo>
                    <a:lnTo>
                      <a:pt x="439" y="602"/>
                    </a:lnTo>
                    <a:lnTo>
                      <a:pt x="344" y="819"/>
                    </a:lnTo>
                    <a:lnTo>
                      <a:pt x="288" y="1020"/>
                    </a:lnTo>
                    <a:lnTo>
                      <a:pt x="237" y="1224"/>
                    </a:lnTo>
                    <a:lnTo>
                      <a:pt x="114" y="1228"/>
                    </a:lnTo>
                    <a:lnTo>
                      <a:pt x="39" y="1207"/>
                    </a:lnTo>
                    <a:lnTo>
                      <a:pt x="0" y="1172"/>
                    </a:lnTo>
                    <a:lnTo>
                      <a:pt x="15" y="1144"/>
                    </a:lnTo>
                    <a:lnTo>
                      <a:pt x="70" y="1115"/>
                    </a:lnTo>
                    <a:lnTo>
                      <a:pt x="114" y="1057"/>
                    </a:lnTo>
                    <a:lnTo>
                      <a:pt x="127" y="986"/>
                    </a:lnTo>
                    <a:lnTo>
                      <a:pt x="154" y="922"/>
                    </a:lnTo>
                    <a:lnTo>
                      <a:pt x="161" y="832"/>
                    </a:lnTo>
                    <a:lnTo>
                      <a:pt x="142" y="709"/>
                    </a:lnTo>
                    <a:lnTo>
                      <a:pt x="135" y="606"/>
                    </a:lnTo>
                    <a:lnTo>
                      <a:pt x="117" y="405"/>
                    </a:lnTo>
                    <a:lnTo>
                      <a:pt x="106" y="270"/>
                    </a:lnTo>
                    <a:lnTo>
                      <a:pt x="87" y="123"/>
                    </a:lnTo>
                    <a:lnTo>
                      <a:pt x="76" y="47"/>
                    </a:lnTo>
                    <a:lnTo>
                      <a:pt x="507" y="0"/>
                    </a:lnTo>
                    <a:lnTo>
                      <a:pt x="843" y="13"/>
                    </a:lnTo>
                    <a:lnTo>
                      <a:pt x="843" y="13"/>
                    </a:lnTo>
                    <a:close/>
                  </a:path>
                </a:pathLst>
              </a:custGeom>
              <a:solidFill>
                <a:srgbClr val="1a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3" name=""/>
              <p:cNvSpPr/>
              <p:nvPr/>
            </p:nvSpPr>
            <p:spPr>
              <a:xfrm>
                <a:off x="2726280" y="3209760"/>
                <a:ext cx="129600" cy="356760"/>
              </a:xfrm>
              <a:custGeom>
                <a:avLst/>
                <a:gdLst/>
                <a:ahLst/>
                <a:rect l="l" t="t" r="r" b="b"/>
                <a:pathLst>
                  <a:path w="218" h="604">
                    <a:moveTo>
                      <a:pt x="218" y="31"/>
                    </a:moveTo>
                    <a:lnTo>
                      <a:pt x="159" y="122"/>
                    </a:lnTo>
                    <a:lnTo>
                      <a:pt x="171" y="190"/>
                    </a:lnTo>
                    <a:lnTo>
                      <a:pt x="199" y="264"/>
                    </a:lnTo>
                    <a:lnTo>
                      <a:pt x="214" y="414"/>
                    </a:lnTo>
                    <a:lnTo>
                      <a:pt x="207" y="475"/>
                    </a:lnTo>
                    <a:lnTo>
                      <a:pt x="127" y="604"/>
                    </a:lnTo>
                    <a:lnTo>
                      <a:pt x="83" y="561"/>
                    </a:lnTo>
                    <a:lnTo>
                      <a:pt x="28" y="470"/>
                    </a:lnTo>
                    <a:lnTo>
                      <a:pt x="0" y="399"/>
                    </a:lnTo>
                    <a:lnTo>
                      <a:pt x="17" y="319"/>
                    </a:lnTo>
                    <a:lnTo>
                      <a:pt x="36" y="253"/>
                    </a:lnTo>
                    <a:lnTo>
                      <a:pt x="64" y="162"/>
                    </a:lnTo>
                    <a:lnTo>
                      <a:pt x="60" y="129"/>
                    </a:lnTo>
                    <a:lnTo>
                      <a:pt x="0" y="82"/>
                    </a:lnTo>
                    <a:lnTo>
                      <a:pt x="72" y="23"/>
                    </a:lnTo>
                    <a:lnTo>
                      <a:pt x="123" y="0"/>
                    </a:lnTo>
                    <a:lnTo>
                      <a:pt x="178" y="4"/>
                    </a:lnTo>
                    <a:lnTo>
                      <a:pt x="218" y="31"/>
                    </a:lnTo>
                    <a:lnTo>
                      <a:pt x="218" y="31"/>
                    </a:lnTo>
                    <a:close/>
                  </a:path>
                </a:pathLst>
              </a:custGeom>
              <a:solidFill>
                <a:srgbClr val="344db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4" name=""/>
              <p:cNvSpPr/>
              <p:nvPr/>
            </p:nvSpPr>
            <p:spPr>
              <a:xfrm>
                <a:off x="2790000" y="2477160"/>
                <a:ext cx="152280" cy="676800"/>
              </a:xfrm>
              <a:custGeom>
                <a:avLst/>
                <a:gdLst/>
                <a:ahLst/>
                <a:rect l="l" t="t" r="r" b="b"/>
                <a:pathLst>
                  <a:path w="256" h="1146">
                    <a:moveTo>
                      <a:pt x="15" y="0"/>
                    </a:moveTo>
                    <a:lnTo>
                      <a:pt x="30" y="32"/>
                    </a:lnTo>
                    <a:lnTo>
                      <a:pt x="47" y="48"/>
                    </a:lnTo>
                    <a:lnTo>
                      <a:pt x="55" y="63"/>
                    </a:lnTo>
                    <a:lnTo>
                      <a:pt x="70" y="76"/>
                    </a:lnTo>
                    <a:lnTo>
                      <a:pt x="78" y="97"/>
                    </a:lnTo>
                    <a:lnTo>
                      <a:pt x="82" y="110"/>
                    </a:lnTo>
                    <a:lnTo>
                      <a:pt x="91" y="127"/>
                    </a:lnTo>
                    <a:lnTo>
                      <a:pt x="99" y="135"/>
                    </a:lnTo>
                    <a:lnTo>
                      <a:pt x="106" y="150"/>
                    </a:lnTo>
                    <a:lnTo>
                      <a:pt x="118" y="160"/>
                    </a:lnTo>
                    <a:lnTo>
                      <a:pt x="125" y="171"/>
                    </a:lnTo>
                    <a:lnTo>
                      <a:pt x="129" y="186"/>
                    </a:lnTo>
                    <a:lnTo>
                      <a:pt x="133" y="194"/>
                    </a:lnTo>
                    <a:lnTo>
                      <a:pt x="146" y="213"/>
                    </a:lnTo>
                    <a:lnTo>
                      <a:pt x="150" y="230"/>
                    </a:lnTo>
                    <a:lnTo>
                      <a:pt x="165" y="249"/>
                    </a:lnTo>
                    <a:lnTo>
                      <a:pt x="173" y="270"/>
                    </a:lnTo>
                    <a:lnTo>
                      <a:pt x="182" y="293"/>
                    </a:lnTo>
                    <a:lnTo>
                      <a:pt x="186" y="310"/>
                    </a:lnTo>
                    <a:lnTo>
                      <a:pt x="198" y="317"/>
                    </a:lnTo>
                    <a:lnTo>
                      <a:pt x="205" y="354"/>
                    </a:lnTo>
                    <a:lnTo>
                      <a:pt x="205" y="380"/>
                    </a:lnTo>
                    <a:lnTo>
                      <a:pt x="194" y="397"/>
                    </a:lnTo>
                    <a:lnTo>
                      <a:pt x="186" y="407"/>
                    </a:lnTo>
                    <a:lnTo>
                      <a:pt x="165" y="414"/>
                    </a:lnTo>
                    <a:lnTo>
                      <a:pt x="142" y="416"/>
                    </a:lnTo>
                    <a:lnTo>
                      <a:pt x="129" y="416"/>
                    </a:lnTo>
                    <a:lnTo>
                      <a:pt x="125" y="435"/>
                    </a:lnTo>
                    <a:lnTo>
                      <a:pt x="133" y="451"/>
                    </a:lnTo>
                    <a:lnTo>
                      <a:pt x="139" y="492"/>
                    </a:lnTo>
                    <a:lnTo>
                      <a:pt x="142" y="528"/>
                    </a:lnTo>
                    <a:lnTo>
                      <a:pt x="142" y="557"/>
                    </a:lnTo>
                    <a:lnTo>
                      <a:pt x="146" y="599"/>
                    </a:lnTo>
                    <a:lnTo>
                      <a:pt x="150" y="629"/>
                    </a:lnTo>
                    <a:lnTo>
                      <a:pt x="150" y="646"/>
                    </a:lnTo>
                    <a:lnTo>
                      <a:pt x="154" y="673"/>
                    </a:lnTo>
                    <a:lnTo>
                      <a:pt x="154" y="698"/>
                    </a:lnTo>
                    <a:lnTo>
                      <a:pt x="158" y="730"/>
                    </a:lnTo>
                    <a:lnTo>
                      <a:pt x="161" y="760"/>
                    </a:lnTo>
                    <a:lnTo>
                      <a:pt x="169" y="793"/>
                    </a:lnTo>
                    <a:lnTo>
                      <a:pt x="165" y="810"/>
                    </a:lnTo>
                    <a:lnTo>
                      <a:pt x="154" y="814"/>
                    </a:lnTo>
                    <a:lnTo>
                      <a:pt x="139" y="817"/>
                    </a:lnTo>
                    <a:lnTo>
                      <a:pt x="121" y="821"/>
                    </a:lnTo>
                    <a:lnTo>
                      <a:pt x="110" y="821"/>
                    </a:lnTo>
                    <a:lnTo>
                      <a:pt x="91" y="821"/>
                    </a:lnTo>
                    <a:lnTo>
                      <a:pt x="63" y="814"/>
                    </a:lnTo>
                    <a:lnTo>
                      <a:pt x="55" y="844"/>
                    </a:lnTo>
                    <a:lnTo>
                      <a:pt x="59" y="872"/>
                    </a:lnTo>
                    <a:lnTo>
                      <a:pt x="95" y="880"/>
                    </a:lnTo>
                    <a:lnTo>
                      <a:pt x="106" y="888"/>
                    </a:lnTo>
                    <a:lnTo>
                      <a:pt x="125" y="897"/>
                    </a:lnTo>
                    <a:lnTo>
                      <a:pt x="154" y="897"/>
                    </a:lnTo>
                    <a:lnTo>
                      <a:pt x="182" y="897"/>
                    </a:lnTo>
                    <a:lnTo>
                      <a:pt x="186" y="945"/>
                    </a:lnTo>
                    <a:lnTo>
                      <a:pt x="190" y="964"/>
                    </a:lnTo>
                    <a:lnTo>
                      <a:pt x="194" y="996"/>
                    </a:lnTo>
                    <a:lnTo>
                      <a:pt x="198" y="1026"/>
                    </a:lnTo>
                    <a:lnTo>
                      <a:pt x="205" y="1055"/>
                    </a:lnTo>
                    <a:lnTo>
                      <a:pt x="230" y="1102"/>
                    </a:lnTo>
                    <a:lnTo>
                      <a:pt x="256" y="1133"/>
                    </a:lnTo>
                    <a:lnTo>
                      <a:pt x="230" y="1146"/>
                    </a:lnTo>
                    <a:lnTo>
                      <a:pt x="205" y="1125"/>
                    </a:lnTo>
                    <a:lnTo>
                      <a:pt x="198" y="1095"/>
                    </a:lnTo>
                    <a:lnTo>
                      <a:pt x="177" y="1059"/>
                    </a:lnTo>
                    <a:lnTo>
                      <a:pt x="173" y="1034"/>
                    </a:lnTo>
                    <a:lnTo>
                      <a:pt x="173" y="1007"/>
                    </a:lnTo>
                    <a:lnTo>
                      <a:pt x="169" y="983"/>
                    </a:lnTo>
                    <a:lnTo>
                      <a:pt x="169" y="954"/>
                    </a:lnTo>
                    <a:lnTo>
                      <a:pt x="165" y="939"/>
                    </a:lnTo>
                    <a:lnTo>
                      <a:pt x="165" y="928"/>
                    </a:lnTo>
                    <a:lnTo>
                      <a:pt x="161" y="916"/>
                    </a:lnTo>
                    <a:lnTo>
                      <a:pt x="146" y="916"/>
                    </a:lnTo>
                    <a:lnTo>
                      <a:pt x="129" y="912"/>
                    </a:lnTo>
                    <a:lnTo>
                      <a:pt x="110" y="912"/>
                    </a:lnTo>
                    <a:lnTo>
                      <a:pt x="91" y="905"/>
                    </a:lnTo>
                    <a:lnTo>
                      <a:pt x="74" y="891"/>
                    </a:lnTo>
                    <a:lnTo>
                      <a:pt x="47" y="880"/>
                    </a:lnTo>
                    <a:lnTo>
                      <a:pt x="34" y="857"/>
                    </a:lnTo>
                    <a:lnTo>
                      <a:pt x="34" y="836"/>
                    </a:lnTo>
                    <a:lnTo>
                      <a:pt x="38" y="814"/>
                    </a:lnTo>
                    <a:lnTo>
                      <a:pt x="70" y="793"/>
                    </a:lnTo>
                    <a:lnTo>
                      <a:pt x="102" y="804"/>
                    </a:lnTo>
                    <a:lnTo>
                      <a:pt x="114" y="802"/>
                    </a:lnTo>
                    <a:lnTo>
                      <a:pt x="133" y="796"/>
                    </a:lnTo>
                    <a:lnTo>
                      <a:pt x="146" y="787"/>
                    </a:lnTo>
                    <a:lnTo>
                      <a:pt x="142" y="760"/>
                    </a:lnTo>
                    <a:lnTo>
                      <a:pt x="139" y="737"/>
                    </a:lnTo>
                    <a:lnTo>
                      <a:pt x="133" y="715"/>
                    </a:lnTo>
                    <a:lnTo>
                      <a:pt x="129" y="694"/>
                    </a:lnTo>
                    <a:lnTo>
                      <a:pt x="129" y="679"/>
                    </a:lnTo>
                    <a:lnTo>
                      <a:pt x="125" y="663"/>
                    </a:lnTo>
                    <a:lnTo>
                      <a:pt x="129" y="646"/>
                    </a:lnTo>
                    <a:lnTo>
                      <a:pt x="125" y="629"/>
                    </a:lnTo>
                    <a:lnTo>
                      <a:pt x="125" y="620"/>
                    </a:lnTo>
                    <a:lnTo>
                      <a:pt x="121" y="591"/>
                    </a:lnTo>
                    <a:lnTo>
                      <a:pt x="125" y="566"/>
                    </a:lnTo>
                    <a:lnTo>
                      <a:pt x="121" y="530"/>
                    </a:lnTo>
                    <a:lnTo>
                      <a:pt x="118" y="513"/>
                    </a:lnTo>
                    <a:lnTo>
                      <a:pt x="114" y="487"/>
                    </a:lnTo>
                    <a:lnTo>
                      <a:pt x="102" y="454"/>
                    </a:lnTo>
                    <a:lnTo>
                      <a:pt x="106" y="428"/>
                    </a:lnTo>
                    <a:lnTo>
                      <a:pt x="106" y="405"/>
                    </a:lnTo>
                    <a:lnTo>
                      <a:pt x="139" y="390"/>
                    </a:lnTo>
                    <a:lnTo>
                      <a:pt x="161" y="390"/>
                    </a:lnTo>
                    <a:lnTo>
                      <a:pt x="177" y="380"/>
                    </a:lnTo>
                    <a:lnTo>
                      <a:pt x="182" y="365"/>
                    </a:lnTo>
                    <a:lnTo>
                      <a:pt x="182" y="344"/>
                    </a:lnTo>
                    <a:lnTo>
                      <a:pt x="173" y="321"/>
                    </a:lnTo>
                    <a:lnTo>
                      <a:pt x="161" y="297"/>
                    </a:lnTo>
                    <a:lnTo>
                      <a:pt x="150" y="270"/>
                    </a:lnTo>
                    <a:lnTo>
                      <a:pt x="139" y="247"/>
                    </a:lnTo>
                    <a:lnTo>
                      <a:pt x="129" y="234"/>
                    </a:lnTo>
                    <a:lnTo>
                      <a:pt x="121" y="213"/>
                    </a:lnTo>
                    <a:lnTo>
                      <a:pt x="110" y="203"/>
                    </a:lnTo>
                    <a:lnTo>
                      <a:pt x="106" y="186"/>
                    </a:lnTo>
                    <a:lnTo>
                      <a:pt x="102" y="171"/>
                    </a:lnTo>
                    <a:lnTo>
                      <a:pt x="95" y="162"/>
                    </a:lnTo>
                    <a:lnTo>
                      <a:pt x="82" y="150"/>
                    </a:lnTo>
                    <a:lnTo>
                      <a:pt x="74" y="135"/>
                    </a:lnTo>
                    <a:lnTo>
                      <a:pt x="66" y="124"/>
                    </a:lnTo>
                    <a:lnTo>
                      <a:pt x="51" y="110"/>
                    </a:lnTo>
                    <a:lnTo>
                      <a:pt x="47" y="88"/>
                    </a:lnTo>
                    <a:lnTo>
                      <a:pt x="38" y="70"/>
                    </a:lnTo>
                    <a:lnTo>
                      <a:pt x="30" y="53"/>
                    </a:lnTo>
                    <a:lnTo>
                      <a:pt x="19" y="40"/>
                    </a:lnTo>
                    <a:lnTo>
                      <a:pt x="11" y="19"/>
                    </a:lnTo>
                    <a:lnTo>
                      <a:pt x="0" y="4"/>
                    </a:lnTo>
                    <a:lnTo>
                      <a:pt x="15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5" name=""/>
              <p:cNvSpPr/>
              <p:nvPr/>
            </p:nvSpPr>
            <p:spPr>
              <a:xfrm>
                <a:off x="2649240" y="2581200"/>
                <a:ext cx="45000" cy="609480"/>
              </a:xfrm>
              <a:custGeom>
                <a:avLst/>
                <a:gdLst/>
                <a:ahLst/>
                <a:rect l="l" t="t" r="r" b="b"/>
                <a:pathLst>
                  <a:path w="76" h="1032">
                    <a:moveTo>
                      <a:pt x="0" y="6"/>
                    </a:moveTo>
                    <a:lnTo>
                      <a:pt x="0" y="26"/>
                    </a:lnTo>
                    <a:lnTo>
                      <a:pt x="4" y="44"/>
                    </a:lnTo>
                    <a:lnTo>
                      <a:pt x="0" y="70"/>
                    </a:lnTo>
                    <a:lnTo>
                      <a:pt x="4" y="93"/>
                    </a:lnTo>
                    <a:lnTo>
                      <a:pt x="10" y="123"/>
                    </a:lnTo>
                    <a:lnTo>
                      <a:pt x="10" y="150"/>
                    </a:lnTo>
                    <a:lnTo>
                      <a:pt x="10" y="171"/>
                    </a:lnTo>
                    <a:lnTo>
                      <a:pt x="14" y="203"/>
                    </a:lnTo>
                    <a:lnTo>
                      <a:pt x="17" y="237"/>
                    </a:lnTo>
                    <a:lnTo>
                      <a:pt x="17" y="266"/>
                    </a:lnTo>
                    <a:lnTo>
                      <a:pt x="21" y="294"/>
                    </a:lnTo>
                    <a:lnTo>
                      <a:pt x="21" y="310"/>
                    </a:lnTo>
                    <a:lnTo>
                      <a:pt x="25" y="327"/>
                    </a:lnTo>
                    <a:lnTo>
                      <a:pt x="29" y="359"/>
                    </a:lnTo>
                    <a:lnTo>
                      <a:pt x="29" y="389"/>
                    </a:lnTo>
                    <a:lnTo>
                      <a:pt x="33" y="416"/>
                    </a:lnTo>
                    <a:lnTo>
                      <a:pt x="33" y="450"/>
                    </a:lnTo>
                    <a:lnTo>
                      <a:pt x="40" y="477"/>
                    </a:lnTo>
                    <a:lnTo>
                      <a:pt x="44" y="517"/>
                    </a:lnTo>
                    <a:lnTo>
                      <a:pt x="44" y="545"/>
                    </a:lnTo>
                    <a:lnTo>
                      <a:pt x="44" y="600"/>
                    </a:lnTo>
                    <a:lnTo>
                      <a:pt x="48" y="619"/>
                    </a:lnTo>
                    <a:lnTo>
                      <a:pt x="48" y="637"/>
                    </a:lnTo>
                    <a:lnTo>
                      <a:pt x="54" y="676"/>
                    </a:lnTo>
                    <a:lnTo>
                      <a:pt x="54" y="695"/>
                    </a:lnTo>
                    <a:lnTo>
                      <a:pt x="57" y="711"/>
                    </a:lnTo>
                    <a:lnTo>
                      <a:pt x="57" y="732"/>
                    </a:lnTo>
                    <a:lnTo>
                      <a:pt x="57" y="754"/>
                    </a:lnTo>
                    <a:lnTo>
                      <a:pt x="61" y="783"/>
                    </a:lnTo>
                    <a:lnTo>
                      <a:pt x="59" y="787"/>
                    </a:lnTo>
                    <a:lnTo>
                      <a:pt x="59" y="796"/>
                    </a:lnTo>
                    <a:lnTo>
                      <a:pt x="57" y="806"/>
                    </a:lnTo>
                    <a:lnTo>
                      <a:pt x="57" y="815"/>
                    </a:lnTo>
                    <a:lnTo>
                      <a:pt x="55" y="823"/>
                    </a:lnTo>
                    <a:lnTo>
                      <a:pt x="55" y="834"/>
                    </a:lnTo>
                    <a:lnTo>
                      <a:pt x="54" y="844"/>
                    </a:lnTo>
                    <a:lnTo>
                      <a:pt x="54" y="849"/>
                    </a:lnTo>
                    <a:lnTo>
                      <a:pt x="54" y="882"/>
                    </a:lnTo>
                    <a:lnTo>
                      <a:pt x="33" y="901"/>
                    </a:lnTo>
                    <a:lnTo>
                      <a:pt x="33" y="922"/>
                    </a:lnTo>
                    <a:lnTo>
                      <a:pt x="33" y="937"/>
                    </a:lnTo>
                    <a:lnTo>
                      <a:pt x="21" y="965"/>
                    </a:lnTo>
                    <a:lnTo>
                      <a:pt x="21" y="980"/>
                    </a:lnTo>
                    <a:lnTo>
                      <a:pt x="17" y="992"/>
                    </a:lnTo>
                    <a:lnTo>
                      <a:pt x="14" y="1003"/>
                    </a:lnTo>
                    <a:lnTo>
                      <a:pt x="40" y="1032"/>
                    </a:lnTo>
                    <a:lnTo>
                      <a:pt x="44" y="992"/>
                    </a:lnTo>
                    <a:lnTo>
                      <a:pt x="48" y="973"/>
                    </a:lnTo>
                    <a:lnTo>
                      <a:pt x="48" y="956"/>
                    </a:lnTo>
                    <a:lnTo>
                      <a:pt x="54" y="941"/>
                    </a:lnTo>
                    <a:lnTo>
                      <a:pt x="57" y="925"/>
                    </a:lnTo>
                    <a:lnTo>
                      <a:pt x="65" y="904"/>
                    </a:lnTo>
                    <a:lnTo>
                      <a:pt x="73" y="878"/>
                    </a:lnTo>
                    <a:lnTo>
                      <a:pt x="73" y="853"/>
                    </a:lnTo>
                    <a:lnTo>
                      <a:pt x="76" y="830"/>
                    </a:lnTo>
                    <a:lnTo>
                      <a:pt x="76" y="806"/>
                    </a:lnTo>
                    <a:lnTo>
                      <a:pt x="76" y="771"/>
                    </a:lnTo>
                    <a:lnTo>
                      <a:pt x="73" y="732"/>
                    </a:lnTo>
                    <a:lnTo>
                      <a:pt x="76" y="695"/>
                    </a:lnTo>
                    <a:lnTo>
                      <a:pt x="73" y="676"/>
                    </a:lnTo>
                    <a:lnTo>
                      <a:pt x="73" y="648"/>
                    </a:lnTo>
                    <a:lnTo>
                      <a:pt x="73" y="627"/>
                    </a:lnTo>
                    <a:lnTo>
                      <a:pt x="73" y="600"/>
                    </a:lnTo>
                    <a:lnTo>
                      <a:pt x="61" y="578"/>
                    </a:lnTo>
                    <a:lnTo>
                      <a:pt x="69" y="560"/>
                    </a:lnTo>
                    <a:lnTo>
                      <a:pt x="69" y="540"/>
                    </a:lnTo>
                    <a:lnTo>
                      <a:pt x="65" y="526"/>
                    </a:lnTo>
                    <a:lnTo>
                      <a:pt x="73" y="502"/>
                    </a:lnTo>
                    <a:lnTo>
                      <a:pt x="65" y="486"/>
                    </a:lnTo>
                    <a:lnTo>
                      <a:pt x="65" y="465"/>
                    </a:lnTo>
                    <a:lnTo>
                      <a:pt x="61" y="446"/>
                    </a:lnTo>
                    <a:lnTo>
                      <a:pt x="57" y="408"/>
                    </a:lnTo>
                    <a:lnTo>
                      <a:pt x="54" y="382"/>
                    </a:lnTo>
                    <a:lnTo>
                      <a:pt x="54" y="359"/>
                    </a:lnTo>
                    <a:lnTo>
                      <a:pt x="48" y="327"/>
                    </a:lnTo>
                    <a:lnTo>
                      <a:pt x="40" y="291"/>
                    </a:lnTo>
                    <a:lnTo>
                      <a:pt x="40" y="272"/>
                    </a:lnTo>
                    <a:lnTo>
                      <a:pt x="40" y="251"/>
                    </a:lnTo>
                    <a:lnTo>
                      <a:pt x="36" y="228"/>
                    </a:lnTo>
                    <a:lnTo>
                      <a:pt x="36" y="207"/>
                    </a:lnTo>
                    <a:lnTo>
                      <a:pt x="33" y="188"/>
                    </a:lnTo>
                    <a:lnTo>
                      <a:pt x="33" y="167"/>
                    </a:lnTo>
                    <a:lnTo>
                      <a:pt x="33" y="150"/>
                    </a:lnTo>
                    <a:lnTo>
                      <a:pt x="29" y="127"/>
                    </a:lnTo>
                    <a:lnTo>
                      <a:pt x="29" y="114"/>
                    </a:lnTo>
                    <a:lnTo>
                      <a:pt x="29" y="83"/>
                    </a:lnTo>
                    <a:lnTo>
                      <a:pt x="29" y="61"/>
                    </a:lnTo>
                    <a:lnTo>
                      <a:pt x="25" y="34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6" name=""/>
              <p:cNvSpPr/>
              <p:nvPr/>
            </p:nvSpPr>
            <p:spPr>
              <a:xfrm>
                <a:off x="2694240" y="2577960"/>
                <a:ext cx="114480" cy="41400"/>
              </a:xfrm>
              <a:custGeom>
                <a:avLst/>
                <a:gdLst/>
                <a:ahLst/>
                <a:rect l="l" t="t" r="r" b="b"/>
                <a:pathLst>
                  <a:path w="194" h="70">
                    <a:moveTo>
                      <a:pt x="194" y="15"/>
                    </a:moveTo>
                    <a:lnTo>
                      <a:pt x="179" y="12"/>
                    </a:lnTo>
                    <a:lnTo>
                      <a:pt x="151" y="8"/>
                    </a:lnTo>
                    <a:lnTo>
                      <a:pt x="139" y="0"/>
                    </a:lnTo>
                    <a:lnTo>
                      <a:pt x="111" y="0"/>
                    </a:lnTo>
                    <a:lnTo>
                      <a:pt x="80" y="0"/>
                    </a:lnTo>
                    <a:lnTo>
                      <a:pt x="67" y="6"/>
                    </a:lnTo>
                    <a:lnTo>
                      <a:pt x="52" y="12"/>
                    </a:lnTo>
                    <a:lnTo>
                      <a:pt x="44" y="19"/>
                    </a:lnTo>
                    <a:lnTo>
                      <a:pt x="33" y="23"/>
                    </a:lnTo>
                    <a:lnTo>
                      <a:pt x="19" y="27"/>
                    </a:lnTo>
                    <a:lnTo>
                      <a:pt x="0" y="32"/>
                    </a:lnTo>
                    <a:lnTo>
                      <a:pt x="4" y="70"/>
                    </a:lnTo>
                    <a:lnTo>
                      <a:pt x="33" y="51"/>
                    </a:lnTo>
                    <a:lnTo>
                      <a:pt x="59" y="32"/>
                    </a:lnTo>
                    <a:lnTo>
                      <a:pt x="76" y="27"/>
                    </a:lnTo>
                    <a:lnTo>
                      <a:pt x="103" y="19"/>
                    </a:lnTo>
                    <a:lnTo>
                      <a:pt x="128" y="19"/>
                    </a:lnTo>
                    <a:lnTo>
                      <a:pt x="143" y="19"/>
                    </a:lnTo>
                    <a:lnTo>
                      <a:pt x="168" y="23"/>
                    </a:lnTo>
                    <a:lnTo>
                      <a:pt x="190" y="34"/>
                    </a:lnTo>
                    <a:lnTo>
                      <a:pt x="194" y="15"/>
                    </a:lnTo>
                    <a:lnTo>
                      <a:pt x="194" y="1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7" name=""/>
              <p:cNvSpPr/>
              <p:nvPr/>
            </p:nvSpPr>
            <p:spPr>
              <a:xfrm>
                <a:off x="2705040" y="2716200"/>
                <a:ext cx="47160" cy="84960"/>
              </a:xfrm>
              <a:custGeom>
                <a:avLst/>
                <a:gdLst/>
                <a:ahLst/>
                <a:rect l="l" t="t" r="r" b="b"/>
                <a:pathLst>
                  <a:path w="80" h="144">
                    <a:moveTo>
                      <a:pt x="65" y="17"/>
                    </a:moveTo>
                    <a:lnTo>
                      <a:pt x="48" y="9"/>
                    </a:lnTo>
                    <a:lnTo>
                      <a:pt x="40" y="0"/>
                    </a:lnTo>
                    <a:lnTo>
                      <a:pt x="18" y="2"/>
                    </a:lnTo>
                    <a:lnTo>
                      <a:pt x="6" y="19"/>
                    </a:lnTo>
                    <a:lnTo>
                      <a:pt x="0" y="44"/>
                    </a:lnTo>
                    <a:lnTo>
                      <a:pt x="6" y="72"/>
                    </a:lnTo>
                    <a:lnTo>
                      <a:pt x="6" y="89"/>
                    </a:lnTo>
                    <a:lnTo>
                      <a:pt x="6" y="110"/>
                    </a:lnTo>
                    <a:lnTo>
                      <a:pt x="14" y="131"/>
                    </a:lnTo>
                    <a:lnTo>
                      <a:pt x="25" y="142"/>
                    </a:lnTo>
                    <a:lnTo>
                      <a:pt x="54" y="144"/>
                    </a:lnTo>
                    <a:lnTo>
                      <a:pt x="73" y="131"/>
                    </a:lnTo>
                    <a:lnTo>
                      <a:pt x="80" y="108"/>
                    </a:lnTo>
                    <a:lnTo>
                      <a:pt x="80" y="89"/>
                    </a:lnTo>
                    <a:lnTo>
                      <a:pt x="57" y="89"/>
                    </a:lnTo>
                    <a:lnTo>
                      <a:pt x="57" y="110"/>
                    </a:lnTo>
                    <a:lnTo>
                      <a:pt x="48" y="125"/>
                    </a:lnTo>
                    <a:lnTo>
                      <a:pt x="40" y="125"/>
                    </a:lnTo>
                    <a:lnTo>
                      <a:pt x="25" y="116"/>
                    </a:lnTo>
                    <a:lnTo>
                      <a:pt x="21" y="99"/>
                    </a:lnTo>
                    <a:lnTo>
                      <a:pt x="21" y="80"/>
                    </a:lnTo>
                    <a:lnTo>
                      <a:pt x="21" y="55"/>
                    </a:lnTo>
                    <a:lnTo>
                      <a:pt x="21" y="38"/>
                    </a:lnTo>
                    <a:lnTo>
                      <a:pt x="33" y="23"/>
                    </a:lnTo>
                    <a:lnTo>
                      <a:pt x="44" y="28"/>
                    </a:lnTo>
                    <a:lnTo>
                      <a:pt x="65" y="30"/>
                    </a:lnTo>
                    <a:lnTo>
                      <a:pt x="65" y="17"/>
                    </a:lnTo>
                    <a:lnTo>
                      <a:pt x="65" y="1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160" bIns="381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8" name=""/>
              <p:cNvSpPr/>
              <p:nvPr/>
            </p:nvSpPr>
            <p:spPr>
              <a:xfrm>
                <a:off x="2098800" y="3382560"/>
                <a:ext cx="96840" cy="114480"/>
              </a:xfrm>
              <a:custGeom>
                <a:avLst/>
                <a:gdLst/>
                <a:ahLst/>
                <a:rect l="l" t="t" r="r" b="b"/>
                <a:pathLst>
                  <a:path w="163" h="194">
                    <a:moveTo>
                      <a:pt x="135" y="4"/>
                    </a:moveTo>
                    <a:lnTo>
                      <a:pt x="84" y="0"/>
                    </a:lnTo>
                    <a:lnTo>
                      <a:pt x="21" y="15"/>
                    </a:lnTo>
                    <a:lnTo>
                      <a:pt x="0" y="43"/>
                    </a:lnTo>
                    <a:lnTo>
                      <a:pt x="8" y="59"/>
                    </a:lnTo>
                    <a:lnTo>
                      <a:pt x="40" y="55"/>
                    </a:lnTo>
                    <a:lnTo>
                      <a:pt x="68" y="55"/>
                    </a:lnTo>
                    <a:lnTo>
                      <a:pt x="51" y="78"/>
                    </a:lnTo>
                    <a:lnTo>
                      <a:pt x="17" y="95"/>
                    </a:lnTo>
                    <a:lnTo>
                      <a:pt x="0" y="118"/>
                    </a:lnTo>
                    <a:lnTo>
                      <a:pt x="17" y="142"/>
                    </a:lnTo>
                    <a:lnTo>
                      <a:pt x="65" y="121"/>
                    </a:lnTo>
                    <a:lnTo>
                      <a:pt x="112" y="102"/>
                    </a:lnTo>
                    <a:lnTo>
                      <a:pt x="91" y="129"/>
                    </a:lnTo>
                    <a:lnTo>
                      <a:pt x="55" y="161"/>
                    </a:lnTo>
                    <a:lnTo>
                      <a:pt x="51" y="194"/>
                    </a:lnTo>
                    <a:lnTo>
                      <a:pt x="76" y="194"/>
                    </a:lnTo>
                    <a:lnTo>
                      <a:pt x="108" y="182"/>
                    </a:lnTo>
                    <a:lnTo>
                      <a:pt x="131" y="154"/>
                    </a:lnTo>
                    <a:lnTo>
                      <a:pt x="163" y="81"/>
                    </a:lnTo>
                    <a:lnTo>
                      <a:pt x="160" y="55"/>
                    </a:lnTo>
                    <a:lnTo>
                      <a:pt x="146" y="23"/>
                    </a:lnTo>
                    <a:lnTo>
                      <a:pt x="135" y="4"/>
                    </a:lnTo>
                    <a:lnTo>
                      <a:pt x="135" y="4"/>
                    </a:lnTo>
                    <a:close/>
                  </a:path>
                </a:pathLst>
              </a:custGeom>
              <a:solidFill>
                <a:srgbClr val="ffb5a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9" name=""/>
              <p:cNvSpPr/>
              <p:nvPr/>
            </p:nvSpPr>
            <p:spPr>
              <a:xfrm>
                <a:off x="2162520" y="3363480"/>
                <a:ext cx="46080" cy="70560"/>
              </a:xfrm>
              <a:custGeom>
                <a:avLst/>
                <a:gdLst/>
                <a:ahLst/>
                <a:rect l="l" t="t" r="r" b="b"/>
                <a:pathLst>
                  <a:path w="78" h="120">
                    <a:moveTo>
                      <a:pt x="48" y="120"/>
                    </a:moveTo>
                    <a:lnTo>
                      <a:pt x="42" y="99"/>
                    </a:lnTo>
                    <a:lnTo>
                      <a:pt x="35" y="84"/>
                    </a:lnTo>
                    <a:lnTo>
                      <a:pt x="27" y="69"/>
                    </a:lnTo>
                    <a:lnTo>
                      <a:pt x="12" y="40"/>
                    </a:lnTo>
                    <a:lnTo>
                      <a:pt x="0" y="16"/>
                    </a:lnTo>
                    <a:lnTo>
                      <a:pt x="19" y="0"/>
                    </a:lnTo>
                    <a:lnTo>
                      <a:pt x="31" y="33"/>
                    </a:lnTo>
                    <a:lnTo>
                      <a:pt x="38" y="48"/>
                    </a:lnTo>
                    <a:lnTo>
                      <a:pt x="52" y="69"/>
                    </a:lnTo>
                    <a:lnTo>
                      <a:pt x="55" y="88"/>
                    </a:lnTo>
                    <a:lnTo>
                      <a:pt x="78" y="114"/>
                    </a:lnTo>
                    <a:lnTo>
                      <a:pt x="48" y="120"/>
                    </a:lnTo>
                    <a:lnTo>
                      <a:pt x="48" y="1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760" bIns="237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0" name=""/>
              <p:cNvSpPr/>
              <p:nvPr/>
            </p:nvSpPr>
            <p:spPr>
              <a:xfrm>
                <a:off x="2098800" y="3378960"/>
                <a:ext cx="101520" cy="132120"/>
              </a:xfrm>
              <a:custGeom>
                <a:avLst/>
                <a:gdLst/>
                <a:ahLst/>
                <a:rect l="l" t="t" r="r" b="b"/>
                <a:pathLst>
                  <a:path w="171" h="224">
                    <a:moveTo>
                      <a:pt x="120" y="0"/>
                    </a:moveTo>
                    <a:lnTo>
                      <a:pt x="95" y="0"/>
                    </a:lnTo>
                    <a:lnTo>
                      <a:pt x="76" y="0"/>
                    </a:lnTo>
                    <a:lnTo>
                      <a:pt x="51" y="4"/>
                    </a:lnTo>
                    <a:lnTo>
                      <a:pt x="36" y="12"/>
                    </a:lnTo>
                    <a:lnTo>
                      <a:pt x="17" y="19"/>
                    </a:lnTo>
                    <a:lnTo>
                      <a:pt x="4" y="27"/>
                    </a:lnTo>
                    <a:lnTo>
                      <a:pt x="0" y="38"/>
                    </a:lnTo>
                    <a:lnTo>
                      <a:pt x="0" y="55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8" y="82"/>
                    </a:lnTo>
                    <a:lnTo>
                      <a:pt x="25" y="74"/>
                    </a:lnTo>
                    <a:lnTo>
                      <a:pt x="36" y="70"/>
                    </a:lnTo>
                    <a:lnTo>
                      <a:pt x="59" y="67"/>
                    </a:lnTo>
                    <a:lnTo>
                      <a:pt x="36" y="82"/>
                    </a:lnTo>
                    <a:lnTo>
                      <a:pt x="21" y="89"/>
                    </a:lnTo>
                    <a:lnTo>
                      <a:pt x="0" y="110"/>
                    </a:lnTo>
                    <a:lnTo>
                      <a:pt x="0" y="126"/>
                    </a:lnTo>
                    <a:lnTo>
                      <a:pt x="0" y="150"/>
                    </a:lnTo>
                    <a:lnTo>
                      <a:pt x="17" y="162"/>
                    </a:lnTo>
                    <a:lnTo>
                      <a:pt x="32" y="154"/>
                    </a:lnTo>
                    <a:lnTo>
                      <a:pt x="59" y="143"/>
                    </a:lnTo>
                    <a:lnTo>
                      <a:pt x="76" y="129"/>
                    </a:lnTo>
                    <a:lnTo>
                      <a:pt x="95" y="118"/>
                    </a:lnTo>
                    <a:lnTo>
                      <a:pt x="84" y="133"/>
                    </a:lnTo>
                    <a:lnTo>
                      <a:pt x="65" y="154"/>
                    </a:lnTo>
                    <a:lnTo>
                      <a:pt x="40" y="169"/>
                    </a:lnTo>
                    <a:lnTo>
                      <a:pt x="32" y="190"/>
                    </a:lnTo>
                    <a:lnTo>
                      <a:pt x="36" y="213"/>
                    </a:lnTo>
                    <a:lnTo>
                      <a:pt x="48" y="224"/>
                    </a:lnTo>
                    <a:lnTo>
                      <a:pt x="76" y="217"/>
                    </a:lnTo>
                    <a:lnTo>
                      <a:pt x="103" y="202"/>
                    </a:lnTo>
                    <a:lnTo>
                      <a:pt x="124" y="181"/>
                    </a:lnTo>
                    <a:lnTo>
                      <a:pt x="135" y="162"/>
                    </a:lnTo>
                    <a:lnTo>
                      <a:pt x="150" y="133"/>
                    </a:lnTo>
                    <a:lnTo>
                      <a:pt x="160" y="114"/>
                    </a:lnTo>
                    <a:lnTo>
                      <a:pt x="171" y="103"/>
                    </a:lnTo>
                    <a:lnTo>
                      <a:pt x="160" y="78"/>
                    </a:lnTo>
                    <a:lnTo>
                      <a:pt x="143" y="110"/>
                    </a:lnTo>
                    <a:lnTo>
                      <a:pt x="131" y="137"/>
                    </a:lnTo>
                    <a:lnTo>
                      <a:pt x="116" y="166"/>
                    </a:lnTo>
                    <a:lnTo>
                      <a:pt x="87" y="190"/>
                    </a:lnTo>
                    <a:lnTo>
                      <a:pt x="65" y="198"/>
                    </a:lnTo>
                    <a:lnTo>
                      <a:pt x="55" y="181"/>
                    </a:lnTo>
                    <a:lnTo>
                      <a:pt x="68" y="166"/>
                    </a:lnTo>
                    <a:lnTo>
                      <a:pt x="91" y="154"/>
                    </a:lnTo>
                    <a:lnTo>
                      <a:pt x="108" y="133"/>
                    </a:lnTo>
                    <a:lnTo>
                      <a:pt x="120" y="95"/>
                    </a:lnTo>
                    <a:lnTo>
                      <a:pt x="91" y="103"/>
                    </a:lnTo>
                    <a:lnTo>
                      <a:pt x="68" y="110"/>
                    </a:lnTo>
                    <a:lnTo>
                      <a:pt x="51" y="122"/>
                    </a:lnTo>
                    <a:lnTo>
                      <a:pt x="32" y="129"/>
                    </a:lnTo>
                    <a:lnTo>
                      <a:pt x="11" y="133"/>
                    </a:lnTo>
                    <a:lnTo>
                      <a:pt x="8" y="118"/>
                    </a:lnTo>
                    <a:lnTo>
                      <a:pt x="29" y="110"/>
                    </a:lnTo>
                    <a:lnTo>
                      <a:pt x="44" y="99"/>
                    </a:lnTo>
                    <a:lnTo>
                      <a:pt x="72" y="86"/>
                    </a:lnTo>
                    <a:lnTo>
                      <a:pt x="91" y="59"/>
                    </a:lnTo>
                    <a:lnTo>
                      <a:pt x="68" y="51"/>
                    </a:lnTo>
                    <a:lnTo>
                      <a:pt x="32" y="51"/>
                    </a:lnTo>
                    <a:lnTo>
                      <a:pt x="17" y="59"/>
                    </a:lnTo>
                    <a:lnTo>
                      <a:pt x="8" y="48"/>
                    </a:lnTo>
                    <a:lnTo>
                      <a:pt x="21" y="38"/>
                    </a:lnTo>
                    <a:lnTo>
                      <a:pt x="44" y="31"/>
                    </a:lnTo>
                    <a:lnTo>
                      <a:pt x="65" y="27"/>
                    </a:lnTo>
                    <a:lnTo>
                      <a:pt x="87" y="27"/>
                    </a:lnTo>
                    <a:lnTo>
                      <a:pt x="108" y="27"/>
                    </a:lnTo>
                    <a:lnTo>
                      <a:pt x="127" y="23"/>
                    </a:lnTo>
                    <a:lnTo>
                      <a:pt x="120" y="0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1" name=""/>
              <p:cNvSpPr/>
              <p:nvPr/>
            </p:nvSpPr>
            <p:spPr>
              <a:xfrm>
                <a:off x="2663640" y="3136680"/>
                <a:ext cx="284760" cy="86040"/>
              </a:xfrm>
              <a:custGeom>
                <a:avLst/>
                <a:gdLst/>
                <a:ahLst/>
                <a:rect l="l" t="t" r="r" b="b"/>
                <a:pathLst>
                  <a:path w="483" h="146">
                    <a:moveTo>
                      <a:pt x="468" y="0"/>
                    </a:moveTo>
                    <a:lnTo>
                      <a:pt x="445" y="20"/>
                    </a:lnTo>
                    <a:lnTo>
                      <a:pt x="413" y="36"/>
                    </a:lnTo>
                    <a:lnTo>
                      <a:pt x="388" y="51"/>
                    </a:lnTo>
                    <a:lnTo>
                      <a:pt x="365" y="58"/>
                    </a:lnTo>
                    <a:lnTo>
                      <a:pt x="344" y="76"/>
                    </a:lnTo>
                    <a:lnTo>
                      <a:pt x="321" y="79"/>
                    </a:lnTo>
                    <a:lnTo>
                      <a:pt x="289" y="98"/>
                    </a:lnTo>
                    <a:lnTo>
                      <a:pt x="281" y="102"/>
                    </a:lnTo>
                    <a:lnTo>
                      <a:pt x="262" y="106"/>
                    </a:lnTo>
                    <a:lnTo>
                      <a:pt x="230" y="110"/>
                    </a:lnTo>
                    <a:lnTo>
                      <a:pt x="209" y="116"/>
                    </a:lnTo>
                    <a:lnTo>
                      <a:pt x="186" y="119"/>
                    </a:lnTo>
                    <a:lnTo>
                      <a:pt x="162" y="123"/>
                    </a:lnTo>
                    <a:lnTo>
                      <a:pt x="139" y="123"/>
                    </a:lnTo>
                    <a:lnTo>
                      <a:pt x="114" y="119"/>
                    </a:lnTo>
                    <a:lnTo>
                      <a:pt x="91" y="116"/>
                    </a:lnTo>
                    <a:lnTo>
                      <a:pt x="67" y="102"/>
                    </a:lnTo>
                    <a:lnTo>
                      <a:pt x="48" y="98"/>
                    </a:lnTo>
                    <a:lnTo>
                      <a:pt x="29" y="95"/>
                    </a:lnTo>
                    <a:lnTo>
                      <a:pt x="15" y="79"/>
                    </a:lnTo>
                    <a:lnTo>
                      <a:pt x="0" y="83"/>
                    </a:lnTo>
                    <a:lnTo>
                      <a:pt x="0" y="102"/>
                    </a:lnTo>
                    <a:lnTo>
                      <a:pt x="15" y="110"/>
                    </a:lnTo>
                    <a:lnTo>
                      <a:pt x="44" y="123"/>
                    </a:lnTo>
                    <a:lnTo>
                      <a:pt x="70" y="138"/>
                    </a:lnTo>
                    <a:lnTo>
                      <a:pt x="99" y="142"/>
                    </a:lnTo>
                    <a:lnTo>
                      <a:pt x="127" y="142"/>
                    </a:lnTo>
                    <a:lnTo>
                      <a:pt x="171" y="146"/>
                    </a:lnTo>
                    <a:lnTo>
                      <a:pt x="198" y="142"/>
                    </a:lnTo>
                    <a:lnTo>
                      <a:pt x="241" y="138"/>
                    </a:lnTo>
                    <a:lnTo>
                      <a:pt x="278" y="123"/>
                    </a:lnTo>
                    <a:lnTo>
                      <a:pt x="306" y="116"/>
                    </a:lnTo>
                    <a:lnTo>
                      <a:pt x="340" y="98"/>
                    </a:lnTo>
                    <a:lnTo>
                      <a:pt x="365" y="91"/>
                    </a:lnTo>
                    <a:lnTo>
                      <a:pt x="392" y="72"/>
                    </a:lnTo>
                    <a:lnTo>
                      <a:pt x="420" y="62"/>
                    </a:lnTo>
                    <a:lnTo>
                      <a:pt x="449" y="43"/>
                    </a:lnTo>
                    <a:lnTo>
                      <a:pt x="475" y="32"/>
                    </a:lnTo>
                    <a:lnTo>
                      <a:pt x="483" y="0"/>
                    </a:lnTo>
                    <a:lnTo>
                      <a:pt x="468" y="0"/>
                    </a:lnTo>
                    <a:lnTo>
                      <a:pt x="468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240" bIns="392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2" name=""/>
              <p:cNvSpPr/>
              <p:nvPr/>
            </p:nvSpPr>
            <p:spPr>
              <a:xfrm>
                <a:off x="2812320" y="3154320"/>
                <a:ext cx="132120" cy="113040"/>
              </a:xfrm>
              <a:custGeom>
                <a:avLst/>
                <a:gdLst/>
                <a:ahLst/>
                <a:rect l="l" t="t" r="r" b="b"/>
                <a:pathLst>
                  <a:path w="222" h="194">
                    <a:moveTo>
                      <a:pt x="222" y="4"/>
                    </a:moveTo>
                    <a:lnTo>
                      <a:pt x="218" y="23"/>
                    </a:lnTo>
                    <a:lnTo>
                      <a:pt x="218" y="59"/>
                    </a:lnTo>
                    <a:lnTo>
                      <a:pt x="215" y="78"/>
                    </a:lnTo>
                    <a:lnTo>
                      <a:pt x="211" y="99"/>
                    </a:lnTo>
                    <a:lnTo>
                      <a:pt x="203" y="139"/>
                    </a:lnTo>
                    <a:lnTo>
                      <a:pt x="199" y="162"/>
                    </a:lnTo>
                    <a:lnTo>
                      <a:pt x="196" y="194"/>
                    </a:lnTo>
                    <a:lnTo>
                      <a:pt x="171" y="194"/>
                    </a:lnTo>
                    <a:lnTo>
                      <a:pt x="139" y="177"/>
                    </a:lnTo>
                    <a:lnTo>
                      <a:pt x="104" y="162"/>
                    </a:lnTo>
                    <a:lnTo>
                      <a:pt x="87" y="150"/>
                    </a:lnTo>
                    <a:lnTo>
                      <a:pt x="57" y="126"/>
                    </a:lnTo>
                    <a:lnTo>
                      <a:pt x="28" y="114"/>
                    </a:lnTo>
                    <a:lnTo>
                      <a:pt x="0" y="99"/>
                    </a:lnTo>
                    <a:lnTo>
                      <a:pt x="36" y="82"/>
                    </a:lnTo>
                    <a:lnTo>
                      <a:pt x="57" y="99"/>
                    </a:lnTo>
                    <a:lnTo>
                      <a:pt x="72" y="110"/>
                    </a:lnTo>
                    <a:lnTo>
                      <a:pt x="91" y="122"/>
                    </a:lnTo>
                    <a:lnTo>
                      <a:pt x="116" y="143"/>
                    </a:lnTo>
                    <a:lnTo>
                      <a:pt x="127" y="150"/>
                    </a:lnTo>
                    <a:lnTo>
                      <a:pt x="152" y="162"/>
                    </a:lnTo>
                    <a:lnTo>
                      <a:pt x="171" y="169"/>
                    </a:lnTo>
                    <a:lnTo>
                      <a:pt x="179" y="146"/>
                    </a:lnTo>
                    <a:lnTo>
                      <a:pt x="182" y="118"/>
                    </a:lnTo>
                    <a:lnTo>
                      <a:pt x="192" y="95"/>
                    </a:lnTo>
                    <a:lnTo>
                      <a:pt x="192" y="67"/>
                    </a:lnTo>
                    <a:lnTo>
                      <a:pt x="192" y="44"/>
                    </a:lnTo>
                    <a:lnTo>
                      <a:pt x="192" y="11"/>
                    </a:lnTo>
                    <a:lnTo>
                      <a:pt x="203" y="0"/>
                    </a:lnTo>
                    <a:lnTo>
                      <a:pt x="222" y="4"/>
                    </a:lnTo>
                    <a:lnTo>
                      <a:pt x="222" y="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3" name=""/>
              <p:cNvSpPr/>
              <p:nvPr/>
            </p:nvSpPr>
            <p:spPr>
              <a:xfrm>
                <a:off x="2646720" y="3174480"/>
                <a:ext cx="133560" cy="123840"/>
              </a:xfrm>
              <a:custGeom>
                <a:avLst/>
                <a:gdLst/>
                <a:ahLst/>
                <a:rect l="l" t="t" r="r" b="b"/>
                <a:pathLst>
                  <a:path w="226" h="211">
                    <a:moveTo>
                      <a:pt x="226" y="80"/>
                    </a:moveTo>
                    <a:lnTo>
                      <a:pt x="207" y="95"/>
                    </a:lnTo>
                    <a:lnTo>
                      <a:pt x="182" y="124"/>
                    </a:lnTo>
                    <a:lnTo>
                      <a:pt x="163" y="143"/>
                    </a:lnTo>
                    <a:lnTo>
                      <a:pt x="138" y="164"/>
                    </a:lnTo>
                    <a:lnTo>
                      <a:pt x="116" y="171"/>
                    </a:lnTo>
                    <a:lnTo>
                      <a:pt x="95" y="187"/>
                    </a:lnTo>
                    <a:lnTo>
                      <a:pt x="72" y="211"/>
                    </a:lnTo>
                    <a:lnTo>
                      <a:pt x="60" y="187"/>
                    </a:lnTo>
                    <a:lnTo>
                      <a:pt x="36" y="152"/>
                    </a:lnTo>
                    <a:lnTo>
                      <a:pt x="28" y="128"/>
                    </a:lnTo>
                    <a:lnTo>
                      <a:pt x="13" y="95"/>
                    </a:lnTo>
                    <a:lnTo>
                      <a:pt x="3" y="76"/>
                    </a:lnTo>
                    <a:lnTo>
                      <a:pt x="0" y="54"/>
                    </a:lnTo>
                    <a:lnTo>
                      <a:pt x="17" y="0"/>
                    </a:lnTo>
                    <a:lnTo>
                      <a:pt x="36" y="14"/>
                    </a:lnTo>
                    <a:lnTo>
                      <a:pt x="64" y="44"/>
                    </a:lnTo>
                    <a:lnTo>
                      <a:pt x="57" y="80"/>
                    </a:lnTo>
                    <a:lnTo>
                      <a:pt x="64" y="105"/>
                    </a:lnTo>
                    <a:lnTo>
                      <a:pt x="60" y="124"/>
                    </a:lnTo>
                    <a:lnTo>
                      <a:pt x="64" y="143"/>
                    </a:lnTo>
                    <a:lnTo>
                      <a:pt x="72" y="168"/>
                    </a:lnTo>
                    <a:lnTo>
                      <a:pt x="95" y="156"/>
                    </a:lnTo>
                    <a:lnTo>
                      <a:pt x="119" y="139"/>
                    </a:lnTo>
                    <a:lnTo>
                      <a:pt x="142" y="120"/>
                    </a:lnTo>
                    <a:lnTo>
                      <a:pt x="167" y="95"/>
                    </a:lnTo>
                    <a:lnTo>
                      <a:pt x="182" y="76"/>
                    </a:lnTo>
                    <a:lnTo>
                      <a:pt x="211" y="69"/>
                    </a:lnTo>
                    <a:lnTo>
                      <a:pt x="226" y="80"/>
                    </a:lnTo>
                    <a:lnTo>
                      <a:pt x="226" y="8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4" name=""/>
              <p:cNvSpPr/>
              <p:nvPr/>
            </p:nvSpPr>
            <p:spPr>
              <a:xfrm>
                <a:off x="2726280" y="3225240"/>
                <a:ext cx="130680" cy="70560"/>
              </a:xfrm>
              <a:custGeom>
                <a:avLst/>
                <a:gdLst/>
                <a:ahLst/>
                <a:rect l="l" t="t" r="r" b="b"/>
                <a:pathLst>
                  <a:path w="222" h="119">
                    <a:moveTo>
                      <a:pt x="222" y="21"/>
                    </a:moveTo>
                    <a:lnTo>
                      <a:pt x="218" y="47"/>
                    </a:lnTo>
                    <a:lnTo>
                      <a:pt x="203" y="76"/>
                    </a:lnTo>
                    <a:lnTo>
                      <a:pt x="186" y="99"/>
                    </a:lnTo>
                    <a:lnTo>
                      <a:pt x="159" y="116"/>
                    </a:lnTo>
                    <a:lnTo>
                      <a:pt x="131" y="116"/>
                    </a:lnTo>
                    <a:lnTo>
                      <a:pt x="108" y="119"/>
                    </a:lnTo>
                    <a:lnTo>
                      <a:pt x="83" y="119"/>
                    </a:lnTo>
                    <a:lnTo>
                      <a:pt x="60" y="116"/>
                    </a:lnTo>
                    <a:lnTo>
                      <a:pt x="32" y="99"/>
                    </a:lnTo>
                    <a:lnTo>
                      <a:pt x="24" y="87"/>
                    </a:lnTo>
                    <a:lnTo>
                      <a:pt x="0" y="68"/>
                    </a:lnTo>
                    <a:lnTo>
                      <a:pt x="11" y="51"/>
                    </a:lnTo>
                    <a:lnTo>
                      <a:pt x="39" y="68"/>
                    </a:lnTo>
                    <a:lnTo>
                      <a:pt x="60" y="83"/>
                    </a:lnTo>
                    <a:lnTo>
                      <a:pt x="83" y="83"/>
                    </a:lnTo>
                    <a:lnTo>
                      <a:pt x="112" y="87"/>
                    </a:lnTo>
                    <a:lnTo>
                      <a:pt x="138" y="83"/>
                    </a:lnTo>
                    <a:lnTo>
                      <a:pt x="163" y="72"/>
                    </a:lnTo>
                    <a:lnTo>
                      <a:pt x="178" y="59"/>
                    </a:lnTo>
                    <a:lnTo>
                      <a:pt x="190" y="21"/>
                    </a:lnTo>
                    <a:lnTo>
                      <a:pt x="207" y="0"/>
                    </a:lnTo>
                    <a:lnTo>
                      <a:pt x="222" y="21"/>
                    </a:lnTo>
                    <a:lnTo>
                      <a:pt x="222" y="2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760" bIns="237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5" name=""/>
              <p:cNvSpPr/>
              <p:nvPr/>
            </p:nvSpPr>
            <p:spPr>
              <a:xfrm>
                <a:off x="2712960" y="3281760"/>
                <a:ext cx="144000" cy="297720"/>
              </a:xfrm>
              <a:custGeom>
                <a:avLst/>
                <a:gdLst/>
                <a:ahLst/>
                <a:rect l="l" t="t" r="r" b="b"/>
                <a:pathLst>
                  <a:path w="245" h="503">
                    <a:moveTo>
                      <a:pt x="194" y="11"/>
                    </a:moveTo>
                    <a:lnTo>
                      <a:pt x="201" y="55"/>
                    </a:lnTo>
                    <a:lnTo>
                      <a:pt x="209" y="80"/>
                    </a:lnTo>
                    <a:lnTo>
                      <a:pt x="216" y="102"/>
                    </a:lnTo>
                    <a:lnTo>
                      <a:pt x="222" y="119"/>
                    </a:lnTo>
                    <a:lnTo>
                      <a:pt x="226" y="131"/>
                    </a:lnTo>
                    <a:lnTo>
                      <a:pt x="230" y="159"/>
                    </a:lnTo>
                    <a:lnTo>
                      <a:pt x="230" y="171"/>
                    </a:lnTo>
                    <a:lnTo>
                      <a:pt x="233" y="190"/>
                    </a:lnTo>
                    <a:lnTo>
                      <a:pt x="237" y="218"/>
                    </a:lnTo>
                    <a:lnTo>
                      <a:pt x="237" y="230"/>
                    </a:lnTo>
                    <a:lnTo>
                      <a:pt x="241" y="241"/>
                    </a:lnTo>
                    <a:lnTo>
                      <a:pt x="245" y="258"/>
                    </a:lnTo>
                    <a:lnTo>
                      <a:pt x="245" y="270"/>
                    </a:lnTo>
                    <a:lnTo>
                      <a:pt x="245" y="277"/>
                    </a:lnTo>
                    <a:lnTo>
                      <a:pt x="245" y="300"/>
                    </a:lnTo>
                    <a:lnTo>
                      <a:pt x="241" y="321"/>
                    </a:lnTo>
                    <a:lnTo>
                      <a:pt x="237" y="348"/>
                    </a:lnTo>
                    <a:lnTo>
                      <a:pt x="230" y="365"/>
                    </a:lnTo>
                    <a:lnTo>
                      <a:pt x="222" y="384"/>
                    </a:lnTo>
                    <a:lnTo>
                      <a:pt x="209" y="395"/>
                    </a:lnTo>
                    <a:lnTo>
                      <a:pt x="197" y="416"/>
                    </a:lnTo>
                    <a:lnTo>
                      <a:pt x="194" y="427"/>
                    </a:lnTo>
                    <a:lnTo>
                      <a:pt x="186" y="439"/>
                    </a:lnTo>
                    <a:lnTo>
                      <a:pt x="178" y="452"/>
                    </a:lnTo>
                    <a:lnTo>
                      <a:pt x="169" y="467"/>
                    </a:lnTo>
                    <a:lnTo>
                      <a:pt x="157" y="482"/>
                    </a:lnTo>
                    <a:lnTo>
                      <a:pt x="150" y="503"/>
                    </a:lnTo>
                    <a:lnTo>
                      <a:pt x="131" y="482"/>
                    </a:lnTo>
                    <a:lnTo>
                      <a:pt x="110" y="460"/>
                    </a:lnTo>
                    <a:lnTo>
                      <a:pt x="95" y="439"/>
                    </a:lnTo>
                    <a:lnTo>
                      <a:pt x="74" y="412"/>
                    </a:lnTo>
                    <a:lnTo>
                      <a:pt x="62" y="391"/>
                    </a:lnTo>
                    <a:lnTo>
                      <a:pt x="47" y="384"/>
                    </a:lnTo>
                    <a:lnTo>
                      <a:pt x="43" y="368"/>
                    </a:lnTo>
                    <a:lnTo>
                      <a:pt x="34" y="353"/>
                    </a:lnTo>
                    <a:lnTo>
                      <a:pt x="26" y="332"/>
                    </a:lnTo>
                    <a:lnTo>
                      <a:pt x="19" y="313"/>
                    </a:lnTo>
                    <a:lnTo>
                      <a:pt x="7" y="292"/>
                    </a:lnTo>
                    <a:lnTo>
                      <a:pt x="7" y="277"/>
                    </a:lnTo>
                    <a:lnTo>
                      <a:pt x="0" y="262"/>
                    </a:lnTo>
                    <a:lnTo>
                      <a:pt x="11" y="249"/>
                    </a:lnTo>
                    <a:lnTo>
                      <a:pt x="15" y="226"/>
                    </a:lnTo>
                    <a:lnTo>
                      <a:pt x="19" y="207"/>
                    </a:lnTo>
                    <a:lnTo>
                      <a:pt x="26" y="182"/>
                    </a:lnTo>
                    <a:lnTo>
                      <a:pt x="34" y="154"/>
                    </a:lnTo>
                    <a:lnTo>
                      <a:pt x="47" y="131"/>
                    </a:lnTo>
                    <a:lnTo>
                      <a:pt x="51" y="112"/>
                    </a:lnTo>
                    <a:lnTo>
                      <a:pt x="59" y="91"/>
                    </a:lnTo>
                    <a:lnTo>
                      <a:pt x="62" y="72"/>
                    </a:lnTo>
                    <a:lnTo>
                      <a:pt x="70" y="55"/>
                    </a:lnTo>
                    <a:lnTo>
                      <a:pt x="70" y="40"/>
                    </a:lnTo>
                    <a:lnTo>
                      <a:pt x="74" y="28"/>
                    </a:lnTo>
                    <a:lnTo>
                      <a:pt x="78" y="7"/>
                    </a:lnTo>
                    <a:lnTo>
                      <a:pt x="95" y="11"/>
                    </a:lnTo>
                    <a:lnTo>
                      <a:pt x="99" y="36"/>
                    </a:lnTo>
                    <a:lnTo>
                      <a:pt x="95" y="55"/>
                    </a:lnTo>
                    <a:lnTo>
                      <a:pt x="91" y="68"/>
                    </a:lnTo>
                    <a:lnTo>
                      <a:pt x="87" y="87"/>
                    </a:lnTo>
                    <a:lnTo>
                      <a:pt x="78" y="112"/>
                    </a:lnTo>
                    <a:lnTo>
                      <a:pt x="74" y="135"/>
                    </a:lnTo>
                    <a:lnTo>
                      <a:pt x="66" y="150"/>
                    </a:lnTo>
                    <a:lnTo>
                      <a:pt x="62" y="163"/>
                    </a:lnTo>
                    <a:lnTo>
                      <a:pt x="51" y="182"/>
                    </a:lnTo>
                    <a:lnTo>
                      <a:pt x="47" y="197"/>
                    </a:lnTo>
                    <a:lnTo>
                      <a:pt x="43" y="222"/>
                    </a:lnTo>
                    <a:lnTo>
                      <a:pt x="40" y="237"/>
                    </a:lnTo>
                    <a:lnTo>
                      <a:pt x="40" y="262"/>
                    </a:lnTo>
                    <a:lnTo>
                      <a:pt x="43" y="289"/>
                    </a:lnTo>
                    <a:lnTo>
                      <a:pt x="47" y="306"/>
                    </a:lnTo>
                    <a:lnTo>
                      <a:pt x="51" y="325"/>
                    </a:lnTo>
                    <a:lnTo>
                      <a:pt x="62" y="344"/>
                    </a:lnTo>
                    <a:lnTo>
                      <a:pt x="70" y="365"/>
                    </a:lnTo>
                    <a:lnTo>
                      <a:pt x="83" y="380"/>
                    </a:lnTo>
                    <a:lnTo>
                      <a:pt x="91" y="387"/>
                    </a:lnTo>
                    <a:lnTo>
                      <a:pt x="102" y="408"/>
                    </a:lnTo>
                    <a:lnTo>
                      <a:pt x="114" y="424"/>
                    </a:lnTo>
                    <a:lnTo>
                      <a:pt x="125" y="443"/>
                    </a:lnTo>
                    <a:lnTo>
                      <a:pt x="138" y="463"/>
                    </a:lnTo>
                    <a:lnTo>
                      <a:pt x="154" y="452"/>
                    </a:lnTo>
                    <a:lnTo>
                      <a:pt x="165" y="439"/>
                    </a:lnTo>
                    <a:lnTo>
                      <a:pt x="178" y="416"/>
                    </a:lnTo>
                    <a:lnTo>
                      <a:pt x="186" y="405"/>
                    </a:lnTo>
                    <a:lnTo>
                      <a:pt x="197" y="384"/>
                    </a:lnTo>
                    <a:lnTo>
                      <a:pt x="209" y="372"/>
                    </a:lnTo>
                    <a:lnTo>
                      <a:pt x="213" y="357"/>
                    </a:lnTo>
                    <a:lnTo>
                      <a:pt x="226" y="332"/>
                    </a:lnTo>
                    <a:lnTo>
                      <a:pt x="226" y="313"/>
                    </a:lnTo>
                    <a:lnTo>
                      <a:pt x="226" y="285"/>
                    </a:lnTo>
                    <a:lnTo>
                      <a:pt x="226" y="252"/>
                    </a:lnTo>
                    <a:lnTo>
                      <a:pt x="222" y="222"/>
                    </a:lnTo>
                    <a:lnTo>
                      <a:pt x="216" y="201"/>
                    </a:lnTo>
                    <a:lnTo>
                      <a:pt x="213" y="171"/>
                    </a:lnTo>
                    <a:lnTo>
                      <a:pt x="213" y="154"/>
                    </a:lnTo>
                    <a:lnTo>
                      <a:pt x="205" y="135"/>
                    </a:lnTo>
                    <a:lnTo>
                      <a:pt x="201" y="112"/>
                    </a:lnTo>
                    <a:lnTo>
                      <a:pt x="194" y="83"/>
                    </a:lnTo>
                    <a:lnTo>
                      <a:pt x="186" y="68"/>
                    </a:lnTo>
                    <a:lnTo>
                      <a:pt x="182" y="43"/>
                    </a:lnTo>
                    <a:lnTo>
                      <a:pt x="169" y="11"/>
                    </a:lnTo>
                    <a:lnTo>
                      <a:pt x="182" y="0"/>
                    </a:lnTo>
                    <a:lnTo>
                      <a:pt x="194" y="11"/>
                    </a:lnTo>
                    <a:lnTo>
                      <a:pt x="194" y="1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6" name=""/>
              <p:cNvSpPr/>
              <p:nvPr/>
            </p:nvSpPr>
            <p:spPr>
              <a:xfrm>
                <a:off x="2782800" y="3430800"/>
                <a:ext cx="326880" cy="708840"/>
              </a:xfrm>
              <a:custGeom>
                <a:avLst/>
                <a:gdLst/>
                <a:ahLst/>
                <a:rect l="l" t="t" r="r" b="b"/>
                <a:pathLst>
                  <a:path w="555" h="1200">
                    <a:moveTo>
                      <a:pt x="382" y="0"/>
                    </a:moveTo>
                    <a:lnTo>
                      <a:pt x="382" y="37"/>
                    </a:lnTo>
                    <a:lnTo>
                      <a:pt x="382" y="88"/>
                    </a:lnTo>
                    <a:lnTo>
                      <a:pt x="372" y="120"/>
                    </a:lnTo>
                    <a:lnTo>
                      <a:pt x="364" y="168"/>
                    </a:lnTo>
                    <a:lnTo>
                      <a:pt x="364" y="215"/>
                    </a:lnTo>
                    <a:lnTo>
                      <a:pt x="364" y="242"/>
                    </a:lnTo>
                    <a:lnTo>
                      <a:pt x="364" y="286"/>
                    </a:lnTo>
                    <a:lnTo>
                      <a:pt x="368" y="329"/>
                    </a:lnTo>
                    <a:lnTo>
                      <a:pt x="368" y="354"/>
                    </a:lnTo>
                    <a:lnTo>
                      <a:pt x="372" y="390"/>
                    </a:lnTo>
                    <a:lnTo>
                      <a:pt x="372" y="424"/>
                    </a:lnTo>
                    <a:lnTo>
                      <a:pt x="372" y="464"/>
                    </a:lnTo>
                    <a:lnTo>
                      <a:pt x="372" y="508"/>
                    </a:lnTo>
                    <a:lnTo>
                      <a:pt x="368" y="527"/>
                    </a:lnTo>
                    <a:lnTo>
                      <a:pt x="368" y="563"/>
                    </a:lnTo>
                    <a:lnTo>
                      <a:pt x="372" y="578"/>
                    </a:lnTo>
                    <a:lnTo>
                      <a:pt x="372" y="607"/>
                    </a:lnTo>
                    <a:lnTo>
                      <a:pt x="372" y="647"/>
                    </a:lnTo>
                    <a:lnTo>
                      <a:pt x="368" y="679"/>
                    </a:lnTo>
                    <a:lnTo>
                      <a:pt x="364" y="713"/>
                    </a:lnTo>
                    <a:lnTo>
                      <a:pt x="361" y="764"/>
                    </a:lnTo>
                    <a:lnTo>
                      <a:pt x="364" y="812"/>
                    </a:lnTo>
                    <a:lnTo>
                      <a:pt x="372" y="848"/>
                    </a:lnTo>
                    <a:lnTo>
                      <a:pt x="376" y="873"/>
                    </a:lnTo>
                    <a:lnTo>
                      <a:pt x="389" y="896"/>
                    </a:lnTo>
                    <a:lnTo>
                      <a:pt x="401" y="920"/>
                    </a:lnTo>
                    <a:lnTo>
                      <a:pt x="408" y="955"/>
                    </a:lnTo>
                    <a:lnTo>
                      <a:pt x="423" y="979"/>
                    </a:lnTo>
                    <a:lnTo>
                      <a:pt x="433" y="1006"/>
                    </a:lnTo>
                    <a:lnTo>
                      <a:pt x="452" y="1034"/>
                    </a:lnTo>
                    <a:lnTo>
                      <a:pt x="463" y="1053"/>
                    </a:lnTo>
                    <a:lnTo>
                      <a:pt x="480" y="1057"/>
                    </a:lnTo>
                    <a:lnTo>
                      <a:pt x="496" y="1070"/>
                    </a:lnTo>
                    <a:lnTo>
                      <a:pt x="520" y="1078"/>
                    </a:lnTo>
                    <a:lnTo>
                      <a:pt x="543" y="1086"/>
                    </a:lnTo>
                    <a:lnTo>
                      <a:pt x="555" y="1118"/>
                    </a:lnTo>
                    <a:lnTo>
                      <a:pt x="543" y="1141"/>
                    </a:lnTo>
                    <a:lnTo>
                      <a:pt x="520" y="1162"/>
                    </a:lnTo>
                    <a:lnTo>
                      <a:pt x="496" y="1169"/>
                    </a:lnTo>
                    <a:lnTo>
                      <a:pt x="473" y="1184"/>
                    </a:lnTo>
                    <a:lnTo>
                      <a:pt x="456" y="1184"/>
                    </a:lnTo>
                    <a:lnTo>
                      <a:pt x="444" y="1188"/>
                    </a:lnTo>
                    <a:lnTo>
                      <a:pt x="423" y="1192"/>
                    </a:lnTo>
                    <a:lnTo>
                      <a:pt x="393" y="1192"/>
                    </a:lnTo>
                    <a:lnTo>
                      <a:pt x="361" y="1196"/>
                    </a:lnTo>
                    <a:lnTo>
                      <a:pt x="325" y="1200"/>
                    </a:lnTo>
                    <a:lnTo>
                      <a:pt x="306" y="1200"/>
                    </a:lnTo>
                    <a:lnTo>
                      <a:pt x="298" y="1173"/>
                    </a:lnTo>
                    <a:lnTo>
                      <a:pt x="290" y="1165"/>
                    </a:lnTo>
                    <a:lnTo>
                      <a:pt x="277" y="1141"/>
                    </a:lnTo>
                    <a:lnTo>
                      <a:pt x="266" y="1108"/>
                    </a:lnTo>
                    <a:lnTo>
                      <a:pt x="262" y="1086"/>
                    </a:lnTo>
                    <a:lnTo>
                      <a:pt x="250" y="1053"/>
                    </a:lnTo>
                    <a:lnTo>
                      <a:pt x="230" y="1002"/>
                    </a:lnTo>
                    <a:lnTo>
                      <a:pt x="226" y="991"/>
                    </a:lnTo>
                    <a:lnTo>
                      <a:pt x="218" y="958"/>
                    </a:lnTo>
                    <a:lnTo>
                      <a:pt x="218" y="947"/>
                    </a:lnTo>
                    <a:lnTo>
                      <a:pt x="207" y="928"/>
                    </a:lnTo>
                    <a:lnTo>
                      <a:pt x="203" y="907"/>
                    </a:lnTo>
                    <a:lnTo>
                      <a:pt x="195" y="892"/>
                    </a:lnTo>
                    <a:lnTo>
                      <a:pt x="190" y="873"/>
                    </a:lnTo>
                    <a:lnTo>
                      <a:pt x="178" y="848"/>
                    </a:lnTo>
                    <a:lnTo>
                      <a:pt x="155" y="808"/>
                    </a:lnTo>
                    <a:lnTo>
                      <a:pt x="138" y="778"/>
                    </a:lnTo>
                    <a:lnTo>
                      <a:pt x="123" y="742"/>
                    </a:lnTo>
                    <a:lnTo>
                      <a:pt x="104" y="706"/>
                    </a:lnTo>
                    <a:lnTo>
                      <a:pt x="83" y="669"/>
                    </a:lnTo>
                    <a:lnTo>
                      <a:pt x="60" y="626"/>
                    </a:lnTo>
                    <a:lnTo>
                      <a:pt x="47" y="599"/>
                    </a:lnTo>
                    <a:lnTo>
                      <a:pt x="43" y="592"/>
                    </a:lnTo>
                    <a:lnTo>
                      <a:pt x="32" y="571"/>
                    </a:lnTo>
                    <a:lnTo>
                      <a:pt x="13" y="544"/>
                    </a:lnTo>
                    <a:lnTo>
                      <a:pt x="0" y="497"/>
                    </a:lnTo>
                    <a:lnTo>
                      <a:pt x="39" y="536"/>
                    </a:lnTo>
                    <a:lnTo>
                      <a:pt x="64" y="578"/>
                    </a:lnTo>
                    <a:lnTo>
                      <a:pt x="91" y="622"/>
                    </a:lnTo>
                    <a:lnTo>
                      <a:pt x="119" y="666"/>
                    </a:lnTo>
                    <a:lnTo>
                      <a:pt x="134" y="702"/>
                    </a:lnTo>
                    <a:lnTo>
                      <a:pt x="163" y="749"/>
                    </a:lnTo>
                    <a:lnTo>
                      <a:pt x="178" y="785"/>
                    </a:lnTo>
                    <a:lnTo>
                      <a:pt x="195" y="829"/>
                    </a:lnTo>
                    <a:lnTo>
                      <a:pt x="218" y="873"/>
                    </a:lnTo>
                    <a:lnTo>
                      <a:pt x="226" y="899"/>
                    </a:lnTo>
                    <a:lnTo>
                      <a:pt x="243" y="951"/>
                    </a:lnTo>
                    <a:lnTo>
                      <a:pt x="250" y="991"/>
                    </a:lnTo>
                    <a:lnTo>
                      <a:pt x="266" y="1031"/>
                    </a:lnTo>
                    <a:lnTo>
                      <a:pt x="277" y="1067"/>
                    </a:lnTo>
                    <a:lnTo>
                      <a:pt x="294" y="1101"/>
                    </a:lnTo>
                    <a:lnTo>
                      <a:pt x="302" y="1133"/>
                    </a:lnTo>
                    <a:lnTo>
                      <a:pt x="313" y="1165"/>
                    </a:lnTo>
                    <a:lnTo>
                      <a:pt x="342" y="1177"/>
                    </a:lnTo>
                    <a:lnTo>
                      <a:pt x="372" y="1173"/>
                    </a:lnTo>
                    <a:lnTo>
                      <a:pt x="404" y="1169"/>
                    </a:lnTo>
                    <a:lnTo>
                      <a:pt x="444" y="1162"/>
                    </a:lnTo>
                    <a:lnTo>
                      <a:pt x="477" y="1152"/>
                    </a:lnTo>
                    <a:lnTo>
                      <a:pt x="507" y="1133"/>
                    </a:lnTo>
                    <a:lnTo>
                      <a:pt x="524" y="1118"/>
                    </a:lnTo>
                    <a:lnTo>
                      <a:pt x="515" y="1101"/>
                    </a:lnTo>
                    <a:lnTo>
                      <a:pt x="492" y="1097"/>
                    </a:lnTo>
                    <a:lnTo>
                      <a:pt x="463" y="1086"/>
                    </a:lnTo>
                    <a:lnTo>
                      <a:pt x="444" y="1074"/>
                    </a:lnTo>
                    <a:lnTo>
                      <a:pt x="429" y="1050"/>
                    </a:lnTo>
                    <a:lnTo>
                      <a:pt x="412" y="1027"/>
                    </a:lnTo>
                    <a:lnTo>
                      <a:pt x="404" y="1010"/>
                    </a:lnTo>
                    <a:lnTo>
                      <a:pt x="397" y="987"/>
                    </a:lnTo>
                    <a:lnTo>
                      <a:pt x="389" y="972"/>
                    </a:lnTo>
                    <a:lnTo>
                      <a:pt x="385" y="939"/>
                    </a:lnTo>
                    <a:lnTo>
                      <a:pt x="368" y="920"/>
                    </a:lnTo>
                    <a:lnTo>
                      <a:pt x="361" y="892"/>
                    </a:lnTo>
                    <a:lnTo>
                      <a:pt x="353" y="867"/>
                    </a:lnTo>
                    <a:lnTo>
                      <a:pt x="345" y="852"/>
                    </a:lnTo>
                    <a:lnTo>
                      <a:pt x="342" y="816"/>
                    </a:lnTo>
                    <a:lnTo>
                      <a:pt x="342" y="793"/>
                    </a:lnTo>
                    <a:lnTo>
                      <a:pt x="338" y="749"/>
                    </a:lnTo>
                    <a:lnTo>
                      <a:pt x="342" y="709"/>
                    </a:lnTo>
                    <a:lnTo>
                      <a:pt x="345" y="683"/>
                    </a:lnTo>
                    <a:lnTo>
                      <a:pt x="353" y="650"/>
                    </a:lnTo>
                    <a:lnTo>
                      <a:pt x="353" y="622"/>
                    </a:lnTo>
                    <a:lnTo>
                      <a:pt x="349" y="588"/>
                    </a:lnTo>
                    <a:lnTo>
                      <a:pt x="349" y="555"/>
                    </a:lnTo>
                    <a:lnTo>
                      <a:pt x="349" y="523"/>
                    </a:lnTo>
                    <a:lnTo>
                      <a:pt x="353" y="479"/>
                    </a:lnTo>
                    <a:lnTo>
                      <a:pt x="349" y="424"/>
                    </a:lnTo>
                    <a:lnTo>
                      <a:pt x="349" y="358"/>
                    </a:lnTo>
                    <a:lnTo>
                      <a:pt x="349" y="318"/>
                    </a:lnTo>
                    <a:lnTo>
                      <a:pt x="345" y="278"/>
                    </a:lnTo>
                    <a:lnTo>
                      <a:pt x="342" y="242"/>
                    </a:lnTo>
                    <a:lnTo>
                      <a:pt x="342" y="211"/>
                    </a:lnTo>
                    <a:lnTo>
                      <a:pt x="338" y="168"/>
                    </a:lnTo>
                    <a:lnTo>
                      <a:pt x="345" y="143"/>
                    </a:lnTo>
                    <a:lnTo>
                      <a:pt x="349" y="116"/>
                    </a:lnTo>
                    <a:lnTo>
                      <a:pt x="353" y="88"/>
                    </a:lnTo>
                    <a:lnTo>
                      <a:pt x="353" y="54"/>
                    </a:lnTo>
                    <a:lnTo>
                      <a:pt x="357" y="25"/>
                    </a:lnTo>
                    <a:lnTo>
                      <a:pt x="353" y="0"/>
                    </a:lnTo>
                    <a:lnTo>
                      <a:pt x="382" y="0"/>
                    </a:lnTo>
                    <a:lnTo>
                      <a:pt x="38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7" name=""/>
              <p:cNvSpPr/>
              <p:nvPr/>
            </p:nvSpPr>
            <p:spPr>
              <a:xfrm>
                <a:off x="2493360" y="3457080"/>
                <a:ext cx="296280" cy="701640"/>
              </a:xfrm>
              <a:custGeom>
                <a:avLst/>
                <a:gdLst/>
                <a:ahLst/>
                <a:rect l="l" t="t" r="r" b="b"/>
                <a:pathLst>
                  <a:path w="504" h="1188">
                    <a:moveTo>
                      <a:pt x="74" y="0"/>
                    </a:moveTo>
                    <a:lnTo>
                      <a:pt x="78" y="36"/>
                    </a:lnTo>
                    <a:lnTo>
                      <a:pt x="78" y="84"/>
                    </a:lnTo>
                    <a:lnTo>
                      <a:pt x="91" y="116"/>
                    </a:lnTo>
                    <a:lnTo>
                      <a:pt x="103" y="160"/>
                    </a:lnTo>
                    <a:lnTo>
                      <a:pt x="107" y="211"/>
                    </a:lnTo>
                    <a:lnTo>
                      <a:pt x="110" y="234"/>
                    </a:lnTo>
                    <a:lnTo>
                      <a:pt x="114" y="278"/>
                    </a:lnTo>
                    <a:lnTo>
                      <a:pt x="114" y="321"/>
                    </a:lnTo>
                    <a:lnTo>
                      <a:pt x="114" y="350"/>
                    </a:lnTo>
                    <a:lnTo>
                      <a:pt x="114" y="384"/>
                    </a:lnTo>
                    <a:lnTo>
                      <a:pt x="118" y="420"/>
                    </a:lnTo>
                    <a:lnTo>
                      <a:pt x="122" y="460"/>
                    </a:lnTo>
                    <a:lnTo>
                      <a:pt x="126" y="504"/>
                    </a:lnTo>
                    <a:lnTo>
                      <a:pt x="129" y="523"/>
                    </a:lnTo>
                    <a:lnTo>
                      <a:pt x="129" y="555"/>
                    </a:lnTo>
                    <a:lnTo>
                      <a:pt x="135" y="570"/>
                    </a:lnTo>
                    <a:lnTo>
                      <a:pt x="135" y="599"/>
                    </a:lnTo>
                    <a:lnTo>
                      <a:pt x="139" y="639"/>
                    </a:lnTo>
                    <a:lnTo>
                      <a:pt x="143" y="673"/>
                    </a:lnTo>
                    <a:lnTo>
                      <a:pt x="150" y="705"/>
                    </a:lnTo>
                    <a:lnTo>
                      <a:pt x="158" y="757"/>
                    </a:lnTo>
                    <a:lnTo>
                      <a:pt x="158" y="804"/>
                    </a:lnTo>
                    <a:lnTo>
                      <a:pt x="154" y="840"/>
                    </a:lnTo>
                    <a:lnTo>
                      <a:pt x="150" y="863"/>
                    </a:lnTo>
                    <a:lnTo>
                      <a:pt x="143" y="888"/>
                    </a:lnTo>
                    <a:lnTo>
                      <a:pt x="129" y="914"/>
                    </a:lnTo>
                    <a:lnTo>
                      <a:pt x="129" y="950"/>
                    </a:lnTo>
                    <a:lnTo>
                      <a:pt x="114" y="975"/>
                    </a:lnTo>
                    <a:lnTo>
                      <a:pt x="110" y="1006"/>
                    </a:lnTo>
                    <a:lnTo>
                      <a:pt x="95" y="1034"/>
                    </a:lnTo>
                    <a:lnTo>
                      <a:pt x="82" y="1053"/>
                    </a:lnTo>
                    <a:lnTo>
                      <a:pt x="63" y="1061"/>
                    </a:lnTo>
                    <a:lnTo>
                      <a:pt x="51" y="1074"/>
                    </a:lnTo>
                    <a:lnTo>
                      <a:pt x="27" y="1082"/>
                    </a:lnTo>
                    <a:lnTo>
                      <a:pt x="8" y="1093"/>
                    </a:lnTo>
                    <a:lnTo>
                      <a:pt x="0" y="1125"/>
                    </a:lnTo>
                    <a:lnTo>
                      <a:pt x="12" y="1144"/>
                    </a:lnTo>
                    <a:lnTo>
                      <a:pt x="38" y="1165"/>
                    </a:lnTo>
                    <a:lnTo>
                      <a:pt x="59" y="1169"/>
                    </a:lnTo>
                    <a:lnTo>
                      <a:pt x="82" y="1184"/>
                    </a:lnTo>
                    <a:lnTo>
                      <a:pt x="103" y="1184"/>
                    </a:lnTo>
                    <a:lnTo>
                      <a:pt x="114" y="1184"/>
                    </a:lnTo>
                    <a:lnTo>
                      <a:pt x="135" y="1184"/>
                    </a:lnTo>
                    <a:lnTo>
                      <a:pt x="166" y="1184"/>
                    </a:lnTo>
                    <a:lnTo>
                      <a:pt x="198" y="1188"/>
                    </a:lnTo>
                    <a:lnTo>
                      <a:pt x="234" y="1188"/>
                    </a:lnTo>
                    <a:lnTo>
                      <a:pt x="253" y="1184"/>
                    </a:lnTo>
                    <a:lnTo>
                      <a:pt x="261" y="1156"/>
                    </a:lnTo>
                    <a:lnTo>
                      <a:pt x="264" y="1148"/>
                    </a:lnTo>
                    <a:lnTo>
                      <a:pt x="274" y="1125"/>
                    </a:lnTo>
                    <a:lnTo>
                      <a:pt x="285" y="1089"/>
                    </a:lnTo>
                    <a:lnTo>
                      <a:pt x="289" y="1064"/>
                    </a:lnTo>
                    <a:lnTo>
                      <a:pt x="297" y="1038"/>
                    </a:lnTo>
                    <a:lnTo>
                      <a:pt x="312" y="979"/>
                    </a:lnTo>
                    <a:lnTo>
                      <a:pt x="312" y="966"/>
                    </a:lnTo>
                    <a:lnTo>
                      <a:pt x="318" y="939"/>
                    </a:lnTo>
                    <a:lnTo>
                      <a:pt x="321" y="928"/>
                    </a:lnTo>
                    <a:lnTo>
                      <a:pt x="325" y="903"/>
                    </a:lnTo>
                    <a:lnTo>
                      <a:pt x="329" y="888"/>
                    </a:lnTo>
                    <a:lnTo>
                      <a:pt x="337" y="871"/>
                    </a:lnTo>
                    <a:lnTo>
                      <a:pt x="340" y="848"/>
                    </a:lnTo>
                    <a:lnTo>
                      <a:pt x="348" y="823"/>
                    </a:lnTo>
                    <a:lnTo>
                      <a:pt x="369" y="781"/>
                    </a:lnTo>
                    <a:lnTo>
                      <a:pt x="380" y="749"/>
                    </a:lnTo>
                    <a:lnTo>
                      <a:pt x="396" y="713"/>
                    </a:lnTo>
                    <a:lnTo>
                      <a:pt x="413" y="677"/>
                    </a:lnTo>
                    <a:lnTo>
                      <a:pt x="428" y="639"/>
                    </a:lnTo>
                    <a:lnTo>
                      <a:pt x="447" y="591"/>
                    </a:lnTo>
                    <a:lnTo>
                      <a:pt x="460" y="563"/>
                    </a:lnTo>
                    <a:lnTo>
                      <a:pt x="464" y="555"/>
                    </a:lnTo>
                    <a:lnTo>
                      <a:pt x="468" y="534"/>
                    </a:lnTo>
                    <a:lnTo>
                      <a:pt x="504" y="500"/>
                    </a:lnTo>
                    <a:lnTo>
                      <a:pt x="494" y="456"/>
                    </a:lnTo>
                    <a:lnTo>
                      <a:pt x="460" y="504"/>
                    </a:lnTo>
                    <a:lnTo>
                      <a:pt x="439" y="548"/>
                    </a:lnTo>
                    <a:lnTo>
                      <a:pt x="416" y="591"/>
                    </a:lnTo>
                    <a:lnTo>
                      <a:pt x="392" y="639"/>
                    </a:lnTo>
                    <a:lnTo>
                      <a:pt x="380" y="673"/>
                    </a:lnTo>
                    <a:lnTo>
                      <a:pt x="356" y="720"/>
                    </a:lnTo>
                    <a:lnTo>
                      <a:pt x="344" y="760"/>
                    </a:lnTo>
                    <a:lnTo>
                      <a:pt x="329" y="808"/>
                    </a:lnTo>
                    <a:lnTo>
                      <a:pt x="312" y="852"/>
                    </a:lnTo>
                    <a:lnTo>
                      <a:pt x="308" y="880"/>
                    </a:lnTo>
                    <a:lnTo>
                      <a:pt x="297" y="931"/>
                    </a:lnTo>
                    <a:lnTo>
                      <a:pt x="289" y="969"/>
                    </a:lnTo>
                    <a:lnTo>
                      <a:pt x="281" y="1009"/>
                    </a:lnTo>
                    <a:lnTo>
                      <a:pt x="268" y="1049"/>
                    </a:lnTo>
                    <a:lnTo>
                      <a:pt x="253" y="1085"/>
                    </a:lnTo>
                    <a:lnTo>
                      <a:pt x="253" y="1121"/>
                    </a:lnTo>
                    <a:lnTo>
                      <a:pt x="242" y="1148"/>
                    </a:lnTo>
                    <a:lnTo>
                      <a:pt x="213" y="1165"/>
                    </a:lnTo>
                    <a:lnTo>
                      <a:pt x="183" y="1165"/>
                    </a:lnTo>
                    <a:lnTo>
                      <a:pt x="154" y="1165"/>
                    </a:lnTo>
                    <a:lnTo>
                      <a:pt x="110" y="1159"/>
                    </a:lnTo>
                    <a:lnTo>
                      <a:pt x="78" y="1152"/>
                    </a:lnTo>
                    <a:lnTo>
                      <a:pt x="48" y="1137"/>
                    </a:lnTo>
                    <a:lnTo>
                      <a:pt x="31" y="1125"/>
                    </a:lnTo>
                    <a:lnTo>
                      <a:pt x="34" y="1104"/>
                    </a:lnTo>
                    <a:lnTo>
                      <a:pt x="59" y="1101"/>
                    </a:lnTo>
                    <a:lnTo>
                      <a:pt x="88" y="1085"/>
                    </a:lnTo>
                    <a:lnTo>
                      <a:pt x="103" y="1074"/>
                    </a:lnTo>
                    <a:lnTo>
                      <a:pt x="118" y="1045"/>
                    </a:lnTo>
                    <a:lnTo>
                      <a:pt x="129" y="1023"/>
                    </a:lnTo>
                    <a:lnTo>
                      <a:pt x="139" y="1002"/>
                    </a:lnTo>
                    <a:lnTo>
                      <a:pt x="143" y="979"/>
                    </a:lnTo>
                    <a:lnTo>
                      <a:pt x="150" y="962"/>
                    </a:lnTo>
                    <a:lnTo>
                      <a:pt x="154" y="931"/>
                    </a:lnTo>
                    <a:lnTo>
                      <a:pt x="162" y="911"/>
                    </a:lnTo>
                    <a:lnTo>
                      <a:pt x="173" y="884"/>
                    </a:lnTo>
                    <a:lnTo>
                      <a:pt x="179" y="859"/>
                    </a:lnTo>
                    <a:lnTo>
                      <a:pt x="183" y="840"/>
                    </a:lnTo>
                    <a:lnTo>
                      <a:pt x="183" y="804"/>
                    </a:lnTo>
                    <a:lnTo>
                      <a:pt x="183" y="781"/>
                    </a:lnTo>
                    <a:lnTo>
                      <a:pt x="183" y="738"/>
                    </a:lnTo>
                    <a:lnTo>
                      <a:pt x="173" y="701"/>
                    </a:lnTo>
                    <a:lnTo>
                      <a:pt x="166" y="673"/>
                    </a:lnTo>
                    <a:lnTo>
                      <a:pt x="158" y="643"/>
                    </a:lnTo>
                    <a:lnTo>
                      <a:pt x="154" y="614"/>
                    </a:lnTo>
                    <a:lnTo>
                      <a:pt x="154" y="578"/>
                    </a:lnTo>
                    <a:lnTo>
                      <a:pt x="154" y="551"/>
                    </a:lnTo>
                    <a:lnTo>
                      <a:pt x="150" y="511"/>
                    </a:lnTo>
                    <a:lnTo>
                      <a:pt x="143" y="472"/>
                    </a:lnTo>
                    <a:lnTo>
                      <a:pt x="139" y="416"/>
                    </a:lnTo>
                    <a:lnTo>
                      <a:pt x="135" y="350"/>
                    </a:lnTo>
                    <a:lnTo>
                      <a:pt x="135" y="310"/>
                    </a:lnTo>
                    <a:lnTo>
                      <a:pt x="135" y="270"/>
                    </a:lnTo>
                    <a:lnTo>
                      <a:pt x="135" y="234"/>
                    </a:lnTo>
                    <a:lnTo>
                      <a:pt x="129" y="204"/>
                    </a:lnTo>
                    <a:lnTo>
                      <a:pt x="129" y="160"/>
                    </a:lnTo>
                    <a:lnTo>
                      <a:pt x="122" y="135"/>
                    </a:lnTo>
                    <a:lnTo>
                      <a:pt x="114" y="112"/>
                    </a:lnTo>
                    <a:lnTo>
                      <a:pt x="110" y="80"/>
                    </a:lnTo>
                    <a:lnTo>
                      <a:pt x="107" y="44"/>
                    </a:lnTo>
                    <a:lnTo>
                      <a:pt x="99" y="21"/>
                    </a:lnTo>
                    <a:lnTo>
                      <a:pt x="99" y="0"/>
                    </a:lnTo>
                    <a:lnTo>
                      <a:pt x="74" y="0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8" name=""/>
              <p:cNvSpPr/>
              <p:nvPr/>
            </p:nvSpPr>
            <p:spPr>
              <a:xfrm>
                <a:off x="2649240" y="2475000"/>
                <a:ext cx="142920" cy="118080"/>
              </a:xfrm>
              <a:custGeom>
                <a:avLst/>
                <a:gdLst/>
                <a:ahLst/>
                <a:rect l="l" t="t" r="r" b="b"/>
                <a:pathLst>
                  <a:path w="244" h="202">
                    <a:moveTo>
                      <a:pt x="244" y="12"/>
                    </a:moveTo>
                    <a:lnTo>
                      <a:pt x="227" y="23"/>
                    </a:lnTo>
                    <a:lnTo>
                      <a:pt x="204" y="36"/>
                    </a:lnTo>
                    <a:lnTo>
                      <a:pt x="168" y="52"/>
                    </a:lnTo>
                    <a:lnTo>
                      <a:pt x="149" y="67"/>
                    </a:lnTo>
                    <a:lnTo>
                      <a:pt x="128" y="88"/>
                    </a:lnTo>
                    <a:lnTo>
                      <a:pt x="109" y="107"/>
                    </a:lnTo>
                    <a:lnTo>
                      <a:pt x="84" y="128"/>
                    </a:lnTo>
                    <a:lnTo>
                      <a:pt x="57" y="147"/>
                    </a:lnTo>
                    <a:lnTo>
                      <a:pt x="33" y="166"/>
                    </a:lnTo>
                    <a:lnTo>
                      <a:pt x="17" y="181"/>
                    </a:lnTo>
                    <a:lnTo>
                      <a:pt x="4" y="202"/>
                    </a:lnTo>
                    <a:lnTo>
                      <a:pt x="0" y="175"/>
                    </a:lnTo>
                    <a:lnTo>
                      <a:pt x="21" y="147"/>
                    </a:lnTo>
                    <a:lnTo>
                      <a:pt x="40" y="128"/>
                    </a:lnTo>
                    <a:lnTo>
                      <a:pt x="65" y="114"/>
                    </a:lnTo>
                    <a:lnTo>
                      <a:pt x="80" y="103"/>
                    </a:lnTo>
                    <a:lnTo>
                      <a:pt x="101" y="88"/>
                    </a:lnTo>
                    <a:lnTo>
                      <a:pt x="113" y="80"/>
                    </a:lnTo>
                    <a:lnTo>
                      <a:pt x="120" y="67"/>
                    </a:lnTo>
                    <a:lnTo>
                      <a:pt x="128" y="59"/>
                    </a:lnTo>
                    <a:lnTo>
                      <a:pt x="143" y="52"/>
                    </a:lnTo>
                    <a:lnTo>
                      <a:pt x="152" y="40"/>
                    </a:lnTo>
                    <a:lnTo>
                      <a:pt x="168" y="36"/>
                    </a:lnTo>
                    <a:lnTo>
                      <a:pt x="179" y="29"/>
                    </a:lnTo>
                    <a:lnTo>
                      <a:pt x="196" y="19"/>
                    </a:lnTo>
                    <a:lnTo>
                      <a:pt x="215" y="16"/>
                    </a:lnTo>
                    <a:lnTo>
                      <a:pt x="234" y="0"/>
                    </a:lnTo>
                    <a:lnTo>
                      <a:pt x="244" y="12"/>
                    </a:lnTo>
                    <a:lnTo>
                      <a:pt x="244" y="1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9" name=""/>
              <p:cNvSpPr/>
              <p:nvPr/>
            </p:nvSpPr>
            <p:spPr>
              <a:xfrm>
                <a:off x="2158920" y="3191040"/>
                <a:ext cx="504360" cy="273960"/>
              </a:xfrm>
              <a:custGeom>
                <a:avLst/>
                <a:gdLst/>
                <a:ahLst/>
                <a:rect l="l" t="t" r="r" b="b"/>
                <a:pathLst>
                  <a:path w="853" h="464">
                    <a:moveTo>
                      <a:pt x="638" y="450"/>
                    </a:moveTo>
                    <a:lnTo>
                      <a:pt x="638" y="443"/>
                    </a:lnTo>
                    <a:lnTo>
                      <a:pt x="642" y="424"/>
                    </a:lnTo>
                    <a:lnTo>
                      <a:pt x="642" y="416"/>
                    </a:lnTo>
                    <a:lnTo>
                      <a:pt x="642" y="399"/>
                    </a:lnTo>
                    <a:lnTo>
                      <a:pt x="646" y="384"/>
                    </a:lnTo>
                    <a:lnTo>
                      <a:pt x="652" y="361"/>
                    </a:lnTo>
                    <a:lnTo>
                      <a:pt x="655" y="340"/>
                    </a:lnTo>
                    <a:lnTo>
                      <a:pt x="659" y="325"/>
                    </a:lnTo>
                    <a:lnTo>
                      <a:pt x="663" y="304"/>
                    </a:lnTo>
                    <a:lnTo>
                      <a:pt x="663" y="296"/>
                    </a:lnTo>
                    <a:lnTo>
                      <a:pt x="663" y="273"/>
                    </a:lnTo>
                    <a:lnTo>
                      <a:pt x="671" y="256"/>
                    </a:lnTo>
                    <a:lnTo>
                      <a:pt x="634" y="270"/>
                    </a:lnTo>
                    <a:lnTo>
                      <a:pt x="598" y="277"/>
                    </a:lnTo>
                    <a:lnTo>
                      <a:pt x="568" y="289"/>
                    </a:lnTo>
                    <a:lnTo>
                      <a:pt x="524" y="292"/>
                    </a:lnTo>
                    <a:lnTo>
                      <a:pt x="488" y="300"/>
                    </a:lnTo>
                    <a:lnTo>
                      <a:pt x="441" y="300"/>
                    </a:lnTo>
                    <a:lnTo>
                      <a:pt x="404" y="304"/>
                    </a:lnTo>
                    <a:lnTo>
                      <a:pt x="349" y="313"/>
                    </a:lnTo>
                    <a:lnTo>
                      <a:pt x="325" y="317"/>
                    </a:lnTo>
                    <a:lnTo>
                      <a:pt x="290" y="332"/>
                    </a:lnTo>
                    <a:lnTo>
                      <a:pt x="283" y="336"/>
                    </a:lnTo>
                    <a:lnTo>
                      <a:pt x="239" y="340"/>
                    </a:lnTo>
                    <a:lnTo>
                      <a:pt x="226" y="348"/>
                    </a:lnTo>
                    <a:lnTo>
                      <a:pt x="199" y="365"/>
                    </a:lnTo>
                    <a:lnTo>
                      <a:pt x="171" y="372"/>
                    </a:lnTo>
                    <a:lnTo>
                      <a:pt x="138" y="384"/>
                    </a:lnTo>
                    <a:lnTo>
                      <a:pt x="112" y="406"/>
                    </a:lnTo>
                    <a:lnTo>
                      <a:pt x="64" y="420"/>
                    </a:lnTo>
                    <a:lnTo>
                      <a:pt x="40" y="387"/>
                    </a:lnTo>
                    <a:lnTo>
                      <a:pt x="32" y="351"/>
                    </a:lnTo>
                    <a:lnTo>
                      <a:pt x="21" y="325"/>
                    </a:lnTo>
                    <a:lnTo>
                      <a:pt x="13" y="296"/>
                    </a:lnTo>
                    <a:lnTo>
                      <a:pt x="0" y="285"/>
                    </a:lnTo>
                    <a:lnTo>
                      <a:pt x="24" y="270"/>
                    </a:lnTo>
                    <a:lnTo>
                      <a:pt x="64" y="245"/>
                    </a:lnTo>
                    <a:lnTo>
                      <a:pt x="104" y="237"/>
                    </a:lnTo>
                    <a:lnTo>
                      <a:pt x="131" y="218"/>
                    </a:lnTo>
                    <a:lnTo>
                      <a:pt x="182" y="201"/>
                    </a:lnTo>
                    <a:lnTo>
                      <a:pt x="207" y="194"/>
                    </a:lnTo>
                    <a:lnTo>
                      <a:pt x="266" y="178"/>
                    </a:lnTo>
                    <a:lnTo>
                      <a:pt x="346" y="165"/>
                    </a:lnTo>
                    <a:lnTo>
                      <a:pt x="416" y="150"/>
                    </a:lnTo>
                    <a:lnTo>
                      <a:pt x="452" y="131"/>
                    </a:lnTo>
                    <a:lnTo>
                      <a:pt x="500" y="118"/>
                    </a:lnTo>
                    <a:lnTo>
                      <a:pt x="560" y="102"/>
                    </a:lnTo>
                    <a:lnTo>
                      <a:pt x="623" y="91"/>
                    </a:lnTo>
                    <a:lnTo>
                      <a:pt x="652" y="83"/>
                    </a:lnTo>
                    <a:lnTo>
                      <a:pt x="686" y="72"/>
                    </a:lnTo>
                    <a:lnTo>
                      <a:pt x="714" y="55"/>
                    </a:lnTo>
                    <a:lnTo>
                      <a:pt x="766" y="36"/>
                    </a:lnTo>
                    <a:lnTo>
                      <a:pt x="794" y="15"/>
                    </a:lnTo>
                    <a:lnTo>
                      <a:pt x="838" y="0"/>
                    </a:lnTo>
                    <a:lnTo>
                      <a:pt x="853" y="15"/>
                    </a:lnTo>
                    <a:lnTo>
                      <a:pt x="821" y="36"/>
                    </a:lnTo>
                    <a:lnTo>
                      <a:pt x="790" y="55"/>
                    </a:lnTo>
                    <a:lnTo>
                      <a:pt x="762" y="76"/>
                    </a:lnTo>
                    <a:lnTo>
                      <a:pt x="726" y="87"/>
                    </a:lnTo>
                    <a:lnTo>
                      <a:pt x="682" y="95"/>
                    </a:lnTo>
                    <a:lnTo>
                      <a:pt x="655" y="106"/>
                    </a:lnTo>
                    <a:lnTo>
                      <a:pt x="615" y="114"/>
                    </a:lnTo>
                    <a:lnTo>
                      <a:pt x="602" y="114"/>
                    </a:lnTo>
                    <a:lnTo>
                      <a:pt x="568" y="135"/>
                    </a:lnTo>
                    <a:lnTo>
                      <a:pt x="524" y="142"/>
                    </a:lnTo>
                    <a:lnTo>
                      <a:pt x="473" y="150"/>
                    </a:lnTo>
                    <a:lnTo>
                      <a:pt x="437" y="165"/>
                    </a:lnTo>
                    <a:lnTo>
                      <a:pt x="412" y="171"/>
                    </a:lnTo>
                    <a:lnTo>
                      <a:pt x="378" y="175"/>
                    </a:lnTo>
                    <a:lnTo>
                      <a:pt x="338" y="182"/>
                    </a:lnTo>
                    <a:lnTo>
                      <a:pt x="306" y="194"/>
                    </a:lnTo>
                    <a:lnTo>
                      <a:pt x="302" y="194"/>
                    </a:lnTo>
                    <a:lnTo>
                      <a:pt x="294" y="196"/>
                    </a:lnTo>
                    <a:lnTo>
                      <a:pt x="283" y="196"/>
                    </a:lnTo>
                    <a:lnTo>
                      <a:pt x="273" y="197"/>
                    </a:lnTo>
                    <a:lnTo>
                      <a:pt x="264" y="199"/>
                    </a:lnTo>
                    <a:lnTo>
                      <a:pt x="254" y="201"/>
                    </a:lnTo>
                    <a:lnTo>
                      <a:pt x="249" y="203"/>
                    </a:lnTo>
                    <a:lnTo>
                      <a:pt x="247" y="205"/>
                    </a:lnTo>
                    <a:lnTo>
                      <a:pt x="218" y="218"/>
                    </a:lnTo>
                    <a:lnTo>
                      <a:pt x="199" y="226"/>
                    </a:lnTo>
                    <a:lnTo>
                      <a:pt x="155" y="230"/>
                    </a:lnTo>
                    <a:lnTo>
                      <a:pt x="119" y="241"/>
                    </a:lnTo>
                    <a:lnTo>
                      <a:pt x="91" y="256"/>
                    </a:lnTo>
                    <a:lnTo>
                      <a:pt x="47" y="277"/>
                    </a:lnTo>
                    <a:lnTo>
                      <a:pt x="28" y="289"/>
                    </a:lnTo>
                    <a:lnTo>
                      <a:pt x="40" y="317"/>
                    </a:lnTo>
                    <a:lnTo>
                      <a:pt x="47" y="351"/>
                    </a:lnTo>
                    <a:lnTo>
                      <a:pt x="64" y="380"/>
                    </a:lnTo>
                    <a:lnTo>
                      <a:pt x="72" y="395"/>
                    </a:lnTo>
                    <a:lnTo>
                      <a:pt x="104" y="384"/>
                    </a:lnTo>
                    <a:lnTo>
                      <a:pt x="127" y="365"/>
                    </a:lnTo>
                    <a:lnTo>
                      <a:pt x="159" y="351"/>
                    </a:lnTo>
                    <a:lnTo>
                      <a:pt x="199" y="336"/>
                    </a:lnTo>
                    <a:lnTo>
                      <a:pt x="247" y="321"/>
                    </a:lnTo>
                    <a:lnTo>
                      <a:pt x="273" y="317"/>
                    </a:lnTo>
                    <a:lnTo>
                      <a:pt x="302" y="308"/>
                    </a:lnTo>
                    <a:lnTo>
                      <a:pt x="338" y="292"/>
                    </a:lnTo>
                    <a:lnTo>
                      <a:pt x="378" y="289"/>
                    </a:lnTo>
                    <a:lnTo>
                      <a:pt x="404" y="281"/>
                    </a:lnTo>
                    <a:lnTo>
                      <a:pt x="444" y="277"/>
                    </a:lnTo>
                    <a:lnTo>
                      <a:pt x="481" y="273"/>
                    </a:lnTo>
                    <a:lnTo>
                      <a:pt x="513" y="273"/>
                    </a:lnTo>
                    <a:lnTo>
                      <a:pt x="543" y="266"/>
                    </a:lnTo>
                    <a:lnTo>
                      <a:pt x="576" y="260"/>
                    </a:lnTo>
                    <a:lnTo>
                      <a:pt x="602" y="249"/>
                    </a:lnTo>
                    <a:lnTo>
                      <a:pt x="638" y="241"/>
                    </a:lnTo>
                    <a:lnTo>
                      <a:pt x="690" y="226"/>
                    </a:lnTo>
                    <a:lnTo>
                      <a:pt x="703" y="245"/>
                    </a:lnTo>
                    <a:lnTo>
                      <a:pt x="686" y="277"/>
                    </a:lnTo>
                    <a:lnTo>
                      <a:pt x="686" y="313"/>
                    </a:lnTo>
                    <a:lnTo>
                      <a:pt x="682" y="340"/>
                    </a:lnTo>
                    <a:lnTo>
                      <a:pt x="682" y="368"/>
                    </a:lnTo>
                    <a:lnTo>
                      <a:pt x="674" y="391"/>
                    </a:lnTo>
                    <a:lnTo>
                      <a:pt x="667" y="412"/>
                    </a:lnTo>
                    <a:lnTo>
                      <a:pt x="663" y="450"/>
                    </a:lnTo>
                    <a:lnTo>
                      <a:pt x="655" y="464"/>
                    </a:lnTo>
                    <a:lnTo>
                      <a:pt x="638" y="450"/>
                    </a:lnTo>
                    <a:lnTo>
                      <a:pt x="638" y="45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0" name=""/>
              <p:cNvSpPr/>
              <p:nvPr/>
            </p:nvSpPr>
            <p:spPr>
              <a:xfrm>
                <a:off x="2849040" y="3422520"/>
                <a:ext cx="153360" cy="21240"/>
              </a:xfrm>
              <a:custGeom>
                <a:avLst/>
                <a:gdLst/>
                <a:ahLst/>
                <a:rect l="l" t="t" r="r" b="b"/>
                <a:pathLst>
                  <a:path w="260" h="36">
                    <a:moveTo>
                      <a:pt x="241" y="15"/>
                    </a:moveTo>
                    <a:lnTo>
                      <a:pt x="230" y="12"/>
                    </a:lnTo>
                    <a:lnTo>
                      <a:pt x="190" y="12"/>
                    </a:lnTo>
                    <a:lnTo>
                      <a:pt x="173" y="12"/>
                    </a:lnTo>
                    <a:lnTo>
                      <a:pt x="154" y="12"/>
                    </a:lnTo>
                    <a:lnTo>
                      <a:pt x="135" y="12"/>
                    </a:lnTo>
                    <a:lnTo>
                      <a:pt x="114" y="8"/>
                    </a:lnTo>
                    <a:lnTo>
                      <a:pt x="106" y="8"/>
                    </a:lnTo>
                    <a:lnTo>
                      <a:pt x="91" y="8"/>
                    </a:lnTo>
                    <a:lnTo>
                      <a:pt x="66" y="8"/>
                    </a:lnTo>
                    <a:lnTo>
                      <a:pt x="47" y="4"/>
                    </a:lnTo>
                    <a:lnTo>
                      <a:pt x="26" y="0"/>
                    </a:lnTo>
                    <a:lnTo>
                      <a:pt x="19" y="0"/>
                    </a:lnTo>
                    <a:lnTo>
                      <a:pt x="0" y="4"/>
                    </a:lnTo>
                    <a:lnTo>
                      <a:pt x="3" y="25"/>
                    </a:lnTo>
                    <a:lnTo>
                      <a:pt x="22" y="25"/>
                    </a:lnTo>
                    <a:lnTo>
                      <a:pt x="43" y="21"/>
                    </a:lnTo>
                    <a:lnTo>
                      <a:pt x="59" y="21"/>
                    </a:lnTo>
                    <a:lnTo>
                      <a:pt x="83" y="25"/>
                    </a:lnTo>
                    <a:lnTo>
                      <a:pt x="121" y="29"/>
                    </a:lnTo>
                    <a:lnTo>
                      <a:pt x="161" y="29"/>
                    </a:lnTo>
                    <a:lnTo>
                      <a:pt x="182" y="29"/>
                    </a:lnTo>
                    <a:lnTo>
                      <a:pt x="216" y="33"/>
                    </a:lnTo>
                    <a:lnTo>
                      <a:pt x="233" y="33"/>
                    </a:lnTo>
                    <a:lnTo>
                      <a:pt x="260" y="36"/>
                    </a:lnTo>
                    <a:lnTo>
                      <a:pt x="241" y="15"/>
                    </a:lnTo>
                    <a:lnTo>
                      <a:pt x="241" y="1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560" bIns="-2556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1" name=""/>
              <p:cNvSpPr/>
              <p:nvPr/>
            </p:nvSpPr>
            <p:spPr>
              <a:xfrm>
                <a:off x="2546640" y="3430800"/>
                <a:ext cx="174600" cy="25920"/>
              </a:xfrm>
              <a:custGeom>
                <a:avLst/>
                <a:gdLst/>
                <a:ahLst/>
                <a:rect l="l" t="t" r="r" b="b"/>
                <a:pathLst>
                  <a:path w="297" h="44">
                    <a:moveTo>
                      <a:pt x="297" y="6"/>
                    </a:moveTo>
                    <a:lnTo>
                      <a:pt x="268" y="0"/>
                    </a:lnTo>
                    <a:lnTo>
                      <a:pt x="217" y="0"/>
                    </a:lnTo>
                    <a:lnTo>
                      <a:pt x="202" y="6"/>
                    </a:lnTo>
                    <a:lnTo>
                      <a:pt x="173" y="10"/>
                    </a:lnTo>
                    <a:lnTo>
                      <a:pt x="143" y="14"/>
                    </a:lnTo>
                    <a:lnTo>
                      <a:pt x="114" y="18"/>
                    </a:lnTo>
                    <a:lnTo>
                      <a:pt x="78" y="21"/>
                    </a:lnTo>
                    <a:lnTo>
                      <a:pt x="56" y="21"/>
                    </a:lnTo>
                    <a:lnTo>
                      <a:pt x="38" y="21"/>
                    </a:lnTo>
                    <a:lnTo>
                      <a:pt x="27" y="25"/>
                    </a:lnTo>
                    <a:lnTo>
                      <a:pt x="0" y="25"/>
                    </a:lnTo>
                    <a:lnTo>
                      <a:pt x="4" y="44"/>
                    </a:lnTo>
                    <a:lnTo>
                      <a:pt x="31" y="44"/>
                    </a:lnTo>
                    <a:lnTo>
                      <a:pt x="63" y="44"/>
                    </a:lnTo>
                    <a:lnTo>
                      <a:pt x="99" y="44"/>
                    </a:lnTo>
                    <a:lnTo>
                      <a:pt x="126" y="40"/>
                    </a:lnTo>
                    <a:lnTo>
                      <a:pt x="151" y="37"/>
                    </a:lnTo>
                    <a:lnTo>
                      <a:pt x="187" y="33"/>
                    </a:lnTo>
                    <a:lnTo>
                      <a:pt x="221" y="29"/>
                    </a:lnTo>
                    <a:lnTo>
                      <a:pt x="238" y="29"/>
                    </a:lnTo>
                    <a:lnTo>
                      <a:pt x="268" y="29"/>
                    </a:lnTo>
                    <a:lnTo>
                      <a:pt x="297" y="29"/>
                    </a:lnTo>
                    <a:lnTo>
                      <a:pt x="297" y="6"/>
                    </a:lnTo>
                    <a:lnTo>
                      <a:pt x="297" y="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880" bIns="-208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2" name=""/>
              <p:cNvSpPr/>
              <p:nvPr/>
            </p:nvSpPr>
            <p:spPr>
              <a:xfrm>
                <a:off x="2195640" y="3342240"/>
                <a:ext cx="38520" cy="75240"/>
              </a:xfrm>
              <a:custGeom>
                <a:avLst/>
                <a:gdLst/>
                <a:ahLst/>
                <a:rect l="l" t="t" r="r" b="b"/>
                <a:pathLst>
                  <a:path w="67" h="128">
                    <a:moveTo>
                      <a:pt x="12" y="14"/>
                    </a:moveTo>
                    <a:lnTo>
                      <a:pt x="16" y="21"/>
                    </a:lnTo>
                    <a:lnTo>
                      <a:pt x="23" y="36"/>
                    </a:lnTo>
                    <a:lnTo>
                      <a:pt x="35" y="48"/>
                    </a:lnTo>
                    <a:lnTo>
                      <a:pt x="44" y="69"/>
                    </a:lnTo>
                    <a:lnTo>
                      <a:pt x="44" y="92"/>
                    </a:lnTo>
                    <a:lnTo>
                      <a:pt x="67" y="112"/>
                    </a:lnTo>
                    <a:lnTo>
                      <a:pt x="56" y="128"/>
                    </a:lnTo>
                    <a:lnTo>
                      <a:pt x="40" y="112"/>
                    </a:lnTo>
                    <a:lnTo>
                      <a:pt x="23" y="92"/>
                    </a:lnTo>
                    <a:lnTo>
                      <a:pt x="27" y="73"/>
                    </a:lnTo>
                    <a:lnTo>
                      <a:pt x="23" y="52"/>
                    </a:lnTo>
                    <a:lnTo>
                      <a:pt x="8" y="44"/>
                    </a:lnTo>
                    <a:lnTo>
                      <a:pt x="8" y="33"/>
                    </a:lnTo>
                    <a:lnTo>
                      <a:pt x="0" y="14"/>
                    </a:lnTo>
                    <a:lnTo>
                      <a:pt x="4" y="0"/>
                    </a:lnTo>
                    <a:lnTo>
                      <a:pt x="12" y="14"/>
                    </a:lnTo>
                    <a:lnTo>
                      <a:pt x="12" y="1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440" bIns="284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3" name=""/>
              <p:cNvSpPr/>
              <p:nvPr/>
            </p:nvSpPr>
            <p:spPr>
              <a:xfrm>
                <a:off x="2572560" y="2439720"/>
                <a:ext cx="238320" cy="221040"/>
              </a:xfrm>
              <a:custGeom>
                <a:avLst/>
                <a:gdLst/>
                <a:ahLst/>
                <a:rect l="l" t="t" r="r" b="b"/>
                <a:pathLst>
                  <a:path w="403" h="375">
                    <a:moveTo>
                      <a:pt x="384" y="78"/>
                    </a:moveTo>
                    <a:lnTo>
                      <a:pt x="399" y="63"/>
                    </a:lnTo>
                    <a:lnTo>
                      <a:pt x="403" y="40"/>
                    </a:lnTo>
                    <a:lnTo>
                      <a:pt x="399" y="19"/>
                    </a:lnTo>
                    <a:lnTo>
                      <a:pt x="380" y="0"/>
                    </a:lnTo>
                    <a:lnTo>
                      <a:pt x="369" y="0"/>
                    </a:lnTo>
                    <a:lnTo>
                      <a:pt x="356" y="4"/>
                    </a:lnTo>
                    <a:lnTo>
                      <a:pt x="348" y="16"/>
                    </a:lnTo>
                    <a:lnTo>
                      <a:pt x="346" y="16"/>
                    </a:lnTo>
                    <a:lnTo>
                      <a:pt x="340" y="19"/>
                    </a:lnTo>
                    <a:lnTo>
                      <a:pt x="331" y="19"/>
                    </a:lnTo>
                    <a:lnTo>
                      <a:pt x="323" y="25"/>
                    </a:lnTo>
                    <a:lnTo>
                      <a:pt x="314" y="27"/>
                    </a:lnTo>
                    <a:lnTo>
                      <a:pt x="312" y="31"/>
                    </a:lnTo>
                    <a:lnTo>
                      <a:pt x="308" y="29"/>
                    </a:lnTo>
                    <a:lnTo>
                      <a:pt x="304" y="27"/>
                    </a:lnTo>
                    <a:lnTo>
                      <a:pt x="295" y="23"/>
                    </a:lnTo>
                    <a:lnTo>
                      <a:pt x="287" y="21"/>
                    </a:lnTo>
                    <a:lnTo>
                      <a:pt x="280" y="19"/>
                    </a:lnTo>
                    <a:lnTo>
                      <a:pt x="278" y="19"/>
                    </a:lnTo>
                    <a:lnTo>
                      <a:pt x="253" y="16"/>
                    </a:lnTo>
                    <a:lnTo>
                      <a:pt x="217" y="27"/>
                    </a:lnTo>
                    <a:lnTo>
                      <a:pt x="209" y="33"/>
                    </a:lnTo>
                    <a:lnTo>
                      <a:pt x="198" y="40"/>
                    </a:lnTo>
                    <a:lnTo>
                      <a:pt x="188" y="42"/>
                    </a:lnTo>
                    <a:lnTo>
                      <a:pt x="181" y="44"/>
                    </a:lnTo>
                    <a:lnTo>
                      <a:pt x="171" y="46"/>
                    </a:lnTo>
                    <a:lnTo>
                      <a:pt x="169" y="48"/>
                    </a:lnTo>
                    <a:lnTo>
                      <a:pt x="146" y="59"/>
                    </a:lnTo>
                    <a:lnTo>
                      <a:pt x="133" y="67"/>
                    </a:lnTo>
                    <a:lnTo>
                      <a:pt x="118" y="88"/>
                    </a:lnTo>
                    <a:lnTo>
                      <a:pt x="99" y="139"/>
                    </a:lnTo>
                    <a:lnTo>
                      <a:pt x="70" y="154"/>
                    </a:lnTo>
                    <a:lnTo>
                      <a:pt x="48" y="187"/>
                    </a:lnTo>
                    <a:lnTo>
                      <a:pt x="31" y="206"/>
                    </a:lnTo>
                    <a:lnTo>
                      <a:pt x="15" y="217"/>
                    </a:lnTo>
                    <a:lnTo>
                      <a:pt x="4" y="246"/>
                    </a:lnTo>
                    <a:lnTo>
                      <a:pt x="0" y="276"/>
                    </a:lnTo>
                    <a:lnTo>
                      <a:pt x="0" y="312"/>
                    </a:lnTo>
                    <a:lnTo>
                      <a:pt x="0" y="329"/>
                    </a:lnTo>
                    <a:lnTo>
                      <a:pt x="8" y="363"/>
                    </a:lnTo>
                    <a:lnTo>
                      <a:pt x="23" y="373"/>
                    </a:lnTo>
                    <a:lnTo>
                      <a:pt x="51" y="375"/>
                    </a:lnTo>
                    <a:lnTo>
                      <a:pt x="86" y="373"/>
                    </a:lnTo>
                    <a:lnTo>
                      <a:pt x="99" y="341"/>
                    </a:lnTo>
                    <a:lnTo>
                      <a:pt x="114" y="304"/>
                    </a:lnTo>
                    <a:lnTo>
                      <a:pt x="118" y="284"/>
                    </a:lnTo>
                    <a:lnTo>
                      <a:pt x="146" y="261"/>
                    </a:lnTo>
                    <a:lnTo>
                      <a:pt x="146" y="240"/>
                    </a:lnTo>
                    <a:lnTo>
                      <a:pt x="129" y="246"/>
                    </a:lnTo>
                    <a:lnTo>
                      <a:pt x="107" y="266"/>
                    </a:lnTo>
                    <a:lnTo>
                      <a:pt x="95" y="293"/>
                    </a:lnTo>
                    <a:lnTo>
                      <a:pt x="86" y="320"/>
                    </a:lnTo>
                    <a:lnTo>
                      <a:pt x="78" y="337"/>
                    </a:lnTo>
                    <a:lnTo>
                      <a:pt x="63" y="356"/>
                    </a:lnTo>
                    <a:lnTo>
                      <a:pt x="48" y="354"/>
                    </a:lnTo>
                    <a:lnTo>
                      <a:pt x="23" y="346"/>
                    </a:lnTo>
                    <a:lnTo>
                      <a:pt x="19" y="320"/>
                    </a:lnTo>
                    <a:lnTo>
                      <a:pt x="19" y="284"/>
                    </a:lnTo>
                    <a:lnTo>
                      <a:pt x="23" y="257"/>
                    </a:lnTo>
                    <a:lnTo>
                      <a:pt x="31" y="234"/>
                    </a:lnTo>
                    <a:lnTo>
                      <a:pt x="48" y="213"/>
                    </a:lnTo>
                    <a:lnTo>
                      <a:pt x="67" y="190"/>
                    </a:lnTo>
                    <a:lnTo>
                      <a:pt x="78" y="177"/>
                    </a:lnTo>
                    <a:lnTo>
                      <a:pt x="95" y="166"/>
                    </a:lnTo>
                    <a:lnTo>
                      <a:pt x="107" y="154"/>
                    </a:lnTo>
                    <a:lnTo>
                      <a:pt x="118" y="133"/>
                    </a:lnTo>
                    <a:lnTo>
                      <a:pt x="122" y="116"/>
                    </a:lnTo>
                    <a:lnTo>
                      <a:pt x="129" y="95"/>
                    </a:lnTo>
                    <a:lnTo>
                      <a:pt x="158" y="78"/>
                    </a:lnTo>
                    <a:lnTo>
                      <a:pt x="194" y="63"/>
                    </a:lnTo>
                    <a:lnTo>
                      <a:pt x="213" y="56"/>
                    </a:lnTo>
                    <a:lnTo>
                      <a:pt x="238" y="44"/>
                    </a:lnTo>
                    <a:lnTo>
                      <a:pt x="261" y="35"/>
                    </a:lnTo>
                    <a:lnTo>
                      <a:pt x="281" y="44"/>
                    </a:lnTo>
                    <a:lnTo>
                      <a:pt x="300" y="48"/>
                    </a:lnTo>
                    <a:lnTo>
                      <a:pt x="325" y="44"/>
                    </a:lnTo>
                    <a:lnTo>
                      <a:pt x="340" y="40"/>
                    </a:lnTo>
                    <a:lnTo>
                      <a:pt x="369" y="27"/>
                    </a:lnTo>
                    <a:lnTo>
                      <a:pt x="380" y="31"/>
                    </a:lnTo>
                    <a:lnTo>
                      <a:pt x="376" y="52"/>
                    </a:lnTo>
                    <a:lnTo>
                      <a:pt x="363" y="59"/>
                    </a:lnTo>
                    <a:lnTo>
                      <a:pt x="376" y="75"/>
                    </a:lnTo>
                    <a:lnTo>
                      <a:pt x="384" y="78"/>
                    </a:lnTo>
                    <a:lnTo>
                      <a:pt x="384" y="7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4" name=""/>
              <p:cNvSpPr/>
              <p:nvPr/>
            </p:nvSpPr>
            <p:spPr>
              <a:xfrm>
                <a:off x="2935080" y="3141360"/>
                <a:ext cx="502200" cy="248040"/>
              </a:xfrm>
              <a:custGeom>
                <a:avLst/>
                <a:gdLst/>
                <a:ahLst/>
                <a:rect l="l" t="t" r="r" b="b"/>
                <a:pathLst>
                  <a:path w="850" h="420">
                    <a:moveTo>
                      <a:pt x="154" y="262"/>
                    </a:moveTo>
                    <a:lnTo>
                      <a:pt x="219" y="270"/>
                    </a:lnTo>
                    <a:lnTo>
                      <a:pt x="253" y="281"/>
                    </a:lnTo>
                    <a:lnTo>
                      <a:pt x="285" y="289"/>
                    </a:lnTo>
                    <a:lnTo>
                      <a:pt x="327" y="293"/>
                    </a:lnTo>
                    <a:lnTo>
                      <a:pt x="363" y="302"/>
                    </a:lnTo>
                    <a:lnTo>
                      <a:pt x="414" y="302"/>
                    </a:lnTo>
                    <a:lnTo>
                      <a:pt x="447" y="306"/>
                    </a:lnTo>
                    <a:lnTo>
                      <a:pt x="502" y="314"/>
                    </a:lnTo>
                    <a:lnTo>
                      <a:pt x="528" y="318"/>
                    </a:lnTo>
                    <a:lnTo>
                      <a:pt x="561" y="333"/>
                    </a:lnTo>
                    <a:lnTo>
                      <a:pt x="568" y="333"/>
                    </a:lnTo>
                    <a:lnTo>
                      <a:pt x="612" y="340"/>
                    </a:lnTo>
                    <a:lnTo>
                      <a:pt x="629" y="350"/>
                    </a:lnTo>
                    <a:lnTo>
                      <a:pt x="652" y="365"/>
                    </a:lnTo>
                    <a:lnTo>
                      <a:pt x="681" y="373"/>
                    </a:lnTo>
                    <a:lnTo>
                      <a:pt x="715" y="384"/>
                    </a:lnTo>
                    <a:lnTo>
                      <a:pt x="739" y="409"/>
                    </a:lnTo>
                    <a:lnTo>
                      <a:pt x="787" y="420"/>
                    </a:lnTo>
                    <a:lnTo>
                      <a:pt x="810" y="392"/>
                    </a:lnTo>
                    <a:lnTo>
                      <a:pt x="819" y="354"/>
                    </a:lnTo>
                    <a:lnTo>
                      <a:pt x="831" y="329"/>
                    </a:lnTo>
                    <a:lnTo>
                      <a:pt x="838" y="302"/>
                    </a:lnTo>
                    <a:lnTo>
                      <a:pt x="850" y="285"/>
                    </a:lnTo>
                    <a:lnTo>
                      <a:pt x="827" y="270"/>
                    </a:lnTo>
                    <a:lnTo>
                      <a:pt x="787" y="249"/>
                    </a:lnTo>
                    <a:lnTo>
                      <a:pt x="747" y="238"/>
                    </a:lnTo>
                    <a:lnTo>
                      <a:pt x="720" y="219"/>
                    </a:lnTo>
                    <a:lnTo>
                      <a:pt x="667" y="202"/>
                    </a:lnTo>
                    <a:lnTo>
                      <a:pt x="648" y="194"/>
                    </a:lnTo>
                    <a:lnTo>
                      <a:pt x="585" y="179"/>
                    </a:lnTo>
                    <a:lnTo>
                      <a:pt x="506" y="167"/>
                    </a:lnTo>
                    <a:lnTo>
                      <a:pt x="433" y="150"/>
                    </a:lnTo>
                    <a:lnTo>
                      <a:pt x="399" y="131"/>
                    </a:lnTo>
                    <a:lnTo>
                      <a:pt x="352" y="124"/>
                    </a:lnTo>
                    <a:lnTo>
                      <a:pt x="293" y="103"/>
                    </a:lnTo>
                    <a:lnTo>
                      <a:pt x="234" y="91"/>
                    </a:lnTo>
                    <a:lnTo>
                      <a:pt x="205" y="84"/>
                    </a:lnTo>
                    <a:lnTo>
                      <a:pt x="165" y="72"/>
                    </a:lnTo>
                    <a:lnTo>
                      <a:pt x="139" y="55"/>
                    </a:lnTo>
                    <a:lnTo>
                      <a:pt x="91" y="36"/>
                    </a:lnTo>
                    <a:lnTo>
                      <a:pt x="59" y="17"/>
                    </a:lnTo>
                    <a:lnTo>
                      <a:pt x="15" y="0"/>
                    </a:lnTo>
                    <a:lnTo>
                      <a:pt x="0" y="21"/>
                    </a:lnTo>
                    <a:lnTo>
                      <a:pt x="36" y="36"/>
                    </a:lnTo>
                    <a:lnTo>
                      <a:pt x="63" y="55"/>
                    </a:lnTo>
                    <a:lnTo>
                      <a:pt x="95" y="76"/>
                    </a:lnTo>
                    <a:lnTo>
                      <a:pt x="131" y="88"/>
                    </a:lnTo>
                    <a:lnTo>
                      <a:pt x="171" y="95"/>
                    </a:lnTo>
                    <a:lnTo>
                      <a:pt x="202" y="109"/>
                    </a:lnTo>
                    <a:lnTo>
                      <a:pt x="238" y="116"/>
                    </a:lnTo>
                    <a:lnTo>
                      <a:pt x="253" y="116"/>
                    </a:lnTo>
                    <a:lnTo>
                      <a:pt x="285" y="135"/>
                    </a:lnTo>
                    <a:lnTo>
                      <a:pt x="327" y="143"/>
                    </a:lnTo>
                    <a:lnTo>
                      <a:pt x="378" y="156"/>
                    </a:lnTo>
                    <a:lnTo>
                      <a:pt x="414" y="167"/>
                    </a:lnTo>
                    <a:lnTo>
                      <a:pt x="437" y="171"/>
                    </a:lnTo>
                    <a:lnTo>
                      <a:pt x="473" y="175"/>
                    </a:lnTo>
                    <a:lnTo>
                      <a:pt x="513" y="183"/>
                    </a:lnTo>
                    <a:lnTo>
                      <a:pt x="546" y="194"/>
                    </a:lnTo>
                    <a:lnTo>
                      <a:pt x="547" y="194"/>
                    </a:lnTo>
                    <a:lnTo>
                      <a:pt x="557" y="196"/>
                    </a:lnTo>
                    <a:lnTo>
                      <a:pt x="566" y="196"/>
                    </a:lnTo>
                    <a:lnTo>
                      <a:pt x="582" y="198"/>
                    </a:lnTo>
                    <a:lnTo>
                      <a:pt x="587" y="200"/>
                    </a:lnTo>
                    <a:lnTo>
                      <a:pt x="597" y="204"/>
                    </a:lnTo>
                    <a:lnTo>
                      <a:pt x="604" y="205"/>
                    </a:lnTo>
                    <a:lnTo>
                      <a:pt x="608" y="207"/>
                    </a:lnTo>
                    <a:lnTo>
                      <a:pt x="633" y="219"/>
                    </a:lnTo>
                    <a:lnTo>
                      <a:pt x="656" y="226"/>
                    </a:lnTo>
                    <a:lnTo>
                      <a:pt x="696" y="230"/>
                    </a:lnTo>
                    <a:lnTo>
                      <a:pt x="732" y="242"/>
                    </a:lnTo>
                    <a:lnTo>
                      <a:pt x="758" y="259"/>
                    </a:lnTo>
                    <a:lnTo>
                      <a:pt x="802" y="281"/>
                    </a:lnTo>
                    <a:lnTo>
                      <a:pt x="823" y="289"/>
                    </a:lnTo>
                    <a:lnTo>
                      <a:pt x="815" y="318"/>
                    </a:lnTo>
                    <a:lnTo>
                      <a:pt x="802" y="354"/>
                    </a:lnTo>
                    <a:lnTo>
                      <a:pt x="787" y="380"/>
                    </a:lnTo>
                    <a:lnTo>
                      <a:pt x="779" y="397"/>
                    </a:lnTo>
                    <a:lnTo>
                      <a:pt x="747" y="384"/>
                    </a:lnTo>
                    <a:lnTo>
                      <a:pt x="724" y="365"/>
                    </a:lnTo>
                    <a:lnTo>
                      <a:pt x="696" y="354"/>
                    </a:lnTo>
                    <a:lnTo>
                      <a:pt x="652" y="337"/>
                    </a:lnTo>
                    <a:lnTo>
                      <a:pt x="604" y="321"/>
                    </a:lnTo>
                    <a:lnTo>
                      <a:pt x="582" y="318"/>
                    </a:lnTo>
                    <a:lnTo>
                      <a:pt x="549" y="310"/>
                    </a:lnTo>
                    <a:lnTo>
                      <a:pt x="513" y="297"/>
                    </a:lnTo>
                    <a:lnTo>
                      <a:pt x="473" y="289"/>
                    </a:lnTo>
                    <a:lnTo>
                      <a:pt x="447" y="281"/>
                    </a:lnTo>
                    <a:lnTo>
                      <a:pt x="407" y="278"/>
                    </a:lnTo>
                    <a:lnTo>
                      <a:pt x="371" y="274"/>
                    </a:lnTo>
                    <a:lnTo>
                      <a:pt x="340" y="274"/>
                    </a:lnTo>
                    <a:lnTo>
                      <a:pt x="308" y="266"/>
                    </a:lnTo>
                    <a:lnTo>
                      <a:pt x="279" y="262"/>
                    </a:lnTo>
                    <a:lnTo>
                      <a:pt x="249" y="249"/>
                    </a:lnTo>
                    <a:lnTo>
                      <a:pt x="219" y="242"/>
                    </a:lnTo>
                    <a:lnTo>
                      <a:pt x="143" y="234"/>
                    </a:lnTo>
                    <a:lnTo>
                      <a:pt x="154" y="262"/>
                    </a:lnTo>
                    <a:lnTo>
                      <a:pt x="154" y="26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5" name=""/>
              <p:cNvSpPr/>
              <p:nvPr/>
            </p:nvSpPr>
            <p:spPr>
              <a:xfrm>
                <a:off x="2987280" y="3279960"/>
                <a:ext cx="46080" cy="159120"/>
              </a:xfrm>
              <a:custGeom>
                <a:avLst/>
                <a:gdLst/>
                <a:ahLst/>
                <a:rect l="l" t="t" r="r" b="b"/>
                <a:pathLst>
                  <a:path w="78" h="270">
                    <a:moveTo>
                      <a:pt x="67" y="28"/>
                    </a:moveTo>
                    <a:lnTo>
                      <a:pt x="59" y="51"/>
                    </a:lnTo>
                    <a:lnTo>
                      <a:pt x="52" y="72"/>
                    </a:lnTo>
                    <a:lnTo>
                      <a:pt x="44" y="99"/>
                    </a:lnTo>
                    <a:lnTo>
                      <a:pt x="37" y="127"/>
                    </a:lnTo>
                    <a:lnTo>
                      <a:pt x="31" y="154"/>
                    </a:lnTo>
                    <a:lnTo>
                      <a:pt x="31" y="175"/>
                    </a:lnTo>
                    <a:lnTo>
                      <a:pt x="23" y="198"/>
                    </a:lnTo>
                    <a:lnTo>
                      <a:pt x="23" y="230"/>
                    </a:lnTo>
                    <a:lnTo>
                      <a:pt x="37" y="256"/>
                    </a:lnTo>
                    <a:lnTo>
                      <a:pt x="16" y="270"/>
                    </a:lnTo>
                    <a:lnTo>
                      <a:pt x="4" y="262"/>
                    </a:lnTo>
                    <a:lnTo>
                      <a:pt x="0" y="241"/>
                    </a:lnTo>
                    <a:lnTo>
                      <a:pt x="0" y="211"/>
                    </a:lnTo>
                    <a:lnTo>
                      <a:pt x="4" y="182"/>
                    </a:lnTo>
                    <a:lnTo>
                      <a:pt x="12" y="146"/>
                    </a:lnTo>
                    <a:lnTo>
                      <a:pt x="16" y="106"/>
                    </a:lnTo>
                    <a:lnTo>
                      <a:pt x="23" y="84"/>
                    </a:lnTo>
                    <a:lnTo>
                      <a:pt x="27" y="51"/>
                    </a:lnTo>
                    <a:lnTo>
                      <a:pt x="44" y="36"/>
                    </a:lnTo>
                    <a:lnTo>
                      <a:pt x="56" y="0"/>
                    </a:lnTo>
                    <a:lnTo>
                      <a:pt x="78" y="11"/>
                    </a:lnTo>
                    <a:lnTo>
                      <a:pt x="67" y="28"/>
                    </a:lnTo>
                    <a:lnTo>
                      <a:pt x="67" y="2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6" name=""/>
              <p:cNvSpPr/>
              <p:nvPr/>
            </p:nvSpPr>
            <p:spPr>
              <a:xfrm>
                <a:off x="3344040" y="3286800"/>
                <a:ext cx="49320" cy="76680"/>
              </a:xfrm>
              <a:custGeom>
                <a:avLst/>
                <a:gdLst/>
                <a:ahLst/>
                <a:rect l="l" t="t" r="r" b="b"/>
                <a:pathLst>
                  <a:path w="84" h="131">
                    <a:moveTo>
                      <a:pt x="84" y="17"/>
                    </a:moveTo>
                    <a:lnTo>
                      <a:pt x="63" y="44"/>
                    </a:lnTo>
                    <a:lnTo>
                      <a:pt x="47" y="76"/>
                    </a:lnTo>
                    <a:lnTo>
                      <a:pt x="44" y="105"/>
                    </a:lnTo>
                    <a:lnTo>
                      <a:pt x="40" y="131"/>
                    </a:lnTo>
                    <a:lnTo>
                      <a:pt x="0" y="124"/>
                    </a:lnTo>
                    <a:lnTo>
                      <a:pt x="19" y="88"/>
                    </a:lnTo>
                    <a:lnTo>
                      <a:pt x="23" y="48"/>
                    </a:lnTo>
                    <a:lnTo>
                      <a:pt x="36" y="25"/>
                    </a:lnTo>
                    <a:lnTo>
                      <a:pt x="63" y="0"/>
                    </a:lnTo>
                    <a:lnTo>
                      <a:pt x="84" y="17"/>
                    </a:lnTo>
                    <a:lnTo>
                      <a:pt x="84" y="1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327" name=""/>
              <p:cNvGrpSpPr/>
              <p:nvPr/>
            </p:nvGrpSpPr>
            <p:grpSpPr>
              <a:xfrm>
                <a:off x="2703600" y="2611080"/>
                <a:ext cx="141120" cy="72720"/>
                <a:chOff x="2703600" y="2611080"/>
                <a:chExt cx="141120" cy="72720"/>
              </a:xfrm>
            </p:grpSpPr>
            <p:sp>
              <p:nvSpPr>
                <p:cNvPr id="1328" name=""/>
                <p:cNvSpPr/>
                <p:nvPr/>
              </p:nvSpPr>
              <p:spPr>
                <a:xfrm flipH="1">
                  <a:off x="2714040" y="2614320"/>
                  <a:ext cx="127440" cy="64800"/>
                </a:xfrm>
                <a:custGeom>
                  <a:avLst/>
                  <a:gdLst/>
                  <a:ahLst/>
                  <a:rect l="l" t="t" r="r" b="b"/>
                  <a:pathLst>
                    <a:path w="215" h="110">
                      <a:moveTo>
                        <a:pt x="0" y="59"/>
                      </a:moveTo>
                      <a:lnTo>
                        <a:pt x="12" y="27"/>
                      </a:lnTo>
                      <a:lnTo>
                        <a:pt x="48" y="4"/>
                      </a:lnTo>
                      <a:lnTo>
                        <a:pt x="107" y="0"/>
                      </a:lnTo>
                      <a:lnTo>
                        <a:pt x="158" y="8"/>
                      </a:lnTo>
                      <a:lnTo>
                        <a:pt x="198" y="36"/>
                      </a:lnTo>
                      <a:lnTo>
                        <a:pt x="215" y="70"/>
                      </a:lnTo>
                      <a:lnTo>
                        <a:pt x="211" y="95"/>
                      </a:lnTo>
                      <a:lnTo>
                        <a:pt x="183" y="106"/>
                      </a:lnTo>
                      <a:lnTo>
                        <a:pt x="124" y="110"/>
                      </a:lnTo>
                      <a:lnTo>
                        <a:pt x="72" y="110"/>
                      </a:lnTo>
                      <a:lnTo>
                        <a:pt x="33" y="95"/>
                      </a:lnTo>
                      <a:lnTo>
                        <a:pt x="12" y="78"/>
                      </a:lnTo>
                      <a:lnTo>
                        <a:pt x="0" y="59"/>
                      </a:lnTo>
                      <a:lnTo>
                        <a:pt x="0" y="5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000" bIns="180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29" name=""/>
                <p:cNvSpPr/>
                <p:nvPr/>
              </p:nvSpPr>
              <p:spPr>
                <a:xfrm flipH="1">
                  <a:off x="2765880" y="2631960"/>
                  <a:ext cx="42480" cy="42480"/>
                </a:xfrm>
                <a:custGeom>
                  <a:avLst/>
                  <a:gdLst/>
                  <a:ahLst/>
                  <a:rect l="l" t="t" r="r" b="b"/>
                  <a:pathLst>
                    <a:path w="73" h="73">
                      <a:moveTo>
                        <a:pt x="8" y="69"/>
                      </a:moveTo>
                      <a:lnTo>
                        <a:pt x="0" y="57"/>
                      </a:lnTo>
                      <a:lnTo>
                        <a:pt x="0" y="44"/>
                      </a:lnTo>
                      <a:lnTo>
                        <a:pt x="0" y="33"/>
                      </a:lnTo>
                      <a:lnTo>
                        <a:pt x="4" y="27"/>
                      </a:lnTo>
                      <a:lnTo>
                        <a:pt x="8" y="18"/>
                      </a:lnTo>
                      <a:lnTo>
                        <a:pt x="21" y="10"/>
                      </a:lnTo>
                      <a:lnTo>
                        <a:pt x="29" y="0"/>
                      </a:lnTo>
                      <a:lnTo>
                        <a:pt x="44" y="0"/>
                      </a:lnTo>
                      <a:lnTo>
                        <a:pt x="52" y="6"/>
                      </a:lnTo>
                      <a:lnTo>
                        <a:pt x="65" y="14"/>
                      </a:lnTo>
                      <a:lnTo>
                        <a:pt x="69" y="21"/>
                      </a:lnTo>
                      <a:lnTo>
                        <a:pt x="73" y="29"/>
                      </a:lnTo>
                      <a:lnTo>
                        <a:pt x="73" y="40"/>
                      </a:lnTo>
                      <a:lnTo>
                        <a:pt x="69" y="57"/>
                      </a:lnTo>
                      <a:lnTo>
                        <a:pt x="56" y="69"/>
                      </a:lnTo>
                      <a:lnTo>
                        <a:pt x="44" y="73"/>
                      </a:lnTo>
                      <a:lnTo>
                        <a:pt x="25" y="73"/>
                      </a:lnTo>
                      <a:lnTo>
                        <a:pt x="8" y="69"/>
                      </a:lnTo>
                      <a:lnTo>
                        <a:pt x="8" y="6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20" bIns="-43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30" name=""/>
                <p:cNvSpPr/>
                <p:nvPr/>
              </p:nvSpPr>
              <p:spPr>
                <a:xfrm flipH="1">
                  <a:off x="2703240" y="2641320"/>
                  <a:ext cx="137880" cy="42480"/>
                </a:xfrm>
                <a:custGeom>
                  <a:avLst/>
                  <a:gdLst/>
                  <a:ahLst/>
                  <a:rect l="l" t="t" r="r" b="b"/>
                  <a:pathLst>
                    <a:path w="234" h="72">
                      <a:moveTo>
                        <a:pt x="0" y="9"/>
                      </a:moveTo>
                      <a:lnTo>
                        <a:pt x="4" y="22"/>
                      </a:lnTo>
                      <a:lnTo>
                        <a:pt x="15" y="39"/>
                      </a:lnTo>
                      <a:lnTo>
                        <a:pt x="26" y="45"/>
                      </a:lnTo>
                      <a:lnTo>
                        <a:pt x="30" y="51"/>
                      </a:lnTo>
                      <a:lnTo>
                        <a:pt x="47" y="58"/>
                      </a:lnTo>
                      <a:lnTo>
                        <a:pt x="70" y="66"/>
                      </a:lnTo>
                      <a:lnTo>
                        <a:pt x="87" y="66"/>
                      </a:lnTo>
                      <a:lnTo>
                        <a:pt x="99" y="66"/>
                      </a:lnTo>
                      <a:lnTo>
                        <a:pt x="114" y="72"/>
                      </a:lnTo>
                      <a:lnTo>
                        <a:pt x="131" y="72"/>
                      </a:lnTo>
                      <a:lnTo>
                        <a:pt x="146" y="72"/>
                      </a:lnTo>
                      <a:lnTo>
                        <a:pt x="165" y="66"/>
                      </a:lnTo>
                      <a:lnTo>
                        <a:pt x="182" y="66"/>
                      </a:lnTo>
                      <a:lnTo>
                        <a:pt x="198" y="62"/>
                      </a:lnTo>
                      <a:lnTo>
                        <a:pt x="205" y="62"/>
                      </a:lnTo>
                      <a:lnTo>
                        <a:pt x="217" y="55"/>
                      </a:lnTo>
                      <a:lnTo>
                        <a:pt x="230" y="51"/>
                      </a:lnTo>
                      <a:lnTo>
                        <a:pt x="230" y="39"/>
                      </a:lnTo>
                      <a:lnTo>
                        <a:pt x="234" y="26"/>
                      </a:lnTo>
                      <a:lnTo>
                        <a:pt x="234" y="11"/>
                      </a:lnTo>
                      <a:lnTo>
                        <a:pt x="217" y="11"/>
                      </a:lnTo>
                      <a:lnTo>
                        <a:pt x="213" y="22"/>
                      </a:lnTo>
                      <a:lnTo>
                        <a:pt x="209" y="39"/>
                      </a:lnTo>
                      <a:lnTo>
                        <a:pt x="190" y="47"/>
                      </a:lnTo>
                      <a:lnTo>
                        <a:pt x="165" y="51"/>
                      </a:lnTo>
                      <a:lnTo>
                        <a:pt x="150" y="55"/>
                      </a:lnTo>
                      <a:lnTo>
                        <a:pt x="122" y="55"/>
                      </a:lnTo>
                      <a:lnTo>
                        <a:pt x="106" y="51"/>
                      </a:lnTo>
                      <a:lnTo>
                        <a:pt x="74" y="47"/>
                      </a:lnTo>
                      <a:lnTo>
                        <a:pt x="51" y="39"/>
                      </a:lnTo>
                      <a:lnTo>
                        <a:pt x="40" y="36"/>
                      </a:lnTo>
                      <a:lnTo>
                        <a:pt x="30" y="30"/>
                      </a:lnTo>
                      <a:lnTo>
                        <a:pt x="26" y="19"/>
                      </a:lnTo>
                      <a:lnTo>
                        <a:pt x="23" y="11"/>
                      </a:lnTo>
                      <a:lnTo>
                        <a:pt x="19" y="0"/>
                      </a:lnTo>
                      <a:lnTo>
                        <a:pt x="0" y="9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20" bIns="-43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31" name=""/>
                <p:cNvSpPr/>
                <p:nvPr/>
              </p:nvSpPr>
              <p:spPr>
                <a:xfrm flipH="1">
                  <a:off x="2706480" y="2611080"/>
                  <a:ext cx="137880" cy="46080"/>
                </a:xfrm>
                <a:custGeom>
                  <a:avLst/>
                  <a:gdLst/>
                  <a:ahLst/>
                  <a:rect l="l" t="t" r="r" b="b"/>
                  <a:pathLst>
                    <a:path w="234" h="78">
                      <a:moveTo>
                        <a:pt x="0" y="65"/>
                      </a:moveTo>
                      <a:lnTo>
                        <a:pt x="7" y="44"/>
                      </a:lnTo>
                      <a:lnTo>
                        <a:pt x="26" y="27"/>
                      </a:lnTo>
                      <a:lnTo>
                        <a:pt x="47" y="8"/>
                      </a:lnTo>
                      <a:lnTo>
                        <a:pt x="74" y="4"/>
                      </a:lnTo>
                      <a:lnTo>
                        <a:pt x="103" y="0"/>
                      </a:lnTo>
                      <a:lnTo>
                        <a:pt x="131" y="0"/>
                      </a:lnTo>
                      <a:lnTo>
                        <a:pt x="161" y="0"/>
                      </a:lnTo>
                      <a:lnTo>
                        <a:pt x="182" y="12"/>
                      </a:lnTo>
                      <a:lnTo>
                        <a:pt x="201" y="23"/>
                      </a:lnTo>
                      <a:lnTo>
                        <a:pt x="209" y="31"/>
                      </a:lnTo>
                      <a:lnTo>
                        <a:pt x="226" y="44"/>
                      </a:lnTo>
                      <a:lnTo>
                        <a:pt x="230" y="56"/>
                      </a:lnTo>
                      <a:lnTo>
                        <a:pt x="234" y="67"/>
                      </a:lnTo>
                      <a:lnTo>
                        <a:pt x="213" y="78"/>
                      </a:lnTo>
                      <a:lnTo>
                        <a:pt x="201" y="52"/>
                      </a:lnTo>
                      <a:lnTo>
                        <a:pt x="179" y="35"/>
                      </a:lnTo>
                      <a:lnTo>
                        <a:pt x="158" y="23"/>
                      </a:lnTo>
                      <a:lnTo>
                        <a:pt x="142" y="21"/>
                      </a:lnTo>
                      <a:lnTo>
                        <a:pt x="122" y="21"/>
                      </a:lnTo>
                      <a:lnTo>
                        <a:pt x="103" y="21"/>
                      </a:lnTo>
                      <a:lnTo>
                        <a:pt x="78" y="21"/>
                      </a:lnTo>
                      <a:lnTo>
                        <a:pt x="70" y="27"/>
                      </a:lnTo>
                      <a:lnTo>
                        <a:pt x="51" y="31"/>
                      </a:lnTo>
                      <a:lnTo>
                        <a:pt x="44" y="38"/>
                      </a:lnTo>
                      <a:lnTo>
                        <a:pt x="30" y="52"/>
                      </a:lnTo>
                      <a:lnTo>
                        <a:pt x="23" y="67"/>
                      </a:lnTo>
                      <a:lnTo>
                        <a:pt x="0" y="65"/>
                      </a:lnTo>
                      <a:lnTo>
                        <a:pt x="0" y="6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332" name=""/>
            <p:cNvSpPr/>
            <p:nvPr/>
          </p:nvSpPr>
          <p:spPr>
            <a:xfrm flipH="1">
              <a:off x="1983600" y="3825720"/>
              <a:ext cx="1336680" cy="439200"/>
            </a:xfrm>
            <a:custGeom>
              <a:avLst/>
              <a:gdLst/>
              <a:ahLst/>
              <a:rect l="l" t="t" r="r" b="b"/>
              <a:pathLst>
                <a:path w="2262" h="747">
                  <a:moveTo>
                    <a:pt x="2262" y="648"/>
                  </a:moveTo>
                  <a:lnTo>
                    <a:pt x="2197" y="597"/>
                  </a:lnTo>
                  <a:lnTo>
                    <a:pt x="2123" y="506"/>
                  </a:lnTo>
                  <a:lnTo>
                    <a:pt x="2039" y="436"/>
                  </a:lnTo>
                  <a:lnTo>
                    <a:pt x="1992" y="392"/>
                  </a:lnTo>
                  <a:lnTo>
                    <a:pt x="1912" y="329"/>
                  </a:lnTo>
                  <a:lnTo>
                    <a:pt x="1853" y="282"/>
                  </a:lnTo>
                  <a:lnTo>
                    <a:pt x="1730" y="190"/>
                  </a:lnTo>
                  <a:lnTo>
                    <a:pt x="1663" y="143"/>
                  </a:lnTo>
                  <a:lnTo>
                    <a:pt x="1606" y="92"/>
                  </a:lnTo>
                  <a:lnTo>
                    <a:pt x="1543" y="44"/>
                  </a:lnTo>
                  <a:lnTo>
                    <a:pt x="1515" y="16"/>
                  </a:lnTo>
                  <a:lnTo>
                    <a:pt x="1456" y="8"/>
                  </a:lnTo>
                  <a:lnTo>
                    <a:pt x="1401" y="107"/>
                  </a:lnTo>
                  <a:lnTo>
                    <a:pt x="1361" y="194"/>
                  </a:lnTo>
                  <a:lnTo>
                    <a:pt x="1294" y="118"/>
                  </a:lnTo>
                  <a:lnTo>
                    <a:pt x="1258" y="143"/>
                  </a:lnTo>
                  <a:lnTo>
                    <a:pt x="1135" y="147"/>
                  </a:lnTo>
                  <a:lnTo>
                    <a:pt x="1112" y="173"/>
                  </a:lnTo>
                  <a:lnTo>
                    <a:pt x="1061" y="151"/>
                  </a:lnTo>
                  <a:lnTo>
                    <a:pt x="1024" y="99"/>
                  </a:lnTo>
                  <a:lnTo>
                    <a:pt x="1000" y="40"/>
                  </a:lnTo>
                  <a:lnTo>
                    <a:pt x="969" y="0"/>
                  </a:lnTo>
                  <a:lnTo>
                    <a:pt x="941" y="19"/>
                  </a:lnTo>
                  <a:lnTo>
                    <a:pt x="861" y="40"/>
                  </a:lnTo>
                  <a:lnTo>
                    <a:pt x="798" y="59"/>
                  </a:lnTo>
                  <a:lnTo>
                    <a:pt x="601" y="95"/>
                  </a:lnTo>
                  <a:lnTo>
                    <a:pt x="466" y="132"/>
                  </a:lnTo>
                  <a:lnTo>
                    <a:pt x="376" y="147"/>
                  </a:lnTo>
                  <a:lnTo>
                    <a:pt x="249" y="183"/>
                  </a:lnTo>
                  <a:lnTo>
                    <a:pt x="158" y="213"/>
                  </a:lnTo>
                  <a:lnTo>
                    <a:pt x="47" y="272"/>
                  </a:lnTo>
                  <a:lnTo>
                    <a:pt x="0" y="312"/>
                  </a:lnTo>
                  <a:lnTo>
                    <a:pt x="74" y="415"/>
                  </a:lnTo>
                  <a:lnTo>
                    <a:pt x="142" y="388"/>
                  </a:lnTo>
                  <a:lnTo>
                    <a:pt x="327" y="360"/>
                  </a:lnTo>
                  <a:lnTo>
                    <a:pt x="553" y="348"/>
                  </a:lnTo>
                  <a:lnTo>
                    <a:pt x="758" y="344"/>
                  </a:lnTo>
                  <a:lnTo>
                    <a:pt x="777" y="475"/>
                  </a:lnTo>
                  <a:lnTo>
                    <a:pt x="806" y="538"/>
                  </a:lnTo>
                  <a:lnTo>
                    <a:pt x="878" y="538"/>
                  </a:lnTo>
                  <a:lnTo>
                    <a:pt x="1028" y="538"/>
                  </a:lnTo>
                  <a:lnTo>
                    <a:pt x="1294" y="553"/>
                  </a:lnTo>
                  <a:lnTo>
                    <a:pt x="1583" y="571"/>
                  </a:lnTo>
                  <a:lnTo>
                    <a:pt x="1572" y="447"/>
                  </a:lnTo>
                  <a:lnTo>
                    <a:pt x="1654" y="506"/>
                  </a:lnTo>
                  <a:lnTo>
                    <a:pt x="1813" y="597"/>
                  </a:lnTo>
                  <a:lnTo>
                    <a:pt x="2079" y="704"/>
                  </a:lnTo>
                  <a:lnTo>
                    <a:pt x="2209" y="747"/>
                  </a:lnTo>
                  <a:lnTo>
                    <a:pt x="2250" y="692"/>
                  </a:lnTo>
                  <a:lnTo>
                    <a:pt x="2262" y="648"/>
                  </a:lnTo>
                  <a:lnTo>
                    <a:pt x="2262" y="648"/>
                  </a:lnTo>
                  <a:close/>
                </a:path>
              </a:pathLst>
            </a:custGeom>
            <a:solidFill>
              <a:srgbClr val="daab4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 flipH="1">
              <a:off x="2468520" y="3828960"/>
              <a:ext cx="263520" cy="107640"/>
            </a:xfrm>
            <a:custGeom>
              <a:avLst/>
              <a:gdLst/>
              <a:ahLst/>
              <a:rect l="l" t="t" r="r" b="b"/>
              <a:pathLst>
                <a:path w="445" h="182">
                  <a:moveTo>
                    <a:pt x="445" y="0"/>
                  </a:moveTo>
                  <a:lnTo>
                    <a:pt x="437" y="44"/>
                  </a:lnTo>
                  <a:lnTo>
                    <a:pt x="361" y="182"/>
                  </a:lnTo>
                  <a:lnTo>
                    <a:pt x="310" y="131"/>
                  </a:lnTo>
                  <a:lnTo>
                    <a:pt x="277" y="84"/>
                  </a:lnTo>
                  <a:lnTo>
                    <a:pt x="251" y="76"/>
                  </a:lnTo>
                  <a:lnTo>
                    <a:pt x="142" y="84"/>
                  </a:lnTo>
                  <a:lnTo>
                    <a:pt x="120" y="175"/>
                  </a:lnTo>
                  <a:lnTo>
                    <a:pt x="72" y="139"/>
                  </a:lnTo>
                  <a:lnTo>
                    <a:pt x="21" y="70"/>
                  </a:lnTo>
                  <a:lnTo>
                    <a:pt x="0" y="23"/>
                  </a:lnTo>
                  <a:lnTo>
                    <a:pt x="65" y="59"/>
                  </a:lnTo>
                  <a:lnTo>
                    <a:pt x="116" y="76"/>
                  </a:lnTo>
                  <a:lnTo>
                    <a:pt x="171" y="76"/>
                  </a:lnTo>
                  <a:lnTo>
                    <a:pt x="306" y="63"/>
                  </a:lnTo>
                  <a:lnTo>
                    <a:pt x="386" y="32"/>
                  </a:lnTo>
                  <a:lnTo>
                    <a:pt x="445" y="0"/>
                  </a:lnTo>
                  <a:lnTo>
                    <a:pt x="445" y="0"/>
                  </a:lnTo>
                  <a:close/>
                </a:path>
              </a:pathLst>
            </a:custGeom>
            <a:solidFill>
              <a:srgbClr val="daab4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 flipH="1">
              <a:off x="3276000" y="4012920"/>
              <a:ext cx="106200" cy="122040"/>
            </a:xfrm>
            <a:custGeom>
              <a:avLst/>
              <a:gdLst/>
              <a:ahLst/>
              <a:rect l="l" t="t" r="r" b="b"/>
              <a:pathLst>
                <a:path w="179" h="207">
                  <a:moveTo>
                    <a:pt x="175" y="91"/>
                  </a:moveTo>
                  <a:lnTo>
                    <a:pt x="179" y="138"/>
                  </a:lnTo>
                  <a:lnTo>
                    <a:pt x="160" y="178"/>
                  </a:lnTo>
                  <a:lnTo>
                    <a:pt x="135" y="199"/>
                  </a:lnTo>
                  <a:lnTo>
                    <a:pt x="105" y="207"/>
                  </a:lnTo>
                  <a:lnTo>
                    <a:pt x="80" y="193"/>
                  </a:lnTo>
                  <a:lnTo>
                    <a:pt x="84" y="174"/>
                  </a:lnTo>
                  <a:lnTo>
                    <a:pt x="99" y="155"/>
                  </a:lnTo>
                  <a:lnTo>
                    <a:pt x="124" y="131"/>
                  </a:lnTo>
                  <a:lnTo>
                    <a:pt x="124" y="108"/>
                  </a:lnTo>
                  <a:lnTo>
                    <a:pt x="92" y="127"/>
                  </a:lnTo>
                  <a:lnTo>
                    <a:pt x="52" y="148"/>
                  </a:lnTo>
                  <a:lnTo>
                    <a:pt x="21" y="142"/>
                  </a:lnTo>
                  <a:lnTo>
                    <a:pt x="14" y="127"/>
                  </a:lnTo>
                  <a:lnTo>
                    <a:pt x="21" y="104"/>
                  </a:lnTo>
                  <a:lnTo>
                    <a:pt x="48" y="100"/>
                  </a:lnTo>
                  <a:lnTo>
                    <a:pt x="84" y="76"/>
                  </a:lnTo>
                  <a:lnTo>
                    <a:pt x="88" y="68"/>
                  </a:lnTo>
                  <a:lnTo>
                    <a:pt x="33" y="72"/>
                  </a:lnTo>
                  <a:lnTo>
                    <a:pt x="0" y="64"/>
                  </a:lnTo>
                  <a:lnTo>
                    <a:pt x="0" y="40"/>
                  </a:lnTo>
                  <a:lnTo>
                    <a:pt x="52" y="9"/>
                  </a:lnTo>
                  <a:lnTo>
                    <a:pt x="120" y="0"/>
                  </a:lnTo>
                  <a:lnTo>
                    <a:pt x="175" y="91"/>
                  </a:lnTo>
                  <a:lnTo>
                    <a:pt x="175" y="91"/>
                  </a:lnTo>
                  <a:close/>
                </a:path>
              </a:pathLst>
            </a:custGeom>
            <a:solidFill>
              <a:srgbClr val="ffe6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 flipH="1">
              <a:off x="1912320" y="4214520"/>
              <a:ext cx="96840" cy="93600"/>
            </a:xfrm>
            <a:custGeom>
              <a:avLst/>
              <a:gdLst/>
              <a:ahLst/>
              <a:rect l="l" t="t" r="r" b="b"/>
              <a:pathLst>
                <a:path w="162" h="157">
                  <a:moveTo>
                    <a:pt x="42" y="0"/>
                  </a:moveTo>
                  <a:lnTo>
                    <a:pt x="74" y="0"/>
                  </a:lnTo>
                  <a:lnTo>
                    <a:pt x="127" y="7"/>
                  </a:lnTo>
                  <a:lnTo>
                    <a:pt x="150" y="23"/>
                  </a:lnTo>
                  <a:lnTo>
                    <a:pt x="162" y="55"/>
                  </a:lnTo>
                  <a:lnTo>
                    <a:pt x="150" y="66"/>
                  </a:lnTo>
                  <a:lnTo>
                    <a:pt x="131" y="62"/>
                  </a:lnTo>
                  <a:lnTo>
                    <a:pt x="106" y="51"/>
                  </a:lnTo>
                  <a:lnTo>
                    <a:pt x="91" y="42"/>
                  </a:lnTo>
                  <a:lnTo>
                    <a:pt x="84" y="47"/>
                  </a:lnTo>
                  <a:lnTo>
                    <a:pt x="106" y="74"/>
                  </a:lnTo>
                  <a:lnTo>
                    <a:pt x="122" y="99"/>
                  </a:lnTo>
                  <a:lnTo>
                    <a:pt x="122" y="121"/>
                  </a:lnTo>
                  <a:lnTo>
                    <a:pt x="103" y="125"/>
                  </a:lnTo>
                  <a:lnTo>
                    <a:pt x="91" y="114"/>
                  </a:lnTo>
                  <a:lnTo>
                    <a:pt x="78" y="93"/>
                  </a:lnTo>
                  <a:lnTo>
                    <a:pt x="59" y="81"/>
                  </a:lnTo>
                  <a:lnTo>
                    <a:pt x="74" y="133"/>
                  </a:lnTo>
                  <a:lnTo>
                    <a:pt x="59" y="157"/>
                  </a:lnTo>
                  <a:lnTo>
                    <a:pt x="30" y="140"/>
                  </a:lnTo>
                  <a:lnTo>
                    <a:pt x="8" y="106"/>
                  </a:lnTo>
                  <a:lnTo>
                    <a:pt x="0" y="70"/>
                  </a:lnTo>
                  <a:lnTo>
                    <a:pt x="27" y="47"/>
                  </a:lnTo>
                  <a:lnTo>
                    <a:pt x="42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d6c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 flipH="1">
              <a:off x="2392560" y="2955600"/>
              <a:ext cx="250560" cy="199800"/>
            </a:xfrm>
            <a:custGeom>
              <a:avLst/>
              <a:gdLst/>
              <a:ahLst/>
              <a:rect l="l" t="t" r="r" b="b"/>
              <a:pathLst>
                <a:path w="426" h="341">
                  <a:moveTo>
                    <a:pt x="354" y="341"/>
                  </a:moveTo>
                  <a:lnTo>
                    <a:pt x="369" y="329"/>
                  </a:lnTo>
                  <a:lnTo>
                    <a:pt x="369" y="310"/>
                  </a:lnTo>
                  <a:lnTo>
                    <a:pt x="390" y="299"/>
                  </a:lnTo>
                  <a:lnTo>
                    <a:pt x="413" y="289"/>
                  </a:lnTo>
                  <a:lnTo>
                    <a:pt x="416" y="266"/>
                  </a:lnTo>
                  <a:lnTo>
                    <a:pt x="413" y="238"/>
                  </a:lnTo>
                  <a:lnTo>
                    <a:pt x="422" y="211"/>
                  </a:lnTo>
                  <a:lnTo>
                    <a:pt x="426" y="194"/>
                  </a:lnTo>
                  <a:lnTo>
                    <a:pt x="422" y="156"/>
                  </a:lnTo>
                  <a:lnTo>
                    <a:pt x="378" y="152"/>
                  </a:lnTo>
                  <a:lnTo>
                    <a:pt x="357" y="152"/>
                  </a:lnTo>
                  <a:lnTo>
                    <a:pt x="354" y="120"/>
                  </a:lnTo>
                  <a:lnTo>
                    <a:pt x="352" y="114"/>
                  </a:lnTo>
                  <a:lnTo>
                    <a:pt x="352" y="107"/>
                  </a:lnTo>
                  <a:lnTo>
                    <a:pt x="350" y="95"/>
                  </a:lnTo>
                  <a:lnTo>
                    <a:pt x="346" y="88"/>
                  </a:lnTo>
                  <a:lnTo>
                    <a:pt x="338" y="82"/>
                  </a:lnTo>
                  <a:lnTo>
                    <a:pt x="329" y="76"/>
                  </a:lnTo>
                  <a:lnTo>
                    <a:pt x="319" y="71"/>
                  </a:lnTo>
                  <a:lnTo>
                    <a:pt x="317" y="69"/>
                  </a:lnTo>
                  <a:lnTo>
                    <a:pt x="314" y="67"/>
                  </a:lnTo>
                  <a:lnTo>
                    <a:pt x="308" y="67"/>
                  </a:lnTo>
                  <a:lnTo>
                    <a:pt x="300" y="65"/>
                  </a:lnTo>
                  <a:lnTo>
                    <a:pt x="295" y="65"/>
                  </a:lnTo>
                  <a:lnTo>
                    <a:pt x="289" y="56"/>
                  </a:lnTo>
                  <a:lnTo>
                    <a:pt x="289" y="40"/>
                  </a:lnTo>
                  <a:lnTo>
                    <a:pt x="289" y="23"/>
                  </a:lnTo>
                  <a:lnTo>
                    <a:pt x="291" y="18"/>
                  </a:lnTo>
                  <a:lnTo>
                    <a:pt x="259" y="0"/>
                  </a:lnTo>
                  <a:lnTo>
                    <a:pt x="222" y="0"/>
                  </a:lnTo>
                  <a:lnTo>
                    <a:pt x="207" y="18"/>
                  </a:lnTo>
                  <a:lnTo>
                    <a:pt x="192" y="52"/>
                  </a:lnTo>
                  <a:lnTo>
                    <a:pt x="183" y="25"/>
                  </a:lnTo>
                  <a:lnTo>
                    <a:pt x="164" y="4"/>
                  </a:lnTo>
                  <a:lnTo>
                    <a:pt x="139" y="4"/>
                  </a:lnTo>
                  <a:lnTo>
                    <a:pt x="108" y="18"/>
                  </a:lnTo>
                  <a:lnTo>
                    <a:pt x="88" y="37"/>
                  </a:lnTo>
                  <a:lnTo>
                    <a:pt x="88" y="99"/>
                  </a:lnTo>
                  <a:lnTo>
                    <a:pt x="57" y="69"/>
                  </a:lnTo>
                  <a:lnTo>
                    <a:pt x="10" y="73"/>
                  </a:lnTo>
                  <a:lnTo>
                    <a:pt x="0" y="105"/>
                  </a:lnTo>
                  <a:lnTo>
                    <a:pt x="17" y="143"/>
                  </a:lnTo>
                  <a:lnTo>
                    <a:pt x="124" y="215"/>
                  </a:lnTo>
                  <a:lnTo>
                    <a:pt x="175" y="259"/>
                  </a:lnTo>
                  <a:lnTo>
                    <a:pt x="247" y="274"/>
                  </a:lnTo>
                  <a:lnTo>
                    <a:pt x="278" y="293"/>
                  </a:lnTo>
                  <a:lnTo>
                    <a:pt x="302" y="333"/>
                  </a:lnTo>
                  <a:lnTo>
                    <a:pt x="354" y="341"/>
                  </a:lnTo>
                  <a:lnTo>
                    <a:pt x="354" y="341"/>
                  </a:lnTo>
                  <a:close/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 flipH="1">
              <a:off x="2455920" y="3044520"/>
              <a:ext cx="295200" cy="831600"/>
            </a:xfrm>
            <a:custGeom>
              <a:avLst/>
              <a:gdLst/>
              <a:ahLst/>
              <a:rect l="l" t="t" r="r" b="b"/>
              <a:pathLst>
                <a:path w="497" h="1407">
                  <a:moveTo>
                    <a:pt x="201" y="0"/>
                  </a:moveTo>
                  <a:lnTo>
                    <a:pt x="81" y="206"/>
                  </a:lnTo>
                  <a:lnTo>
                    <a:pt x="0" y="415"/>
                  </a:lnTo>
                  <a:lnTo>
                    <a:pt x="30" y="455"/>
                  </a:lnTo>
                  <a:lnTo>
                    <a:pt x="89" y="466"/>
                  </a:lnTo>
                  <a:lnTo>
                    <a:pt x="106" y="521"/>
                  </a:lnTo>
                  <a:lnTo>
                    <a:pt x="85" y="633"/>
                  </a:lnTo>
                  <a:lnTo>
                    <a:pt x="66" y="907"/>
                  </a:lnTo>
                  <a:lnTo>
                    <a:pt x="142" y="932"/>
                  </a:lnTo>
                  <a:lnTo>
                    <a:pt x="172" y="968"/>
                  </a:lnTo>
                  <a:lnTo>
                    <a:pt x="157" y="998"/>
                  </a:lnTo>
                  <a:lnTo>
                    <a:pt x="55" y="1042"/>
                  </a:lnTo>
                  <a:lnTo>
                    <a:pt x="22" y="1323"/>
                  </a:lnTo>
                  <a:lnTo>
                    <a:pt x="98" y="1390"/>
                  </a:lnTo>
                  <a:lnTo>
                    <a:pt x="277" y="1407"/>
                  </a:lnTo>
                  <a:lnTo>
                    <a:pt x="363" y="1382"/>
                  </a:lnTo>
                  <a:lnTo>
                    <a:pt x="454" y="1346"/>
                  </a:lnTo>
                  <a:lnTo>
                    <a:pt x="497" y="1308"/>
                  </a:lnTo>
                  <a:lnTo>
                    <a:pt x="450" y="1089"/>
                  </a:lnTo>
                  <a:lnTo>
                    <a:pt x="442" y="880"/>
                  </a:lnTo>
                  <a:lnTo>
                    <a:pt x="458" y="825"/>
                  </a:lnTo>
                  <a:lnTo>
                    <a:pt x="458" y="740"/>
                  </a:lnTo>
                  <a:lnTo>
                    <a:pt x="463" y="614"/>
                  </a:lnTo>
                  <a:lnTo>
                    <a:pt x="475" y="394"/>
                  </a:lnTo>
                  <a:lnTo>
                    <a:pt x="475" y="170"/>
                  </a:lnTo>
                  <a:lnTo>
                    <a:pt x="439" y="122"/>
                  </a:lnTo>
                  <a:lnTo>
                    <a:pt x="355" y="107"/>
                  </a:lnTo>
                  <a:lnTo>
                    <a:pt x="315" y="67"/>
                  </a:lnTo>
                  <a:lnTo>
                    <a:pt x="201" y="0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ffd6c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 flipH="1">
              <a:off x="2528280" y="3197160"/>
              <a:ext cx="128520" cy="64800"/>
            </a:xfrm>
            <a:custGeom>
              <a:avLst/>
              <a:gdLst/>
              <a:ahLst/>
              <a:rect l="l" t="t" r="r" b="b"/>
              <a:pathLst>
                <a:path w="215" h="110">
                  <a:moveTo>
                    <a:pt x="0" y="59"/>
                  </a:moveTo>
                  <a:lnTo>
                    <a:pt x="12" y="27"/>
                  </a:lnTo>
                  <a:lnTo>
                    <a:pt x="48" y="4"/>
                  </a:lnTo>
                  <a:lnTo>
                    <a:pt x="107" y="0"/>
                  </a:lnTo>
                  <a:lnTo>
                    <a:pt x="158" y="8"/>
                  </a:lnTo>
                  <a:lnTo>
                    <a:pt x="198" y="36"/>
                  </a:lnTo>
                  <a:lnTo>
                    <a:pt x="215" y="70"/>
                  </a:lnTo>
                  <a:lnTo>
                    <a:pt x="211" y="95"/>
                  </a:lnTo>
                  <a:lnTo>
                    <a:pt x="183" y="106"/>
                  </a:lnTo>
                  <a:lnTo>
                    <a:pt x="124" y="110"/>
                  </a:lnTo>
                  <a:lnTo>
                    <a:pt x="72" y="110"/>
                  </a:lnTo>
                  <a:lnTo>
                    <a:pt x="33" y="95"/>
                  </a:lnTo>
                  <a:lnTo>
                    <a:pt x="12" y="78"/>
                  </a:lnTo>
                  <a:lnTo>
                    <a:pt x="0" y="59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 flipH="1">
              <a:off x="2625120" y="3041640"/>
              <a:ext cx="129960" cy="783720"/>
            </a:xfrm>
            <a:custGeom>
              <a:avLst/>
              <a:gdLst/>
              <a:ahLst/>
              <a:rect l="l" t="t" r="r" b="b"/>
              <a:pathLst>
                <a:path w="219" h="1324">
                  <a:moveTo>
                    <a:pt x="200" y="0"/>
                  </a:moveTo>
                  <a:lnTo>
                    <a:pt x="186" y="36"/>
                  </a:lnTo>
                  <a:lnTo>
                    <a:pt x="167" y="57"/>
                  </a:lnTo>
                  <a:lnTo>
                    <a:pt x="156" y="72"/>
                  </a:lnTo>
                  <a:lnTo>
                    <a:pt x="143" y="91"/>
                  </a:lnTo>
                  <a:lnTo>
                    <a:pt x="135" y="112"/>
                  </a:lnTo>
                  <a:lnTo>
                    <a:pt x="131" y="131"/>
                  </a:lnTo>
                  <a:lnTo>
                    <a:pt x="124" y="146"/>
                  </a:lnTo>
                  <a:lnTo>
                    <a:pt x="112" y="159"/>
                  </a:lnTo>
                  <a:lnTo>
                    <a:pt x="99" y="178"/>
                  </a:lnTo>
                  <a:lnTo>
                    <a:pt x="91" y="186"/>
                  </a:lnTo>
                  <a:lnTo>
                    <a:pt x="84" y="199"/>
                  </a:lnTo>
                  <a:lnTo>
                    <a:pt x="80" y="218"/>
                  </a:lnTo>
                  <a:lnTo>
                    <a:pt x="76" y="230"/>
                  </a:lnTo>
                  <a:lnTo>
                    <a:pt x="65" y="251"/>
                  </a:lnTo>
                  <a:lnTo>
                    <a:pt x="61" y="266"/>
                  </a:lnTo>
                  <a:lnTo>
                    <a:pt x="40" y="289"/>
                  </a:lnTo>
                  <a:lnTo>
                    <a:pt x="32" y="313"/>
                  </a:lnTo>
                  <a:lnTo>
                    <a:pt x="25" y="340"/>
                  </a:lnTo>
                  <a:lnTo>
                    <a:pt x="21" y="357"/>
                  </a:lnTo>
                  <a:lnTo>
                    <a:pt x="10" y="372"/>
                  </a:lnTo>
                  <a:lnTo>
                    <a:pt x="0" y="412"/>
                  </a:lnTo>
                  <a:lnTo>
                    <a:pt x="0" y="444"/>
                  </a:lnTo>
                  <a:lnTo>
                    <a:pt x="17" y="460"/>
                  </a:lnTo>
                  <a:lnTo>
                    <a:pt x="25" y="471"/>
                  </a:lnTo>
                  <a:lnTo>
                    <a:pt x="51" y="479"/>
                  </a:lnTo>
                  <a:lnTo>
                    <a:pt x="76" y="479"/>
                  </a:lnTo>
                  <a:lnTo>
                    <a:pt x="87" y="482"/>
                  </a:lnTo>
                  <a:lnTo>
                    <a:pt x="95" y="505"/>
                  </a:lnTo>
                  <a:lnTo>
                    <a:pt x="84" y="522"/>
                  </a:lnTo>
                  <a:lnTo>
                    <a:pt x="87" y="566"/>
                  </a:lnTo>
                  <a:lnTo>
                    <a:pt x="84" y="606"/>
                  </a:lnTo>
                  <a:lnTo>
                    <a:pt x="80" y="638"/>
                  </a:lnTo>
                  <a:lnTo>
                    <a:pt x="80" y="688"/>
                  </a:lnTo>
                  <a:lnTo>
                    <a:pt x="80" y="726"/>
                  </a:lnTo>
                  <a:lnTo>
                    <a:pt x="80" y="743"/>
                  </a:lnTo>
                  <a:lnTo>
                    <a:pt x="76" y="771"/>
                  </a:lnTo>
                  <a:lnTo>
                    <a:pt x="76" y="802"/>
                  </a:lnTo>
                  <a:lnTo>
                    <a:pt x="72" y="842"/>
                  </a:lnTo>
                  <a:lnTo>
                    <a:pt x="72" y="872"/>
                  </a:lnTo>
                  <a:lnTo>
                    <a:pt x="65" y="908"/>
                  </a:lnTo>
                  <a:lnTo>
                    <a:pt x="68" y="929"/>
                  </a:lnTo>
                  <a:lnTo>
                    <a:pt x="84" y="929"/>
                  </a:lnTo>
                  <a:lnTo>
                    <a:pt x="99" y="937"/>
                  </a:lnTo>
                  <a:lnTo>
                    <a:pt x="116" y="939"/>
                  </a:lnTo>
                  <a:lnTo>
                    <a:pt x="131" y="939"/>
                  </a:lnTo>
                  <a:lnTo>
                    <a:pt x="148" y="952"/>
                  </a:lnTo>
                  <a:lnTo>
                    <a:pt x="160" y="956"/>
                  </a:lnTo>
                  <a:lnTo>
                    <a:pt x="163" y="977"/>
                  </a:lnTo>
                  <a:lnTo>
                    <a:pt x="163" y="996"/>
                  </a:lnTo>
                  <a:lnTo>
                    <a:pt x="148" y="999"/>
                  </a:lnTo>
                  <a:lnTo>
                    <a:pt x="127" y="1007"/>
                  </a:lnTo>
                  <a:lnTo>
                    <a:pt x="112" y="1015"/>
                  </a:lnTo>
                  <a:lnTo>
                    <a:pt x="87" y="1026"/>
                  </a:lnTo>
                  <a:lnTo>
                    <a:pt x="51" y="1026"/>
                  </a:lnTo>
                  <a:lnTo>
                    <a:pt x="51" y="1083"/>
                  </a:lnTo>
                  <a:lnTo>
                    <a:pt x="48" y="1106"/>
                  </a:lnTo>
                  <a:lnTo>
                    <a:pt x="44" y="1142"/>
                  </a:lnTo>
                  <a:lnTo>
                    <a:pt x="44" y="1176"/>
                  </a:lnTo>
                  <a:lnTo>
                    <a:pt x="36" y="1208"/>
                  </a:lnTo>
                  <a:lnTo>
                    <a:pt x="21" y="1265"/>
                  </a:lnTo>
                  <a:lnTo>
                    <a:pt x="21" y="1321"/>
                  </a:lnTo>
                  <a:lnTo>
                    <a:pt x="51" y="1324"/>
                  </a:lnTo>
                  <a:lnTo>
                    <a:pt x="57" y="1288"/>
                  </a:lnTo>
                  <a:lnTo>
                    <a:pt x="65" y="1252"/>
                  </a:lnTo>
                  <a:lnTo>
                    <a:pt x="65" y="1208"/>
                  </a:lnTo>
                  <a:lnTo>
                    <a:pt x="72" y="1186"/>
                  </a:lnTo>
                  <a:lnTo>
                    <a:pt x="72" y="1153"/>
                  </a:lnTo>
                  <a:lnTo>
                    <a:pt x="72" y="1131"/>
                  </a:lnTo>
                  <a:lnTo>
                    <a:pt x="72" y="1094"/>
                  </a:lnTo>
                  <a:lnTo>
                    <a:pt x="72" y="1075"/>
                  </a:lnTo>
                  <a:lnTo>
                    <a:pt x="76" y="1062"/>
                  </a:lnTo>
                  <a:lnTo>
                    <a:pt x="80" y="1047"/>
                  </a:lnTo>
                  <a:lnTo>
                    <a:pt x="95" y="1047"/>
                  </a:lnTo>
                  <a:lnTo>
                    <a:pt x="116" y="1043"/>
                  </a:lnTo>
                  <a:lnTo>
                    <a:pt x="131" y="1036"/>
                  </a:lnTo>
                  <a:lnTo>
                    <a:pt x="156" y="1018"/>
                  </a:lnTo>
                  <a:lnTo>
                    <a:pt x="171" y="1009"/>
                  </a:lnTo>
                  <a:lnTo>
                    <a:pt x="190" y="999"/>
                  </a:lnTo>
                  <a:lnTo>
                    <a:pt x="190" y="973"/>
                  </a:lnTo>
                  <a:lnTo>
                    <a:pt x="190" y="952"/>
                  </a:lnTo>
                  <a:lnTo>
                    <a:pt x="182" y="937"/>
                  </a:lnTo>
                  <a:lnTo>
                    <a:pt x="163" y="929"/>
                  </a:lnTo>
                  <a:lnTo>
                    <a:pt x="139" y="920"/>
                  </a:lnTo>
                  <a:lnTo>
                    <a:pt x="127" y="916"/>
                  </a:lnTo>
                  <a:lnTo>
                    <a:pt x="105" y="912"/>
                  </a:lnTo>
                  <a:lnTo>
                    <a:pt x="87" y="908"/>
                  </a:lnTo>
                  <a:lnTo>
                    <a:pt x="91" y="872"/>
                  </a:lnTo>
                  <a:lnTo>
                    <a:pt x="95" y="849"/>
                  </a:lnTo>
                  <a:lnTo>
                    <a:pt x="99" y="815"/>
                  </a:lnTo>
                  <a:lnTo>
                    <a:pt x="105" y="796"/>
                  </a:lnTo>
                  <a:lnTo>
                    <a:pt x="105" y="779"/>
                  </a:lnTo>
                  <a:lnTo>
                    <a:pt x="105" y="758"/>
                  </a:lnTo>
                  <a:lnTo>
                    <a:pt x="105" y="743"/>
                  </a:lnTo>
                  <a:lnTo>
                    <a:pt x="105" y="720"/>
                  </a:lnTo>
                  <a:lnTo>
                    <a:pt x="105" y="709"/>
                  </a:lnTo>
                  <a:lnTo>
                    <a:pt x="108" y="676"/>
                  </a:lnTo>
                  <a:lnTo>
                    <a:pt x="99" y="650"/>
                  </a:lnTo>
                  <a:lnTo>
                    <a:pt x="108" y="612"/>
                  </a:lnTo>
                  <a:lnTo>
                    <a:pt x="108" y="587"/>
                  </a:lnTo>
                  <a:lnTo>
                    <a:pt x="112" y="558"/>
                  </a:lnTo>
                  <a:lnTo>
                    <a:pt x="124" y="522"/>
                  </a:lnTo>
                  <a:lnTo>
                    <a:pt x="116" y="492"/>
                  </a:lnTo>
                  <a:lnTo>
                    <a:pt x="116" y="463"/>
                  </a:lnTo>
                  <a:lnTo>
                    <a:pt x="80" y="452"/>
                  </a:lnTo>
                  <a:lnTo>
                    <a:pt x="57" y="452"/>
                  </a:lnTo>
                  <a:lnTo>
                    <a:pt x="36" y="443"/>
                  </a:lnTo>
                  <a:lnTo>
                    <a:pt x="29" y="425"/>
                  </a:lnTo>
                  <a:lnTo>
                    <a:pt x="29" y="405"/>
                  </a:lnTo>
                  <a:lnTo>
                    <a:pt x="36" y="372"/>
                  </a:lnTo>
                  <a:lnTo>
                    <a:pt x="48" y="346"/>
                  </a:lnTo>
                  <a:lnTo>
                    <a:pt x="61" y="310"/>
                  </a:lnTo>
                  <a:lnTo>
                    <a:pt x="72" y="285"/>
                  </a:lnTo>
                  <a:lnTo>
                    <a:pt x="80" y="270"/>
                  </a:lnTo>
                  <a:lnTo>
                    <a:pt x="87" y="251"/>
                  </a:lnTo>
                  <a:lnTo>
                    <a:pt x="105" y="234"/>
                  </a:lnTo>
                  <a:lnTo>
                    <a:pt x="105" y="218"/>
                  </a:lnTo>
                  <a:lnTo>
                    <a:pt x="108" y="199"/>
                  </a:lnTo>
                  <a:lnTo>
                    <a:pt x="116" y="186"/>
                  </a:lnTo>
                  <a:lnTo>
                    <a:pt x="131" y="175"/>
                  </a:lnTo>
                  <a:lnTo>
                    <a:pt x="139" y="156"/>
                  </a:lnTo>
                  <a:lnTo>
                    <a:pt x="148" y="142"/>
                  </a:lnTo>
                  <a:lnTo>
                    <a:pt x="163" y="127"/>
                  </a:lnTo>
                  <a:lnTo>
                    <a:pt x="167" y="104"/>
                  </a:lnTo>
                  <a:lnTo>
                    <a:pt x="179" y="83"/>
                  </a:lnTo>
                  <a:lnTo>
                    <a:pt x="186" y="61"/>
                  </a:lnTo>
                  <a:lnTo>
                    <a:pt x="200" y="43"/>
                  </a:lnTo>
                  <a:lnTo>
                    <a:pt x="207" y="24"/>
                  </a:lnTo>
                  <a:lnTo>
                    <a:pt x="219" y="9"/>
                  </a:lnTo>
                  <a:lnTo>
                    <a:pt x="200" y="0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 flipH="1">
              <a:off x="2437560" y="3152520"/>
              <a:ext cx="57240" cy="687240"/>
            </a:xfrm>
            <a:custGeom>
              <a:avLst/>
              <a:gdLst/>
              <a:ahLst/>
              <a:rect l="l" t="t" r="r" b="b"/>
              <a:pathLst>
                <a:path w="95" h="1165">
                  <a:moveTo>
                    <a:pt x="55" y="8"/>
                  </a:moveTo>
                  <a:lnTo>
                    <a:pt x="55" y="32"/>
                  </a:lnTo>
                  <a:lnTo>
                    <a:pt x="55" y="51"/>
                  </a:lnTo>
                  <a:lnTo>
                    <a:pt x="59" y="80"/>
                  </a:lnTo>
                  <a:lnTo>
                    <a:pt x="59" y="106"/>
                  </a:lnTo>
                  <a:lnTo>
                    <a:pt x="55" y="143"/>
                  </a:lnTo>
                  <a:lnTo>
                    <a:pt x="55" y="171"/>
                  </a:lnTo>
                  <a:lnTo>
                    <a:pt x="55" y="198"/>
                  </a:lnTo>
                  <a:lnTo>
                    <a:pt x="55" y="239"/>
                  </a:lnTo>
                  <a:lnTo>
                    <a:pt x="51" y="274"/>
                  </a:lnTo>
                  <a:lnTo>
                    <a:pt x="51" y="306"/>
                  </a:lnTo>
                  <a:lnTo>
                    <a:pt x="51" y="336"/>
                  </a:lnTo>
                  <a:lnTo>
                    <a:pt x="51" y="363"/>
                  </a:lnTo>
                  <a:lnTo>
                    <a:pt x="44" y="376"/>
                  </a:lnTo>
                  <a:lnTo>
                    <a:pt x="44" y="414"/>
                  </a:lnTo>
                  <a:lnTo>
                    <a:pt x="44" y="450"/>
                  </a:lnTo>
                  <a:lnTo>
                    <a:pt x="44" y="477"/>
                  </a:lnTo>
                  <a:lnTo>
                    <a:pt x="44" y="515"/>
                  </a:lnTo>
                  <a:lnTo>
                    <a:pt x="36" y="549"/>
                  </a:lnTo>
                  <a:lnTo>
                    <a:pt x="36" y="593"/>
                  </a:lnTo>
                  <a:lnTo>
                    <a:pt x="36" y="621"/>
                  </a:lnTo>
                  <a:lnTo>
                    <a:pt x="36" y="686"/>
                  </a:lnTo>
                  <a:lnTo>
                    <a:pt x="36" y="709"/>
                  </a:lnTo>
                  <a:lnTo>
                    <a:pt x="36" y="726"/>
                  </a:lnTo>
                  <a:lnTo>
                    <a:pt x="32" y="773"/>
                  </a:lnTo>
                  <a:lnTo>
                    <a:pt x="32" y="796"/>
                  </a:lnTo>
                  <a:lnTo>
                    <a:pt x="32" y="813"/>
                  </a:lnTo>
                  <a:lnTo>
                    <a:pt x="32" y="838"/>
                  </a:lnTo>
                  <a:lnTo>
                    <a:pt x="32" y="865"/>
                  </a:lnTo>
                  <a:lnTo>
                    <a:pt x="32" y="897"/>
                  </a:lnTo>
                  <a:lnTo>
                    <a:pt x="32" y="901"/>
                  </a:lnTo>
                  <a:lnTo>
                    <a:pt x="34" y="912"/>
                  </a:lnTo>
                  <a:lnTo>
                    <a:pt x="34" y="924"/>
                  </a:lnTo>
                  <a:lnTo>
                    <a:pt x="36" y="933"/>
                  </a:lnTo>
                  <a:lnTo>
                    <a:pt x="36" y="941"/>
                  </a:lnTo>
                  <a:lnTo>
                    <a:pt x="38" y="956"/>
                  </a:lnTo>
                  <a:lnTo>
                    <a:pt x="38" y="967"/>
                  </a:lnTo>
                  <a:lnTo>
                    <a:pt x="40" y="975"/>
                  </a:lnTo>
                  <a:lnTo>
                    <a:pt x="44" y="1007"/>
                  </a:lnTo>
                  <a:lnTo>
                    <a:pt x="63" y="1032"/>
                  </a:lnTo>
                  <a:lnTo>
                    <a:pt x="66" y="1051"/>
                  </a:lnTo>
                  <a:lnTo>
                    <a:pt x="66" y="1070"/>
                  </a:lnTo>
                  <a:lnTo>
                    <a:pt x="84" y="1098"/>
                  </a:lnTo>
                  <a:lnTo>
                    <a:pt x="84" y="1117"/>
                  </a:lnTo>
                  <a:lnTo>
                    <a:pt x="91" y="1135"/>
                  </a:lnTo>
                  <a:lnTo>
                    <a:pt x="95" y="1146"/>
                  </a:lnTo>
                  <a:lnTo>
                    <a:pt x="55" y="1165"/>
                  </a:lnTo>
                  <a:lnTo>
                    <a:pt x="55" y="1135"/>
                  </a:lnTo>
                  <a:lnTo>
                    <a:pt x="51" y="1114"/>
                  </a:lnTo>
                  <a:lnTo>
                    <a:pt x="47" y="1095"/>
                  </a:lnTo>
                  <a:lnTo>
                    <a:pt x="44" y="1076"/>
                  </a:lnTo>
                  <a:lnTo>
                    <a:pt x="44" y="1059"/>
                  </a:lnTo>
                  <a:lnTo>
                    <a:pt x="32" y="1036"/>
                  </a:lnTo>
                  <a:lnTo>
                    <a:pt x="19" y="1007"/>
                  </a:lnTo>
                  <a:lnTo>
                    <a:pt x="19" y="975"/>
                  </a:lnTo>
                  <a:lnTo>
                    <a:pt x="15" y="952"/>
                  </a:lnTo>
                  <a:lnTo>
                    <a:pt x="11" y="924"/>
                  </a:lnTo>
                  <a:lnTo>
                    <a:pt x="11" y="886"/>
                  </a:lnTo>
                  <a:lnTo>
                    <a:pt x="11" y="840"/>
                  </a:lnTo>
                  <a:lnTo>
                    <a:pt x="8" y="796"/>
                  </a:lnTo>
                  <a:lnTo>
                    <a:pt x="11" y="773"/>
                  </a:lnTo>
                  <a:lnTo>
                    <a:pt x="8" y="747"/>
                  </a:lnTo>
                  <a:lnTo>
                    <a:pt x="8" y="722"/>
                  </a:lnTo>
                  <a:lnTo>
                    <a:pt x="4" y="686"/>
                  </a:lnTo>
                  <a:lnTo>
                    <a:pt x="15" y="663"/>
                  </a:lnTo>
                  <a:lnTo>
                    <a:pt x="11" y="644"/>
                  </a:lnTo>
                  <a:lnTo>
                    <a:pt x="8" y="621"/>
                  </a:lnTo>
                  <a:lnTo>
                    <a:pt x="11" y="602"/>
                  </a:lnTo>
                  <a:lnTo>
                    <a:pt x="0" y="578"/>
                  </a:lnTo>
                  <a:lnTo>
                    <a:pt x="8" y="557"/>
                  </a:lnTo>
                  <a:lnTo>
                    <a:pt x="8" y="534"/>
                  </a:lnTo>
                  <a:lnTo>
                    <a:pt x="15" y="513"/>
                  </a:lnTo>
                  <a:lnTo>
                    <a:pt x="15" y="471"/>
                  </a:lnTo>
                  <a:lnTo>
                    <a:pt x="19" y="441"/>
                  </a:lnTo>
                  <a:lnTo>
                    <a:pt x="19" y="414"/>
                  </a:lnTo>
                  <a:lnTo>
                    <a:pt x="19" y="376"/>
                  </a:lnTo>
                  <a:lnTo>
                    <a:pt x="23" y="336"/>
                  </a:lnTo>
                  <a:lnTo>
                    <a:pt x="23" y="314"/>
                  </a:lnTo>
                  <a:lnTo>
                    <a:pt x="23" y="291"/>
                  </a:lnTo>
                  <a:lnTo>
                    <a:pt x="27" y="262"/>
                  </a:lnTo>
                  <a:lnTo>
                    <a:pt x="27" y="241"/>
                  </a:lnTo>
                  <a:lnTo>
                    <a:pt x="32" y="219"/>
                  </a:lnTo>
                  <a:lnTo>
                    <a:pt x="27" y="196"/>
                  </a:lnTo>
                  <a:lnTo>
                    <a:pt x="32" y="175"/>
                  </a:lnTo>
                  <a:lnTo>
                    <a:pt x="32" y="146"/>
                  </a:lnTo>
                  <a:lnTo>
                    <a:pt x="32" y="133"/>
                  </a:lnTo>
                  <a:lnTo>
                    <a:pt x="32" y="103"/>
                  </a:lnTo>
                  <a:lnTo>
                    <a:pt x="32" y="72"/>
                  </a:lnTo>
                  <a:lnTo>
                    <a:pt x="32" y="40"/>
                  </a:lnTo>
                  <a:lnTo>
                    <a:pt x="40" y="0"/>
                  </a:lnTo>
                  <a:lnTo>
                    <a:pt x="55" y="8"/>
                  </a:lnTo>
                  <a:lnTo>
                    <a:pt x="55" y="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 flipH="1">
              <a:off x="2511360" y="3154320"/>
              <a:ext cx="131760" cy="47160"/>
            </a:xfrm>
            <a:custGeom>
              <a:avLst/>
              <a:gdLst/>
              <a:ahLst/>
              <a:rect l="l" t="t" r="r" b="b"/>
              <a:pathLst>
                <a:path w="222" h="80">
                  <a:moveTo>
                    <a:pt x="0" y="25"/>
                  </a:moveTo>
                  <a:lnTo>
                    <a:pt x="17" y="17"/>
                  </a:lnTo>
                  <a:lnTo>
                    <a:pt x="49" y="13"/>
                  </a:lnTo>
                  <a:lnTo>
                    <a:pt x="61" y="0"/>
                  </a:lnTo>
                  <a:lnTo>
                    <a:pt x="91" y="0"/>
                  </a:lnTo>
                  <a:lnTo>
                    <a:pt x="131" y="0"/>
                  </a:lnTo>
                  <a:lnTo>
                    <a:pt x="145" y="0"/>
                  </a:lnTo>
                  <a:lnTo>
                    <a:pt x="164" y="13"/>
                  </a:lnTo>
                  <a:lnTo>
                    <a:pt x="175" y="17"/>
                  </a:lnTo>
                  <a:lnTo>
                    <a:pt x="188" y="21"/>
                  </a:lnTo>
                  <a:lnTo>
                    <a:pt x="203" y="28"/>
                  </a:lnTo>
                  <a:lnTo>
                    <a:pt x="222" y="32"/>
                  </a:lnTo>
                  <a:lnTo>
                    <a:pt x="219" y="80"/>
                  </a:lnTo>
                  <a:lnTo>
                    <a:pt x="192" y="57"/>
                  </a:lnTo>
                  <a:lnTo>
                    <a:pt x="160" y="36"/>
                  </a:lnTo>
                  <a:lnTo>
                    <a:pt x="139" y="32"/>
                  </a:lnTo>
                  <a:lnTo>
                    <a:pt x="105" y="25"/>
                  </a:lnTo>
                  <a:lnTo>
                    <a:pt x="80" y="21"/>
                  </a:lnTo>
                  <a:lnTo>
                    <a:pt x="61" y="25"/>
                  </a:lnTo>
                  <a:lnTo>
                    <a:pt x="32" y="32"/>
                  </a:lnTo>
                  <a:lnTo>
                    <a:pt x="10" y="44"/>
                  </a:lnTo>
                  <a:lnTo>
                    <a:pt x="0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 flipH="1">
              <a:off x="2525760" y="3192120"/>
              <a:ext cx="138240" cy="45720"/>
            </a:xfrm>
            <a:custGeom>
              <a:avLst/>
              <a:gdLst/>
              <a:ahLst/>
              <a:rect l="l" t="t" r="r" b="b"/>
              <a:pathLst>
                <a:path w="234" h="78">
                  <a:moveTo>
                    <a:pt x="0" y="65"/>
                  </a:moveTo>
                  <a:lnTo>
                    <a:pt x="7" y="44"/>
                  </a:lnTo>
                  <a:lnTo>
                    <a:pt x="26" y="27"/>
                  </a:lnTo>
                  <a:lnTo>
                    <a:pt x="47" y="8"/>
                  </a:lnTo>
                  <a:lnTo>
                    <a:pt x="74" y="4"/>
                  </a:lnTo>
                  <a:lnTo>
                    <a:pt x="103" y="0"/>
                  </a:lnTo>
                  <a:lnTo>
                    <a:pt x="131" y="0"/>
                  </a:lnTo>
                  <a:lnTo>
                    <a:pt x="161" y="0"/>
                  </a:lnTo>
                  <a:lnTo>
                    <a:pt x="182" y="12"/>
                  </a:lnTo>
                  <a:lnTo>
                    <a:pt x="201" y="23"/>
                  </a:lnTo>
                  <a:lnTo>
                    <a:pt x="209" y="31"/>
                  </a:lnTo>
                  <a:lnTo>
                    <a:pt x="226" y="44"/>
                  </a:lnTo>
                  <a:lnTo>
                    <a:pt x="230" y="56"/>
                  </a:lnTo>
                  <a:lnTo>
                    <a:pt x="234" y="67"/>
                  </a:lnTo>
                  <a:lnTo>
                    <a:pt x="213" y="78"/>
                  </a:lnTo>
                  <a:lnTo>
                    <a:pt x="201" y="52"/>
                  </a:lnTo>
                  <a:lnTo>
                    <a:pt x="179" y="35"/>
                  </a:lnTo>
                  <a:lnTo>
                    <a:pt x="158" y="23"/>
                  </a:lnTo>
                  <a:lnTo>
                    <a:pt x="142" y="21"/>
                  </a:lnTo>
                  <a:lnTo>
                    <a:pt x="122" y="21"/>
                  </a:lnTo>
                  <a:lnTo>
                    <a:pt x="103" y="21"/>
                  </a:lnTo>
                  <a:lnTo>
                    <a:pt x="78" y="21"/>
                  </a:lnTo>
                  <a:lnTo>
                    <a:pt x="70" y="27"/>
                  </a:lnTo>
                  <a:lnTo>
                    <a:pt x="51" y="31"/>
                  </a:lnTo>
                  <a:lnTo>
                    <a:pt x="44" y="38"/>
                  </a:lnTo>
                  <a:lnTo>
                    <a:pt x="30" y="52"/>
                  </a:lnTo>
                  <a:lnTo>
                    <a:pt x="23" y="67"/>
                  </a:lnTo>
                  <a:lnTo>
                    <a:pt x="0" y="65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 flipH="1">
              <a:off x="2525760" y="3224160"/>
              <a:ext cx="138240" cy="42480"/>
            </a:xfrm>
            <a:custGeom>
              <a:avLst/>
              <a:gdLst/>
              <a:ahLst/>
              <a:rect l="l" t="t" r="r" b="b"/>
              <a:pathLst>
                <a:path w="234" h="72">
                  <a:moveTo>
                    <a:pt x="0" y="9"/>
                  </a:moveTo>
                  <a:lnTo>
                    <a:pt x="4" y="22"/>
                  </a:lnTo>
                  <a:lnTo>
                    <a:pt x="15" y="39"/>
                  </a:lnTo>
                  <a:lnTo>
                    <a:pt x="26" y="45"/>
                  </a:lnTo>
                  <a:lnTo>
                    <a:pt x="30" y="51"/>
                  </a:lnTo>
                  <a:lnTo>
                    <a:pt x="47" y="58"/>
                  </a:lnTo>
                  <a:lnTo>
                    <a:pt x="70" y="66"/>
                  </a:lnTo>
                  <a:lnTo>
                    <a:pt x="87" y="66"/>
                  </a:lnTo>
                  <a:lnTo>
                    <a:pt x="99" y="66"/>
                  </a:lnTo>
                  <a:lnTo>
                    <a:pt x="114" y="72"/>
                  </a:lnTo>
                  <a:lnTo>
                    <a:pt x="131" y="72"/>
                  </a:lnTo>
                  <a:lnTo>
                    <a:pt x="146" y="72"/>
                  </a:lnTo>
                  <a:lnTo>
                    <a:pt x="165" y="66"/>
                  </a:lnTo>
                  <a:lnTo>
                    <a:pt x="182" y="66"/>
                  </a:lnTo>
                  <a:lnTo>
                    <a:pt x="198" y="62"/>
                  </a:lnTo>
                  <a:lnTo>
                    <a:pt x="205" y="62"/>
                  </a:lnTo>
                  <a:lnTo>
                    <a:pt x="217" y="55"/>
                  </a:lnTo>
                  <a:lnTo>
                    <a:pt x="230" y="51"/>
                  </a:lnTo>
                  <a:lnTo>
                    <a:pt x="230" y="39"/>
                  </a:lnTo>
                  <a:lnTo>
                    <a:pt x="234" y="26"/>
                  </a:lnTo>
                  <a:lnTo>
                    <a:pt x="234" y="11"/>
                  </a:lnTo>
                  <a:lnTo>
                    <a:pt x="217" y="11"/>
                  </a:lnTo>
                  <a:lnTo>
                    <a:pt x="213" y="22"/>
                  </a:lnTo>
                  <a:lnTo>
                    <a:pt x="209" y="39"/>
                  </a:lnTo>
                  <a:lnTo>
                    <a:pt x="190" y="47"/>
                  </a:lnTo>
                  <a:lnTo>
                    <a:pt x="165" y="51"/>
                  </a:lnTo>
                  <a:lnTo>
                    <a:pt x="150" y="55"/>
                  </a:lnTo>
                  <a:lnTo>
                    <a:pt x="122" y="55"/>
                  </a:lnTo>
                  <a:lnTo>
                    <a:pt x="106" y="51"/>
                  </a:lnTo>
                  <a:lnTo>
                    <a:pt x="74" y="47"/>
                  </a:lnTo>
                  <a:lnTo>
                    <a:pt x="51" y="39"/>
                  </a:lnTo>
                  <a:lnTo>
                    <a:pt x="40" y="36"/>
                  </a:lnTo>
                  <a:lnTo>
                    <a:pt x="30" y="30"/>
                  </a:lnTo>
                  <a:lnTo>
                    <a:pt x="26" y="19"/>
                  </a:lnTo>
                  <a:lnTo>
                    <a:pt x="23" y="11"/>
                  </a:lnTo>
                  <a:lnTo>
                    <a:pt x="19" y="0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 flipH="1">
              <a:off x="2580480" y="3214440"/>
              <a:ext cx="42840" cy="42480"/>
            </a:xfrm>
            <a:custGeom>
              <a:avLst/>
              <a:gdLst/>
              <a:ahLst/>
              <a:rect l="l" t="t" r="r" b="b"/>
              <a:pathLst>
                <a:path w="73" h="73">
                  <a:moveTo>
                    <a:pt x="8" y="69"/>
                  </a:moveTo>
                  <a:lnTo>
                    <a:pt x="0" y="57"/>
                  </a:lnTo>
                  <a:lnTo>
                    <a:pt x="0" y="44"/>
                  </a:lnTo>
                  <a:lnTo>
                    <a:pt x="0" y="33"/>
                  </a:lnTo>
                  <a:lnTo>
                    <a:pt x="4" y="27"/>
                  </a:lnTo>
                  <a:lnTo>
                    <a:pt x="8" y="18"/>
                  </a:lnTo>
                  <a:lnTo>
                    <a:pt x="21" y="10"/>
                  </a:lnTo>
                  <a:lnTo>
                    <a:pt x="29" y="0"/>
                  </a:lnTo>
                  <a:lnTo>
                    <a:pt x="44" y="0"/>
                  </a:lnTo>
                  <a:lnTo>
                    <a:pt x="52" y="6"/>
                  </a:lnTo>
                  <a:lnTo>
                    <a:pt x="65" y="14"/>
                  </a:lnTo>
                  <a:lnTo>
                    <a:pt x="69" y="21"/>
                  </a:lnTo>
                  <a:lnTo>
                    <a:pt x="73" y="29"/>
                  </a:lnTo>
                  <a:lnTo>
                    <a:pt x="73" y="40"/>
                  </a:lnTo>
                  <a:lnTo>
                    <a:pt x="69" y="57"/>
                  </a:lnTo>
                  <a:lnTo>
                    <a:pt x="56" y="69"/>
                  </a:lnTo>
                  <a:lnTo>
                    <a:pt x="44" y="73"/>
                  </a:lnTo>
                  <a:lnTo>
                    <a:pt x="25" y="73"/>
                  </a:lnTo>
                  <a:lnTo>
                    <a:pt x="8" y="69"/>
                  </a:lnTo>
                  <a:lnTo>
                    <a:pt x="8" y="6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 flipH="1">
              <a:off x="2518560" y="3311280"/>
              <a:ext cx="49320" cy="98280"/>
            </a:xfrm>
            <a:custGeom>
              <a:avLst/>
              <a:gdLst/>
              <a:ahLst/>
              <a:rect l="l" t="t" r="r" b="b"/>
              <a:pathLst>
                <a:path w="84" h="165">
                  <a:moveTo>
                    <a:pt x="12" y="21"/>
                  </a:moveTo>
                  <a:lnTo>
                    <a:pt x="29" y="7"/>
                  </a:lnTo>
                  <a:lnTo>
                    <a:pt x="40" y="0"/>
                  </a:lnTo>
                  <a:lnTo>
                    <a:pt x="65" y="4"/>
                  </a:lnTo>
                  <a:lnTo>
                    <a:pt x="80" y="21"/>
                  </a:lnTo>
                  <a:lnTo>
                    <a:pt x="84" y="49"/>
                  </a:lnTo>
                  <a:lnTo>
                    <a:pt x="84" y="78"/>
                  </a:lnTo>
                  <a:lnTo>
                    <a:pt x="84" y="102"/>
                  </a:lnTo>
                  <a:lnTo>
                    <a:pt x="84" y="122"/>
                  </a:lnTo>
                  <a:lnTo>
                    <a:pt x="80" y="144"/>
                  </a:lnTo>
                  <a:lnTo>
                    <a:pt x="65" y="158"/>
                  </a:lnTo>
                  <a:lnTo>
                    <a:pt x="33" y="165"/>
                  </a:lnTo>
                  <a:lnTo>
                    <a:pt x="8" y="146"/>
                  </a:lnTo>
                  <a:lnTo>
                    <a:pt x="0" y="127"/>
                  </a:lnTo>
                  <a:lnTo>
                    <a:pt x="0" y="102"/>
                  </a:lnTo>
                  <a:lnTo>
                    <a:pt x="25" y="102"/>
                  </a:lnTo>
                  <a:lnTo>
                    <a:pt x="29" y="127"/>
                  </a:lnTo>
                  <a:lnTo>
                    <a:pt x="37" y="144"/>
                  </a:lnTo>
                  <a:lnTo>
                    <a:pt x="48" y="144"/>
                  </a:lnTo>
                  <a:lnTo>
                    <a:pt x="61" y="131"/>
                  </a:lnTo>
                  <a:lnTo>
                    <a:pt x="65" y="110"/>
                  </a:lnTo>
                  <a:lnTo>
                    <a:pt x="65" y="87"/>
                  </a:lnTo>
                  <a:lnTo>
                    <a:pt x="65" y="63"/>
                  </a:lnTo>
                  <a:lnTo>
                    <a:pt x="65" y="44"/>
                  </a:lnTo>
                  <a:lnTo>
                    <a:pt x="48" y="26"/>
                  </a:lnTo>
                  <a:lnTo>
                    <a:pt x="33" y="26"/>
                  </a:lnTo>
                  <a:lnTo>
                    <a:pt x="18" y="36"/>
                  </a:lnTo>
                  <a:lnTo>
                    <a:pt x="12" y="21"/>
                  </a:lnTo>
                  <a:lnTo>
                    <a:pt x="12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 flipH="1">
              <a:off x="1978200" y="3821040"/>
              <a:ext cx="490320" cy="398160"/>
            </a:xfrm>
            <a:custGeom>
              <a:avLst/>
              <a:gdLst/>
              <a:ahLst/>
              <a:rect l="l" t="t" r="r" b="b"/>
              <a:pathLst>
                <a:path w="830" h="676">
                  <a:moveTo>
                    <a:pt x="26" y="4"/>
                  </a:moveTo>
                  <a:lnTo>
                    <a:pt x="51" y="7"/>
                  </a:lnTo>
                  <a:lnTo>
                    <a:pt x="83" y="19"/>
                  </a:lnTo>
                  <a:lnTo>
                    <a:pt x="102" y="38"/>
                  </a:lnTo>
                  <a:lnTo>
                    <a:pt x="127" y="51"/>
                  </a:lnTo>
                  <a:lnTo>
                    <a:pt x="157" y="78"/>
                  </a:lnTo>
                  <a:lnTo>
                    <a:pt x="178" y="95"/>
                  </a:lnTo>
                  <a:lnTo>
                    <a:pt x="190" y="102"/>
                  </a:lnTo>
                  <a:lnTo>
                    <a:pt x="205" y="114"/>
                  </a:lnTo>
                  <a:lnTo>
                    <a:pt x="226" y="133"/>
                  </a:lnTo>
                  <a:lnTo>
                    <a:pt x="241" y="146"/>
                  </a:lnTo>
                  <a:lnTo>
                    <a:pt x="262" y="154"/>
                  </a:lnTo>
                  <a:lnTo>
                    <a:pt x="285" y="180"/>
                  </a:lnTo>
                  <a:lnTo>
                    <a:pt x="313" y="197"/>
                  </a:lnTo>
                  <a:lnTo>
                    <a:pt x="336" y="220"/>
                  </a:lnTo>
                  <a:lnTo>
                    <a:pt x="361" y="241"/>
                  </a:lnTo>
                  <a:lnTo>
                    <a:pt x="387" y="264"/>
                  </a:lnTo>
                  <a:lnTo>
                    <a:pt x="439" y="292"/>
                  </a:lnTo>
                  <a:lnTo>
                    <a:pt x="456" y="304"/>
                  </a:lnTo>
                  <a:lnTo>
                    <a:pt x="482" y="327"/>
                  </a:lnTo>
                  <a:lnTo>
                    <a:pt x="503" y="351"/>
                  </a:lnTo>
                  <a:lnTo>
                    <a:pt x="526" y="370"/>
                  </a:lnTo>
                  <a:lnTo>
                    <a:pt x="562" y="395"/>
                  </a:lnTo>
                  <a:lnTo>
                    <a:pt x="587" y="418"/>
                  </a:lnTo>
                  <a:lnTo>
                    <a:pt x="606" y="443"/>
                  </a:lnTo>
                  <a:lnTo>
                    <a:pt x="650" y="465"/>
                  </a:lnTo>
                  <a:lnTo>
                    <a:pt x="665" y="479"/>
                  </a:lnTo>
                  <a:lnTo>
                    <a:pt x="682" y="498"/>
                  </a:lnTo>
                  <a:lnTo>
                    <a:pt x="697" y="526"/>
                  </a:lnTo>
                  <a:lnTo>
                    <a:pt x="720" y="545"/>
                  </a:lnTo>
                  <a:lnTo>
                    <a:pt x="762" y="593"/>
                  </a:lnTo>
                  <a:lnTo>
                    <a:pt x="798" y="629"/>
                  </a:lnTo>
                  <a:lnTo>
                    <a:pt x="830" y="655"/>
                  </a:lnTo>
                  <a:lnTo>
                    <a:pt x="823" y="676"/>
                  </a:lnTo>
                  <a:lnTo>
                    <a:pt x="794" y="655"/>
                  </a:lnTo>
                  <a:lnTo>
                    <a:pt x="743" y="608"/>
                  </a:lnTo>
                  <a:lnTo>
                    <a:pt x="730" y="593"/>
                  </a:lnTo>
                  <a:lnTo>
                    <a:pt x="707" y="560"/>
                  </a:lnTo>
                  <a:lnTo>
                    <a:pt x="688" y="541"/>
                  </a:lnTo>
                  <a:lnTo>
                    <a:pt x="669" y="530"/>
                  </a:lnTo>
                  <a:lnTo>
                    <a:pt x="654" y="509"/>
                  </a:lnTo>
                  <a:lnTo>
                    <a:pt x="642" y="490"/>
                  </a:lnTo>
                  <a:lnTo>
                    <a:pt x="617" y="469"/>
                  </a:lnTo>
                  <a:lnTo>
                    <a:pt x="587" y="454"/>
                  </a:lnTo>
                  <a:lnTo>
                    <a:pt x="566" y="435"/>
                  </a:lnTo>
                  <a:lnTo>
                    <a:pt x="555" y="406"/>
                  </a:lnTo>
                  <a:lnTo>
                    <a:pt x="530" y="391"/>
                  </a:lnTo>
                  <a:lnTo>
                    <a:pt x="486" y="359"/>
                  </a:lnTo>
                  <a:lnTo>
                    <a:pt x="467" y="344"/>
                  </a:lnTo>
                  <a:lnTo>
                    <a:pt x="452" y="327"/>
                  </a:lnTo>
                  <a:lnTo>
                    <a:pt x="420" y="311"/>
                  </a:lnTo>
                  <a:lnTo>
                    <a:pt x="391" y="296"/>
                  </a:lnTo>
                  <a:lnTo>
                    <a:pt x="365" y="272"/>
                  </a:lnTo>
                  <a:lnTo>
                    <a:pt x="336" y="256"/>
                  </a:lnTo>
                  <a:lnTo>
                    <a:pt x="304" y="232"/>
                  </a:lnTo>
                  <a:lnTo>
                    <a:pt x="270" y="197"/>
                  </a:lnTo>
                  <a:lnTo>
                    <a:pt x="241" y="173"/>
                  </a:lnTo>
                  <a:lnTo>
                    <a:pt x="213" y="154"/>
                  </a:lnTo>
                  <a:lnTo>
                    <a:pt x="194" y="139"/>
                  </a:lnTo>
                  <a:lnTo>
                    <a:pt x="182" y="114"/>
                  </a:lnTo>
                  <a:lnTo>
                    <a:pt x="150" y="102"/>
                  </a:lnTo>
                  <a:lnTo>
                    <a:pt x="131" y="85"/>
                  </a:lnTo>
                  <a:lnTo>
                    <a:pt x="110" y="70"/>
                  </a:lnTo>
                  <a:lnTo>
                    <a:pt x="74" y="51"/>
                  </a:lnTo>
                  <a:lnTo>
                    <a:pt x="59" y="30"/>
                  </a:lnTo>
                  <a:lnTo>
                    <a:pt x="22" y="19"/>
                  </a:lnTo>
                  <a:lnTo>
                    <a:pt x="0" y="7"/>
                  </a:lnTo>
                  <a:lnTo>
                    <a:pt x="3" y="0"/>
                  </a:lnTo>
                  <a:lnTo>
                    <a:pt x="26" y="4"/>
                  </a:lnTo>
                  <a:lnTo>
                    <a:pt x="26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 flipH="1">
              <a:off x="2741760" y="3822480"/>
              <a:ext cx="560160" cy="172800"/>
            </a:xfrm>
            <a:custGeom>
              <a:avLst/>
              <a:gdLst/>
              <a:ahLst/>
              <a:rect l="l" t="t" r="r" b="b"/>
              <a:pathLst>
                <a:path w="951" h="292">
                  <a:moveTo>
                    <a:pt x="926" y="11"/>
                  </a:moveTo>
                  <a:lnTo>
                    <a:pt x="911" y="19"/>
                  </a:lnTo>
                  <a:lnTo>
                    <a:pt x="882" y="22"/>
                  </a:lnTo>
                  <a:lnTo>
                    <a:pt x="839" y="30"/>
                  </a:lnTo>
                  <a:lnTo>
                    <a:pt x="797" y="43"/>
                  </a:lnTo>
                  <a:lnTo>
                    <a:pt x="740" y="58"/>
                  </a:lnTo>
                  <a:lnTo>
                    <a:pt x="709" y="58"/>
                  </a:lnTo>
                  <a:lnTo>
                    <a:pt x="688" y="62"/>
                  </a:lnTo>
                  <a:lnTo>
                    <a:pt x="666" y="70"/>
                  </a:lnTo>
                  <a:lnTo>
                    <a:pt x="637" y="74"/>
                  </a:lnTo>
                  <a:lnTo>
                    <a:pt x="618" y="81"/>
                  </a:lnTo>
                  <a:lnTo>
                    <a:pt x="578" y="95"/>
                  </a:lnTo>
                  <a:lnTo>
                    <a:pt x="538" y="102"/>
                  </a:lnTo>
                  <a:lnTo>
                    <a:pt x="487" y="117"/>
                  </a:lnTo>
                  <a:lnTo>
                    <a:pt x="439" y="117"/>
                  </a:lnTo>
                  <a:lnTo>
                    <a:pt x="394" y="135"/>
                  </a:lnTo>
                  <a:lnTo>
                    <a:pt x="346" y="146"/>
                  </a:lnTo>
                  <a:lnTo>
                    <a:pt x="310" y="146"/>
                  </a:lnTo>
                  <a:lnTo>
                    <a:pt x="285" y="157"/>
                  </a:lnTo>
                  <a:lnTo>
                    <a:pt x="263" y="169"/>
                  </a:lnTo>
                  <a:lnTo>
                    <a:pt x="219" y="169"/>
                  </a:lnTo>
                  <a:lnTo>
                    <a:pt x="194" y="176"/>
                  </a:lnTo>
                  <a:lnTo>
                    <a:pt x="171" y="193"/>
                  </a:lnTo>
                  <a:lnTo>
                    <a:pt x="135" y="201"/>
                  </a:lnTo>
                  <a:lnTo>
                    <a:pt x="103" y="220"/>
                  </a:lnTo>
                  <a:lnTo>
                    <a:pt x="76" y="233"/>
                  </a:lnTo>
                  <a:lnTo>
                    <a:pt x="52" y="249"/>
                  </a:lnTo>
                  <a:lnTo>
                    <a:pt x="33" y="264"/>
                  </a:lnTo>
                  <a:lnTo>
                    <a:pt x="0" y="275"/>
                  </a:lnTo>
                  <a:lnTo>
                    <a:pt x="12" y="292"/>
                  </a:lnTo>
                  <a:lnTo>
                    <a:pt x="36" y="275"/>
                  </a:lnTo>
                  <a:lnTo>
                    <a:pt x="52" y="268"/>
                  </a:lnTo>
                  <a:lnTo>
                    <a:pt x="73" y="256"/>
                  </a:lnTo>
                  <a:lnTo>
                    <a:pt x="99" y="241"/>
                  </a:lnTo>
                  <a:lnTo>
                    <a:pt x="131" y="228"/>
                  </a:lnTo>
                  <a:lnTo>
                    <a:pt x="175" y="209"/>
                  </a:lnTo>
                  <a:lnTo>
                    <a:pt x="204" y="205"/>
                  </a:lnTo>
                  <a:lnTo>
                    <a:pt x="215" y="193"/>
                  </a:lnTo>
                  <a:lnTo>
                    <a:pt x="255" y="190"/>
                  </a:lnTo>
                  <a:lnTo>
                    <a:pt x="295" y="173"/>
                  </a:lnTo>
                  <a:lnTo>
                    <a:pt x="331" y="161"/>
                  </a:lnTo>
                  <a:lnTo>
                    <a:pt x="365" y="157"/>
                  </a:lnTo>
                  <a:lnTo>
                    <a:pt x="394" y="146"/>
                  </a:lnTo>
                  <a:lnTo>
                    <a:pt x="428" y="142"/>
                  </a:lnTo>
                  <a:lnTo>
                    <a:pt x="466" y="138"/>
                  </a:lnTo>
                  <a:lnTo>
                    <a:pt x="510" y="135"/>
                  </a:lnTo>
                  <a:lnTo>
                    <a:pt x="542" y="121"/>
                  </a:lnTo>
                  <a:lnTo>
                    <a:pt x="582" y="110"/>
                  </a:lnTo>
                  <a:lnTo>
                    <a:pt x="618" y="102"/>
                  </a:lnTo>
                  <a:lnTo>
                    <a:pt x="662" y="95"/>
                  </a:lnTo>
                  <a:lnTo>
                    <a:pt x="688" y="87"/>
                  </a:lnTo>
                  <a:lnTo>
                    <a:pt x="732" y="77"/>
                  </a:lnTo>
                  <a:lnTo>
                    <a:pt x="764" y="70"/>
                  </a:lnTo>
                  <a:lnTo>
                    <a:pt x="787" y="58"/>
                  </a:lnTo>
                  <a:lnTo>
                    <a:pt x="808" y="58"/>
                  </a:lnTo>
                  <a:lnTo>
                    <a:pt x="839" y="55"/>
                  </a:lnTo>
                  <a:lnTo>
                    <a:pt x="863" y="47"/>
                  </a:lnTo>
                  <a:lnTo>
                    <a:pt x="896" y="39"/>
                  </a:lnTo>
                  <a:lnTo>
                    <a:pt x="936" y="39"/>
                  </a:lnTo>
                  <a:lnTo>
                    <a:pt x="951" y="19"/>
                  </a:lnTo>
                  <a:lnTo>
                    <a:pt x="947" y="0"/>
                  </a:lnTo>
                  <a:lnTo>
                    <a:pt x="926" y="11"/>
                  </a:lnTo>
                  <a:lnTo>
                    <a:pt x="926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 flipH="1">
              <a:off x="2863800" y="4024080"/>
              <a:ext cx="393840" cy="37800"/>
            </a:xfrm>
            <a:custGeom>
              <a:avLst/>
              <a:gdLst/>
              <a:ahLst/>
              <a:rect l="l" t="t" r="r" b="b"/>
              <a:pathLst>
                <a:path w="668" h="66">
                  <a:moveTo>
                    <a:pt x="664" y="0"/>
                  </a:moveTo>
                  <a:lnTo>
                    <a:pt x="633" y="0"/>
                  </a:lnTo>
                  <a:lnTo>
                    <a:pt x="605" y="0"/>
                  </a:lnTo>
                  <a:lnTo>
                    <a:pt x="582" y="0"/>
                  </a:lnTo>
                  <a:lnTo>
                    <a:pt x="565" y="0"/>
                  </a:lnTo>
                  <a:lnTo>
                    <a:pt x="529" y="7"/>
                  </a:lnTo>
                  <a:lnTo>
                    <a:pt x="495" y="4"/>
                  </a:lnTo>
                  <a:lnTo>
                    <a:pt x="466" y="4"/>
                  </a:lnTo>
                  <a:lnTo>
                    <a:pt x="441" y="4"/>
                  </a:lnTo>
                  <a:lnTo>
                    <a:pt x="407" y="4"/>
                  </a:lnTo>
                  <a:lnTo>
                    <a:pt x="379" y="4"/>
                  </a:lnTo>
                  <a:lnTo>
                    <a:pt x="346" y="7"/>
                  </a:lnTo>
                  <a:lnTo>
                    <a:pt x="308" y="11"/>
                  </a:lnTo>
                  <a:lnTo>
                    <a:pt x="265" y="11"/>
                  </a:lnTo>
                  <a:lnTo>
                    <a:pt x="238" y="15"/>
                  </a:lnTo>
                  <a:lnTo>
                    <a:pt x="209" y="15"/>
                  </a:lnTo>
                  <a:lnTo>
                    <a:pt x="194" y="19"/>
                  </a:lnTo>
                  <a:lnTo>
                    <a:pt x="175" y="19"/>
                  </a:lnTo>
                  <a:lnTo>
                    <a:pt x="158" y="23"/>
                  </a:lnTo>
                  <a:lnTo>
                    <a:pt x="132" y="26"/>
                  </a:lnTo>
                  <a:lnTo>
                    <a:pt x="118" y="26"/>
                  </a:lnTo>
                  <a:lnTo>
                    <a:pt x="99" y="30"/>
                  </a:lnTo>
                  <a:lnTo>
                    <a:pt x="71" y="36"/>
                  </a:lnTo>
                  <a:lnTo>
                    <a:pt x="36" y="40"/>
                  </a:lnTo>
                  <a:lnTo>
                    <a:pt x="19" y="43"/>
                  </a:lnTo>
                  <a:lnTo>
                    <a:pt x="0" y="51"/>
                  </a:lnTo>
                  <a:lnTo>
                    <a:pt x="8" y="66"/>
                  </a:lnTo>
                  <a:lnTo>
                    <a:pt x="44" y="55"/>
                  </a:lnTo>
                  <a:lnTo>
                    <a:pt x="71" y="51"/>
                  </a:lnTo>
                  <a:lnTo>
                    <a:pt x="103" y="51"/>
                  </a:lnTo>
                  <a:lnTo>
                    <a:pt x="143" y="47"/>
                  </a:lnTo>
                  <a:lnTo>
                    <a:pt x="183" y="40"/>
                  </a:lnTo>
                  <a:lnTo>
                    <a:pt x="215" y="36"/>
                  </a:lnTo>
                  <a:lnTo>
                    <a:pt x="238" y="30"/>
                  </a:lnTo>
                  <a:lnTo>
                    <a:pt x="274" y="26"/>
                  </a:lnTo>
                  <a:lnTo>
                    <a:pt x="289" y="26"/>
                  </a:lnTo>
                  <a:lnTo>
                    <a:pt x="320" y="26"/>
                  </a:lnTo>
                  <a:lnTo>
                    <a:pt x="343" y="26"/>
                  </a:lnTo>
                  <a:lnTo>
                    <a:pt x="375" y="23"/>
                  </a:lnTo>
                  <a:lnTo>
                    <a:pt x="403" y="23"/>
                  </a:lnTo>
                  <a:lnTo>
                    <a:pt x="434" y="19"/>
                  </a:lnTo>
                  <a:lnTo>
                    <a:pt x="470" y="19"/>
                  </a:lnTo>
                  <a:lnTo>
                    <a:pt x="498" y="19"/>
                  </a:lnTo>
                  <a:lnTo>
                    <a:pt x="514" y="19"/>
                  </a:lnTo>
                  <a:lnTo>
                    <a:pt x="538" y="19"/>
                  </a:lnTo>
                  <a:lnTo>
                    <a:pt x="561" y="19"/>
                  </a:lnTo>
                  <a:lnTo>
                    <a:pt x="586" y="19"/>
                  </a:lnTo>
                  <a:lnTo>
                    <a:pt x="605" y="19"/>
                  </a:lnTo>
                  <a:lnTo>
                    <a:pt x="620" y="19"/>
                  </a:lnTo>
                  <a:lnTo>
                    <a:pt x="633" y="19"/>
                  </a:lnTo>
                  <a:lnTo>
                    <a:pt x="645" y="19"/>
                  </a:lnTo>
                  <a:lnTo>
                    <a:pt x="668" y="19"/>
                  </a:lnTo>
                  <a:lnTo>
                    <a:pt x="664" y="0"/>
                  </a:lnTo>
                  <a:lnTo>
                    <a:pt x="66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 flipH="1">
              <a:off x="2831400" y="4030560"/>
              <a:ext cx="42840" cy="113760"/>
            </a:xfrm>
            <a:custGeom>
              <a:avLst/>
              <a:gdLst/>
              <a:ahLst/>
              <a:rect l="l" t="t" r="r" b="b"/>
              <a:pathLst>
                <a:path w="72" h="194">
                  <a:moveTo>
                    <a:pt x="19" y="8"/>
                  </a:moveTo>
                  <a:lnTo>
                    <a:pt x="15" y="29"/>
                  </a:lnTo>
                  <a:lnTo>
                    <a:pt x="19" y="44"/>
                  </a:lnTo>
                  <a:lnTo>
                    <a:pt x="19" y="51"/>
                  </a:lnTo>
                  <a:lnTo>
                    <a:pt x="19" y="67"/>
                  </a:lnTo>
                  <a:lnTo>
                    <a:pt x="22" y="84"/>
                  </a:lnTo>
                  <a:lnTo>
                    <a:pt x="22" y="103"/>
                  </a:lnTo>
                  <a:lnTo>
                    <a:pt x="32" y="120"/>
                  </a:lnTo>
                  <a:lnTo>
                    <a:pt x="36" y="139"/>
                  </a:lnTo>
                  <a:lnTo>
                    <a:pt x="43" y="146"/>
                  </a:lnTo>
                  <a:lnTo>
                    <a:pt x="47" y="158"/>
                  </a:lnTo>
                  <a:lnTo>
                    <a:pt x="72" y="179"/>
                  </a:lnTo>
                  <a:lnTo>
                    <a:pt x="43" y="186"/>
                  </a:lnTo>
                  <a:lnTo>
                    <a:pt x="32" y="194"/>
                  </a:lnTo>
                  <a:lnTo>
                    <a:pt x="22" y="154"/>
                  </a:lnTo>
                  <a:lnTo>
                    <a:pt x="15" y="143"/>
                  </a:lnTo>
                  <a:lnTo>
                    <a:pt x="15" y="120"/>
                  </a:lnTo>
                  <a:lnTo>
                    <a:pt x="11" y="103"/>
                  </a:lnTo>
                  <a:lnTo>
                    <a:pt x="7" y="88"/>
                  </a:lnTo>
                  <a:lnTo>
                    <a:pt x="7" y="67"/>
                  </a:lnTo>
                  <a:lnTo>
                    <a:pt x="3" y="51"/>
                  </a:lnTo>
                  <a:lnTo>
                    <a:pt x="0" y="29"/>
                  </a:lnTo>
                  <a:lnTo>
                    <a:pt x="0" y="0"/>
                  </a:lnTo>
                  <a:lnTo>
                    <a:pt x="19" y="8"/>
                  </a:lnTo>
                  <a:lnTo>
                    <a:pt x="19" y="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 flipH="1">
              <a:off x="2006640" y="4074840"/>
              <a:ext cx="393840" cy="195120"/>
            </a:xfrm>
            <a:custGeom>
              <a:avLst/>
              <a:gdLst/>
              <a:ahLst/>
              <a:rect l="l" t="t" r="r" b="b"/>
              <a:pathLst>
                <a:path w="667" h="331">
                  <a:moveTo>
                    <a:pt x="667" y="312"/>
                  </a:moveTo>
                  <a:lnTo>
                    <a:pt x="653" y="308"/>
                  </a:lnTo>
                  <a:lnTo>
                    <a:pt x="638" y="304"/>
                  </a:lnTo>
                  <a:lnTo>
                    <a:pt x="619" y="304"/>
                  </a:lnTo>
                  <a:lnTo>
                    <a:pt x="587" y="289"/>
                  </a:lnTo>
                  <a:lnTo>
                    <a:pt x="560" y="276"/>
                  </a:lnTo>
                  <a:lnTo>
                    <a:pt x="532" y="264"/>
                  </a:lnTo>
                  <a:lnTo>
                    <a:pt x="503" y="257"/>
                  </a:lnTo>
                  <a:lnTo>
                    <a:pt x="473" y="249"/>
                  </a:lnTo>
                  <a:lnTo>
                    <a:pt x="408" y="228"/>
                  </a:lnTo>
                  <a:lnTo>
                    <a:pt x="385" y="217"/>
                  </a:lnTo>
                  <a:lnTo>
                    <a:pt x="357" y="209"/>
                  </a:lnTo>
                  <a:lnTo>
                    <a:pt x="325" y="198"/>
                  </a:lnTo>
                  <a:lnTo>
                    <a:pt x="306" y="181"/>
                  </a:lnTo>
                  <a:lnTo>
                    <a:pt x="294" y="169"/>
                  </a:lnTo>
                  <a:lnTo>
                    <a:pt x="266" y="162"/>
                  </a:lnTo>
                  <a:lnTo>
                    <a:pt x="243" y="154"/>
                  </a:lnTo>
                  <a:lnTo>
                    <a:pt x="230" y="143"/>
                  </a:lnTo>
                  <a:lnTo>
                    <a:pt x="199" y="133"/>
                  </a:lnTo>
                  <a:lnTo>
                    <a:pt x="186" y="122"/>
                  </a:lnTo>
                  <a:lnTo>
                    <a:pt x="159" y="110"/>
                  </a:lnTo>
                  <a:lnTo>
                    <a:pt x="144" y="99"/>
                  </a:lnTo>
                  <a:lnTo>
                    <a:pt x="127" y="86"/>
                  </a:lnTo>
                  <a:lnTo>
                    <a:pt x="108" y="70"/>
                  </a:lnTo>
                  <a:lnTo>
                    <a:pt x="100" y="67"/>
                  </a:lnTo>
                  <a:lnTo>
                    <a:pt x="87" y="59"/>
                  </a:lnTo>
                  <a:lnTo>
                    <a:pt x="68" y="48"/>
                  </a:lnTo>
                  <a:lnTo>
                    <a:pt x="47" y="31"/>
                  </a:lnTo>
                  <a:lnTo>
                    <a:pt x="28" y="23"/>
                  </a:lnTo>
                  <a:lnTo>
                    <a:pt x="0" y="0"/>
                  </a:lnTo>
                  <a:lnTo>
                    <a:pt x="3" y="27"/>
                  </a:lnTo>
                  <a:lnTo>
                    <a:pt x="32" y="51"/>
                  </a:lnTo>
                  <a:lnTo>
                    <a:pt x="47" y="67"/>
                  </a:lnTo>
                  <a:lnTo>
                    <a:pt x="64" y="78"/>
                  </a:lnTo>
                  <a:lnTo>
                    <a:pt x="79" y="95"/>
                  </a:lnTo>
                  <a:lnTo>
                    <a:pt x="95" y="95"/>
                  </a:lnTo>
                  <a:lnTo>
                    <a:pt x="108" y="107"/>
                  </a:lnTo>
                  <a:lnTo>
                    <a:pt x="127" y="129"/>
                  </a:lnTo>
                  <a:lnTo>
                    <a:pt x="159" y="143"/>
                  </a:lnTo>
                  <a:lnTo>
                    <a:pt x="203" y="158"/>
                  </a:lnTo>
                  <a:lnTo>
                    <a:pt x="218" y="173"/>
                  </a:lnTo>
                  <a:lnTo>
                    <a:pt x="243" y="181"/>
                  </a:lnTo>
                  <a:lnTo>
                    <a:pt x="262" y="194"/>
                  </a:lnTo>
                  <a:lnTo>
                    <a:pt x="287" y="205"/>
                  </a:lnTo>
                  <a:lnTo>
                    <a:pt x="317" y="217"/>
                  </a:lnTo>
                  <a:lnTo>
                    <a:pt x="342" y="224"/>
                  </a:lnTo>
                  <a:lnTo>
                    <a:pt x="368" y="228"/>
                  </a:lnTo>
                  <a:lnTo>
                    <a:pt x="393" y="245"/>
                  </a:lnTo>
                  <a:lnTo>
                    <a:pt x="421" y="261"/>
                  </a:lnTo>
                  <a:lnTo>
                    <a:pt x="444" y="264"/>
                  </a:lnTo>
                  <a:lnTo>
                    <a:pt x="473" y="280"/>
                  </a:lnTo>
                  <a:lnTo>
                    <a:pt x="496" y="285"/>
                  </a:lnTo>
                  <a:lnTo>
                    <a:pt x="524" y="297"/>
                  </a:lnTo>
                  <a:lnTo>
                    <a:pt x="543" y="300"/>
                  </a:lnTo>
                  <a:lnTo>
                    <a:pt x="570" y="308"/>
                  </a:lnTo>
                  <a:lnTo>
                    <a:pt x="589" y="312"/>
                  </a:lnTo>
                  <a:lnTo>
                    <a:pt x="638" y="323"/>
                  </a:lnTo>
                  <a:lnTo>
                    <a:pt x="659" y="331"/>
                  </a:lnTo>
                  <a:lnTo>
                    <a:pt x="667" y="312"/>
                  </a:lnTo>
                  <a:lnTo>
                    <a:pt x="667" y="3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2384280" y="4103640"/>
              <a:ext cx="462240" cy="56520"/>
            </a:xfrm>
            <a:custGeom>
              <a:avLst/>
              <a:gdLst/>
              <a:ahLst/>
              <a:rect l="l" t="t" r="r" b="b"/>
              <a:pathLst>
                <a:path w="291" h="36">
                  <a:moveTo>
                    <a:pt x="0" y="6"/>
                  </a:moveTo>
                  <a:lnTo>
                    <a:pt x="0" y="36"/>
                  </a:lnTo>
                  <a:lnTo>
                    <a:pt x="213" y="27"/>
                  </a:lnTo>
                  <a:lnTo>
                    <a:pt x="291" y="27"/>
                  </a:lnTo>
                  <a:lnTo>
                    <a:pt x="291" y="9"/>
                  </a:lnTo>
                  <a:lnTo>
                    <a:pt x="252" y="0"/>
                  </a:lnTo>
                  <a:lnTo>
                    <a:pt x="192" y="0"/>
                  </a:lnTo>
                  <a:lnTo>
                    <a:pt x="126" y="0"/>
                  </a:lnTo>
                  <a:lnTo>
                    <a:pt x="21" y="9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6c4f16"/>
            </a:solidFill>
            <a:ln w="9360">
              <a:solidFill>
                <a:srgbClr val="0033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10800" bIns="10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 flipH="1">
              <a:off x="2562120" y="3871800"/>
              <a:ext cx="90720" cy="326520"/>
            </a:xfrm>
            <a:custGeom>
              <a:avLst/>
              <a:gdLst/>
              <a:ahLst/>
              <a:rect l="l" t="t" r="r" b="b"/>
              <a:pathLst>
                <a:path w="154" h="555">
                  <a:moveTo>
                    <a:pt x="154" y="48"/>
                  </a:moveTo>
                  <a:lnTo>
                    <a:pt x="120" y="76"/>
                  </a:lnTo>
                  <a:lnTo>
                    <a:pt x="131" y="143"/>
                  </a:lnTo>
                  <a:lnTo>
                    <a:pt x="142" y="306"/>
                  </a:lnTo>
                  <a:lnTo>
                    <a:pt x="146" y="456"/>
                  </a:lnTo>
                  <a:lnTo>
                    <a:pt x="99" y="555"/>
                  </a:lnTo>
                  <a:lnTo>
                    <a:pt x="47" y="472"/>
                  </a:lnTo>
                  <a:lnTo>
                    <a:pt x="28" y="380"/>
                  </a:lnTo>
                  <a:lnTo>
                    <a:pt x="36" y="310"/>
                  </a:lnTo>
                  <a:lnTo>
                    <a:pt x="47" y="230"/>
                  </a:lnTo>
                  <a:lnTo>
                    <a:pt x="47" y="120"/>
                  </a:lnTo>
                  <a:lnTo>
                    <a:pt x="40" y="76"/>
                  </a:lnTo>
                  <a:lnTo>
                    <a:pt x="0" y="57"/>
                  </a:lnTo>
                  <a:lnTo>
                    <a:pt x="0" y="6"/>
                  </a:lnTo>
                  <a:lnTo>
                    <a:pt x="139" y="0"/>
                  </a:lnTo>
                  <a:lnTo>
                    <a:pt x="154" y="48"/>
                  </a:lnTo>
                  <a:lnTo>
                    <a:pt x="154" y="48"/>
                  </a:lnTo>
                  <a:close/>
                </a:path>
              </a:pathLst>
            </a:custGeom>
            <a:solidFill>
              <a:srgbClr val="ffd1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 flipH="1">
              <a:off x="3246480" y="3985920"/>
              <a:ext cx="55440" cy="69480"/>
            </a:xfrm>
            <a:custGeom>
              <a:avLst/>
              <a:gdLst/>
              <a:ahLst/>
              <a:rect l="l" t="t" r="r" b="b"/>
              <a:pathLst>
                <a:path w="95" h="120">
                  <a:moveTo>
                    <a:pt x="95" y="112"/>
                  </a:moveTo>
                  <a:lnTo>
                    <a:pt x="88" y="101"/>
                  </a:lnTo>
                  <a:lnTo>
                    <a:pt x="84" y="91"/>
                  </a:lnTo>
                  <a:lnTo>
                    <a:pt x="80" y="84"/>
                  </a:lnTo>
                  <a:lnTo>
                    <a:pt x="80" y="80"/>
                  </a:lnTo>
                  <a:lnTo>
                    <a:pt x="69" y="72"/>
                  </a:lnTo>
                  <a:lnTo>
                    <a:pt x="61" y="61"/>
                  </a:lnTo>
                  <a:lnTo>
                    <a:pt x="40" y="48"/>
                  </a:lnTo>
                  <a:lnTo>
                    <a:pt x="33" y="32"/>
                  </a:lnTo>
                  <a:lnTo>
                    <a:pt x="29" y="17"/>
                  </a:lnTo>
                  <a:lnTo>
                    <a:pt x="17" y="6"/>
                  </a:lnTo>
                  <a:lnTo>
                    <a:pt x="0" y="0"/>
                  </a:lnTo>
                  <a:lnTo>
                    <a:pt x="12" y="25"/>
                  </a:lnTo>
                  <a:lnTo>
                    <a:pt x="25" y="40"/>
                  </a:lnTo>
                  <a:lnTo>
                    <a:pt x="29" y="53"/>
                  </a:lnTo>
                  <a:lnTo>
                    <a:pt x="44" y="65"/>
                  </a:lnTo>
                  <a:lnTo>
                    <a:pt x="55" y="76"/>
                  </a:lnTo>
                  <a:lnTo>
                    <a:pt x="69" y="91"/>
                  </a:lnTo>
                  <a:lnTo>
                    <a:pt x="73" y="105"/>
                  </a:lnTo>
                  <a:lnTo>
                    <a:pt x="76" y="116"/>
                  </a:lnTo>
                  <a:lnTo>
                    <a:pt x="92" y="120"/>
                  </a:lnTo>
                  <a:lnTo>
                    <a:pt x="95" y="112"/>
                  </a:lnTo>
                  <a:lnTo>
                    <a:pt x="95" y="1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 flipH="1">
              <a:off x="3253680" y="3985920"/>
              <a:ext cx="74520" cy="88560"/>
            </a:xfrm>
            <a:custGeom>
              <a:avLst/>
              <a:gdLst/>
              <a:ahLst/>
              <a:rect l="l" t="t" r="r" b="b"/>
              <a:pathLst>
                <a:path w="127" h="152">
                  <a:moveTo>
                    <a:pt x="127" y="131"/>
                  </a:moveTo>
                  <a:lnTo>
                    <a:pt x="112" y="143"/>
                  </a:lnTo>
                  <a:lnTo>
                    <a:pt x="98" y="148"/>
                  </a:lnTo>
                  <a:lnTo>
                    <a:pt x="91" y="152"/>
                  </a:lnTo>
                  <a:lnTo>
                    <a:pt x="79" y="139"/>
                  </a:lnTo>
                  <a:lnTo>
                    <a:pt x="68" y="124"/>
                  </a:lnTo>
                  <a:lnTo>
                    <a:pt x="55" y="108"/>
                  </a:lnTo>
                  <a:lnTo>
                    <a:pt x="47" y="91"/>
                  </a:lnTo>
                  <a:lnTo>
                    <a:pt x="36" y="72"/>
                  </a:lnTo>
                  <a:lnTo>
                    <a:pt x="28" y="61"/>
                  </a:lnTo>
                  <a:lnTo>
                    <a:pt x="13" y="44"/>
                  </a:lnTo>
                  <a:lnTo>
                    <a:pt x="0" y="32"/>
                  </a:lnTo>
                  <a:lnTo>
                    <a:pt x="13" y="25"/>
                  </a:lnTo>
                  <a:lnTo>
                    <a:pt x="21" y="21"/>
                  </a:lnTo>
                  <a:lnTo>
                    <a:pt x="32" y="13"/>
                  </a:lnTo>
                  <a:lnTo>
                    <a:pt x="43" y="0"/>
                  </a:lnTo>
                  <a:lnTo>
                    <a:pt x="55" y="10"/>
                  </a:lnTo>
                  <a:lnTo>
                    <a:pt x="43" y="25"/>
                  </a:lnTo>
                  <a:lnTo>
                    <a:pt x="28" y="32"/>
                  </a:lnTo>
                  <a:lnTo>
                    <a:pt x="36" y="53"/>
                  </a:lnTo>
                  <a:lnTo>
                    <a:pt x="40" y="61"/>
                  </a:lnTo>
                  <a:lnTo>
                    <a:pt x="55" y="80"/>
                  </a:lnTo>
                  <a:lnTo>
                    <a:pt x="64" y="95"/>
                  </a:lnTo>
                  <a:lnTo>
                    <a:pt x="79" y="120"/>
                  </a:lnTo>
                  <a:lnTo>
                    <a:pt x="91" y="135"/>
                  </a:lnTo>
                  <a:lnTo>
                    <a:pt x="104" y="127"/>
                  </a:lnTo>
                  <a:lnTo>
                    <a:pt x="127" y="116"/>
                  </a:lnTo>
                  <a:lnTo>
                    <a:pt x="127" y="131"/>
                  </a:lnTo>
                  <a:lnTo>
                    <a:pt x="127" y="1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 flipH="1">
              <a:off x="3274200" y="4006800"/>
              <a:ext cx="112680" cy="131400"/>
            </a:xfrm>
            <a:custGeom>
              <a:avLst/>
              <a:gdLst/>
              <a:ahLst/>
              <a:rect l="l" t="t" r="r" b="b"/>
              <a:pathLst>
                <a:path w="190" h="223">
                  <a:moveTo>
                    <a:pt x="190" y="116"/>
                  </a:moveTo>
                  <a:lnTo>
                    <a:pt x="190" y="139"/>
                  </a:lnTo>
                  <a:lnTo>
                    <a:pt x="190" y="160"/>
                  </a:lnTo>
                  <a:lnTo>
                    <a:pt x="186" y="171"/>
                  </a:lnTo>
                  <a:lnTo>
                    <a:pt x="178" y="183"/>
                  </a:lnTo>
                  <a:lnTo>
                    <a:pt x="171" y="198"/>
                  </a:lnTo>
                  <a:lnTo>
                    <a:pt x="159" y="205"/>
                  </a:lnTo>
                  <a:lnTo>
                    <a:pt x="146" y="219"/>
                  </a:lnTo>
                  <a:lnTo>
                    <a:pt x="135" y="223"/>
                  </a:lnTo>
                  <a:lnTo>
                    <a:pt x="127" y="223"/>
                  </a:lnTo>
                  <a:lnTo>
                    <a:pt x="112" y="223"/>
                  </a:lnTo>
                  <a:lnTo>
                    <a:pt x="91" y="223"/>
                  </a:lnTo>
                  <a:lnTo>
                    <a:pt x="80" y="205"/>
                  </a:lnTo>
                  <a:lnTo>
                    <a:pt x="80" y="186"/>
                  </a:lnTo>
                  <a:lnTo>
                    <a:pt x="99" y="167"/>
                  </a:lnTo>
                  <a:lnTo>
                    <a:pt x="106" y="160"/>
                  </a:lnTo>
                  <a:lnTo>
                    <a:pt x="120" y="147"/>
                  </a:lnTo>
                  <a:lnTo>
                    <a:pt x="127" y="128"/>
                  </a:lnTo>
                  <a:lnTo>
                    <a:pt x="112" y="135"/>
                  </a:lnTo>
                  <a:lnTo>
                    <a:pt x="95" y="147"/>
                  </a:lnTo>
                  <a:lnTo>
                    <a:pt x="72" y="160"/>
                  </a:lnTo>
                  <a:lnTo>
                    <a:pt x="44" y="167"/>
                  </a:lnTo>
                  <a:lnTo>
                    <a:pt x="15" y="154"/>
                  </a:lnTo>
                  <a:lnTo>
                    <a:pt x="21" y="120"/>
                  </a:lnTo>
                  <a:lnTo>
                    <a:pt x="32" y="112"/>
                  </a:lnTo>
                  <a:lnTo>
                    <a:pt x="51" y="103"/>
                  </a:lnTo>
                  <a:lnTo>
                    <a:pt x="72" y="95"/>
                  </a:lnTo>
                  <a:lnTo>
                    <a:pt x="87" y="88"/>
                  </a:lnTo>
                  <a:lnTo>
                    <a:pt x="68" y="91"/>
                  </a:lnTo>
                  <a:lnTo>
                    <a:pt x="47" y="95"/>
                  </a:lnTo>
                  <a:lnTo>
                    <a:pt x="28" y="95"/>
                  </a:lnTo>
                  <a:lnTo>
                    <a:pt x="11" y="95"/>
                  </a:lnTo>
                  <a:lnTo>
                    <a:pt x="4" y="76"/>
                  </a:lnTo>
                  <a:lnTo>
                    <a:pt x="0" y="55"/>
                  </a:lnTo>
                  <a:lnTo>
                    <a:pt x="7" y="40"/>
                  </a:lnTo>
                  <a:lnTo>
                    <a:pt x="24" y="29"/>
                  </a:lnTo>
                  <a:lnTo>
                    <a:pt x="44" y="17"/>
                  </a:lnTo>
                  <a:lnTo>
                    <a:pt x="55" y="12"/>
                  </a:lnTo>
                  <a:lnTo>
                    <a:pt x="72" y="8"/>
                  </a:lnTo>
                  <a:lnTo>
                    <a:pt x="83" y="8"/>
                  </a:lnTo>
                  <a:lnTo>
                    <a:pt x="95" y="8"/>
                  </a:lnTo>
                  <a:lnTo>
                    <a:pt x="112" y="0"/>
                  </a:lnTo>
                  <a:lnTo>
                    <a:pt x="127" y="17"/>
                  </a:lnTo>
                  <a:lnTo>
                    <a:pt x="91" y="25"/>
                  </a:lnTo>
                  <a:lnTo>
                    <a:pt x="68" y="33"/>
                  </a:lnTo>
                  <a:lnTo>
                    <a:pt x="44" y="36"/>
                  </a:lnTo>
                  <a:lnTo>
                    <a:pt x="28" y="48"/>
                  </a:lnTo>
                  <a:lnTo>
                    <a:pt x="21" y="55"/>
                  </a:lnTo>
                  <a:lnTo>
                    <a:pt x="11" y="69"/>
                  </a:lnTo>
                  <a:lnTo>
                    <a:pt x="24" y="76"/>
                  </a:lnTo>
                  <a:lnTo>
                    <a:pt x="36" y="76"/>
                  </a:lnTo>
                  <a:lnTo>
                    <a:pt x="51" y="80"/>
                  </a:lnTo>
                  <a:lnTo>
                    <a:pt x="64" y="80"/>
                  </a:lnTo>
                  <a:lnTo>
                    <a:pt x="87" y="76"/>
                  </a:lnTo>
                  <a:lnTo>
                    <a:pt x="106" y="76"/>
                  </a:lnTo>
                  <a:lnTo>
                    <a:pt x="91" y="99"/>
                  </a:lnTo>
                  <a:lnTo>
                    <a:pt x="68" y="116"/>
                  </a:lnTo>
                  <a:lnTo>
                    <a:pt x="47" y="116"/>
                  </a:lnTo>
                  <a:lnTo>
                    <a:pt x="32" y="124"/>
                  </a:lnTo>
                  <a:lnTo>
                    <a:pt x="28" y="143"/>
                  </a:lnTo>
                  <a:lnTo>
                    <a:pt x="40" y="150"/>
                  </a:lnTo>
                  <a:lnTo>
                    <a:pt x="64" y="147"/>
                  </a:lnTo>
                  <a:lnTo>
                    <a:pt x="87" y="135"/>
                  </a:lnTo>
                  <a:lnTo>
                    <a:pt x="102" y="128"/>
                  </a:lnTo>
                  <a:lnTo>
                    <a:pt x="123" y="116"/>
                  </a:lnTo>
                  <a:lnTo>
                    <a:pt x="142" y="112"/>
                  </a:lnTo>
                  <a:lnTo>
                    <a:pt x="139" y="135"/>
                  </a:lnTo>
                  <a:lnTo>
                    <a:pt x="123" y="164"/>
                  </a:lnTo>
                  <a:lnTo>
                    <a:pt x="102" y="179"/>
                  </a:lnTo>
                  <a:lnTo>
                    <a:pt x="95" y="194"/>
                  </a:lnTo>
                  <a:lnTo>
                    <a:pt x="99" y="211"/>
                  </a:lnTo>
                  <a:lnTo>
                    <a:pt x="123" y="211"/>
                  </a:lnTo>
                  <a:lnTo>
                    <a:pt x="142" y="202"/>
                  </a:lnTo>
                  <a:lnTo>
                    <a:pt x="159" y="190"/>
                  </a:lnTo>
                  <a:lnTo>
                    <a:pt x="167" y="179"/>
                  </a:lnTo>
                  <a:lnTo>
                    <a:pt x="171" y="167"/>
                  </a:lnTo>
                  <a:lnTo>
                    <a:pt x="175" y="150"/>
                  </a:lnTo>
                  <a:lnTo>
                    <a:pt x="178" y="128"/>
                  </a:lnTo>
                  <a:lnTo>
                    <a:pt x="182" y="99"/>
                  </a:lnTo>
                  <a:lnTo>
                    <a:pt x="190" y="116"/>
                  </a:lnTo>
                  <a:lnTo>
                    <a:pt x="190" y="1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 flipH="1">
              <a:off x="1982160" y="4205160"/>
              <a:ext cx="36360" cy="55080"/>
            </a:xfrm>
            <a:custGeom>
              <a:avLst/>
              <a:gdLst/>
              <a:ahLst/>
              <a:rect l="l" t="t" r="r" b="b"/>
              <a:pathLst>
                <a:path w="61" h="95">
                  <a:moveTo>
                    <a:pt x="61" y="24"/>
                  </a:moveTo>
                  <a:lnTo>
                    <a:pt x="53" y="40"/>
                  </a:lnTo>
                  <a:lnTo>
                    <a:pt x="47" y="51"/>
                  </a:lnTo>
                  <a:lnTo>
                    <a:pt x="47" y="72"/>
                  </a:lnTo>
                  <a:lnTo>
                    <a:pt x="42" y="83"/>
                  </a:lnTo>
                  <a:lnTo>
                    <a:pt x="28" y="91"/>
                  </a:lnTo>
                  <a:lnTo>
                    <a:pt x="23" y="91"/>
                  </a:lnTo>
                  <a:lnTo>
                    <a:pt x="0" y="95"/>
                  </a:lnTo>
                  <a:lnTo>
                    <a:pt x="15" y="76"/>
                  </a:lnTo>
                  <a:lnTo>
                    <a:pt x="25" y="64"/>
                  </a:lnTo>
                  <a:lnTo>
                    <a:pt x="42" y="51"/>
                  </a:lnTo>
                  <a:lnTo>
                    <a:pt x="42" y="40"/>
                  </a:lnTo>
                  <a:lnTo>
                    <a:pt x="44" y="0"/>
                  </a:lnTo>
                  <a:lnTo>
                    <a:pt x="61" y="24"/>
                  </a:lnTo>
                  <a:lnTo>
                    <a:pt x="61" y="2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 flipH="1">
              <a:off x="2004480" y="4187520"/>
              <a:ext cx="42840" cy="66600"/>
            </a:xfrm>
            <a:custGeom>
              <a:avLst/>
              <a:gdLst/>
              <a:ahLst/>
              <a:rect l="l" t="t" r="r" b="b"/>
              <a:pathLst>
                <a:path w="73" h="114">
                  <a:moveTo>
                    <a:pt x="73" y="23"/>
                  </a:moveTo>
                  <a:lnTo>
                    <a:pt x="65" y="42"/>
                  </a:lnTo>
                  <a:lnTo>
                    <a:pt x="54" y="63"/>
                  </a:lnTo>
                  <a:lnTo>
                    <a:pt x="48" y="74"/>
                  </a:lnTo>
                  <a:lnTo>
                    <a:pt x="44" y="86"/>
                  </a:lnTo>
                  <a:lnTo>
                    <a:pt x="36" y="95"/>
                  </a:lnTo>
                  <a:lnTo>
                    <a:pt x="23" y="114"/>
                  </a:lnTo>
                  <a:lnTo>
                    <a:pt x="0" y="110"/>
                  </a:lnTo>
                  <a:lnTo>
                    <a:pt x="16" y="90"/>
                  </a:lnTo>
                  <a:lnTo>
                    <a:pt x="29" y="67"/>
                  </a:lnTo>
                  <a:lnTo>
                    <a:pt x="36" y="48"/>
                  </a:lnTo>
                  <a:lnTo>
                    <a:pt x="44" y="34"/>
                  </a:lnTo>
                  <a:lnTo>
                    <a:pt x="48" y="23"/>
                  </a:lnTo>
                  <a:lnTo>
                    <a:pt x="57" y="0"/>
                  </a:lnTo>
                  <a:lnTo>
                    <a:pt x="73" y="23"/>
                  </a:lnTo>
                  <a:lnTo>
                    <a:pt x="73" y="2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 flipH="1">
              <a:off x="1910520" y="4213080"/>
              <a:ext cx="101880" cy="96480"/>
            </a:xfrm>
            <a:custGeom>
              <a:avLst/>
              <a:gdLst/>
              <a:ahLst/>
              <a:rect l="l" t="t" r="r" b="b"/>
              <a:pathLst>
                <a:path w="173" h="167">
                  <a:moveTo>
                    <a:pt x="52" y="0"/>
                  </a:moveTo>
                  <a:lnTo>
                    <a:pt x="78" y="0"/>
                  </a:lnTo>
                  <a:lnTo>
                    <a:pt x="99" y="0"/>
                  </a:lnTo>
                  <a:lnTo>
                    <a:pt x="118" y="6"/>
                  </a:lnTo>
                  <a:lnTo>
                    <a:pt x="130" y="6"/>
                  </a:lnTo>
                  <a:lnTo>
                    <a:pt x="143" y="10"/>
                  </a:lnTo>
                  <a:lnTo>
                    <a:pt x="151" y="13"/>
                  </a:lnTo>
                  <a:lnTo>
                    <a:pt x="158" y="21"/>
                  </a:lnTo>
                  <a:lnTo>
                    <a:pt x="166" y="32"/>
                  </a:lnTo>
                  <a:lnTo>
                    <a:pt x="170" y="36"/>
                  </a:lnTo>
                  <a:lnTo>
                    <a:pt x="173" y="48"/>
                  </a:lnTo>
                  <a:lnTo>
                    <a:pt x="173" y="65"/>
                  </a:lnTo>
                  <a:lnTo>
                    <a:pt x="166" y="80"/>
                  </a:lnTo>
                  <a:lnTo>
                    <a:pt x="151" y="80"/>
                  </a:lnTo>
                  <a:lnTo>
                    <a:pt x="130" y="68"/>
                  </a:lnTo>
                  <a:lnTo>
                    <a:pt x="122" y="65"/>
                  </a:lnTo>
                  <a:lnTo>
                    <a:pt x="111" y="61"/>
                  </a:lnTo>
                  <a:lnTo>
                    <a:pt x="95" y="53"/>
                  </a:lnTo>
                  <a:lnTo>
                    <a:pt x="103" y="65"/>
                  </a:lnTo>
                  <a:lnTo>
                    <a:pt x="114" y="76"/>
                  </a:lnTo>
                  <a:lnTo>
                    <a:pt x="130" y="91"/>
                  </a:lnTo>
                  <a:lnTo>
                    <a:pt x="139" y="112"/>
                  </a:lnTo>
                  <a:lnTo>
                    <a:pt x="135" y="135"/>
                  </a:lnTo>
                  <a:lnTo>
                    <a:pt x="107" y="139"/>
                  </a:lnTo>
                  <a:lnTo>
                    <a:pt x="99" y="131"/>
                  </a:lnTo>
                  <a:lnTo>
                    <a:pt x="86" y="116"/>
                  </a:lnTo>
                  <a:lnTo>
                    <a:pt x="78" y="105"/>
                  </a:lnTo>
                  <a:lnTo>
                    <a:pt x="71" y="91"/>
                  </a:lnTo>
                  <a:lnTo>
                    <a:pt x="75" y="108"/>
                  </a:lnTo>
                  <a:lnTo>
                    <a:pt x="82" y="124"/>
                  </a:lnTo>
                  <a:lnTo>
                    <a:pt x="86" y="135"/>
                  </a:lnTo>
                  <a:lnTo>
                    <a:pt x="92" y="146"/>
                  </a:lnTo>
                  <a:lnTo>
                    <a:pt x="75" y="160"/>
                  </a:lnTo>
                  <a:lnTo>
                    <a:pt x="63" y="167"/>
                  </a:lnTo>
                  <a:lnTo>
                    <a:pt x="52" y="163"/>
                  </a:lnTo>
                  <a:lnTo>
                    <a:pt x="35" y="152"/>
                  </a:lnTo>
                  <a:lnTo>
                    <a:pt x="23" y="139"/>
                  </a:lnTo>
                  <a:lnTo>
                    <a:pt x="19" y="131"/>
                  </a:lnTo>
                  <a:lnTo>
                    <a:pt x="14" y="120"/>
                  </a:lnTo>
                  <a:lnTo>
                    <a:pt x="8" y="112"/>
                  </a:lnTo>
                  <a:lnTo>
                    <a:pt x="8" y="99"/>
                  </a:lnTo>
                  <a:lnTo>
                    <a:pt x="0" y="91"/>
                  </a:lnTo>
                  <a:lnTo>
                    <a:pt x="8" y="76"/>
                  </a:lnTo>
                  <a:lnTo>
                    <a:pt x="19" y="99"/>
                  </a:lnTo>
                  <a:lnTo>
                    <a:pt x="33" y="120"/>
                  </a:lnTo>
                  <a:lnTo>
                    <a:pt x="38" y="135"/>
                  </a:lnTo>
                  <a:lnTo>
                    <a:pt x="50" y="143"/>
                  </a:lnTo>
                  <a:lnTo>
                    <a:pt x="59" y="152"/>
                  </a:lnTo>
                  <a:lnTo>
                    <a:pt x="67" y="156"/>
                  </a:lnTo>
                  <a:lnTo>
                    <a:pt x="71" y="143"/>
                  </a:lnTo>
                  <a:lnTo>
                    <a:pt x="71" y="135"/>
                  </a:lnTo>
                  <a:lnTo>
                    <a:pt x="71" y="124"/>
                  </a:lnTo>
                  <a:lnTo>
                    <a:pt x="67" y="112"/>
                  </a:lnTo>
                  <a:lnTo>
                    <a:pt x="63" y="95"/>
                  </a:lnTo>
                  <a:lnTo>
                    <a:pt x="56" y="80"/>
                  </a:lnTo>
                  <a:lnTo>
                    <a:pt x="78" y="87"/>
                  </a:lnTo>
                  <a:lnTo>
                    <a:pt x="95" y="105"/>
                  </a:lnTo>
                  <a:lnTo>
                    <a:pt x="99" y="120"/>
                  </a:lnTo>
                  <a:lnTo>
                    <a:pt x="107" y="127"/>
                  </a:lnTo>
                  <a:lnTo>
                    <a:pt x="126" y="127"/>
                  </a:lnTo>
                  <a:lnTo>
                    <a:pt x="126" y="120"/>
                  </a:lnTo>
                  <a:lnTo>
                    <a:pt x="122" y="99"/>
                  </a:lnTo>
                  <a:lnTo>
                    <a:pt x="107" y="84"/>
                  </a:lnTo>
                  <a:lnTo>
                    <a:pt x="99" y="76"/>
                  </a:lnTo>
                  <a:lnTo>
                    <a:pt x="86" y="61"/>
                  </a:lnTo>
                  <a:lnTo>
                    <a:pt x="78" y="44"/>
                  </a:lnTo>
                  <a:lnTo>
                    <a:pt x="99" y="44"/>
                  </a:lnTo>
                  <a:lnTo>
                    <a:pt x="122" y="53"/>
                  </a:lnTo>
                  <a:lnTo>
                    <a:pt x="143" y="65"/>
                  </a:lnTo>
                  <a:lnTo>
                    <a:pt x="154" y="65"/>
                  </a:lnTo>
                  <a:lnTo>
                    <a:pt x="162" y="61"/>
                  </a:lnTo>
                  <a:lnTo>
                    <a:pt x="158" y="44"/>
                  </a:lnTo>
                  <a:lnTo>
                    <a:pt x="151" y="29"/>
                  </a:lnTo>
                  <a:lnTo>
                    <a:pt x="143" y="21"/>
                  </a:lnTo>
                  <a:lnTo>
                    <a:pt x="126" y="17"/>
                  </a:lnTo>
                  <a:lnTo>
                    <a:pt x="99" y="13"/>
                  </a:lnTo>
                  <a:lnTo>
                    <a:pt x="82" y="13"/>
                  </a:lnTo>
                  <a:lnTo>
                    <a:pt x="67" y="13"/>
                  </a:lnTo>
                  <a:lnTo>
                    <a:pt x="44" y="13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 flipH="1">
              <a:off x="2455200" y="3035160"/>
              <a:ext cx="182520" cy="123480"/>
            </a:xfrm>
            <a:custGeom>
              <a:avLst/>
              <a:gdLst/>
              <a:ahLst/>
              <a:rect l="l" t="t" r="r" b="b"/>
              <a:pathLst>
                <a:path w="307" h="211">
                  <a:moveTo>
                    <a:pt x="0" y="21"/>
                  </a:moveTo>
                  <a:lnTo>
                    <a:pt x="30" y="40"/>
                  </a:lnTo>
                  <a:lnTo>
                    <a:pt x="47" y="48"/>
                  </a:lnTo>
                  <a:lnTo>
                    <a:pt x="66" y="59"/>
                  </a:lnTo>
                  <a:lnTo>
                    <a:pt x="87" y="73"/>
                  </a:lnTo>
                  <a:lnTo>
                    <a:pt x="98" y="84"/>
                  </a:lnTo>
                  <a:lnTo>
                    <a:pt x="117" y="95"/>
                  </a:lnTo>
                  <a:lnTo>
                    <a:pt x="129" y="107"/>
                  </a:lnTo>
                  <a:lnTo>
                    <a:pt x="161" y="131"/>
                  </a:lnTo>
                  <a:lnTo>
                    <a:pt x="201" y="139"/>
                  </a:lnTo>
                  <a:lnTo>
                    <a:pt x="233" y="147"/>
                  </a:lnTo>
                  <a:lnTo>
                    <a:pt x="256" y="154"/>
                  </a:lnTo>
                  <a:lnTo>
                    <a:pt x="277" y="183"/>
                  </a:lnTo>
                  <a:lnTo>
                    <a:pt x="285" y="206"/>
                  </a:lnTo>
                  <a:lnTo>
                    <a:pt x="307" y="211"/>
                  </a:lnTo>
                  <a:lnTo>
                    <a:pt x="296" y="171"/>
                  </a:lnTo>
                  <a:lnTo>
                    <a:pt x="277" y="143"/>
                  </a:lnTo>
                  <a:lnTo>
                    <a:pt x="233" y="124"/>
                  </a:lnTo>
                  <a:lnTo>
                    <a:pt x="193" y="124"/>
                  </a:lnTo>
                  <a:lnTo>
                    <a:pt x="161" y="107"/>
                  </a:lnTo>
                  <a:lnTo>
                    <a:pt x="135" y="76"/>
                  </a:lnTo>
                  <a:lnTo>
                    <a:pt x="91" y="48"/>
                  </a:lnTo>
                  <a:lnTo>
                    <a:pt x="66" y="36"/>
                  </a:lnTo>
                  <a:lnTo>
                    <a:pt x="7" y="0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 flipH="1">
              <a:off x="2382840" y="2949480"/>
              <a:ext cx="270000" cy="213840"/>
            </a:xfrm>
            <a:custGeom>
              <a:avLst/>
              <a:gdLst/>
              <a:ahLst/>
              <a:rect l="l" t="t" r="r" b="b"/>
              <a:pathLst>
                <a:path w="456" h="365">
                  <a:moveTo>
                    <a:pt x="25" y="163"/>
                  </a:moveTo>
                  <a:lnTo>
                    <a:pt x="4" y="139"/>
                  </a:lnTo>
                  <a:lnTo>
                    <a:pt x="0" y="124"/>
                  </a:lnTo>
                  <a:lnTo>
                    <a:pt x="0" y="99"/>
                  </a:lnTo>
                  <a:lnTo>
                    <a:pt x="7" y="84"/>
                  </a:lnTo>
                  <a:lnTo>
                    <a:pt x="32" y="68"/>
                  </a:lnTo>
                  <a:lnTo>
                    <a:pt x="59" y="63"/>
                  </a:lnTo>
                  <a:lnTo>
                    <a:pt x="68" y="63"/>
                  </a:lnTo>
                  <a:lnTo>
                    <a:pt x="84" y="68"/>
                  </a:lnTo>
                  <a:lnTo>
                    <a:pt x="87" y="87"/>
                  </a:lnTo>
                  <a:lnTo>
                    <a:pt x="95" y="95"/>
                  </a:lnTo>
                  <a:lnTo>
                    <a:pt x="95" y="63"/>
                  </a:lnTo>
                  <a:lnTo>
                    <a:pt x="95" y="40"/>
                  </a:lnTo>
                  <a:lnTo>
                    <a:pt x="116" y="25"/>
                  </a:lnTo>
                  <a:lnTo>
                    <a:pt x="142" y="8"/>
                  </a:lnTo>
                  <a:lnTo>
                    <a:pt x="167" y="4"/>
                  </a:lnTo>
                  <a:lnTo>
                    <a:pt x="182" y="8"/>
                  </a:lnTo>
                  <a:lnTo>
                    <a:pt x="194" y="21"/>
                  </a:lnTo>
                  <a:lnTo>
                    <a:pt x="207" y="36"/>
                  </a:lnTo>
                  <a:lnTo>
                    <a:pt x="207" y="48"/>
                  </a:lnTo>
                  <a:lnTo>
                    <a:pt x="215" y="36"/>
                  </a:lnTo>
                  <a:lnTo>
                    <a:pt x="215" y="11"/>
                  </a:lnTo>
                  <a:lnTo>
                    <a:pt x="241" y="4"/>
                  </a:lnTo>
                  <a:lnTo>
                    <a:pt x="277" y="0"/>
                  </a:lnTo>
                  <a:lnTo>
                    <a:pt x="302" y="4"/>
                  </a:lnTo>
                  <a:lnTo>
                    <a:pt x="310" y="11"/>
                  </a:lnTo>
                  <a:lnTo>
                    <a:pt x="325" y="32"/>
                  </a:lnTo>
                  <a:lnTo>
                    <a:pt x="325" y="44"/>
                  </a:lnTo>
                  <a:lnTo>
                    <a:pt x="313" y="55"/>
                  </a:lnTo>
                  <a:lnTo>
                    <a:pt x="317" y="59"/>
                  </a:lnTo>
                  <a:lnTo>
                    <a:pt x="346" y="63"/>
                  </a:lnTo>
                  <a:lnTo>
                    <a:pt x="369" y="80"/>
                  </a:lnTo>
                  <a:lnTo>
                    <a:pt x="380" y="106"/>
                  </a:lnTo>
                  <a:lnTo>
                    <a:pt x="384" y="143"/>
                  </a:lnTo>
                  <a:lnTo>
                    <a:pt x="380" y="150"/>
                  </a:lnTo>
                  <a:lnTo>
                    <a:pt x="428" y="150"/>
                  </a:lnTo>
                  <a:lnTo>
                    <a:pt x="448" y="167"/>
                  </a:lnTo>
                  <a:lnTo>
                    <a:pt x="456" y="186"/>
                  </a:lnTo>
                  <a:lnTo>
                    <a:pt x="452" y="215"/>
                  </a:lnTo>
                  <a:lnTo>
                    <a:pt x="431" y="241"/>
                  </a:lnTo>
                  <a:lnTo>
                    <a:pt x="448" y="266"/>
                  </a:lnTo>
                  <a:lnTo>
                    <a:pt x="448" y="289"/>
                  </a:lnTo>
                  <a:lnTo>
                    <a:pt x="437" y="314"/>
                  </a:lnTo>
                  <a:lnTo>
                    <a:pt x="420" y="321"/>
                  </a:lnTo>
                  <a:lnTo>
                    <a:pt x="390" y="329"/>
                  </a:lnTo>
                  <a:lnTo>
                    <a:pt x="401" y="352"/>
                  </a:lnTo>
                  <a:lnTo>
                    <a:pt x="380" y="361"/>
                  </a:lnTo>
                  <a:lnTo>
                    <a:pt x="357" y="365"/>
                  </a:lnTo>
                  <a:lnTo>
                    <a:pt x="332" y="357"/>
                  </a:lnTo>
                  <a:lnTo>
                    <a:pt x="321" y="333"/>
                  </a:lnTo>
                  <a:lnTo>
                    <a:pt x="346" y="344"/>
                  </a:lnTo>
                  <a:lnTo>
                    <a:pt x="372" y="344"/>
                  </a:lnTo>
                  <a:lnTo>
                    <a:pt x="376" y="333"/>
                  </a:lnTo>
                  <a:lnTo>
                    <a:pt x="372" y="329"/>
                  </a:lnTo>
                  <a:lnTo>
                    <a:pt x="361" y="317"/>
                  </a:lnTo>
                  <a:lnTo>
                    <a:pt x="380" y="314"/>
                  </a:lnTo>
                  <a:lnTo>
                    <a:pt x="405" y="304"/>
                  </a:lnTo>
                  <a:lnTo>
                    <a:pt x="428" y="285"/>
                  </a:lnTo>
                  <a:lnTo>
                    <a:pt x="428" y="270"/>
                  </a:lnTo>
                  <a:lnTo>
                    <a:pt x="420" y="245"/>
                  </a:lnTo>
                  <a:lnTo>
                    <a:pt x="401" y="238"/>
                  </a:lnTo>
                  <a:lnTo>
                    <a:pt x="409" y="230"/>
                  </a:lnTo>
                  <a:lnTo>
                    <a:pt x="428" y="219"/>
                  </a:lnTo>
                  <a:lnTo>
                    <a:pt x="431" y="186"/>
                  </a:lnTo>
                  <a:lnTo>
                    <a:pt x="424" y="179"/>
                  </a:lnTo>
                  <a:lnTo>
                    <a:pt x="412" y="171"/>
                  </a:lnTo>
                  <a:lnTo>
                    <a:pt x="393" y="171"/>
                  </a:lnTo>
                  <a:lnTo>
                    <a:pt x="353" y="175"/>
                  </a:lnTo>
                  <a:lnTo>
                    <a:pt x="361" y="158"/>
                  </a:lnTo>
                  <a:lnTo>
                    <a:pt x="365" y="124"/>
                  </a:lnTo>
                  <a:lnTo>
                    <a:pt x="353" y="103"/>
                  </a:lnTo>
                  <a:lnTo>
                    <a:pt x="329" y="80"/>
                  </a:lnTo>
                  <a:lnTo>
                    <a:pt x="306" y="80"/>
                  </a:lnTo>
                  <a:lnTo>
                    <a:pt x="281" y="84"/>
                  </a:lnTo>
                  <a:lnTo>
                    <a:pt x="298" y="51"/>
                  </a:lnTo>
                  <a:lnTo>
                    <a:pt x="298" y="40"/>
                  </a:lnTo>
                  <a:lnTo>
                    <a:pt x="289" y="29"/>
                  </a:lnTo>
                  <a:lnTo>
                    <a:pt x="266" y="21"/>
                  </a:lnTo>
                  <a:lnTo>
                    <a:pt x="230" y="25"/>
                  </a:lnTo>
                  <a:lnTo>
                    <a:pt x="226" y="36"/>
                  </a:lnTo>
                  <a:lnTo>
                    <a:pt x="222" y="51"/>
                  </a:lnTo>
                  <a:lnTo>
                    <a:pt x="211" y="87"/>
                  </a:lnTo>
                  <a:lnTo>
                    <a:pt x="194" y="59"/>
                  </a:lnTo>
                  <a:lnTo>
                    <a:pt x="190" y="40"/>
                  </a:lnTo>
                  <a:lnTo>
                    <a:pt x="171" y="29"/>
                  </a:lnTo>
                  <a:lnTo>
                    <a:pt x="142" y="29"/>
                  </a:lnTo>
                  <a:lnTo>
                    <a:pt x="116" y="40"/>
                  </a:lnTo>
                  <a:lnTo>
                    <a:pt x="112" y="59"/>
                  </a:lnTo>
                  <a:lnTo>
                    <a:pt x="106" y="76"/>
                  </a:lnTo>
                  <a:lnTo>
                    <a:pt x="112" y="103"/>
                  </a:lnTo>
                  <a:lnTo>
                    <a:pt x="112" y="127"/>
                  </a:lnTo>
                  <a:lnTo>
                    <a:pt x="91" y="110"/>
                  </a:lnTo>
                  <a:lnTo>
                    <a:pt x="80" y="95"/>
                  </a:lnTo>
                  <a:lnTo>
                    <a:pt x="64" y="84"/>
                  </a:lnTo>
                  <a:lnTo>
                    <a:pt x="32" y="87"/>
                  </a:lnTo>
                  <a:lnTo>
                    <a:pt x="21" y="103"/>
                  </a:lnTo>
                  <a:lnTo>
                    <a:pt x="21" y="120"/>
                  </a:lnTo>
                  <a:lnTo>
                    <a:pt x="32" y="146"/>
                  </a:lnTo>
                  <a:lnTo>
                    <a:pt x="40" y="167"/>
                  </a:lnTo>
                  <a:lnTo>
                    <a:pt x="25" y="163"/>
                  </a:lnTo>
                  <a:lnTo>
                    <a:pt x="25" y="16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 flipH="1">
              <a:off x="2555280" y="3916080"/>
              <a:ext cx="82440" cy="301320"/>
            </a:xfrm>
            <a:custGeom>
              <a:avLst/>
              <a:gdLst/>
              <a:ahLst/>
              <a:rect l="l" t="t" r="r" b="b"/>
              <a:pathLst>
                <a:path w="138" h="512">
                  <a:moveTo>
                    <a:pt x="102" y="4"/>
                  </a:moveTo>
                  <a:lnTo>
                    <a:pt x="114" y="48"/>
                  </a:lnTo>
                  <a:lnTo>
                    <a:pt x="117" y="95"/>
                  </a:lnTo>
                  <a:lnTo>
                    <a:pt x="121" y="154"/>
                  </a:lnTo>
                  <a:lnTo>
                    <a:pt x="121" y="213"/>
                  </a:lnTo>
                  <a:lnTo>
                    <a:pt x="125" y="266"/>
                  </a:lnTo>
                  <a:lnTo>
                    <a:pt x="138" y="333"/>
                  </a:lnTo>
                  <a:lnTo>
                    <a:pt x="138" y="373"/>
                  </a:lnTo>
                  <a:lnTo>
                    <a:pt x="74" y="512"/>
                  </a:lnTo>
                  <a:lnTo>
                    <a:pt x="3" y="356"/>
                  </a:lnTo>
                  <a:lnTo>
                    <a:pt x="3" y="304"/>
                  </a:lnTo>
                  <a:lnTo>
                    <a:pt x="0" y="270"/>
                  </a:lnTo>
                  <a:lnTo>
                    <a:pt x="0" y="219"/>
                  </a:lnTo>
                  <a:lnTo>
                    <a:pt x="15" y="166"/>
                  </a:lnTo>
                  <a:lnTo>
                    <a:pt x="19" y="124"/>
                  </a:lnTo>
                  <a:lnTo>
                    <a:pt x="15" y="88"/>
                  </a:lnTo>
                  <a:lnTo>
                    <a:pt x="15" y="59"/>
                  </a:lnTo>
                  <a:lnTo>
                    <a:pt x="0" y="4"/>
                  </a:lnTo>
                  <a:lnTo>
                    <a:pt x="22" y="0"/>
                  </a:lnTo>
                  <a:lnTo>
                    <a:pt x="34" y="71"/>
                  </a:lnTo>
                  <a:lnTo>
                    <a:pt x="34" y="128"/>
                  </a:lnTo>
                  <a:lnTo>
                    <a:pt x="26" y="238"/>
                  </a:lnTo>
                  <a:lnTo>
                    <a:pt x="26" y="282"/>
                  </a:lnTo>
                  <a:lnTo>
                    <a:pt x="26" y="329"/>
                  </a:lnTo>
                  <a:lnTo>
                    <a:pt x="30" y="369"/>
                  </a:lnTo>
                  <a:lnTo>
                    <a:pt x="66" y="451"/>
                  </a:lnTo>
                  <a:lnTo>
                    <a:pt x="110" y="365"/>
                  </a:lnTo>
                  <a:lnTo>
                    <a:pt x="110" y="308"/>
                  </a:lnTo>
                  <a:lnTo>
                    <a:pt x="106" y="253"/>
                  </a:lnTo>
                  <a:lnTo>
                    <a:pt x="98" y="190"/>
                  </a:lnTo>
                  <a:lnTo>
                    <a:pt x="91" y="103"/>
                  </a:lnTo>
                  <a:lnTo>
                    <a:pt x="91" y="63"/>
                  </a:lnTo>
                  <a:lnTo>
                    <a:pt x="91" y="36"/>
                  </a:lnTo>
                  <a:lnTo>
                    <a:pt x="81" y="0"/>
                  </a:lnTo>
                  <a:lnTo>
                    <a:pt x="102" y="4"/>
                  </a:lnTo>
                  <a:lnTo>
                    <a:pt x="10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 flipH="1">
              <a:off x="2552040" y="3894120"/>
              <a:ext cx="96840" cy="24840"/>
            </a:xfrm>
            <a:custGeom>
              <a:avLst/>
              <a:gdLst/>
              <a:ahLst/>
              <a:rect l="l" t="t" r="r" b="b"/>
              <a:pathLst>
                <a:path w="163" h="44">
                  <a:moveTo>
                    <a:pt x="142" y="0"/>
                  </a:moveTo>
                  <a:lnTo>
                    <a:pt x="127" y="17"/>
                  </a:lnTo>
                  <a:lnTo>
                    <a:pt x="116" y="21"/>
                  </a:lnTo>
                  <a:lnTo>
                    <a:pt x="95" y="21"/>
                  </a:lnTo>
                  <a:lnTo>
                    <a:pt x="87" y="21"/>
                  </a:lnTo>
                  <a:lnTo>
                    <a:pt x="60" y="25"/>
                  </a:lnTo>
                  <a:lnTo>
                    <a:pt x="36" y="25"/>
                  </a:lnTo>
                  <a:lnTo>
                    <a:pt x="21" y="21"/>
                  </a:lnTo>
                  <a:lnTo>
                    <a:pt x="0" y="4"/>
                  </a:lnTo>
                  <a:lnTo>
                    <a:pt x="0" y="29"/>
                  </a:lnTo>
                  <a:lnTo>
                    <a:pt x="21" y="40"/>
                  </a:lnTo>
                  <a:lnTo>
                    <a:pt x="51" y="44"/>
                  </a:lnTo>
                  <a:lnTo>
                    <a:pt x="91" y="44"/>
                  </a:lnTo>
                  <a:lnTo>
                    <a:pt x="123" y="40"/>
                  </a:lnTo>
                  <a:lnTo>
                    <a:pt x="146" y="29"/>
                  </a:lnTo>
                  <a:lnTo>
                    <a:pt x="163" y="14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 flipH="1">
              <a:off x="2451240" y="3809880"/>
              <a:ext cx="296640" cy="72720"/>
            </a:xfrm>
            <a:custGeom>
              <a:avLst/>
              <a:gdLst/>
              <a:ahLst/>
              <a:rect l="l" t="t" r="r" b="b"/>
              <a:pathLst>
                <a:path w="504" h="123">
                  <a:moveTo>
                    <a:pt x="472" y="17"/>
                  </a:moveTo>
                  <a:lnTo>
                    <a:pt x="451" y="36"/>
                  </a:lnTo>
                  <a:lnTo>
                    <a:pt x="443" y="43"/>
                  </a:lnTo>
                  <a:lnTo>
                    <a:pt x="424" y="55"/>
                  </a:lnTo>
                  <a:lnTo>
                    <a:pt x="388" y="64"/>
                  </a:lnTo>
                  <a:lnTo>
                    <a:pt x="373" y="68"/>
                  </a:lnTo>
                  <a:lnTo>
                    <a:pt x="337" y="79"/>
                  </a:lnTo>
                  <a:lnTo>
                    <a:pt x="325" y="79"/>
                  </a:lnTo>
                  <a:lnTo>
                    <a:pt x="293" y="91"/>
                  </a:lnTo>
                  <a:lnTo>
                    <a:pt x="265" y="95"/>
                  </a:lnTo>
                  <a:lnTo>
                    <a:pt x="213" y="102"/>
                  </a:lnTo>
                  <a:lnTo>
                    <a:pt x="187" y="95"/>
                  </a:lnTo>
                  <a:lnTo>
                    <a:pt x="154" y="95"/>
                  </a:lnTo>
                  <a:lnTo>
                    <a:pt x="114" y="91"/>
                  </a:lnTo>
                  <a:lnTo>
                    <a:pt x="82" y="72"/>
                  </a:lnTo>
                  <a:lnTo>
                    <a:pt x="63" y="55"/>
                  </a:lnTo>
                  <a:lnTo>
                    <a:pt x="38" y="21"/>
                  </a:lnTo>
                  <a:lnTo>
                    <a:pt x="31" y="0"/>
                  </a:lnTo>
                  <a:lnTo>
                    <a:pt x="0" y="24"/>
                  </a:lnTo>
                  <a:lnTo>
                    <a:pt x="16" y="51"/>
                  </a:lnTo>
                  <a:lnTo>
                    <a:pt x="27" y="68"/>
                  </a:lnTo>
                  <a:lnTo>
                    <a:pt x="44" y="83"/>
                  </a:lnTo>
                  <a:lnTo>
                    <a:pt x="59" y="91"/>
                  </a:lnTo>
                  <a:lnTo>
                    <a:pt x="74" y="102"/>
                  </a:lnTo>
                  <a:lnTo>
                    <a:pt x="111" y="112"/>
                  </a:lnTo>
                  <a:lnTo>
                    <a:pt x="147" y="119"/>
                  </a:lnTo>
                  <a:lnTo>
                    <a:pt x="173" y="123"/>
                  </a:lnTo>
                  <a:lnTo>
                    <a:pt x="217" y="119"/>
                  </a:lnTo>
                  <a:lnTo>
                    <a:pt x="261" y="119"/>
                  </a:lnTo>
                  <a:lnTo>
                    <a:pt x="304" y="116"/>
                  </a:lnTo>
                  <a:lnTo>
                    <a:pt x="329" y="116"/>
                  </a:lnTo>
                  <a:lnTo>
                    <a:pt x="365" y="98"/>
                  </a:lnTo>
                  <a:lnTo>
                    <a:pt x="392" y="87"/>
                  </a:lnTo>
                  <a:lnTo>
                    <a:pt x="424" y="79"/>
                  </a:lnTo>
                  <a:lnTo>
                    <a:pt x="447" y="64"/>
                  </a:lnTo>
                  <a:lnTo>
                    <a:pt x="479" y="43"/>
                  </a:lnTo>
                  <a:lnTo>
                    <a:pt x="504" y="36"/>
                  </a:lnTo>
                  <a:lnTo>
                    <a:pt x="491" y="3"/>
                  </a:lnTo>
                  <a:lnTo>
                    <a:pt x="472" y="17"/>
                  </a:lnTo>
                  <a:lnTo>
                    <a:pt x="472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 flipH="1">
              <a:off x="2447280" y="3827160"/>
              <a:ext cx="128520" cy="125280"/>
            </a:xfrm>
            <a:custGeom>
              <a:avLst/>
              <a:gdLst/>
              <a:ahLst/>
              <a:rect l="l" t="t" r="r" b="b"/>
              <a:pathLst>
                <a:path w="219" h="213">
                  <a:moveTo>
                    <a:pt x="219" y="0"/>
                  </a:moveTo>
                  <a:lnTo>
                    <a:pt x="198" y="48"/>
                  </a:lnTo>
                  <a:lnTo>
                    <a:pt x="175" y="74"/>
                  </a:lnTo>
                  <a:lnTo>
                    <a:pt x="158" y="114"/>
                  </a:lnTo>
                  <a:lnTo>
                    <a:pt x="139" y="143"/>
                  </a:lnTo>
                  <a:lnTo>
                    <a:pt x="131" y="166"/>
                  </a:lnTo>
                  <a:lnTo>
                    <a:pt x="110" y="194"/>
                  </a:lnTo>
                  <a:lnTo>
                    <a:pt x="110" y="213"/>
                  </a:lnTo>
                  <a:lnTo>
                    <a:pt x="76" y="194"/>
                  </a:lnTo>
                  <a:lnTo>
                    <a:pt x="48" y="154"/>
                  </a:lnTo>
                  <a:lnTo>
                    <a:pt x="33" y="135"/>
                  </a:lnTo>
                  <a:lnTo>
                    <a:pt x="19" y="118"/>
                  </a:lnTo>
                  <a:lnTo>
                    <a:pt x="0" y="80"/>
                  </a:lnTo>
                  <a:lnTo>
                    <a:pt x="19" y="70"/>
                  </a:lnTo>
                  <a:lnTo>
                    <a:pt x="40" y="107"/>
                  </a:lnTo>
                  <a:lnTo>
                    <a:pt x="52" y="128"/>
                  </a:lnTo>
                  <a:lnTo>
                    <a:pt x="71" y="147"/>
                  </a:lnTo>
                  <a:lnTo>
                    <a:pt x="99" y="166"/>
                  </a:lnTo>
                  <a:lnTo>
                    <a:pt x="135" y="95"/>
                  </a:lnTo>
                  <a:lnTo>
                    <a:pt x="158" y="51"/>
                  </a:lnTo>
                  <a:lnTo>
                    <a:pt x="186" y="8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 flipH="1">
              <a:off x="2642400" y="3833640"/>
              <a:ext cx="103320" cy="110880"/>
            </a:xfrm>
            <a:custGeom>
              <a:avLst/>
              <a:gdLst/>
              <a:ahLst/>
              <a:rect l="l" t="t" r="r" b="b"/>
              <a:pathLst>
                <a:path w="173" h="190">
                  <a:moveTo>
                    <a:pt x="169" y="83"/>
                  </a:moveTo>
                  <a:lnTo>
                    <a:pt x="169" y="98"/>
                  </a:lnTo>
                  <a:lnTo>
                    <a:pt x="173" y="123"/>
                  </a:lnTo>
                  <a:lnTo>
                    <a:pt x="169" y="138"/>
                  </a:lnTo>
                  <a:lnTo>
                    <a:pt x="143" y="190"/>
                  </a:lnTo>
                  <a:lnTo>
                    <a:pt x="107" y="157"/>
                  </a:lnTo>
                  <a:lnTo>
                    <a:pt x="78" y="142"/>
                  </a:lnTo>
                  <a:lnTo>
                    <a:pt x="70" y="119"/>
                  </a:lnTo>
                  <a:lnTo>
                    <a:pt x="51" y="91"/>
                  </a:lnTo>
                  <a:lnTo>
                    <a:pt x="23" y="55"/>
                  </a:lnTo>
                  <a:lnTo>
                    <a:pt x="0" y="0"/>
                  </a:lnTo>
                  <a:lnTo>
                    <a:pt x="31" y="7"/>
                  </a:lnTo>
                  <a:lnTo>
                    <a:pt x="48" y="58"/>
                  </a:lnTo>
                  <a:lnTo>
                    <a:pt x="74" y="91"/>
                  </a:lnTo>
                  <a:lnTo>
                    <a:pt x="99" y="110"/>
                  </a:lnTo>
                  <a:lnTo>
                    <a:pt x="107" y="131"/>
                  </a:lnTo>
                  <a:lnTo>
                    <a:pt x="139" y="146"/>
                  </a:lnTo>
                  <a:lnTo>
                    <a:pt x="150" y="119"/>
                  </a:lnTo>
                  <a:lnTo>
                    <a:pt x="154" y="95"/>
                  </a:lnTo>
                  <a:lnTo>
                    <a:pt x="150" y="72"/>
                  </a:lnTo>
                  <a:lnTo>
                    <a:pt x="169" y="83"/>
                  </a:lnTo>
                  <a:lnTo>
                    <a:pt x="169" y="8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2336760" y="4128840"/>
              <a:ext cx="295200" cy="701280"/>
            </a:xfrm>
            <a:custGeom>
              <a:avLst/>
              <a:gdLst/>
              <a:ahLst/>
              <a:rect l="l" t="t" r="r" b="b"/>
              <a:pathLst>
                <a:path w="504" h="1188">
                  <a:moveTo>
                    <a:pt x="74" y="0"/>
                  </a:moveTo>
                  <a:lnTo>
                    <a:pt x="78" y="36"/>
                  </a:lnTo>
                  <a:lnTo>
                    <a:pt x="78" y="84"/>
                  </a:lnTo>
                  <a:lnTo>
                    <a:pt x="91" y="116"/>
                  </a:lnTo>
                  <a:lnTo>
                    <a:pt x="103" y="160"/>
                  </a:lnTo>
                  <a:lnTo>
                    <a:pt x="107" y="211"/>
                  </a:lnTo>
                  <a:lnTo>
                    <a:pt x="110" y="234"/>
                  </a:lnTo>
                  <a:lnTo>
                    <a:pt x="114" y="278"/>
                  </a:lnTo>
                  <a:lnTo>
                    <a:pt x="114" y="321"/>
                  </a:lnTo>
                  <a:lnTo>
                    <a:pt x="114" y="350"/>
                  </a:lnTo>
                  <a:lnTo>
                    <a:pt x="114" y="384"/>
                  </a:lnTo>
                  <a:lnTo>
                    <a:pt x="118" y="420"/>
                  </a:lnTo>
                  <a:lnTo>
                    <a:pt x="122" y="460"/>
                  </a:lnTo>
                  <a:lnTo>
                    <a:pt x="126" y="504"/>
                  </a:lnTo>
                  <a:lnTo>
                    <a:pt x="129" y="523"/>
                  </a:lnTo>
                  <a:lnTo>
                    <a:pt x="129" y="555"/>
                  </a:lnTo>
                  <a:lnTo>
                    <a:pt x="135" y="570"/>
                  </a:lnTo>
                  <a:lnTo>
                    <a:pt x="135" y="599"/>
                  </a:lnTo>
                  <a:lnTo>
                    <a:pt x="139" y="639"/>
                  </a:lnTo>
                  <a:lnTo>
                    <a:pt x="143" y="673"/>
                  </a:lnTo>
                  <a:lnTo>
                    <a:pt x="150" y="705"/>
                  </a:lnTo>
                  <a:lnTo>
                    <a:pt x="158" y="757"/>
                  </a:lnTo>
                  <a:lnTo>
                    <a:pt x="158" y="804"/>
                  </a:lnTo>
                  <a:lnTo>
                    <a:pt x="154" y="840"/>
                  </a:lnTo>
                  <a:lnTo>
                    <a:pt x="150" y="863"/>
                  </a:lnTo>
                  <a:lnTo>
                    <a:pt x="143" y="888"/>
                  </a:lnTo>
                  <a:lnTo>
                    <a:pt x="129" y="914"/>
                  </a:lnTo>
                  <a:lnTo>
                    <a:pt x="129" y="950"/>
                  </a:lnTo>
                  <a:lnTo>
                    <a:pt x="114" y="975"/>
                  </a:lnTo>
                  <a:lnTo>
                    <a:pt x="110" y="1006"/>
                  </a:lnTo>
                  <a:lnTo>
                    <a:pt x="95" y="1034"/>
                  </a:lnTo>
                  <a:lnTo>
                    <a:pt x="82" y="1053"/>
                  </a:lnTo>
                  <a:lnTo>
                    <a:pt x="63" y="1061"/>
                  </a:lnTo>
                  <a:lnTo>
                    <a:pt x="51" y="1074"/>
                  </a:lnTo>
                  <a:lnTo>
                    <a:pt x="27" y="1082"/>
                  </a:lnTo>
                  <a:lnTo>
                    <a:pt x="8" y="1093"/>
                  </a:lnTo>
                  <a:lnTo>
                    <a:pt x="0" y="1125"/>
                  </a:lnTo>
                  <a:lnTo>
                    <a:pt x="12" y="1144"/>
                  </a:lnTo>
                  <a:lnTo>
                    <a:pt x="38" y="1165"/>
                  </a:lnTo>
                  <a:lnTo>
                    <a:pt x="59" y="1169"/>
                  </a:lnTo>
                  <a:lnTo>
                    <a:pt x="82" y="1184"/>
                  </a:lnTo>
                  <a:lnTo>
                    <a:pt x="103" y="1184"/>
                  </a:lnTo>
                  <a:lnTo>
                    <a:pt x="114" y="1184"/>
                  </a:lnTo>
                  <a:lnTo>
                    <a:pt x="135" y="1184"/>
                  </a:lnTo>
                  <a:lnTo>
                    <a:pt x="166" y="1184"/>
                  </a:lnTo>
                  <a:lnTo>
                    <a:pt x="198" y="1188"/>
                  </a:lnTo>
                  <a:lnTo>
                    <a:pt x="234" y="1188"/>
                  </a:lnTo>
                  <a:lnTo>
                    <a:pt x="253" y="1184"/>
                  </a:lnTo>
                  <a:lnTo>
                    <a:pt x="261" y="1156"/>
                  </a:lnTo>
                  <a:lnTo>
                    <a:pt x="264" y="1148"/>
                  </a:lnTo>
                  <a:lnTo>
                    <a:pt x="274" y="1125"/>
                  </a:lnTo>
                  <a:lnTo>
                    <a:pt x="285" y="1089"/>
                  </a:lnTo>
                  <a:lnTo>
                    <a:pt x="289" y="1064"/>
                  </a:lnTo>
                  <a:lnTo>
                    <a:pt x="297" y="1038"/>
                  </a:lnTo>
                  <a:lnTo>
                    <a:pt x="312" y="979"/>
                  </a:lnTo>
                  <a:lnTo>
                    <a:pt x="312" y="966"/>
                  </a:lnTo>
                  <a:lnTo>
                    <a:pt x="318" y="939"/>
                  </a:lnTo>
                  <a:lnTo>
                    <a:pt x="321" y="928"/>
                  </a:lnTo>
                  <a:lnTo>
                    <a:pt x="325" y="903"/>
                  </a:lnTo>
                  <a:lnTo>
                    <a:pt x="329" y="888"/>
                  </a:lnTo>
                  <a:lnTo>
                    <a:pt x="337" y="871"/>
                  </a:lnTo>
                  <a:lnTo>
                    <a:pt x="340" y="848"/>
                  </a:lnTo>
                  <a:lnTo>
                    <a:pt x="348" y="823"/>
                  </a:lnTo>
                  <a:lnTo>
                    <a:pt x="369" y="781"/>
                  </a:lnTo>
                  <a:lnTo>
                    <a:pt x="380" y="749"/>
                  </a:lnTo>
                  <a:lnTo>
                    <a:pt x="396" y="713"/>
                  </a:lnTo>
                  <a:lnTo>
                    <a:pt x="413" y="677"/>
                  </a:lnTo>
                  <a:lnTo>
                    <a:pt x="428" y="639"/>
                  </a:lnTo>
                  <a:lnTo>
                    <a:pt x="447" y="591"/>
                  </a:lnTo>
                  <a:lnTo>
                    <a:pt x="460" y="563"/>
                  </a:lnTo>
                  <a:lnTo>
                    <a:pt x="464" y="555"/>
                  </a:lnTo>
                  <a:lnTo>
                    <a:pt x="468" y="534"/>
                  </a:lnTo>
                  <a:lnTo>
                    <a:pt x="504" y="500"/>
                  </a:lnTo>
                  <a:lnTo>
                    <a:pt x="494" y="456"/>
                  </a:lnTo>
                  <a:lnTo>
                    <a:pt x="460" y="504"/>
                  </a:lnTo>
                  <a:lnTo>
                    <a:pt x="439" y="548"/>
                  </a:lnTo>
                  <a:lnTo>
                    <a:pt x="416" y="591"/>
                  </a:lnTo>
                  <a:lnTo>
                    <a:pt x="392" y="639"/>
                  </a:lnTo>
                  <a:lnTo>
                    <a:pt x="380" y="673"/>
                  </a:lnTo>
                  <a:lnTo>
                    <a:pt x="356" y="720"/>
                  </a:lnTo>
                  <a:lnTo>
                    <a:pt x="344" y="760"/>
                  </a:lnTo>
                  <a:lnTo>
                    <a:pt x="329" y="808"/>
                  </a:lnTo>
                  <a:lnTo>
                    <a:pt x="312" y="852"/>
                  </a:lnTo>
                  <a:lnTo>
                    <a:pt x="308" y="880"/>
                  </a:lnTo>
                  <a:lnTo>
                    <a:pt x="297" y="931"/>
                  </a:lnTo>
                  <a:lnTo>
                    <a:pt x="289" y="969"/>
                  </a:lnTo>
                  <a:lnTo>
                    <a:pt x="281" y="1009"/>
                  </a:lnTo>
                  <a:lnTo>
                    <a:pt x="268" y="1049"/>
                  </a:lnTo>
                  <a:lnTo>
                    <a:pt x="253" y="1085"/>
                  </a:lnTo>
                  <a:lnTo>
                    <a:pt x="253" y="1121"/>
                  </a:lnTo>
                  <a:lnTo>
                    <a:pt x="242" y="1148"/>
                  </a:lnTo>
                  <a:lnTo>
                    <a:pt x="213" y="1165"/>
                  </a:lnTo>
                  <a:lnTo>
                    <a:pt x="183" y="1165"/>
                  </a:lnTo>
                  <a:lnTo>
                    <a:pt x="154" y="1165"/>
                  </a:lnTo>
                  <a:lnTo>
                    <a:pt x="110" y="1159"/>
                  </a:lnTo>
                  <a:lnTo>
                    <a:pt x="78" y="1152"/>
                  </a:lnTo>
                  <a:lnTo>
                    <a:pt x="48" y="1137"/>
                  </a:lnTo>
                  <a:lnTo>
                    <a:pt x="31" y="1125"/>
                  </a:lnTo>
                  <a:lnTo>
                    <a:pt x="34" y="1104"/>
                  </a:lnTo>
                  <a:lnTo>
                    <a:pt x="59" y="1101"/>
                  </a:lnTo>
                  <a:lnTo>
                    <a:pt x="88" y="1085"/>
                  </a:lnTo>
                  <a:lnTo>
                    <a:pt x="103" y="1074"/>
                  </a:lnTo>
                  <a:lnTo>
                    <a:pt x="118" y="1045"/>
                  </a:lnTo>
                  <a:lnTo>
                    <a:pt x="129" y="1023"/>
                  </a:lnTo>
                  <a:lnTo>
                    <a:pt x="139" y="1002"/>
                  </a:lnTo>
                  <a:lnTo>
                    <a:pt x="143" y="979"/>
                  </a:lnTo>
                  <a:lnTo>
                    <a:pt x="150" y="962"/>
                  </a:lnTo>
                  <a:lnTo>
                    <a:pt x="154" y="931"/>
                  </a:lnTo>
                  <a:lnTo>
                    <a:pt x="162" y="911"/>
                  </a:lnTo>
                  <a:lnTo>
                    <a:pt x="173" y="884"/>
                  </a:lnTo>
                  <a:lnTo>
                    <a:pt x="179" y="859"/>
                  </a:lnTo>
                  <a:lnTo>
                    <a:pt x="183" y="840"/>
                  </a:lnTo>
                  <a:lnTo>
                    <a:pt x="183" y="804"/>
                  </a:lnTo>
                  <a:lnTo>
                    <a:pt x="183" y="781"/>
                  </a:lnTo>
                  <a:lnTo>
                    <a:pt x="183" y="738"/>
                  </a:lnTo>
                  <a:lnTo>
                    <a:pt x="173" y="701"/>
                  </a:lnTo>
                  <a:lnTo>
                    <a:pt x="166" y="673"/>
                  </a:lnTo>
                  <a:lnTo>
                    <a:pt x="158" y="643"/>
                  </a:lnTo>
                  <a:lnTo>
                    <a:pt x="154" y="614"/>
                  </a:lnTo>
                  <a:lnTo>
                    <a:pt x="154" y="578"/>
                  </a:lnTo>
                  <a:lnTo>
                    <a:pt x="154" y="551"/>
                  </a:lnTo>
                  <a:lnTo>
                    <a:pt x="150" y="511"/>
                  </a:lnTo>
                  <a:lnTo>
                    <a:pt x="143" y="472"/>
                  </a:lnTo>
                  <a:lnTo>
                    <a:pt x="139" y="416"/>
                  </a:lnTo>
                  <a:lnTo>
                    <a:pt x="135" y="350"/>
                  </a:lnTo>
                  <a:lnTo>
                    <a:pt x="135" y="310"/>
                  </a:lnTo>
                  <a:lnTo>
                    <a:pt x="135" y="270"/>
                  </a:lnTo>
                  <a:lnTo>
                    <a:pt x="135" y="234"/>
                  </a:lnTo>
                  <a:lnTo>
                    <a:pt x="129" y="204"/>
                  </a:lnTo>
                  <a:lnTo>
                    <a:pt x="129" y="160"/>
                  </a:lnTo>
                  <a:lnTo>
                    <a:pt x="122" y="135"/>
                  </a:lnTo>
                  <a:lnTo>
                    <a:pt x="114" y="112"/>
                  </a:lnTo>
                  <a:lnTo>
                    <a:pt x="110" y="80"/>
                  </a:lnTo>
                  <a:lnTo>
                    <a:pt x="107" y="44"/>
                  </a:lnTo>
                  <a:lnTo>
                    <a:pt x="99" y="21"/>
                  </a:lnTo>
                  <a:lnTo>
                    <a:pt x="99" y="0"/>
                  </a:lnTo>
                  <a:lnTo>
                    <a:pt x="74" y="0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2692440" y="4093920"/>
              <a:ext cx="152280" cy="21960"/>
            </a:xfrm>
            <a:custGeom>
              <a:avLst/>
              <a:gdLst/>
              <a:ahLst/>
              <a:rect l="l" t="t" r="r" b="b"/>
              <a:pathLst>
                <a:path w="260" h="36">
                  <a:moveTo>
                    <a:pt x="241" y="15"/>
                  </a:moveTo>
                  <a:lnTo>
                    <a:pt x="230" y="12"/>
                  </a:lnTo>
                  <a:lnTo>
                    <a:pt x="190" y="12"/>
                  </a:lnTo>
                  <a:lnTo>
                    <a:pt x="173" y="12"/>
                  </a:lnTo>
                  <a:lnTo>
                    <a:pt x="154" y="12"/>
                  </a:lnTo>
                  <a:lnTo>
                    <a:pt x="135" y="12"/>
                  </a:lnTo>
                  <a:lnTo>
                    <a:pt x="114" y="8"/>
                  </a:lnTo>
                  <a:lnTo>
                    <a:pt x="106" y="8"/>
                  </a:lnTo>
                  <a:lnTo>
                    <a:pt x="91" y="8"/>
                  </a:lnTo>
                  <a:lnTo>
                    <a:pt x="66" y="8"/>
                  </a:lnTo>
                  <a:lnTo>
                    <a:pt x="47" y="4"/>
                  </a:lnTo>
                  <a:lnTo>
                    <a:pt x="26" y="0"/>
                  </a:lnTo>
                  <a:lnTo>
                    <a:pt x="19" y="0"/>
                  </a:lnTo>
                  <a:lnTo>
                    <a:pt x="0" y="4"/>
                  </a:lnTo>
                  <a:lnTo>
                    <a:pt x="3" y="25"/>
                  </a:lnTo>
                  <a:lnTo>
                    <a:pt x="22" y="25"/>
                  </a:lnTo>
                  <a:lnTo>
                    <a:pt x="43" y="21"/>
                  </a:lnTo>
                  <a:lnTo>
                    <a:pt x="59" y="21"/>
                  </a:lnTo>
                  <a:lnTo>
                    <a:pt x="83" y="25"/>
                  </a:lnTo>
                  <a:lnTo>
                    <a:pt x="121" y="29"/>
                  </a:lnTo>
                  <a:lnTo>
                    <a:pt x="161" y="29"/>
                  </a:lnTo>
                  <a:lnTo>
                    <a:pt x="182" y="29"/>
                  </a:lnTo>
                  <a:lnTo>
                    <a:pt x="216" y="33"/>
                  </a:lnTo>
                  <a:lnTo>
                    <a:pt x="233" y="33"/>
                  </a:lnTo>
                  <a:lnTo>
                    <a:pt x="260" y="36"/>
                  </a:lnTo>
                  <a:lnTo>
                    <a:pt x="241" y="15"/>
                  </a:lnTo>
                  <a:lnTo>
                    <a:pt x="241" y="1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2389320" y="4101840"/>
              <a:ext cx="174600" cy="26640"/>
            </a:xfrm>
            <a:custGeom>
              <a:avLst/>
              <a:gdLst/>
              <a:ahLst/>
              <a:rect l="l" t="t" r="r" b="b"/>
              <a:pathLst>
                <a:path w="297" h="44">
                  <a:moveTo>
                    <a:pt x="297" y="6"/>
                  </a:moveTo>
                  <a:lnTo>
                    <a:pt x="268" y="0"/>
                  </a:lnTo>
                  <a:lnTo>
                    <a:pt x="217" y="0"/>
                  </a:lnTo>
                  <a:lnTo>
                    <a:pt x="202" y="6"/>
                  </a:lnTo>
                  <a:lnTo>
                    <a:pt x="173" y="10"/>
                  </a:lnTo>
                  <a:lnTo>
                    <a:pt x="143" y="14"/>
                  </a:lnTo>
                  <a:lnTo>
                    <a:pt x="114" y="18"/>
                  </a:lnTo>
                  <a:lnTo>
                    <a:pt x="78" y="21"/>
                  </a:lnTo>
                  <a:lnTo>
                    <a:pt x="56" y="21"/>
                  </a:lnTo>
                  <a:lnTo>
                    <a:pt x="38" y="21"/>
                  </a:lnTo>
                  <a:lnTo>
                    <a:pt x="27" y="25"/>
                  </a:lnTo>
                  <a:lnTo>
                    <a:pt x="0" y="25"/>
                  </a:lnTo>
                  <a:lnTo>
                    <a:pt x="4" y="44"/>
                  </a:lnTo>
                  <a:lnTo>
                    <a:pt x="31" y="44"/>
                  </a:lnTo>
                  <a:lnTo>
                    <a:pt x="63" y="44"/>
                  </a:lnTo>
                  <a:lnTo>
                    <a:pt x="99" y="44"/>
                  </a:lnTo>
                  <a:lnTo>
                    <a:pt x="126" y="40"/>
                  </a:lnTo>
                  <a:lnTo>
                    <a:pt x="151" y="37"/>
                  </a:lnTo>
                  <a:lnTo>
                    <a:pt x="187" y="33"/>
                  </a:lnTo>
                  <a:lnTo>
                    <a:pt x="221" y="29"/>
                  </a:lnTo>
                  <a:lnTo>
                    <a:pt x="238" y="29"/>
                  </a:lnTo>
                  <a:lnTo>
                    <a:pt x="268" y="29"/>
                  </a:lnTo>
                  <a:lnTo>
                    <a:pt x="297" y="29"/>
                  </a:lnTo>
                  <a:lnTo>
                    <a:pt x="297" y="6"/>
                  </a:lnTo>
                  <a:lnTo>
                    <a:pt x="297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 flipH="1">
              <a:off x="2121840" y="4708440"/>
              <a:ext cx="515880" cy="669600"/>
            </a:xfrm>
            <a:custGeom>
              <a:avLst/>
              <a:gdLst/>
              <a:ahLst/>
              <a:rect l="l" t="t" r="r" b="b"/>
              <a:pathLst>
                <a:path w="872" h="1134">
                  <a:moveTo>
                    <a:pt x="785" y="40"/>
                  </a:moveTo>
                  <a:lnTo>
                    <a:pt x="806" y="135"/>
                  </a:lnTo>
                  <a:lnTo>
                    <a:pt x="817" y="363"/>
                  </a:lnTo>
                  <a:lnTo>
                    <a:pt x="817" y="636"/>
                  </a:lnTo>
                  <a:lnTo>
                    <a:pt x="810" y="859"/>
                  </a:lnTo>
                  <a:lnTo>
                    <a:pt x="810" y="973"/>
                  </a:lnTo>
                  <a:lnTo>
                    <a:pt x="872" y="1075"/>
                  </a:lnTo>
                  <a:lnTo>
                    <a:pt x="872" y="1115"/>
                  </a:lnTo>
                  <a:lnTo>
                    <a:pt x="817" y="1134"/>
                  </a:lnTo>
                  <a:lnTo>
                    <a:pt x="762" y="1115"/>
                  </a:lnTo>
                  <a:lnTo>
                    <a:pt x="682" y="1079"/>
                  </a:lnTo>
                  <a:lnTo>
                    <a:pt x="631" y="1005"/>
                  </a:lnTo>
                  <a:lnTo>
                    <a:pt x="591" y="944"/>
                  </a:lnTo>
                  <a:lnTo>
                    <a:pt x="555" y="874"/>
                  </a:lnTo>
                  <a:lnTo>
                    <a:pt x="528" y="815"/>
                  </a:lnTo>
                  <a:lnTo>
                    <a:pt x="441" y="617"/>
                  </a:lnTo>
                  <a:lnTo>
                    <a:pt x="357" y="798"/>
                  </a:lnTo>
                  <a:lnTo>
                    <a:pt x="281" y="954"/>
                  </a:lnTo>
                  <a:lnTo>
                    <a:pt x="226" y="1032"/>
                  </a:lnTo>
                  <a:lnTo>
                    <a:pt x="160" y="1100"/>
                  </a:lnTo>
                  <a:lnTo>
                    <a:pt x="76" y="1134"/>
                  </a:lnTo>
                  <a:lnTo>
                    <a:pt x="8" y="1119"/>
                  </a:lnTo>
                  <a:lnTo>
                    <a:pt x="0" y="1075"/>
                  </a:lnTo>
                  <a:lnTo>
                    <a:pt x="65" y="976"/>
                  </a:lnTo>
                  <a:lnTo>
                    <a:pt x="68" y="830"/>
                  </a:lnTo>
                  <a:lnTo>
                    <a:pt x="65" y="629"/>
                  </a:lnTo>
                  <a:lnTo>
                    <a:pt x="61" y="423"/>
                  </a:lnTo>
                  <a:lnTo>
                    <a:pt x="76" y="224"/>
                  </a:lnTo>
                  <a:lnTo>
                    <a:pt x="80" y="102"/>
                  </a:lnTo>
                  <a:lnTo>
                    <a:pt x="87" y="3"/>
                  </a:lnTo>
                  <a:lnTo>
                    <a:pt x="215" y="0"/>
                  </a:lnTo>
                  <a:lnTo>
                    <a:pt x="468" y="19"/>
                  </a:lnTo>
                  <a:lnTo>
                    <a:pt x="785" y="40"/>
                  </a:lnTo>
                  <a:lnTo>
                    <a:pt x="785" y="4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 flipH="1">
              <a:off x="2150280" y="4606920"/>
              <a:ext cx="474840" cy="91440"/>
            </a:xfrm>
            <a:custGeom>
              <a:avLst/>
              <a:gdLst/>
              <a:ahLst/>
              <a:rect l="l" t="t" r="r" b="b"/>
              <a:pathLst>
                <a:path w="804" h="158">
                  <a:moveTo>
                    <a:pt x="772" y="0"/>
                  </a:moveTo>
                  <a:lnTo>
                    <a:pt x="772" y="34"/>
                  </a:lnTo>
                  <a:lnTo>
                    <a:pt x="775" y="55"/>
                  </a:lnTo>
                  <a:lnTo>
                    <a:pt x="775" y="74"/>
                  </a:lnTo>
                  <a:lnTo>
                    <a:pt x="775" y="89"/>
                  </a:lnTo>
                  <a:lnTo>
                    <a:pt x="775" y="118"/>
                  </a:lnTo>
                  <a:lnTo>
                    <a:pt x="775" y="133"/>
                  </a:lnTo>
                  <a:lnTo>
                    <a:pt x="737" y="133"/>
                  </a:lnTo>
                  <a:lnTo>
                    <a:pt x="701" y="129"/>
                  </a:lnTo>
                  <a:lnTo>
                    <a:pt x="669" y="129"/>
                  </a:lnTo>
                  <a:lnTo>
                    <a:pt x="646" y="129"/>
                  </a:lnTo>
                  <a:lnTo>
                    <a:pt x="610" y="126"/>
                  </a:lnTo>
                  <a:lnTo>
                    <a:pt x="578" y="126"/>
                  </a:lnTo>
                  <a:lnTo>
                    <a:pt x="538" y="126"/>
                  </a:lnTo>
                  <a:lnTo>
                    <a:pt x="511" y="122"/>
                  </a:lnTo>
                  <a:lnTo>
                    <a:pt x="483" y="118"/>
                  </a:lnTo>
                  <a:lnTo>
                    <a:pt x="456" y="114"/>
                  </a:lnTo>
                  <a:lnTo>
                    <a:pt x="408" y="114"/>
                  </a:lnTo>
                  <a:lnTo>
                    <a:pt x="380" y="107"/>
                  </a:lnTo>
                  <a:lnTo>
                    <a:pt x="344" y="107"/>
                  </a:lnTo>
                  <a:lnTo>
                    <a:pt x="308" y="103"/>
                  </a:lnTo>
                  <a:lnTo>
                    <a:pt x="281" y="103"/>
                  </a:lnTo>
                  <a:lnTo>
                    <a:pt x="249" y="99"/>
                  </a:lnTo>
                  <a:lnTo>
                    <a:pt x="220" y="99"/>
                  </a:lnTo>
                  <a:lnTo>
                    <a:pt x="201" y="99"/>
                  </a:lnTo>
                  <a:lnTo>
                    <a:pt x="173" y="99"/>
                  </a:lnTo>
                  <a:lnTo>
                    <a:pt x="139" y="99"/>
                  </a:lnTo>
                  <a:lnTo>
                    <a:pt x="106" y="99"/>
                  </a:lnTo>
                  <a:lnTo>
                    <a:pt x="82" y="99"/>
                  </a:lnTo>
                  <a:lnTo>
                    <a:pt x="59" y="95"/>
                  </a:lnTo>
                  <a:lnTo>
                    <a:pt x="40" y="103"/>
                  </a:lnTo>
                  <a:lnTo>
                    <a:pt x="11" y="103"/>
                  </a:lnTo>
                  <a:lnTo>
                    <a:pt x="0" y="118"/>
                  </a:lnTo>
                  <a:lnTo>
                    <a:pt x="7" y="133"/>
                  </a:lnTo>
                  <a:lnTo>
                    <a:pt x="78" y="126"/>
                  </a:lnTo>
                  <a:lnTo>
                    <a:pt x="121" y="122"/>
                  </a:lnTo>
                  <a:lnTo>
                    <a:pt x="154" y="122"/>
                  </a:lnTo>
                  <a:lnTo>
                    <a:pt x="201" y="122"/>
                  </a:lnTo>
                  <a:lnTo>
                    <a:pt x="234" y="122"/>
                  </a:lnTo>
                  <a:lnTo>
                    <a:pt x="256" y="122"/>
                  </a:lnTo>
                  <a:lnTo>
                    <a:pt x="296" y="126"/>
                  </a:lnTo>
                  <a:lnTo>
                    <a:pt x="340" y="126"/>
                  </a:lnTo>
                  <a:lnTo>
                    <a:pt x="388" y="133"/>
                  </a:lnTo>
                  <a:lnTo>
                    <a:pt x="424" y="133"/>
                  </a:lnTo>
                  <a:lnTo>
                    <a:pt x="447" y="137"/>
                  </a:lnTo>
                  <a:lnTo>
                    <a:pt x="475" y="143"/>
                  </a:lnTo>
                  <a:lnTo>
                    <a:pt x="511" y="143"/>
                  </a:lnTo>
                  <a:lnTo>
                    <a:pt x="534" y="150"/>
                  </a:lnTo>
                  <a:lnTo>
                    <a:pt x="578" y="150"/>
                  </a:lnTo>
                  <a:lnTo>
                    <a:pt x="621" y="150"/>
                  </a:lnTo>
                  <a:lnTo>
                    <a:pt x="657" y="154"/>
                  </a:lnTo>
                  <a:lnTo>
                    <a:pt x="690" y="154"/>
                  </a:lnTo>
                  <a:lnTo>
                    <a:pt x="716" y="154"/>
                  </a:lnTo>
                  <a:lnTo>
                    <a:pt x="745" y="154"/>
                  </a:lnTo>
                  <a:lnTo>
                    <a:pt x="772" y="154"/>
                  </a:lnTo>
                  <a:lnTo>
                    <a:pt x="804" y="158"/>
                  </a:lnTo>
                  <a:lnTo>
                    <a:pt x="804" y="133"/>
                  </a:lnTo>
                  <a:lnTo>
                    <a:pt x="804" y="110"/>
                  </a:lnTo>
                  <a:lnTo>
                    <a:pt x="796" y="95"/>
                  </a:lnTo>
                  <a:lnTo>
                    <a:pt x="796" y="70"/>
                  </a:lnTo>
                  <a:lnTo>
                    <a:pt x="792" y="55"/>
                  </a:lnTo>
                  <a:lnTo>
                    <a:pt x="800" y="34"/>
                  </a:lnTo>
                  <a:lnTo>
                    <a:pt x="785" y="27"/>
                  </a:lnTo>
                  <a:lnTo>
                    <a:pt x="772" y="0"/>
                  </a:lnTo>
                  <a:lnTo>
                    <a:pt x="77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 flipH="1">
              <a:off x="2108160" y="4732200"/>
              <a:ext cx="270000" cy="653760"/>
            </a:xfrm>
            <a:custGeom>
              <a:avLst/>
              <a:gdLst/>
              <a:ahLst/>
              <a:rect l="l" t="t" r="r" b="b"/>
              <a:pathLst>
                <a:path w="456" h="1107">
                  <a:moveTo>
                    <a:pt x="365" y="3"/>
                  </a:moveTo>
                  <a:lnTo>
                    <a:pt x="369" y="26"/>
                  </a:lnTo>
                  <a:lnTo>
                    <a:pt x="369" y="55"/>
                  </a:lnTo>
                  <a:lnTo>
                    <a:pt x="372" y="77"/>
                  </a:lnTo>
                  <a:lnTo>
                    <a:pt x="376" y="102"/>
                  </a:lnTo>
                  <a:lnTo>
                    <a:pt x="372" y="133"/>
                  </a:lnTo>
                  <a:lnTo>
                    <a:pt x="376" y="169"/>
                  </a:lnTo>
                  <a:lnTo>
                    <a:pt x="376" y="197"/>
                  </a:lnTo>
                  <a:lnTo>
                    <a:pt x="376" y="228"/>
                  </a:lnTo>
                  <a:lnTo>
                    <a:pt x="380" y="256"/>
                  </a:lnTo>
                  <a:lnTo>
                    <a:pt x="380" y="296"/>
                  </a:lnTo>
                  <a:lnTo>
                    <a:pt x="380" y="319"/>
                  </a:lnTo>
                  <a:lnTo>
                    <a:pt x="384" y="340"/>
                  </a:lnTo>
                  <a:lnTo>
                    <a:pt x="388" y="355"/>
                  </a:lnTo>
                  <a:lnTo>
                    <a:pt x="388" y="383"/>
                  </a:lnTo>
                  <a:lnTo>
                    <a:pt x="391" y="399"/>
                  </a:lnTo>
                  <a:lnTo>
                    <a:pt x="391" y="418"/>
                  </a:lnTo>
                  <a:lnTo>
                    <a:pt x="384" y="454"/>
                  </a:lnTo>
                  <a:lnTo>
                    <a:pt x="388" y="473"/>
                  </a:lnTo>
                  <a:lnTo>
                    <a:pt x="384" y="497"/>
                  </a:lnTo>
                  <a:lnTo>
                    <a:pt x="384" y="526"/>
                  </a:lnTo>
                  <a:lnTo>
                    <a:pt x="384" y="549"/>
                  </a:lnTo>
                  <a:lnTo>
                    <a:pt x="384" y="568"/>
                  </a:lnTo>
                  <a:lnTo>
                    <a:pt x="388" y="585"/>
                  </a:lnTo>
                  <a:lnTo>
                    <a:pt x="384" y="608"/>
                  </a:lnTo>
                  <a:lnTo>
                    <a:pt x="384" y="629"/>
                  </a:lnTo>
                  <a:lnTo>
                    <a:pt x="384" y="648"/>
                  </a:lnTo>
                  <a:lnTo>
                    <a:pt x="384" y="672"/>
                  </a:lnTo>
                  <a:lnTo>
                    <a:pt x="380" y="691"/>
                  </a:lnTo>
                  <a:lnTo>
                    <a:pt x="380" y="714"/>
                  </a:lnTo>
                  <a:lnTo>
                    <a:pt x="380" y="743"/>
                  </a:lnTo>
                  <a:lnTo>
                    <a:pt x="376" y="767"/>
                  </a:lnTo>
                  <a:lnTo>
                    <a:pt x="376" y="786"/>
                  </a:lnTo>
                  <a:lnTo>
                    <a:pt x="376" y="805"/>
                  </a:lnTo>
                  <a:lnTo>
                    <a:pt x="376" y="834"/>
                  </a:lnTo>
                  <a:lnTo>
                    <a:pt x="376" y="866"/>
                  </a:lnTo>
                  <a:lnTo>
                    <a:pt x="376" y="897"/>
                  </a:lnTo>
                  <a:lnTo>
                    <a:pt x="376" y="929"/>
                  </a:lnTo>
                  <a:lnTo>
                    <a:pt x="384" y="940"/>
                  </a:lnTo>
                  <a:lnTo>
                    <a:pt x="391" y="952"/>
                  </a:lnTo>
                  <a:lnTo>
                    <a:pt x="399" y="961"/>
                  </a:lnTo>
                  <a:lnTo>
                    <a:pt x="409" y="973"/>
                  </a:lnTo>
                  <a:lnTo>
                    <a:pt x="416" y="980"/>
                  </a:lnTo>
                  <a:lnTo>
                    <a:pt x="428" y="992"/>
                  </a:lnTo>
                  <a:lnTo>
                    <a:pt x="439" y="1016"/>
                  </a:lnTo>
                  <a:lnTo>
                    <a:pt x="452" y="1035"/>
                  </a:lnTo>
                  <a:lnTo>
                    <a:pt x="456" y="1068"/>
                  </a:lnTo>
                  <a:lnTo>
                    <a:pt x="443" y="1094"/>
                  </a:lnTo>
                  <a:lnTo>
                    <a:pt x="409" y="1107"/>
                  </a:lnTo>
                  <a:lnTo>
                    <a:pt x="376" y="1107"/>
                  </a:lnTo>
                  <a:lnTo>
                    <a:pt x="348" y="1107"/>
                  </a:lnTo>
                  <a:lnTo>
                    <a:pt x="329" y="1094"/>
                  </a:lnTo>
                  <a:lnTo>
                    <a:pt x="296" y="1087"/>
                  </a:lnTo>
                  <a:lnTo>
                    <a:pt x="274" y="1071"/>
                  </a:lnTo>
                  <a:lnTo>
                    <a:pt x="249" y="1056"/>
                  </a:lnTo>
                  <a:lnTo>
                    <a:pt x="226" y="1039"/>
                  </a:lnTo>
                  <a:lnTo>
                    <a:pt x="220" y="1031"/>
                  </a:lnTo>
                  <a:lnTo>
                    <a:pt x="217" y="1020"/>
                  </a:lnTo>
                  <a:lnTo>
                    <a:pt x="213" y="1012"/>
                  </a:lnTo>
                  <a:lnTo>
                    <a:pt x="211" y="1005"/>
                  </a:lnTo>
                  <a:lnTo>
                    <a:pt x="205" y="997"/>
                  </a:lnTo>
                  <a:lnTo>
                    <a:pt x="205" y="995"/>
                  </a:lnTo>
                  <a:lnTo>
                    <a:pt x="190" y="988"/>
                  </a:lnTo>
                  <a:lnTo>
                    <a:pt x="179" y="973"/>
                  </a:lnTo>
                  <a:lnTo>
                    <a:pt x="146" y="944"/>
                  </a:lnTo>
                  <a:lnTo>
                    <a:pt x="139" y="900"/>
                  </a:lnTo>
                  <a:lnTo>
                    <a:pt x="127" y="878"/>
                  </a:lnTo>
                  <a:lnTo>
                    <a:pt x="118" y="857"/>
                  </a:lnTo>
                  <a:lnTo>
                    <a:pt x="99" y="830"/>
                  </a:lnTo>
                  <a:lnTo>
                    <a:pt x="91" y="815"/>
                  </a:lnTo>
                  <a:lnTo>
                    <a:pt x="74" y="794"/>
                  </a:lnTo>
                  <a:lnTo>
                    <a:pt x="70" y="782"/>
                  </a:lnTo>
                  <a:lnTo>
                    <a:pt x="59" y="758"/>
                  </a:lnTo>
                  <a:lnTo>
                    <a:pt x="51" y="731"/>
                  </a:lnTo>
                  <a:lnTo>
                    <a:pt x="36" y="695"/>
                  </a:lnTo>
                  <a:lnTo>
                    <a:pt x="23" y="667"/>
                  </a:lnTo>
                  <a:lnTo>
                    <a:pt x="15" y="648"/>
                  </a:lnTo>
                  <a:lnTo>
                    <a:pt x="8" y="625"/>
                  </a:lnTo>
                  <a:lnTo>
                    <a:pt x="0" y="604"/>
                  </a:lnTo>
                  <a:lnTo>
                    <a:pt x="4" y="553"/>
                  </a:lnTo>
                  <a:lnTo>
                    <a:pt x="11" y="568"/>
                  </a:lnTo>
                  <a:lnTo>
                    <a:pt x="27" y="592"/>
                  </a:lnTo>
                  <a:lnTo>
                    <a:pt x="30" y="621"/>
                  </a:lnTo>
                  <a:lnTo>
                    <a:pt x="47" y="648"/>
                  </a:lnTo>
                  <a:lnTo>
                    <a:pt x="51" y="680"/>
                  </a:lnTo>
                  <a:lnTo>
                    <a:pt x="66" y="703"/>
                  </a:lnTo>
                  <a:lnTo>
                    <a:pt x="87" y="743"/>
                  </a:lnTo>
                  <a:lnTo>
                    <a:pt x="106" y="775"/>
                  </a:lnTo>
                  <a:lnTo>
                    <a:pt x="127" y="822"/>
                  </a:lnTo>
                  <a:lnTo>
                    <a:pt x="142" y="853"/>
                  </a:lnTo>
                  <a:lnTo>
                    <a:pt x="154" y="881"/>
                  </a:lnTo>
                  <a:lnTo>
                    <a:pt x="165" y="921"/>
                  </a:lnTo>
                  <a:lnTo>
                    <a:pt x="182" y="940"/>
                  </a:lnTo>
                  <a:lnTo>
                    <a:pt x="205" y="952"/>
                  </a:lnTo>
                  <a:lnTo>
                    <a:pt x="217" y="973"/>
                  </a:lnTo>
                  <a:lnTo>
                    <a:pt x="234" y="999"/>
                  </a:lnTo>
                  <a:lnTo>
                    <a:pt x="249" y="1024"/>
                  </a:lnTo>
                  <a:lnTo>
                    <a:pt x="274" y="1039"/>
                  </a:lnTo>
                  <a:lnTo>
                    <a:pt x="304" y="1060"/>
                  </a:lnTo>
                  <a:lnTo>
                    <a:pt x="333" y="1075"/>
                  </a:lnTo>
                  <a:lnTo>
                    <a:pt x="355" y="1079"/>
                  </a:lnTo>
                  <a:lnTo>
                    <a:pt x="391" y="1079"/>
                  </a:lnTo>
                  <a:lnTo>
                    <a:pt x="420" y="1071"/>
                  </a:lnTo>
                  <a:lnTo>
                    <a:pt x="420" y="1039"/>
                  </a:lnTo>
                  <a:lnTo>
                    <a:pt x="399" y="1016"/>
                  </a:lnTo>
                  <a:lnTo>
                    <a:pt x="391" y="995"/>
                  </a:lnTo>
                  <a:lnTo>
                    <a:pt x="369" y="976"/>
                  </a:lnTo>
                  <a:lnTo>
                    <a:pt x="361" y="952"/>
                  </a:lnTo>
                  <a:lnTo>
                    <a:pt x="355" y="925"/>
                  </a:lnTo>
                  <a:lnTo>
                    <a:pt x="355" y="889"/>
                  </a:lnTo>
                  <a:lnTo>
                    <a:pt x="355" y="845"/>
                  </a:lnTo>
                  <a:lnTo>
                    <a:pt x="352" y="805"/>
                  </a:lnTo>
                  <a:lnTo>
                    <a:pt x="352" y="767"/>
                  </a:lnTo>
                  <a:lnTo>
                    <a:pt x="361" y="727"/>
                  </a:lnTo>
                  <a:lnTo>
                    <a:pt x="355" y="691"/>
                  </a:lnTo>
                  <a:lnTo>
                    <a:pt x="361" y="659"/>
                  </a:lnTo>
                  <a:lnTo>
                    <a:pt x="361" y="632"/>
                  </a:lnTo>
                  <a:lnTo>
                    <a:pt x="361" y="592"/>
                  </a:lnTo>
                  <a:lnTo>
                    <a:pt x="361" y="556"/>
                  </a:lnTo>
                  <a:lnTo>
                    <a:pt x="361" y="520"/>
                  </a:lnTo>
                  <a:lnTo>
                    <a:pt x="361" y="465"/>
                  </a:lnTo>
                  <a:lnTo>
                    <a:pt x="369" y="442"/>
                  </a:lnTo>
                  <a:lnTo>
                    <a:pt x="365" y="406"/>
                  </a:lnTo>
                  <a:lnTo>
                    <a:pt x="365" y="362"/>
                  </a:lnTo>
                  <a:lnTo>
                    <a:pt x="365" y="326"/>
                  </a:lnTo>
                  <a:lnTo>
                    <a:pt x="365" y="296"/>
                  </a:lnTo>
                  <a:lnTo>
                    <a:pt x="361" y="267"/>
                  </a:lnTo>
                  <a:lnTo>
                    <a:pt x="355" y="237"/>
                  </a:lnTo>
                  <a:lnTo>
                    <a:pt x="352" y="197"/>
                  </a:lnTo>
                  <a:lnTo>
                    <a:pt x="348" y="165"/>
                  </a:lnTo>
                  <a:lnTo>
                    <a:pt x="348" y="125"/>
                  </a:lnTo>
                  <a:lnTo>
                    <a:pt x="352" y="98"/>
                  </a:lnTo>
                  <a:lnTo>
                    <a:pt x="352" y="62"/>
                  </a:lnTo>
                  <a:lnTo>
                    <a:pt x="344" y="34"/>
                  </a:lnTo>
                  <a:lnTo>
                    <a:pt x="333" y="0"/>
                  </a:lnTo>
                  <a:lnTo>
                    <a:pt x="365" y="3"/>
                  </a:lnTo>
                  <a:lnTo>
                    <a:pt x="365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 flipH="1">
              <a:off x="2372760" y="4709880"/>
              <a:ext cx="276120" cy="674280"/>
            </a:xfrm>
            <a:custGeom>
              <a:avLst/>
              <a:gdLst/>
              <a:ahLst/>
              <a:rect l="l" t="t" r="r" b="b"/>
              <a:pathLst>
                <a:path w="468" h="1141">
                  <a:moveTo>
                    <a:pt x="99" y="4"/>
                  </a:moveTo>
                  <a:lnTo>
                    <a:pt x="91" y="59"/>
                  </a:lnTo>
                  <a:lnTo>
                    <a:pt x="91" y="92"/>
                  </a:lnTo>
                  <a:lnTo>
                    <a:pt x="84" y="111"/>
                  </a:lnTo>
                  <a:lnTo>
                    <a:pt x="80" y="139"/>
                  </a:lnTo>
                  <a:lnTo>
                    <a:pt x="84" y="166"/>
                  </a:lnTo>
                  <a:lnTo>
                    <a:pt x="80" y="202"/>
                  </a:lnTo>
                  <a:lnTo>
                    <a:pt x="80" y="230"/>
                  </a:lnTo>
                  <a:lnTo>
                    <a:pt x="80" y="261"/>
                  </a:lnTo>
                  <a:lnTo>
                    <a:pt x="74" y="293"/>
                  </a:lnTo>
                  <a:lnTo>
                    <a:pt x="74" y="329"/>
                  </a:lnTo>
                  <a:lnTo>
                    <a:pt x="74" y="352"/>
                  </a:lnTo>
                  <a:lnTo>
                    <a:pt x="70" y="373"/>
                  </a:lnTo>
                  <a:lnTo>
                    <a:pt x="66" y="392"/>
                  </a:lnTo>
                  <a:lnTo>
                    <a:pt x="66" y="417"/>
                  </a:lnTo>
                  <a:lnTo>
                    <a:pt x="63" y="432"/>
                  </a:lnTo>
                  <a:lnTo>
                    <a:pt x="63" y="451"/>
                  </a:lnTo>
                  <a:lnTo>
                    <a:pt x="70" y="487"/>
                  </a:lnTo>
                  <a:lnTo>
                    <a:pt x="66" y="506"/>
                  </a:lnTo>
                  <a:lnTo>
                    <a:pt x="70" y="531"/>
                  </a:lnTo>
                  <a:lnTo>
                    <a:pt x="70" y="557"/>
                  </a:lnTo>
                  <a:lnTo>
                    <a:pt x="70" y="582"/>
                  </a:lnTo>
                  <a:lnTo>
                    <a:pt x="70" y="601"/>
                  </a:lnTo>
                  <a:lnTo>
                    <a:pt x="66" y="622"/>
                  </a:lnTo>
                  <a:lnTo>
                    <a:pt x="74" y="645"/>
                  </a:lnTo>
                  <a:lnTo>
                    <a:pt x="70" y="662"/>
                  </a:lnTo>
                  <a:lnTo>
                    <a:pt x="70" y="685"/>
                  </a:lnTo>
                  <a:lnTo>
                    <a:pt x="74" y="704"/>
                  </a:lnTo>
                  <a:lnTo>
                    <a:pt x="74" y="728"/>
                  </a:lnTo>
                  <a:lnTo>
                    <a:pt x="74" y="751"/>
                  </a:lnTo>
                  <a:lnTo>
                    <a:pt x="74" y="776"/>
                  </a:lnTo>
                  <a:lnTo>
                    <a:pt x="80" y="804"/>
                  </a:lnTo>
                  <a:lnTo>
                    <a:pt x="80" y="823"/>
                  </a:lnTo>
                  <a:lnTo>
                    <a:pt x="80" y="838"/>
                  </a:lnTo>
                  <a:lnTo>
                    <a:pt x="80" y="867"/>
                  </a:lnTo>
                  <a:lnTo>
                    <a:pt x="80" y="899"/>
                  </a:lnTo>
                  <a:lnTo>
                    <a:pt x="80" y="930"/>
                  </a:lnTo>
                  <a:lnTo>
                    <a:pt x="80" y="962"/>
                  </a:lnTo>
                  <a:lnTo>
                    <a:pt x="74" y="973"/>
                  </a:lnTo>
                  <a:lnTo>
                    <a:pt x="63" y="985"/>
                  </a:lnTo>
                  <a:lnTo>
                    <a:pt x="55" y="992"/>
                  </a:lnTo>
                  <a:lnTo>
                    <a:pt x="47" y="1006"/>
                  </a:lnTo>
                  <a:lnTo>
                    <a:pt x="40" y="1013"/>
                  </a:lnTo>
                  <a:lnTo>
                    <a:pt x="30" y="1029"/>
                  </a:lnTo>
                  <a:lnTo>
                    <a:pt x="19" y="1049"/>
                  </a:lnTo>
                  <a:lnTo>
                    <a:pt x="4" y="1072"/>
                  </a:lnTo>
                  <a:lnTo>
                    <a:pt x="0" y="1101"/>
                  </a:lnTo>
                  <a:lnTo>
                    <a:pt x="15" y="1127"/>
                  </a:lnTo>
                  <a:lnTo>
                    <a:pt x="47" y="1141"/>
                  </a:lnTo>
                  <a:lnTo>
                    <a:pt x="80" y="1141"/>
                  </a:lnTo>
                  <a:lnTo>
                    <a:pt x="106" y="1141"/>
                  </a:lnTo>
                  <a:lnTo>
                    <a:pt x="127" y="1127"/>
                  </a:lnTo>
                  <a:lnTo>
                    <a:pt x="161" y="1124"/>
                  </a:lnTo>
                  <a:lnTo>
                    <a:pt x="182" y="1105"/>
                  </a:lnTo>
                  <a:lnTo>
                    <a:pt x="205" y="1093"/>
                  </a:lnTo>
                  <a:lnTo>
                    <a:pt x="234" y="1072"/>
                  </a:lnTo>
                  <a:lnTo>
                    <a:pt x="236" y="1065"/>
                  </a:lnTo>
                  <a:lnTo>
                    <a:pt x="241" y="1057"/>
                  </a:lnTo>
                  <a:lnTo>
                    <a:pt x="241" y="1049"/>
                  </a:lnTo>
                  <a:lnTo>
                    <a:pt x="247" y="1042"/>
                  </a:lnTo>
                  <a:lnTo>
                    <a:pt x="249" y="1034"/>
                  </a:lnTo>
                  <a:lnTo>
                    <a:pt x="253" y="1032"/>
                  </a:lnTo>
                  <a:lnTo>
                    <a:pt x="270" y="1021"/>
                  </a:lnTo>
                  <a:lnTo>
                    <a:pt x="277" y="1010"/>
                  </a:lnTo>
                  <a:lnTo>
                    <a:pt x="308" y="981"/>
                  </a:lnTo>
                  <a:lnTo>
                    <a:pt x="321" y="934"/>
                  </a:lnTo>
                  <a:lnTo>
                    <a:pt x="329" y="911"/>
                  </a:lnTo>
                  <a:lnTo>
                    <a:pt x="336" y="894"/>
                  </a:lnTo>
                  <a:lnTo>
                    <a:pt x="361" y="867"/>
                  </a:lnTo>
                  <a:lnTo>
                    <a:pt x="365" y="846"/>
                  </a:lnTo>
                  <a:lnTo>
                    <a:pt x="380" y="831"/>
                  </a:lnTo>
                  <a:lnTo>
                    <a:pt x="384" y="816"/>
                  </a:lnTo>
                  <a:lnTo>
                    <a:pt x="395" y="795"/>
                  </a:lnTo>
                  <a:lnTo>
                    <a:pt x="405" y="764"/>
                  </a:lnTo>
                  <a:lnTo>
                    <a:pt x="420" y="728"/>
                  </a:lnTo>
                  <a:lnTo>
                    <a:pt x="431" y="704"/>
                  </a:lnTo>
                  <a:lnTo>
                    <a:pt x="439" y="681"/>
                  </a:lnTo>
                  <a:lnTo>
                    <a:pt x="452" y="662"/>
                  </a:lnTo>
                  <a:lnTo>
                    <a:pt x="468" y="637"/>
                  </a:lnTo>
                  <a:lnTo>
                    <a:pt x="464" y="590"/>
                  </a:lnTo>
                  <a:lnTo>
                    <a:pt x="448" y="605"/>
                  </a:lnTo>
                  <a:lnTo>
                    <a:pt x="439" y="629"/>
                  </a:lnTo>
                  <a:lnTo>
                    <a:pt x="424" y="652"/>
                  </a:lnTo>
                  <a:lnTo>
                    <a:pt x="409" y="685"/>
                  </a:lnTo>
                  <a:lnTo>
                    <a:pt x="405" y="713"/>
                  </a:lnTo>
                  <a:lnTo>
                    <a:pt x="391" y="736"/>
                  </a:lnTo>
                  <a:lnTo>
                    <a:pt x="369" y="780"/>
                  </a:lnTo>
                  <a:lnTo>
                    <a:pt x="348" y="808"/>
                  </a:lnTo>
                  <a:lnTo>
                    <a:pt x="329" y="856"/>
                  </a:lnTo>
                  <a:lnTo>
                    <a:pt x="314" y="886"/>
                  </a:lnTo>
                  <a:lnTo>
                    <a:pt x="300" y="918"/>
                  </a:lnTo>
                  <a:lnTo>
                    <a:pt x="289" y="954"/>
                  </a:lnTo>
                  <a:lnTo>
                    <a:pt x="274" y="973"/>
                  </a:lnTo>
                  <a:lnTo>
                    <a:pt x="253" y="989"/>
                  </a:lnTo>
                  <a:lnTo>
                    <a:pt x="238" y="1010"/>
                  </a:lnTo>
                  <a:lnTo>
                    <a:pt x="226" y="1036"/>
                  </a:lnTo>
                  <a:lnTo>
                    <a:pt x="205" y="1057"/>
                  </a:lnTo>
                  <a:lnTo>
                    <a:pt x="182" y="1072"/>
                  </a:lnTo>
                  <a:lnTo>
                    <a:pt x="150" y="1097"/>
                  </a:lnTo>
                  <a:lnTo>
                    <a:pt x="127" y="1112"/>
                  </a:lnTo>
                  <a:lnTo>
                    <a:pt x="99" y="1112"/>
                  </a:lnTo>
                  <a:lnTo>
                    <a:pt x="63" y="1116"/>
                  </a:lnTo>
                  <a:lnTo>
                    <a:pt x="40" y="1105"/>
                  </a:lnTo>
                  <a:lnTo>
                    <a:pt x="36" y="1076"/>
                  </a:lnTo>
                  <a:lnTo>
                    <a:pt x="55" y="1049"/>
                  </a:lnTo>
                  <a:lnTo>
                    <a:pt x="63" y="1032"/>
                  </a:lnTo>
                  <a:lnTo>
                    <a:pt x="87" y="1010"/>
                  </a:lnTo>
                  <a:lnTo>
                    <a:pt x="99" y="985"/>
                  </a:lnTo>
                  <a:lnTo>
                    <a:pt x="99" y="958"/>
                  </a:lnTo>
                  <a:lnTo>
                    <a:pt x="103" y="922"/>
                  </a:lnTo>
                  <a:lnTo>
                    <a:pt x="103" y="878"/>
                  </a:lnTo>
                  <a:lnTo>
                    <a:pt x="103" y="842"/>
                  </a:lnTo>
                  <a:lnTo>
                    <a:pt x="106" y="799"/>
                  </a:lnTo>
                  <a:lnTo>
                    <a:pt x="95" y="764"/>
                  </a:lnTo>
                  <a:lnTo>
                    <a:pt x="99" y="728"/>
                  </a:lnTo>
                  <a:lnTo>
                    <a:pt x="95" y="696"/>
                  </a:lnTo>
                  <a:lnTo>
                    <a:pt x="95" y="666"/>
                  </a:lnTo>
                  <a:lnTo>
                    <a:pt x="95" y="626"/>
                  </a:lnTo>
                  <a:lnTo>
                    <a:pt x="95" y="593"/>
                  </a:lnTo>
                  <a:lnTo>
                    <a:pt x="99" y="553"/>
                  </a:lnTo>
                  <a:lnTo>
                    <a:pt x="95" y="498"/>
                  </a:lnTo>
                  <a:lnTo>
                    <a:pt x="91" y="476"/>
                  </a:lnTo>
                  <a:lnTo>
                    <a:pt x="91" y="439"/>
                  </a:lnTo>
                  <a:lnTo>
                    <a:pt x="91" y="396"/>
                  </a:lnTo>
                  <a:lnTo>
                    <a:pt x="91" y="360"/>
                  </a:lnTo>
                  <a:lnTo>
                    <a:pt x="91" y="329"/>
                  </a:lnTo>
                  <a:lnTo>
                    <a:pt x="99" y="301"/>
                  </a:lnTo>
                  <a:lnTo>
                    <a:pt x="99" y="274"/>
                  </a:lnTo>
                  <a:lnTo>
                    <a:pt x="106" y="234"/>
                  </a:lnTo>
                  <a:lnTo>
                    <a:pt x="106" y="202"/>
                  </a:lnTo>
                  <a:lnTo>
                    <a:pt x="106" y="162"/>
                  </a:lnTo>
                  <a:lnTo>
                    <a:pt x="106" y="132"/>
                  </a:lnTo>
                  <a:lnTo>
                    <a:pt x="103" y="99"/>
                  </a:lnTo>
                  <a:lnTo>
                    <a:pt x="110" y="67"/>
                  </a:lnTo>
                  <a:lnTo>
                    <a:pt x="139" y="0"/>
                  </a:lnTo>
                  <a:lnTo>
                    <a:pt x="99" y="4"/>
                  </a:lnTo>
                  <a:lnTo>
                    <a:pt x="99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2252520" y="3754440"/>
              <a:ext cx="287640" cy="728280"/>
            </a:xfrm>
            <a:custGeom>
              <a:avLst/>
              <a:gdLst/>
              <a:ahLst/>
              <a:rect l="l" t="t" r="r" b="b"/>
              <a:pathLst>
                <a:path w="486" h="1233">
                  <a:moveTo>
                    <a:pt x="234" y="0"/>
                  </a:moveTo>
                  <a:lnTo>
                    <a:pt x="348" y="175"/>
                  </a:lnTo>
                  <a:lnTo>
                    <a:pt x="428" y="353"/>
                  </a:lnTo>
                  <a:lnTo>
                    <a:pt x="403" y="389"/>
                  </a:lnTo>
                  <a:lnTo>
                    <a:pt x="351" y="406"/>
                  </a:lnTo>
                  <a:lnTo>
                    <a:pt x="340" y="446"/>
                  </a:lnTo>
                  <a:lnTo>
                    <a:pt x="359" y="549"/>
                  </a:lnTo>
                  <a:lnTo>
                    <a:pt x="391" y="788"/>
                  </a:lnTo>
                  <a:lnTo>
                    <a:pt x="308" y="802"/>
                  </a:lnTo>
                  <a:lnTo>
                    <a:pt x="277" y="806"/>
                  </a:lnTo>
                  <a:lnTo>
                    <a:pt x="281" y="868"/>
                  </a:lnTo>
                  <a:lnTo>
                    <a:pt x="403" y="904"/>
                  </a:lnTo>
                  <a:lnTo>
                    <a:pt x="420" y="1051"/>
                  </a:lnTo>
                  <a:lnTo>
                    <a:pt x="486" y="1134"/>
                  </a:lnTo>
                  <a:lnTo>
                    <a:pt x="369" y="1193"/>
                  </a:lnTo>
                  <a:lnTo>
                    <a:pt x="224" y="1233"/>
                  </a:lnTo>
                  <a:lnTo>
                    <a:pt x="133" y="1233"/>
                  </a:lnTo>
                  <a:lnTo>
                    <a:pt x="55" y="1220"/>
                  </a:lnTo>
                  <a:lnTo>
                    <a:pt x="15" y="1193"/>
                  </a:lnTo>
                  <a:lnTo>
                    <a:pt x="59" y="963"/>
                  </a:lnTo>
                  <a:lnTo>
                    <a:pt x="59" y="777"/>
                  </a:lnTo>
                  <a:lnTo>
                    <a:pt x="44" y="729"/>
                  </a:lnTo>
                  <a:lnTo>
                    <a:pt x="38" y="655"/>
                  </a:lnTo>
                  <a:lnTo>
                    <a:pt x="30" y="549"/>
                  </a:lnTo>
                  <a:lnTo>
                    <a:pt x="7" y="353"/>
                  </a:lnTo>
                  <a:lnTo>
                    <a:pt x="0" y="169"/>
                  </a:lnTo>
                  <a:lnTo>
                    <a:pt x="78" y="110"/>
                  </a:lnTo>
                  <a:lnTo>
                    <a:pt x="133" y="51"/>
                  </a:lnTo>
                  <a:lnTo>
                    <a:pt x="234" y="0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dc724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1770120" y="4417920"/>
              <a:ext cx="1254240" cy="309240"/>
            </a:xfrm>
            <a:custGeom>
              <a:avLst/>
              <a:gdLst/>
              <a:ahLst/>
              <a:rect l="l" t="t" r="r" b="b"/>
              <a:pathLst>
                <a:path w="2123" h="526">
                  <a:moveTo>
                    <a:pt x="2123" y="277"/>
                  </a:moveTo>
                  <a:lnTo>
                    <a:pt x="2020" y="222"/>
                  </a:lnTo>
                  <a:lnTo>
                    <a:pt x="1912" y="194"/>
                  </a:lnTo>
                  <a:lnTo>
                    <a:pt x="1805" y="171"/>
                  </a:lnTo>
                  <a:lnTo>
                    <a:pt x="1638" y="135"/>
                  </a:lnTo>
                  <a:lnTo>
                    <a:pt x="1514" y="91"/>
                  </a:lnTo>
                  <a:lnTo>
                    <a:pt x="1387" y="65"/>
                  </a:lnTo>
                  <a:lnTo>
                    <a:pt x="1296" y="0"/>
                  </a:lnTo>
                  <a:lnTo>
                    <a:pt x="1237" y="36"/>
                  </a:lnTo>
                  <a:lnTo>
                    <a:pt x="1110" y="105"/>
                  </a:lnTo>
                  <a:lnTo>
                    <a:pt x="939" y="120"/>
                  </a:lnTo>
                  <a:lnTo>
                    <a:pt x="832" y="72"/>
                  </a:lnTo>
                  <a:lnTo>
                    <a:pt x="686" y="160"/>
                  </a:lnTo>
                  <a:lnTo>
                    <a:pt x="486" y="211"/>
                  </a:lnTo>
                  <a:lnTo>
                    <a:pt x="313" y="255"/>
                  </a:lnTo>
                  <a:lnTo>
                    <a:pt x="205" y="281"/>
                  </a:lnTo>
                  <a:lnTo>
                    <a:pt x="106" y="310"/>
                  </a:lnTo>
                  <a:lnTo>
                    <a:pt x="0" y="361"/>
                  </a:lnTo>
                  <a:lnTo>
                    <a:pt x="19" y="424"/>
                  </a:lnTo>
                  <a:lnTo>
                    <a:pt x="47" y="486"/>
                  </a:lnTo>
                  <a:lnTo>
                    <a:pt x="178" y="428"/>
                  </a:lnTo>
                  <a:lnTo>
                    <a:pt x="336" y="380"/>
                  </a:lnTo>
                  <a:lnTo>
                    <a:pt x="518" y="361"/>
                  </a:lnTo>
                  <a:lnTo>
                    <a:pt x="672" y="321"/>
                  </a:lnTo>
                  <a:lnTo>
                    <a:pt x="625" y="526"/>
                  </a:lnTo>
                  <a:lnTo>
                    <a:pt x="807" y="504"/>
                  </a:lnTo>
                  <a:lnTo>
                    <a:pt x="1220" y="492"/>
                  </a:lnTo>
                  <a:lnTo>
                    <a:pt x="1402" y="500"/>
                  </a:lnTo>
                  <a:lnTo>
                    <a:pt x="1395" y="424"/>
                  </a:lnTo>
                  <a:lnTo>
                    <a:pt x="1410" y="306"/>
                  </a:lnTo>
                  <a:lnTo>
                    <a:pt x="1450" y="241"/>
                  </a:lnTo>
                  <a:lnTo>
                    <a:pt x="1647" y="281"/>
                  </a:lnTo>
                  <a:lnTo>
                    <a:pt x="1838" y="310"/>
                  </a:lnTo>
                  <a:lnTo>
                    <a:pt x="1999" y="365"/>
                  </a:lnTo>
                  <a:lnTo>
                    <a:pt x="2071" y="405"/>
                  </a:lnTo>
                  <a:lnTo>
                    <a:pt x="2102" y="340"/>
                  </a:lnTo>
                  <a:lnTo>
                    <a:pt x="2123" y="277"/>
                  </a:lnTo>
                  <a:lnTo>
                    <a:pt x="2123" y="27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3000240" y="4599000"/>
              <a:ext cx="100080" cy="113760"/>
            </a:xfrm>
            <a:custGeom>
              <a:avLst/>
              <a:gdLst/>
              <a:ahLst/>
              <a:rect l="l" t="t" r="r" b="b"/>
              <a:pathLst>
                <a:path w="167" h="194">
                  <a:moveTo>
                    <a:pt x="32" y="0"/>
                  </a:moveTo>
                  <a:lnTo>
                    <a:pt x="80" y="0"/>
                  </a:lnTo>
                  <a:lnTo>
                    <a:pt x="142" y="15"/>
                  </a:lnTo>
                  <a:lnTo>
                    <a:pt x="167" y="40"/>
                  </a:lnTo>
                  <a:lnTo>
                    <a:pt x="154" y="59"/>
                  </a:lnTo>
                  <a:lnTo>
                    <a:pt x="127" y="51"/>
                  </a:lnTo>
                  <a:lnTo>
                    <a:pt x="95" y="51"/>
                  </a:lnTo>
                  <a:lnTo>
                    <a:pt x="116" y="74"/>
                  </a:lnTo>
                  <a:lnTo>
                    <a:pt x="150" y="95"/>
                  </a:lnTo>
                  <a:lnTo>
                    <a:pt x="167" y="118"/>
                  </a:lnTo>
                  <a:lnTo>
                    <a:pt x="150" y="139"/>
                  </a:lnTo>
                  <a:lnTo>
                    <a:pt x="99" y="122"/>
                  </a:lnTo>
                  <a:lnTo>
                    <a:pt x="55" y="99"/>
                  </a:lnTo>
                  <a:lnTo>
                    <a:pt x="72" y="129"/>
                  </a:lnTo>
                  <a:lnTo>
                    <a:pt x="106" y="161"/>
                  </a:lnTo>
                  <a:lnTo>
                    <a:pt x="110" y="194"/>
                  </a:lnTo>
                  <a:lnTo>
                    <a:pt x="91" y="194"/>
                  </a:lnTo>
                  <a:lnTo>
                    <a:pt x="55" y="177"/>
                  </a:lnTo>
                  <a:lnTo>
                    <a:pt x="32" y="150"/>
                  </a:lnTo>
                  <a:lnTo>
                    <a:pt x="0" y="78"/>
                  </a:lnTo>
                  <a:lnTo>
                    <a:pt x="7" y="51"/>
                  </a:lnTo>
                  <a:lnTo>
                    <a:pt x="19" y="23"/>
                  </a:lnTo>
                  <a:lnTo>
                    <a:pt x="32" y="0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dc724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2997360" y="4589280"/>
              <a:ext cx="114120" cy="132840"/>
            </a:xfrm>
            <a:custGeom>
              <a:avLst/>
              <a:gdLst/>
              <a:ahLst/>
              <a:rect l="l" t="t" r="r" b="b"/>
              <a:pathLst>
                <a:path w="194" h="226">
                  <a:moveTo>
                    <a:pt x="55" y="5"/>
                  </a:moveTo>
                  <a:lnTo>
                    <a:pt x="76" y="0"/>
                  </a:lnTo>
                  <a:lnTo>
                    <a:pt x="99" y="5"/>
                  </a:lnTo>
                  <a:lnTo>
                    <a:pt x="118" y="9"/>
                  </a:lnTo>
                  <a:lnTo>
                    <a:pt x="135" y="13"/>
                  </a:lnTo>
                  <a:lnTo>
                    <a:pt x="154" y="21"/>
                  </a:lnTo>
                  <a:lnTo>
                    <a:pt x="171" y="32"/>
                  </a:lnTo>
                  <a:lnTo>
                    <a:pt x="186" y="40"/>
                  </a:lnTo>
                  <a:lnTo>
                    <a:pt x="190" y="57"/>
                  </a:lnTo>
                  <a:lnTo>
                    <a:pt x="194" y="72"/>
                  </a:lnTo>
                  <a:lnTo>
                    <a:pt x="186" y="79"/>
                  </a:lnTo>
                  <a:lnTo>
                    <a:pt x="162" y="87"/>
                  </a:lnTo>
                  <a:lnTo>
                    <a:pt x="147" y="79"/>
                  </a:lnTo>
                  <a:lnTo>
                    <a:pt x="135" y="76"/>
                  </a:lnTo>
                  <a:lnTo>
                    <a:pt x="114" y="72"/>
                  </a:lnTo>
                  <a:lnTo>
                    <a:pt x="135" y="87"/>
                  </a:lnTo>
                  <a:lnTo>
                    <a:pt x="154" y="95"/>
                  </a:lnTo>
                  <a:lnTo>
                    <a:pt x="175" y="112"/>
                  </a:lnTo>
                  <a:lnTo>
                    <a:pt x="183" y="131"/>
                  </a:lnTo>
                  <a:lnTo>
                    <a:pt x="179" y="155"/>
                  </a:lnTo>
                  <a:lnTo>
                    <a:pt x="154" y="163"/>
                  </a:lnTo>
                  <a:lnTo>
                    <a:pt x="139" y="159"/>
                  </a:lnTo>
                  <a:lnTo>
                    <a:pt x="114" y="148"/>
                  </a:lnTo>
                  <a:lnTo>
                    <a:pt x="95" y="135"/>
                  </a:lnTo>
                  <a:lnTo>
                    <a:pt x="76" y="119"/>
                  </a:lnTo>
                  <a:lnTo>
                    <a:pt x="88" y="138"/>
                  </a:lnTo>
                  <a:lnTo>
                    <a:pt x="107" y="155"/>
                  </a:lnTo>
                  <a:lnTo>
                    <a:pt x="135" y="171"/>
                  </a:lnTo>
                  <a:lnTo>
                    <a:pt x="139" y="190"/>
                  </a:lnTo>
                  <a:lnTo>
                    <a:pt x="135" y="214"/>
                  </a:lnTo>
                  <a:lnTo>
                    <a:pt x="124" y="226"/>
                  </a:lnTo>
                  <a:lnTo>
                    <a:pt x="95" y="222"/>
                  </a:lnTo>
                  <a:lnTo>
                    <a:pt x="67" y="203"/>
                  </a:lnTo>
                  <a:lnTo>
                    <a:pt x="48" y="182"/>
                  </a:lnTo>
                  <a:lnTo>
                    <a:pt x="36" y="163"/>
                  </a:lnTo>
                  <a:lnTo>
                    <a:pt x="19" y="135"/>
                  </a:lnTo>
                  <a:lnTo>
                    <a:pt x="12" y="116"/>
                  </a:lnTo>
                  <a:lnTo>
                    <a:pt x="0" y="104"/>
                  </a:lnTo>
                  <a:lnTo>
                    <a:pt x="15" y="79"/>
                  </a:lnTo>
                  <a:lnTo>
                    <a:pt x="32" y="116"/>
                  </a:lnTo>
                  <a:lnTo>
                    <a:pt x="40" y="142"/>
                  </a:lnTo>
                  <a:lnTo>
                    <a:pt x="59" y="167"/>
                  </a:lnTo>
                  <a:lnTo>
                    <a:pt x="84" y="193"/>
                  </a:lnTo>
                  <a:lnTo>
                    <a:pt x="107" y="199"/>
                  </a:lnTo>
                  <a:lnTo>
                    <a:pt x="114" y="186"/>
                  </a:lnTo>
                  <a:lnTo>
                    <a:pt x="103" y="171"/>
                  </a:lnTo>
                  <a:lnTo>
                    <a:pt x="80" y="155"/>
                  </a:lnTo>
                  <a:lnTo>
                    <a:pt x="63" y="135"/>
                  </a:lnTo>
                  <a:lnTo>
                    <a:pt x="51" y="95"/>
                  </a:lnTo>
                  <a:lnTo>
                    <a:pt x="84" y="104"/>
                  </a:lnTo>
                  <a:lnTo>
                    <a:pt x="103" y="116"/>
                  </a:lnTo>
                  <a:lnTo>
                    <a:pt x="118" y="123"/>
                  </a:lnTo>
                  <a:lnTo>
                    <a:pt x="143" y="131"/>
                  </a:lnTo>
                  <a:lnTo>
                    <a:pt x="162" y="138"/>
                  </a:lnTo>
                  <a:lnTo>
                    <a:pt x="162" y="123"/>
                  </a:lnTo>
                  <a:lnTo>
                    <a:pt x="147" y="112"/>
                  </a:lnTo>
                  <a:lnTo>
                    <a:pt x="127" y="104"/>
                  </a:lnTo>
                  <a:lnTo>
                    <a:pt x="99" y="87"/>
                  </a:lnTo>
                  <a:lnTo>
                    <a:pt x="80" y="60"/>
                  </a:lnTo>
                  <a:lnTo>
                    <a:pt x="103" y="57"/>
                  </a:lnTo>
                  <a:lnTo>
                    <a:pt x="139" y="53"/>
                  </a:lnTo>
                  <a:lnTo>
                    <a:pt x="158" y="60"/>
                  </a:lnTo>
                  <a:lnTo>
                    <a:pt x="167" y="53"/>
                  </a:lnTo>
                  <a:lnTo>
                    <a:pt x="150" y="40"/>
                  </a:lnTo>
                  <a:lnTo>
                    <a:pt x="131" y="36"/>
                  </a:lnTo>
                  <a:lnTo>
                    <a:pt x="110" y="32"/>
                  </a:lnTo>
                  <a:lnTo>
                    <a:pt x="88" y="28"/>
                  </a:lnTo>
                  <a:lnTo>
                    <a:pt x="63" y="28"/>
                  </a:lnTo>
                  <a:lnTo>
                    <a:pt x="44" y="24"/>
                  </a:lnTo>
                  <a:lnTo>
                    <a:pt x="55" y="5"/>
                  </a:lnTo>
                  <a:lnTo>
                    <a:pt x="55" y="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2178000" y="3717720"/>
              <a:ext cx="223920" cy="209160"/>
            </a:xfrm>
            <a:custGeom>
              <a:avLst/>
              <a:gdLst/>
              <a:ahLst/>
              <a:rect l="l" t="t" r="r" b="b"/>
              <a:pathLst>
                <a:path w="380" h="355">
                  <a:moveTo>
                    <a:pt x="380" y="59"/>
                  </a:moveTo>
                  <a:lnTo>
                    <a:pt x="380" y="19"/>
                  </a:lnTo>
                  <a:lnTo>
                    <a:pt x="351" y="0"/>
                  </a:lnTo>
                  <a:lnTo>
                    <a:pt x="321" y="23"/>
                  </a:lnTo>
                  <a:lnTo>
                    <a:pt x="281" y="32"/>
                  </a:lnTo>
                  <a:lnTo>
                    <a:pt x="241" y="19"/>
                  </a:lnTo>
                  <a:lnTo>
                    <a:pt x="178" y="48"/>
                  </a:lnTo>
                  <a:lnTo>
                    <a:pt x="127" y="70"/>
                  </a:lnTo>
                  <a:lnTo>
                    <a:pt x="95" y="125"/>
                  </a:lnTo>
                  <a:lnTo>
                    <a:pt x="55" y="169"/>
                  </a:lnTo>
                  <a:lnTo>
                    <a:pt x="7" y="222"/>
                  </a:lnTo>
                  <a:lnTo>
                    <a:pt x="0" y="293"/>
                  </a:lnTo>
                  <a:lnTo>
                    <a:pt x="3" y="346"/>
                  </a:lnTo>
                  <a:lnTo>
                    <a:pt x="36" y="355"/>
                  </a:lnTo>
                  <a:lnTo>
                    <a:pt x="66" y="352"/>
                  </a:lnTo>
                  <a:lnTo>
                    <a:pt x="102" y="260"/>
                  </a:lnTo>
                  <a:lnTo>
                    <a:pt x="127" y="245"/>
                  </a:lnTo>
                  <a:lnTo>
                    <a:pt x="157" y="194"/>
                  </a:lnTo>
                  <a:lnTo>
                    <a:pt x="252" y="114"/>
                  </a:lnTo>
                  <a:lnTo>
                    <a:pt x="317" y="84"/>
                  </a:lnTo>
                  <a:lnTo>
                    <a:pt x="347" y="63"/>
                  </a:lnTo>
                  <a:lnTo>
                    <a:pt x="380" y="59"/>
                  </a:lnTo>
                  <a:lnTo>
                    <a:pt x="380" y="59"/>
                  </a:lnTo>
                  <a:close/>
                </a:path>
              </a:pathLst>
            </a:cu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2387520" y="3751200"/>
              <a:ext cx="152640" cy="675720"/>
            </a:xfrm>
            <a:custGeom>
              <a:avLst/>
              <a:gdLst/>
              <a:ahLst/>
              <a:rect l="l" t="t" r="r" b="b"/>
              <a:pathLst>
                <a:path w="256" h="1146">
                  <a:moveTo>
                    <a:pt x="15" y="0"/>
                  </a:moveTo>
                  <a:lnTo>
                    <a:pt x="30" y="32"/>
                  </a:lnTo>
                  <a:lnTo>
                    <a:pt x="47" y="48"/>
                  </a:lnTo>
                  <a:lnTo>
                    <a:pt x="55" y="63"/>
                  </a:lnTo>
                  <a:lnTo>
                    <a:pt x="70" y="76"/>
                  </a:lnTo>
                  <a:lnTo>
                    <a:pt x="78" y="97"/>
                  </a:lnTo>
                  <a:lnTo>
                    <a:pt x="82" y="110"/>
                  </a:lnTo>
                  <a:lnTo>
                    <a:pt x="91" y="127"/>
                  </a:lnTo>
                  <a:lnTo>
                    <a:pt x="99" y="135"/>
                  </a:lnTo>
                  <a:lnTo>
                    <a:pt x="106" y="150"/>
                  </a:lnTo>
                  <a:lnTo>
                    <a:pt x="118" y="160"/>
                  </a:lnTo>
                  <a:lnTo>
                    <a:pt x="125" y="171"/>
                  </a:lnTo>
                  <a:lnTo>
                    <a:pt x="129" y="186"/>
                  </a:lnTo>
                  <a:lnTo>
                    <a:pt x="133" y="194"/>
                  </a:lnTo>
                  <a:lnTo>
                    <a:pt x="146" y="213"/>
                  </a:lnTo>
                  <a:lnTo>
                    <a:pt x="150" y="230"/>
                  </a:lnTo>
                  <a:lnTo>
                    <a:pt x="165" y="249"/>
                  </a:lnTo>
                  <a:lnTo>
                    <a:pt x="173" y="270"/>
                  </a:lnTo>
                  <a:lnTo>
                    <a:pt x="182" y="293"/>
                  </a:lnTo>
                  <a:lnTo>
                    <a:pt x="186" y="310"/>
                  </a:lnTo>
                  <a:lnTo>
                    <a:pt x="198" y="317"/>
                  </a:lnTo>
                  <a:lnTo>
                    <a:pt x="205" y="354"/>
                  </a:lnTo>
                  <a:lnTo>
                    <a:pt x="205" y="380"/>
                  </a:lnTo>
                  <a:lnTo>
                    <a:pt x="194" y="397"/>
                  </a:lnTo>
                  <a:lnTo>
                    <a:pt x="186" y="407"/>
                  </a:lnTo>
                  <a:lnTo>
                    <a:pt x="165" y="414"/>
                  </a:lnTo>
                  <a:lnTo>
                    <a:pt x="142" y="416"/>
                  </a:lnTo>
                  <a:lnTo>
                    <a:pt x="129" y="416"/>
                  </a:lnTo>
                  <a:lnTo>
                    <a:pt x="125" y="435"/>
                  </a:lnTo>
                  <a:lnTo>
                    <a:pt x="133" y="451"/>
                  </a:lnTo>
                  <a:lnTo>
                    <a:pt x="139" y="492"/>
                  </a:lnTo>
                  <a:lnTo>
                    <a:pt x="142" y="528"/>
                  </a:lnTo>
                  <a:lnTo>
                    <a:pt x="142" y="557"/>
                  </a:lnTo>
                  <a:lnTo>
                    <a:pt x="146" y="599"/>
                  </a:lnTo>
                  <a:lnTo>
                    <a:pt x="150" y="629"/>
                  </a:lnTo>
                  <a:lnTo>
                    <a:pt x="150" y="646"/>
                  </a:lnTo>
                  <a:lnTo>
                    <a:pt x="154" y="673"/>
                  </a:lnTo>
                  <a:lnTo>
                    <a:pt x="154" y="698"/>
                  </a:lnTo>
                  <a:lnTo>
                    <a:pt x="158" y="730"/>
                  </a:lnTo>
                  <a:lnTo>
                    <a:pt x="161" y="760"/>
                  </a:lnTo>
                  <a:lnTo>
                    <a:pt x="169" y="793"/>
                  </a:lnTo>
                  <a:lnTo>
                    <a:pt x="165" y="810"/>
                  </a:lnTo>
                  <a:lnTo>
                    <a:pt x="154" y="814"/>
                  </a:lnTo>
                  <a:lnTo>
                    <a:pt x="139" y="817"/>
                  </a:lnTo>
                  <a:lnTo>
                    <a:pt x="121" y="821"/>
                  </a:lnTo>
                  <a:lnTo>
                    <a:pt x="110" y="821"/>
                  </a:lnTo>
                  <a:lnTo>
                    <a:pt x="91" y="821"/>
                  </a:lnTo>
                  <a:lnTo>
                    <a:pt x="63" y="814"/>
                  </a:lnTo>
                  <a:lnTo>
                    <a:pt x="55" y="844"/>
                  </a:lnTo>
                  <a:lnTo>
                    <a:pt x="59" y="872"/>
                  </a:lnTo>
                  <a:lnTo>
                    <a:pt x="95" y="880"/>
                  </a:lnTo>
                  <a:lnTo>
                    <a:pt x="106" y="888"/>
                  </a:lnTo>
                  <a:lnTo>
                    <a:pt x="125" y="897"/>
                  </a:lnTo>
                  <a:lnTo>
                    <a:pt x="154" y="897"/>
                  </a:lnTo>
                  <a:lnTo>
                    <a:pt x="182" y="897"/>
                  </a:lnTo>
                  <a:lnTo>
                    <a:pt x="186" y="945"/>
                  </a:lnTo>
                  <a:lnTo>
                    <a:pt x="190" y="964"/>
                  </a:lnTo>
                  <a:lnTo>
                    <a:pt x="194" y="996"/>
                  </a:lnTo>
                  <a:lnTo>
                    <a:pt x="198" y="1026"/>
                  </a:lnTo>
                  <a:lnTo>
                    <a:pt x="205" y="1055"/>
                  </a:lnTo>
                  <a:lnTo>
                    <a:pt x="230" y="1102"/>
                  </a:lnTo>
                  <a:lnTo>
                    <a:pt x="256" y="1133"/>
                  </a:lnTo>
                  <a:lnTo>
                    <a:pt x="230" y="1146"/>
                  </a:lnTo>
                  <a:lnTo>
                    <a:pt x="205" y="1125"/>
                  </a:lnTo>
                  <a:lnTo>
                    <a:pt x="198" y="1095"/>
                  </a:lnTo>
                  <a:lnTo>
                    <a:pt x="177" y="1059"/>
                  </a:lnTo>
                  <a:lnTo>
                    <a:pt x="173" y="1034"/>
                  </a:lnTo>
                  <a:lnTo>
                    <a:pt x="173" y="1007"/>
                  </a:lnTo>
                  <a:lnTo>
                    <a:pt x="169" y="983"/>
                  </a:lnTo>
                  <a:lnTo>
                    <a:pt x="169" y="954"/>
                  </a:lnTo>
                  <a:lnTo>
                    <a:pt x="165" y="939"/>
                  </a:lnTo>
                  <a:lnTo>
                    <a:pt x="165" y="928"/>
                  </a:lnTo>
                  <a:lnTo>
                    <a:pt x="161" y="916"/>
                  </a:lnTo>
                  <a:lnTo>
                    <a:pt x="146" y="916"/>
                  </a:lnTo>
                  <a:lnTo>
                    <a:pt x="129" y="912"/>
                  </a:lnTo>
                  <a:lnTo>
                    <a:pt x="110" y="912"/>
                  </a:lnTo>
                  <a:lnTo>
                    <a:pt x="91" y="905"/>
                  </a:lnTo>
                  <a:lnTo>
                    <a:pt x="74" y="891"/>
                  </a:lnTo>
                  <a:lnTo>
                    <a:pt x="47" y="880"/>
                  </a:lnTo>
                  <a:lnTo>
                    <a:pt x="34" y="857"/>
                  </a:lnTo>
                  <a:lnTo>
                    <a:pt x="34" y="836"/>
                  </a:lnTo>
                  <a:lnTo>
                    <a:pt x="38" y="814"/>
                  </a:lnTo>
                  <a:lnTo>
                    <a:pt x="70" y="793"/>
                  </a:lnTo>
                  <a:lnTo>
                    <a:pt x="102" y="804"/>
                  </a:lnTo>
                  <a:lnTo>
                    <a:pt x="114" y="802"/>
                  </a:lnTo>
                  <a:lnTo>
                    <a:pt x="133" y="796"/>
                  </a:lnTo>
                  <a:lnTo>
                    <a:pt x="146" y="787"/>
                  </a:lnTo>
                  <a:lnTo>
                    <a:pt x="142" y="760"/>
                  </a:lnTo>
                  <a:lnTo>
                    <a:pt x="139" y="737"/>
                  </a:lnTo>
                  <a:lnTo>
                    <a:pt x="133" y="715"/>
                  </a:lnTo>
                  <a:lnTo>
                    <a:pt x="129" y="694"/>
                  </a:lnTo>
                  <a:lnTo>
                    <a:pt x="129" y="679"/>
                  </a:lnTo>
                  <a:lnTo>
                    <a:pt x="125" y="663"/>
                  </a:lnTo>
                  <a:lnTo>
                    <a:pt x="129" y="646"/>
                  </a:lnTo>
                  <a:lnTo>
                    <a:pt x="125" y="629"/>
                  </a:lnTo>
                  <a:lnTo>
                    <a:pt x="125" y="620"/>
                  </a:lnTo>
                  <a:lnTo>
                    <a:pt x="121" y="591"/>
                  </a:lnTo>
                  <a:lnTo>
                    <a:pt x="125" y="566"/>
                  </a:lnTo>
                  <a:lnTo>
                    <a:pt x="121" y="530"/>
                  </a:lnTo>
                  <a:lnTo>
                    <a:pt x="118" y="513"/>
                  </a:lnTo>
                  <a:lnTo>
                    <a:pt x="114" y="487"/>
                  </a:lnTo>
                  <a:lnTo>
                    <a:pt x="102" y="454"/>
                  </a:lnTo>
                  <a:lnTo>
                    <a:pt x="106" y="428"/>
                  </a:lnTo>
                  <a:lnTo>
                    <a:pt x="106" y="405"/>
                  </a:lnTo>
                  <a:lnTo>
                    <a:pt x="139" y="390"/>
                  </a:lnTo>
                  <a:lnTo>
                    <a:pt x="161" y="390"/>
                  </a:lnTo>
                  <a:lnTo>
                    <a:pt x="177" y="380"/>
                  </a:lnTo>
                  <a:lnTo>
                    <a:pt x="182" y="365"/>
                  </a:lnTo>
                  <a:lnTo>
                    <a:pt x="182" y="344"/>
                  </a:lnTo>
                  <a:lnTo>
                    <a:pt x="173" y="321"/>
                  </a:lnTo>
                  <a:lnTo>
                    <a:pt x="161" y="297"/>
                  </a:lnTo>
                  <a:lnTo>
                    <a:pt x="150" y="270"/>
                  </a:lnTo>
                  <a:lnTo>
                    <a:pt x="139" y="247"/>
                  </a:lnTo>
                  <a:lnTo>
                    <a:pt x="129" y="234"/>
                  </a:lnTo>
                  <a:lnTo>
                    <a:pt x="121" y="213"/>
                  </a:lnTo>
                  <a:lnTo>
                    <a:pt x="110" y="203"/>
                  </a:lnTo>
                  <a:lnTo>
                    <a:pt x="106" y="186"/>
                  </a:lnTo>
                  <a:lnTo>
                    <a:pt x="102" y="171"/>
                  </a:lnTo>
                  <a:lnTo>
                    <a:pt x="95" y="162"/>
                  </a:lnTo>
                  <a:lnTo>
                    <a:pt x="82" y="150"/>
                  </a:lnTo>
                  <a:lnTo>
                    <a:pt x="74" y="135"/>
                  </a:lnTo>
                  <a:lnTo>
                    <a:pt x="66" y="124"/>
                  </a:lnTo>
                  <a:lnTo>
                    <a:pt x="51" y="110"/>
                  </a:lnTo>
                  <a:lnTo>
                    <a:pt x="47" y="88"/>
                  </a:lnTo>
                  <a:lnTo>
                    <a:pt x="38" y="70"/>
                  </a:lnTo>
                  <a:lnTo>
                    <a:pt x="30" y="53"/>
                  </a:lnTo>
                  <a:lnTo>
                    <a:pt x="19" y="40"/>
                  </a:lnTo>
                  <a:lnTo>
                    <a:pt x="11" y="19"/>
                  </a:lnTo>
                  <a:lnTo>
                    <a:pt x="0" y="4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2247840" y="3854160"/>
              <a:ext cx="44640" cy="609480"/>
            </a:xfrm>
            <a:custGeom>
              <a:avLst/>
              <a:gdLst/>
              <a:ahLst/>
              <a:rect l="l" t="t" r="r" b="b"/>
              <a:pathLst>
                <a:path w="76" h="1032">
                  <a:moveTo>
                    <a:pt x="0" y="6"/>
                  </a:moveTo>
                  <a:lnTo>
                    <a:pt x="0" y="26"/>
                  </a:lnTo>
                  <a:lnTo>
                    <a:pt x="4" y="44"/>
                  </a:lnTo>
                  <a:lnTo>
                    <a:pt x="0" y="70"/>
                  </a:lnTo>
                  <a:lnTo>
                    <a:pt x="4" y="93"/>
                  </a:lnTo>
                  <a:lnTo>
                    <a:pt x="10" y="123"/>
                  </a:lnTo>
                  <a:lnTo>
                    <a:pt x="10" y="150"/>
                  </a:lnTo>
                  <a:lnTo>
                    <a:pt x="10" y="171"/>
                  </a:lnTo>
                  <a:lnTo>
                    <a:pt x="14" y="203"/>
                  </a:lnTo>
                  <a:lnTo>
                    <a:pt x="17" y="237"/>
                  </a:lnTo>
                  <a:lnTo>
                    <a:pt x="17" y="266"/>
                  </a:lnTo>
                  <a:lnTo>
                    <a:pt x="21" y="294"/>
                  </a:lnTo>
                  <a:lnTo>
                    <a:pt x="21" y="310"/>
                  </a:lnTo>
                  <a:lnTo>
                    <a:pt x="25" y="327"/>
                  </a:lnTo>
                  <a:lnTo>
                    <a:pt x="29" y="359"/>
                  </a:lnTo>
                  <a:lnTo>
                    <a:pt x="29" y="389"/>
                  </a:lnTo>
                  <a:lnTo>
                    <a:pt x="33" y="416"/>
                  </a:lnTo>
                  <a:lnTo>
                    <a:pt x="33" y="450"/>
                  </a:lnTo>
                  <a:lnTo>
                    <a:pt x="40" y="477"/>
                  </a:lnTo>
                  <a:lnTo>
                    <a:pt x="44" y="517"/>
                  </a:lnTo>
                  <a:lnTo>
                    <a:pt x="44" y="545"/>
                  </a:lnTo>
                  <a:lnTo>
                    <a:pt x="44" y="600"/>
                  </a:lnTo>
                  <a:lnTo>
                    <a:pt x="48" y="619"/>
                  </a:lnTo>
                  <a:lnTo>
                    <a:pt x="48" y="637"/>
                  </a:lnTo>
                  <a:lnTo>
                    <a:pt x="54" y="676"/>
                  </a:lnTo>
                  <a:lnTo>
                    <a:pt x="54" y="695"/>
                  </a:lnTo>
                  <a:lnTo>
                    <a:pt x="57" y="711"/>
                  </a:lnTo>
                  <a:lnTo>
                    <a:pt x="57" y="732"/>
                  </a:lnTo>
                  <a:lnTo>
                    <a:pt x="57" y="754"/>
                  </a:lnTo>
                  <a:lnTo>
                    <a:pt x="61" y="783"/>
                  </a:lnTo>
                  <a:lnTo>
                    <a:pt x="59" y="787"/>
                  </a:lnTo>
                  <a:lnTo>
                    <a:pt x="59" y="796"/>
                  </a:lnTo>
                  <a:lnTo>
                    <a:pt x="57" y="806"/>
                  </a:lnTo>
                  <a:lnTo>
                    <a:pt x="57" y="815"/>
                  </a:lnTo>
                  <a:lnTo>
                    <a:pt x="55" y="823"/>
                  </a:lnTo>
                  <a:lnTo>
                    <a:pt x="55" y="834"/>
                  </a:lnTo>
                  <a:lnTo>
                    <a:pt x="54" y="844"/>
                  </a:lnTo>
                  <a:lnTo>
                    <a:pt x="54" y="849"/>
                  </a:lnTo>
                  <a:lnTo>
                    <a:pt x="54" y="882"/>
                  </a:lnTo>
                  <a:lnTo>
                    <a:pt x="33" y="901"/>
                  </a:lnTo>
                  <a:lnTo>
                    <a:pt x="33" y="922"/>
                  </a:lnTo>
                  <a:lnTo>
                    <a:pt x="33" y="937"/>
                  </a:lnTo>
                  <a:lnTo>
                    <a:pt x="21" y="965"/>
                  </a:lnTo>
                  <a:lnTo>
                    <a:pt x="21" y="980"/>
                  </a:lnTo>
                  <a:lnTo>
                    <a:pt x="17" y="992"/>
                  </a:lnTo>
                  <a:lnTo>
                    <a:pt x="14" y="1003"/>
                  </a:lnTo>
                  <a:lnTo>
                    <a:pt x="40" y="1032"/>
                  </a:lnTo>
                  <a:lnTo>
                    <a:pt x="44" y="992"/>
                  </a:lnTo>
                  <a:lnTo>
                    <a:pt x="48" y="973"/>
                  </a:lnTo>
                  <a:lnTo>
                    <a:pt x="48" y="956"/>
                  </a:lnTo>
                  <a:lnTo>
                    <a:pt x="54" y="941"/>
                  </a:lnTo>
                  <a:lnTo>
                    <a:pt x="57" y="925"/>
                  </a:lnTo>
                  <a:lnTo>
                    <a:pt x="65" y="904"/>
                  </a:lnTo>
                  <a:lnTo>
                    <a:pt x="73" y="878"/>
                  </a:lnTo>
                  <a:lnTo>
                    <a:pt x="73" y="853"/>
                  </a:lnTo>
                  <a:lnTo>
                    <a:pt x="76" y="830"/>
                  </a:lnTo>
                  <a:lnTo>
                    <a:pt x="76" y="806"/>
                  </a:lnTo>
                  <a:lnTo>
                    <a:pt x="76" y="771"/>
                  </a:lnTo>
                  <a:lnTo>
                    <a:pt x="73" y="732"/>
                  </a:lnTo>
                  <a:lnTo>
                    <a:pt x="76" y="695"/>
                  </a:lnTo>
                  <a:lnTo>
                    <a:pt x="73" y="676"/>
                  </a:lnTo>
                  <a:lnTo>
                    <a:pt x="73" y="648"/>
                  </a:lnTo>
                  <a:lnTo>
                    <a:pt x="73" y="627"/>
                  </a:lnTo>
                  <a:lnTo>
                    <a:pt x="73" y="600"/>
                  </a:lnTo>
                  <a:lnTo>
                    <a:pt x="61" y="578"/>
                  </a:lnTo>
                  <a:lnTo>
                    <a:pt x="69" y="560"/>
                  </a:lnTo>
                  <a:lnTo>
                    <a:pt x="69" y="540"/>
                  </a:lnTo>
                  <a:lnTo>
                    <a:pt x="65" y="526"/>
                  </a:lnTo>
                  <a:lnTo>
                    <a:pt x="73" y="502"/>
                  </a:lnTo>
                  <a:lnTo>
                    <a:pt x="65" y="486"/>
                  </a:lnTo>
                  <a:lnTo>
                    <a:pt x="65" y="465"/>
                  </a:lnTo>
                  <a:lnTo>
                    <a:pt x="61" y="446"/>
                  </a:lnTo>
                  <a:lnTo>
                    <a:pt x="57" y="408"/>
                  </a:lnTo>
                  <a:lnTo>
                    <a:pt x="54" y="382"/>
                  </a:lnTo>
                  <a:lnTo>
                    <a:pt x="54" y="359"/>
                  </a:lnTo>
                  <a:lnTo>
                    <a:pt x="48" y="327"/>
                  </a:lnTo>
                  <a:lnTo>
                    <a:pt x="40" y="291"/>
                  </a:lnTo>
                  <a:lnTo>
                    <a:pt x="40" y="272"/>
                  </a:lnTo>
                  <a:lnTo>
                    <a:pt x="40" y="251"/>
                  </a:lnTo>
                  <a:lnTo>
                    <a:pt x="36" y="228"/>
                  </a:lnTo>
                  <a:lnTo>
                    <a:pt x="36" y="207"/>
                  </a:lnTo>
                  <a:lnTo>
                    <a:pt x="33" y="188"/>
                  </a:lnTo>
                  <a:lnTo>
                    <a:pt x="33" y="167"/>
                  </a:lnTo>
                  <a:lnTo>
                    <a:pt x="33" y="150"/>
                  </a:lnTo>
                  <a:lnTo>
                    <a:pt x="29" y="127"/>
                  </a:lnTo>
                  <a:lnTo>
                    <a:pt x="29" y="114"/>
                  </a:lnTo>
                  <a:lnTo>
                    <a:pt x="29" y="83"/>
                  </a:lnTo>
                  <a:lnTo>
                    <a:pt x="29" y="61"/>
                  </a:lnTo>
                  <a:lnTo>
                    <a:pt x="25" y="34"/>
                  </a:lnTo>
                  <a:lnTo>
                    <a:pt x="17" y="0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2292480" y="3851280"/>
              <a:ext cx="114120" cy="40680"/>
            </a:xfrm>
            <a:custGeom>
              <a:avLst/>
              <a:gdLst/>
              <a:ahLst/>
              <a:rect l="l" t="t" r="r" b="b"/>
              <a:pathLst>
                <a:path w="194" h="70">
                  <a:moveTo>
                    <a:pt x="194" y="15"/>
                  </a:moveTo>
                  <a:lnTo>
                    <a:pt x="179" y="12"/>
                  </a:lnTo>
                  <a:lnTo>
                    <a:pt x="151" y="8"/>
                  </a:lnTo>
                  <a:lnTo>
                    <a:pt x="139" y="0"/>
                  </a:lnTo>
                  <a:lnTo>
                    <a:pt x="111" y="0"/>
                  </a:lnTo>
                  <a:lnTo>
                    <a:pt x="80" y="0"/>
                  </a:lnTo>
                  <a:lnTo>
                    <a:pt x="67" y="6"/>
                  </a:lnTo>
                  <a:lnTo>
                    <a:pt x="52" y="12"/>
                  </a:lnTo>
                  <a:lnTo>
                    <a:pt x="44" y="19"/>
                  </a:lnTo>
                  <a:lnTo>
                    <a:pt x="33" y="23"/>
                  </a:lnTo>
                  <a:lnTo>
                    <a:pt x="19" y="27"/>
                  </a:lnTo>
                  <a:lnTo>
                    <a:pt x="0" y="32"/>
                  </a:lnTo>
                  <a:lnTo>
                    <a:pt x="4" y="70"/>
                  </a:lnTo>
                  <a:lnTo>
                    <a:pt x="33" y="51"/>
                  </a:lnTo>
                  <a:lnTo>
                    <a:pt x="59" y="32"/>
                  </a:lnTo>
                  <a:lnTo>
                    <a:pt x="76" y="27"/>
                  </a:lnTo>
                  <a:lnTo>
                    <a:pt x="103" y="19"/>
                  </a:lnTo>
                  <a:lnTo>
                    <a:pt x="128" y="19"/>
                  </a:lnTo>
                  <a:lnTo>
                    <a:pt x="143" y="19"/>
                  </a:lnTo>
                  <a:lnTo>
                    <a:pt x="168" y="23"/>
                  </a:lnTo>
                  <a:lnTo>
                    <a:pt x="190" y="34"/>
                  </a:lnTo>
                  <a:lnTo>
                    <a:pt x="194" y="15"/>
                  </a:lnTo>
                  <a:lnTo>
                    <a:pt x="194" y="1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120" bIns="-61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2303640" y="3989160"/>
              <a:ext cx="47520" cy="85320"/>
            </a:xfrm>
            <a:custGeom>
              <a:avLst/>
              <a:gdLst/>
              <a:ahLst/>
              <a:rect l="l" t="t" r="r" b="b"/>
              <a:pathLst>
                <a:path w="80" h="144">
                  <a:moveTo>
                    <a:pt x="65" y="17"/>
                  </a:moveTo>
                  <a:lnTo>
                    <a:pt x="48" y="9"/>
                  </a:lnTo>
                  <a:lnTo>
                    <a:pt x="40" y="0"/>
                  </a:lnTo>
                  <a:lnTo>
                    <a:pt x="18" y="2"/>
                  </a:lnTo>
                  <a:lnTo>
                    <a:pt x="6" y="19"/>
                  </a:lnTo>
                  <a:lnTo>
                    <a:pt x="0" y="44"/>
                  </a:lnTo>
                  <a:lnTo>
                    <a:pt x="6" y="72"/>
                  </a:lnTo>
                  <a:lnTo>
                    <a:pt x="6" y="89"/>
                  </a:lnTo>
                  <a:lnTo>
                    <a:pt x="6" y="110"/>
                  </a:lnTo>
                  <a:lnTo>
                    <a:pt x="14" y="131"/>
                  </a:lnTo>
                  <a:lnTo>
                    <a:pt x="25" y="142"/>
                  </a:lnTo>
                  <a:lnTo>
                    <a:pt x="54" y="144"/>
                  </a:lnTo>
                  <a:lnTo>
                    <a:pt x="73" y="131"/>
                  </a:lnTo>
                  <a:lnTo>
                    <a:pt x="80" y="108"/>
                  </a:lnTo>
                  <a:lnTo>
                    <a:pt x="80" y="89"/>
                  </a:lnTo>
                  <a:lnTo>
                    <a:pt x="57" y="89"/>
                  </a:lnTo>
                  <a:lnTo>
                    <a:pt x="57" y="110"/>
                  </a:lnTo>
                  <a:lnTo>
                    <a:pt x="48" y="125"/>
                  </a:lnTo>
                  <a:lnTo>
                    <a:pt x="40" y="125"/>
                  </a:lnTo>
                  <a:lnTo>
                    <a:pt x="25" y="116"/>
                  </a:lnTo>
                  <a:lnTo>
                    <a:pt x="21" y="99"/>
                  </a:lnTo>
                  <a:lnTo>
                    <a:pt x="21" y="80"/>
                  </a:lnTo>
                  <a:lnTo>
                    <a:pt x="21" y="55"/>
                  </a:lnTo>
                  <a:lnTo>
                    <a:pt x="21" y="38"/>
                  </a:lnTo>
                  <a:lnTo>
                    <a:pt x="33" y="23"/>
                  </a:lnTo>
                  <a:lnTo>
                    <a:pt x="44" y="28"/>
                  </a:lnTo>
                  <a:lnTo>
                    <a:pt x="65" y="30"/>
                  </a:lnTo>
                  <a:lnTo>
                    <a:pt x="65" y="17"/>
                  </a:lnTo>
                  <a:lnTo>
                    <a:pt x="65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1697040" y="4655880"/>
              <a:ext cx="96840" cy="114120"/>
            </a:xfrm>
            <a:custGeom>
              <a:avLst/>
              <a:gdLst/>
              <a:ahLst/>
              <a:rect l="l" t="t" r="r" b="b"/>
              <a:pathLst>
                <a:path w="163" h="194">
                  <a:moveTo>
                    <a:pt x="135" y="4"/>
                  </a:moveTo>
                  <a:lnTo>
                    <a:pt x="84" y="0"/>
                  </a:lnTo>
                  <a:lnTo>
                    <a:pt x="21" y="15"/>
                  </a:lnTo>
                  <a:lnTo>
                    <a:pt x="0" y="43"/>
                  </a:lnTo>
                  <a:lnTo>
                    <a:pt x="8" y="59"/>
                  </a:lnTo>
                  <a:lnTo>
                    <a:pt x="40" y="55"/>
                  </a:lnTo>
                  <a:lnTo>
                    <a:pt x="68" y="55"/>
                  </a:lnTo>
                  <a:lnTo>
                    <a:pt x="51" y="78"/>
                  </a:lnTo>
                  <a:lnTo>
                    <a:pt x="17" y="95"/>
                  </a:lnTo>
                  <a:lnTo>
                    <a:pt x="0" y="118"/>
                  </a:lnTo>
                  <a:lnTo>
                    <a:pt x="17" y="142"/>
                  </a:lnTo>
                  <a:lnTo>
                    <a:pt x="65" y="121"/>
                  </a:lnTo>
                  <a:lnTo>
                    <a:pt x="112" y="102"/>
                  </a:lnTo>
                  <a:lnTo>
                    <a:pt x="91" y="129"/>
                  </a:lnTo>
                  <a:lnTo>
                    <a:pt x="55" y="161"/>
                  </a:lnTo>
                  <a:lnTo>
                    <a:pt x="51" y="194"/>
                  </a:lnTo>
                  <a:lnTo>
                    <a:pt x="76" y="194"/>
                  </a:lnTo>
                  <a:lnTo>
                    <a:pt x="108" y="182"/>
                  </a:lnTo>
                  <a:lnTo>
                    <a:pt x="131" y="154"/>
                  </a:lnTo>
                  <a:lnTo>
                    <a:pt x="163" y="81"/>
                  </a:lnTo>
                  <a:lnTo>
                    <a:pt x="160" y="55"/>
                  </a:lnTo>
                  <a:lnTo>
                    <a:pt x="146" y="23"/>
                  </a:lnTo>
                  <a:lnTo>
                    <a:pt x="135" y="4"/>
                  </a:lnTo>
                  <a:lnTo>
                    <a:pt x="135" y="4"/>
                  </a:lnTo>
                  <a:close/>
                </a:path>
              </a:pathLst>
            </a:custGeom>
            <a:solidFill>
              <a:srgbClr val="dc724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1760400" y="4636800"/>
              <a:ext cx="46080" cy="71280"/>
            </a:xfrm>
            <a:custGeom>
              <a:avLst/>
              <a:gdLst/>
              <a:ahLst/>
              <a:rect l="l" t="t" r="r" b="b"/>
              <a:pathLst>
                <a:path w="78" h="120">
                  <a:moveTo>
                    <a:pt x="48" y="120"/>
                  </a:moveTo>
                  <a:lnTo>
                    <a:pt x="42" y="99"/>
                  </a:lnTo>
                  <a:lnTo>
                    <a:pt x="35" y="84"/>
                  </a:lnTo>
                  <a:lnTo>
                    <a:pt x="27" y="69"/>
                  </a:lnTo>
                  <a:lnTo>
                    <a:pt x="12" y="40"/>
                  </a:lnTo>
                  <a:lnTo>
                    <a:pt x="0" y="16"/>
                  </a:lnTo>
                  <a:lnTo>
                    <a:pt x="19" y="0"/>
                  </a:lnTo>
                  <a:lnTo>
                    <a:pt x="31" y="33"/>
                  </a:lnTo>
                  <a:lnTo>
                    <a:pt x="38" y="48"/>
                  </a:lnTo>
                  <a:lnTo>
                    <a:pt x="52" y="69"/>
                  </a:lnTo>
                  <a:lnTo>
                    <a:pt x="55" y="88"/>
                  </a:lnTo>
                  <a:lnTo>
                    <a:pt x="78" y="114"/>
                  </a:lnTo>
                  <a:lnTo>
                    <a:pt x="48" y="120"/>
                  </a:lnTo>
                  <a:lnTo>
                    <a:pt x="48" y="1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1697040" y="4652640"/>
              <a:ext cx="101520" cy="131400"/>
            </a:xfrm>
            <a:custGeom>
              <a:avLst/>
              <a:gdLst/>
              <a:ahLst/>
              <a:rect l="l" t="t" r="r" b="b"/>
              <a:pathLst>
                <a:path w="171" h="224">
                  <a:moveTo>
                    <a:pt x="120" y="0"/>
                  </a:moveTo>
                  <a:lnTo>
                    <a:pt x="95" y="0"/>
                  </a:lnTo>
                  <a:lnTo>
                    <a:pt x="76" y="0"/>
                  </a:lnTo>
                  <a:lnTo>
                    <a:pt x="51" y="4"/>
                  </a:lnTo>
                  <a:lnTo>
                    <a:pt x="36" y="12"/>
                  </a:lnTo>
                  <a:lnTo>
                    <a:pt x="17" y="19"/>
                  </a:lnTo>
                  <a:lnTo>
                    <a:pt x="4" y="27"/>
                  </a:lnTo>
                  <a:lnTo>
                    <a:pt x="0" y="38"/>
                  </a:lnTo>
                  <a:lnTo>
                    <a:pt x="0" y="55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8" y="82"/>
                  </a:lnTo>
                  <a:lnTo>
                    <a:pt x="25" y="74"/>
                  </a:lnTo>
                  <a:lnTo>
                    <a:pt x="36" y="70"/>
                  </a:lnTo>
                  <a:lnTo>
                    <a:pt x="59" y="67"/>
                  </a:lnTo>
                  <a:lnTo>
                    <a:pt x="36" y="82"/>
                  </a:lnTo>
                  <a:lnTo>
                    <a:pt x="21" y="89"/>
                  </a:lnTo>
                  <a:lnTo>
                    <a:pt x="0" y="110"/>
                  </a:lnTo>
                  <a:lnTo>
                    <a:pt x="0" y="126"/>
                  </a:lnTo>
                  <a:lnTo>
                    <a:pt x="0" y="150"/>
                  </a:lnTo>
                  <a:lnTo>
                    <a:pt x="17" y="162"/>
                  </a:lnTo>
                  <a:lnTo>
                    <a:pt x="32" y="154"/>
                  </a:lnTo>
                  <a:lnTo>
                    <a:pt x="59" y="143"/>
                  </a:lnTo>
                  <a:lnTo>
                    <a:pt x="76" y="129"/>
                  </a:lnTo>
                  <a:lnTo>
                    <a:pt x="95" y="118"/>
                  </a:lnTo>
                  <a:lnTo>
                    <a:pt x="84" y="133"/>
                  </a:lnTo>
                  <a:lnTo>
                    <a:pt x="65" y="154"/>
                  </a:lnTo>
                  <a:lnTo>
                    <a:pt x="40" y="169"/>
                  </a:lnTo>
                  <a:lnTo>
                    <a:pt x="32" y="190"/>
                  </a:lnTo>
                  <a:lnTo>
                    <a:pt x="36" y="213"/>
                  </a:lnTo>
                  <a:lnTo>
                    <a:pt x="48" y="224"/>
                  </a:lnTo>
                  <a:lnTo>
                    <a:pt x="76" y="217"/>
                  </a:lnTo>
                  <a:lnTo>
                    <a:pt x="103" y="202"/>
                  </a:lnTo>
                  <a:lnTo>
                    <a:pt x="124" y="181"/>
                  </a:lnTo>
                  <a:lnTo>
                    <a:pt x="135" y="162"/>
                  </a:lnTo>
                  <a:lnTo>
                    <a:pt x="150" y="133"/>
                  </a:lnTo>
                  <a:lnTo>
                    <a:pt x="160" y="114"/>
                  </a:lnTo>
                  <a:lnTo>
                    <a:pt x="171" y="103"/>
                  </a:lnTo>
                  <a:lnTo>
                    <a:pt x="160" y="78"/>
                  </a:lnTo>
                  <a:lnTo>
                    <a:pt x="143" y="110"/>
                  </a:lnTo>
                  <a:lnTo>
                    <a:pt x="131" y="137"/>
                  </a:lnTo>
                  <a:lnTo>
                    <a:pt x="116" y="166"/>
                  </a:lnTo>
                  <a:lnTo>
                    <a:pt x="87" y="190"/>
                  </a:lnTo>
                  <a:lnTo>
                    <a:pt x="65" y="198"/>
                  </a:lnTo>
                  <a:lnTo>
                    <a:pt x="55" y="181"/>
                  </a:lnTo>
                  <a:lnTo>
                    <a:pt x="68" y="166"/>
                  </a:lnTo>
                  <a:lnTo>
                    <a:pt x="91" y="154"/>
                  </a:lnTo>
                  <a:lnTo>
                    <a:pt x="108" y="133"/>
                  </a:lnTo>
                  <a:lnTo>
                    <a:pt x="120" y="95"/>
                  </a:lnTo>
                  <a:lnTo>
                    <a:pt x="91" y="103"/>
                  </a:lnTo>
                  <a:lnTo>
                    <a:pt x="68" y="110"/>
                  </a:lnTo>
                  <a:lnTo>
                    <a:pt x="51" y="122"/>
                  </a:lnTo>
                  <a:lnTo>
                    <a:pt x="32" y="129"/>
                  </a:lnTo>
                  <a:lnTo>
                    <a:pt x="11" y="133"/>
                  </a:lnTo>
                  <a:lnTo>
                    <a:pt x="8" y="118"/>
                  </a:lnTo>
                  <a:lnTo>
                    <a:pt x="29" y="110"/>
                  </a:lnTo>
                  <a:lnTo>
                    <a:pt x="44" y="99"/>
                  </a:lnTo>
                  <a:lnTo>
                    <a:pt x="72" y="86"/>
                  </a:lnTo>
                  <a:lnTo>
                    <a:pt x="91" y="59"/>
                  </a:lnTo>
                  <a:lnTo>
                    <a:pt x="68" y="51"/>
                  </a:lnTo>
                  <a:lnTo>
                    <a:pt x="32" y="51"/>
                  </a:lnTo>
                  <a:lnTo>
                    <a:pt x="17" y="59"/>
                  </a:lnTo>
                  <a:lnTo>
                    <a:pt x="8" y="48"/>
                  </a:lnTo>
                  <a:lnTo>
                    <a:pt x="21" y="38"/>
                  </a:lnTo>
                  <a:lnTo>
                    <a:pt x="44" y="31"/>
                  </a:lnTo>
                  <a:lnTo>
                    <a:pt x="65" y="27"/>
                  </a:lnTo>
                  <a:lnTo>
                    <a:pt x="87" y="27"/>
                  </a:lnTo>
                  <a:lnTo>
                    <a:pt x="108" y="27"/>
                  </a:lnTo>
                  <a:lnTo>
                    <a:pt x="127" y="23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2262240" y="4410000"/>
              <a:ext cx="284040" cy="85320"/>
            </a:xfrm>
            <a:custGeom>
              <a:avLst/>
              <a:gdLst/>
              <a:ahLst/>
              <a:rect l="l" t="t" r="r" b="b"/>
              <a:pathLst>
                <a:path w="483" h="146">
                  <a:moveTo>
                    <a:pt x="468" y="0"/>
                  </a:moveTo>
                  <a:lnTo>
                    <a:pt x="445" y="20"/>
                  </a:lnTo>
                  <a:lnTo>
                    <a:pt x="413" y="36"/>
                  </a:lnTo>
                  <a:lnTo>
                    <a:pt x="388" y="51"/>
                  </a:lnTo>
                  <a:lnTo>
                    <a:pt x="365" y="58"/>
                  </a:lnTo>
                  <a:lnTo>
                    <a:pt x="344" y="76"/>
                  </a:lnTo>
                  <a:lnTo>
                    <a:pt x="321" y="79"/>
                  </a:lnTo>
                  <a:lnTo>
                    <a:pt x="289" y="98"/>
                  </a:lnTo>
                  <a:lnTo>
                    <a:pt x="281" y="102"/>
                  </a:lnTo>
                  <a:lnTo>
                    <a:pt x="262" y="106"/>
                  </a:lnTo>
                  <a:lnTo>
                    <a:pt x="230" y="110"/>
                  </a:lnTo>
                  <a:lnTo>
                    <a:pt x="209" y="116"/>
                  </a:lnTo>
                  <a:lnTo>
                    <a:pt x="186" y="119"/>
                  </a:lnTo>
                  <a:lnTo>
                    <a:pt x="162" y="123"/>
                  </a:lnTo>
                  <a:lnTo>
                    <a:pt x="139" y="123"/>
                  </a:lnTo>
                  <a:lnTo>
                    <a:pt x="114" y="119"/>
                  </a:lnTo>
                  <a:lnTo>
                    <a:pt x="91" y="116"/>
                  </a:lnTo>
                  <a:lnTo>
                    <a:pt x="67" y="102"/>
                  </a:lnTo>
                  <a:lnTo>
                    <a:pt x="48" y="98"/>
                  </a:lnTo>
                  <a:lnTo>
                    <a:pt x="29" y="95"/>
                  </a:lnTo>
                  <a:lnTo>
                    <a:pt x="15" y="79"/>
                  </a:lnTo>
                  <a:lnTo>
                    <a:pt x="0" y="83"/>
                  </a:lnTo>
                  <a:lnTo>
                    <a:pt x="0" y="102"/>
                  </a:lnTo>
                  <a:lnTo>
                    <a:pt x="15" y="110"/>
                  </a:lnTo>
                  <a:lnTo>
                    <a:pt x="44" y="123"/>
                  </a:lnTo>
                  <a:lnTo>
                    <a:pt x="70" y="138"/>
                  </a:lnTo>
                  <a:lnTo>
                    <a:pt x="99" y="142"/>
                  </a:lnTo>
                  <a:lnTo>
                    <a:pt x="127" y="142"/>
                  </a:lnTo>
                  <a:lnTo>
                    <a:pt x="171" y="146"/>
                  </a:lnTo>
                  <a:lnTo>
                    <a:pt x="198" y="142"/>
                  </a:lnTo>
                  <a:lnTo>
                    <a:pt x="241" y="138"/>
                  </a:lnTo>
                  <a:lnTo>
                    <a:pt x="278" y="123"/>
                  </a:lnTo>
                  <a:lnTo>
                    <a:pt x="306" y="116"/>
                  </a:lnTo>
                  <a:lnTo>
                    <a:pt x="340" y="98"/>
                  </a:lnTo>
                  <a:lnTo>
                    <a:pt x="365" y="91"/>
                  </a:lnTo>
                  <a:lnTo>
                    <a:pt x="392" y="72"/>
                  </a:lnTo>
                  <a:lnTo>
                    <a:pt x="420" y="62"/>
                  </a:lnTo>
                  <a:lnTo>
                    <a:pt x="449" y="43"/>
                  </a:lnTo>
                  <a:lnTo>
                    <a:pt x="475" y="32"/>
                  </a:lnTo>
                  <a:lnTo>
                    <a:pt x="483" y="0"/>
                  </a:lnTo>
                  <a:lnTo>
                    <a:pt x="468" y="0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2411280" y="4427280"/>
              <a:ext cx="131760" cy="114120"/>
            </a:xfrm>
            <a:custGeom>
              <a:avLst/>
              <a:gdLst/>
              <a:ahLst/>
              <a:rect l="l" t="t" r="r" b="b"/>
              <a:pathLst>
                <a:path w="222" h="194">
                  <a:moveTo>
                    <a:pt x="222" y="4"/>
                  </a:moveTo>
                  <a:lnTo>
                    <a:pt x="218" y="23"/>
                  </a:lnTo>
                  <a:lnTo>
                    <a:pt x="218" y="59"/>
                  </a:lnTo>
                  <a:lnTo>
                    <a:pt x="215" y="78"/>
                  </a:lnTo>
                  <a:lnTo>
                    <a:pt x="211" y="99"/>
                  </a:lnTo>
                  <a:lnTo>
                    <a:pt x="203" y="139"/>
                  </a:lnTo>
                  <a:lnTo>
                    <a:pt x="199" y="162"/>
                  </a:lnTo>
                  <a:lnTo>
                    <a:pt x="196" y="194"/>
                  </a:lnTo>
                  <a:lnTo>
                    <a:pt x="171" y="194"/>
                  </a:lnTo>
                  <a:lnTo>
                    <a:pt x="139" y="177"/>
                  </a:lnTo>
                  <a:lnTo>
                    <a:pt x="104" y="162"/>
                  </a:lnTo>
                  <a:lnTo>
                    <a:pt x="87" y="150"/>
                  </a:lnTo>
                  <a:lnTo>
                    <a:pt x="57" y="126"/>
                  </a:lnTo>
                  <a:lnTo>
                    <a:pt x="28" y="114"/>
                  </a:lnTo>
                  <a:lnTo>
                    <a:pt x="0" y="99"/>
                  </a:lnTo>
                  <a:lnTo>
                    <a:pt x="36" y="82"/>
                  </a:lnTo>
                  <a:lnTo>
                    <a:pt x="57" y="99"/>
                  </a:lnTo>
                  <a:lnTo>
                    <a:pt x="72" y="110"/>
                  </a:lnTo>
                  <a:lnTo>
                    <a:pt x="91" y="122"/>
                  </a:lnTo>
                  <a:lnTo>
                    <a:pt x="116" y="143"/>
                  </a:lnTo>
                  <a:lnTo>
                    <a:pt x="127" y="150"/>
                  </a:lnTo>
                  <a:lnTo>
                    <a:pt x="152" y="162"/>
                  </a:lnTo>
                  <a:lnTo>
                    <a:pt x="171" y="169"/>
                  </a:lnTo>
                  <a:lnTo>
                    <a:pt x="179" y="146"/>
                  </a:lnTo>
                  <a:lnTo>
                    <a:pt x="182" y="118"/>
                  </a:lnTo>
                  <a:lnTo>
                    <a:pt x="192" y="95"/>
                  </a:lnTo>
                  <a:lnTo>
                    <a:pt x="192" y="67"/>
                  </a:lnTo>
                  <a:lnTo>
                    <a:pt x="192" y="44"/>
                  </a:lnTo>
                  <a:lnTo>
                    <a:pt x="192" y="11"/>
                  </a:lnTo>
                  <a:lnTo>
                    <a:pt x="203" y="0"/>
                  </a:lnTo>
                  <a:lnTo>
                    <a:pt x="222" y="4"/>
                  </a:lnTo>
                  <a:lnTo>
                    <a:pt x="22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2244600" y="4448160"/>
              <a:ext cx="133560" cy="123480"/>
            </a:xfrm>
            <a:custGeom>
              <a:avLst/>
              <a:gdLst/>
              <a:ahLst/>
              <a:rect l="l" t="t" r="r" b="b"/>
              <a:pathLst>
                <a:path w="226" h="211">
                  <a:moveTo>
                    <a:pt x="226" y="80"/>
                  </a:moveTo>
                  <a:lnTo>
                    <a:pt x="207" y="95"/>
                  </a:lnTo>
                  <a:lnTo>
                    <a:pt x="182" y="124"/>
                  </a:lnTo>
                  <a:lnTo>
                    <a:pt x="163" y="143"/>
                  </a:lnTo>
                  <a:lnTo>
                    <a:pt x="138" y="164"/>
                  </a:lnTo>
                  <a:lnTo>
                    <a:pt x="116" y="171"/>
                  </a:lnTo>
                  <a:lnTo>
                    <a:pt x="95" y="187"/>
                  </a:lnTo>
                  <a:lnTo>
                    <a:pt x="72" y="211"/>
                  </a:lnTo>
                  <a:lnTo>
                    <a:pt x="60" y="187"/>
                  </a:lnTo>
                  <a:lnTo>
                    <a:pt x="36" y="152"/>
                  </a:lnTo>
                  <a:lnTo>
                    <a:pt x="28" y="128"/>
                  </a:lnTo>
                  <a:lnTo>
                    <a:pt x="13" y="95"/>
                  </a:lnTo>
                  <a:lnTo>
                    <a:pt x="3" y="76"/>
                  </a:lnTo>
                  <a:lnTo>
                    <a:pt x="0" y="54"/>
                  </a:lnTo>
                  <a:lnTo>
                    <a:pt x="17" y="0"/>
                  </a:lnTo>
                  <a:lnTo>
                    <a:pt x="36" y="14"/>
                  </a:lnTo>
                  <a:lnTo>
                    <a:pt x="64" y="44"/>
                  </a:lnTo>
                  <a:lnTo>
                    <a:pt x="57" y="80"/>
                  </a:lnTo>
                  <a:lnTo>
                    <a:pt x="64" y="105"/>
                  </a:lnTo>
                  <a:lnTo>
                    <a:pt x="60" y="124"/>
                  </a:lnTo>
                  <a:lnTo>
                    <a:pt x="64" y="143"/>
                  </a:lnTo>
                  <a:lnTo>
                    <a:pt x="72" y="168"/>
                  </a:lnTo>
                  <a:lnTo>
                    <a:pt x="95" y="156"/>
                  </a:lnTo>
                  <a:lnTo>
                    <a:pt x="119" y="139"/>
                  </a:lnTo>
                  <a:lnTo>
                    <a:pt x="142" y="120"/>
                  </a:lnTo>
                  <a:lnTo>
                    <a:pt x="167" y="95"/>
                  </a:lnTo>
                  <a:lnTo>
                    <a:pt x="182" y="76"/>
                  </a:lnTo>
                  <a:lnTo>
                    <a:pt x="211" y="69"/>
                  </a:lnTo>
                  <a:lnTo>
                    <a:pt x="226" y="80"/>
                  </a:lnTo>
                  <a:lnTo>
                    <a:pt x="226" y="8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2247840" y="3747960"/>
              <a:ext cx="142920" cy="118800"/>
            </a:xfrm>
            <a:custGeom>
              <a:avLst/>
              <a:gdLst/>
              <a:ahLst/>
              <a:rect l="l" t="t" r="r" b="b"/>
              <a:pathLst>
                <a:path w="244" h="202">
                  <a:moveTo>
                    <a:pt x="244" y="12"/>
                  </a:moveTo>
                  <a:lnTo>
                    <a:pt x="227" y="23"/>
                  </a:lnTo>
                  <a:lnTo>
                    <a:pt x="204" y="36"/>
                  </a:lnTo>
                  <a:lnTo>
                    <a:pt x="168" y="52"/>
                  </a:lnTo>
                  <a:lnTo>
                    <a:pt x="149" y="67"/>
                  </a:lnTo>
                  <a:lnTo>
                    <a:pt x="128" y="88"/>
                  </a:lnTo>
                  <a:lnTo>
                    <a:pt x="109" y="107"/>
                  </a:lnTo>
                  <a:lnTo>
                    <a:pt x="84" y="128"/>
                  </a:lnTo>
                  <a:lnTo>
                    <a:pt x="57" y="147"/>
                  </a:lnTo>
                  <a:lnTo>
                    <a:pt x="33" y="166"/>
                  </a:lnTo>
                  <a:lnTo>
                    <a:pt x="17" y="181"/>
                  </a:lnTo>
                  <a:lnTo>
                    <a:pt x="4" y="202"/>
                  </a:lnTo>
                  <a:lnTo>
                    <a:pt x="0" y="175"/>
                  </a:lnTo>
                  <a:lnTo>
                    <a:pt x="21" y="147"/>
                  </a:lnTo>
                  <a:lnTo>
                    <a:pt x="40" y="128"/>
                  </a:lnTo>
                  <a:lnTo>
                    <a:pt x="65" y="114"/>
                  </a:lnTo>
                  <a:lnTo>
                    <a:pt x="80" y="103"/>
                  </a:lnTo>
                  <a:lnTo>
                    <a:pt x="101" y="88"/>
                  </a:lnTo>
                  <a:lnTo>
                    <a:pt x="113" y="80"/>
                  </a:lnTo>
                  <a:lnTo>
                    <a:pt x="120" y="67"/>
                  </a:lnTo>
                  <a:lnTo>
                    <a:pt x="128" y="59"/>
                  </a:lnTo>
                  <a:lnTo>
                    <a:pt x="143" y="52"/>
                  </a:lnTo>
                  <a:lnTo>
                    <a:pt x="152" y="40"/>
                  </a:lnTo>
                  <a:lnTo>
                    <a:pt x="168" y="36"/>
                  </a:lnTo>
                  <a:lnTo>
                    <a:pt x="179" y="29"/>
                  </a:lnTo>
                  <a:lnTo>
                    <a:pt x="196" y="19"/>
                  </a:lnTo>
                  <a:lnTo>
                    <a:pt x="215" y="16"/>
                  </a:lnTo>
                  <a:lnTo>
                    <a:pt x="234" y="0"/>
                  </a:lnTo>
                  <a:lnTo>
                    <a:pt x="244" y="12"/>
                  </a:lnTo>
                  <a:lnTo>
                    <a:pt x="244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1757520" y="4464000"/>
              <a:ext cx="504720" cy="274320"/>
            </a:xfrm>
            <a:custGeom>
              <a:avLst/>
              <a:gdLst/>
              <a:ahLst/>
              <a:rect l="l" t="t" r="r" b="b"/>
              <a:pathLst>
                <a:path w="853" h="464">
                  <a:moveTo>
                    <a:pt x="638" y="450"/>
                  </a:moveTo>
                  <a:lnTo>
                    <a:pt x="638" y="443"/>
                  </a:lnTo>
                  <a:lnTo>
                    <a:pt x="642" y="424"/>
                  </a:lnTo>
                  <a:lnTo>
                    <a:pt x="642" y="416"/>
                  </a:lnTo>
                  <a:lnTo>
                    <a:pt x="642" y="399"/>
                  </a:lnTo>
                  <a:lnTo>
                    <a:pt x="646" y="384"/>
                  </a:lnTo>
                  <a:lnTo>
                    <a:pt x="652" y="361"/>
                  </a:lnTo>
                  <a:lnTo>
                    <a:pt x="655" y="340"/>
                  </a:lnTo>
                  <a:lnTo>
                    <a:pt x="659" y="325"/>
                  </a:lnTo>
                  <a:lnTo>
                    <a:pt x="663" y="304"/>
                  </a:lnTo>
                  <a:lnTo>
                    <a:pt x="663" y="296"/>
                  </a:lnTo>
                  <a:lnTo>
                    <a:pt x="663" y="273"/>
                  </a:lnTo>
                  <a:lnTo>
                    <a:pt x="671" y="256"/>
                  </a:lnTo>
                  <a:lnTo>
                    <a:pt x="634" y="270"/>
                  </a:lnTo>
                  <a:lnTo>
                    <a:pt x="598" y="277"/>
                  </a:lnTo>
                  <a:lnTo>
                    <a:pt x="568" y="289"/>
                  </a:lnTo>
                  <a:lnTo>
                    <a:pt x="524" y="292"/>
                  </a:lnTo>
                  <a:lnTo>
                    <a:pt x="488" y="300"/>
                  </a:lnTo>
                  <a:lnTo>
                    <a:pt x="441" y="300"/>
                  </a:lnTo>
                  <a:lnTo>
                    <a:pt x="404" y="304"/>
                  </a:lnTo>
                  <a:lnTo>
                    <a:pt x="349" y="313"/>
                  </a:lnTo>
                  <a:lnTo>
                    <a:pt x="325" y="317"/>
                  </a:lnTo>
                  <a:lnTo>
                    <a:pt x="290" y="332"/>
                  </a:lnTo>
                  <a:lnTo>
                    <a:pt x="283" y="336"/>
                  </a:lnTo>
                  <a:lnTo>
                    <a:pt x="239" y="340"/>
                  </a:lnTo>
                  <a:lnTo>
                    <a:pt x="226" y="348"/>
                  </a:lnTo>
                  <a:lnTo>
                    <a:pt x="199" y="365"/>
                  </a:lnTo>
                  <a:lnTo>
                    <a:pt x="171" y="372"/>
                  </a:lnTo>
                  <a:lnTo>
                    <a:pt x="138" y="384"/>
                  </a:lnTo>
                  <a:lnTo>
                    <a:pt x="112" y="406"/>
                  </a:lnTo>
                  <a:lnTo>
                    <a:pt x="64" y="420"/>
                  </a:lnTo>
                  <a:lnTo>
                    <a:pt x="40" y="387"/>
                  </a:lnTo>
                  <a:lnTo>
                    <a:pt x="32" y="351"/>
                  </a:lnTo>
                  <a:lnTo>
                    <a:pt x="21" y="325"/>
                  </a:lnTo>
                  <a:lnTo>
                    <a:pt x="13" y="296"/>
                  </a:lnTo>
                  <a:lnTo>
                    <a:pt x="0" y="285"/>
                  </a:lnTo>
                  <a:lnTo>
                    <a:pt x="24" y="270"/>
                  </a:lnTo>
                  <a:lnTo>
                    <a:pt x="64" y="245"/>
                  </a:lnTo>
                  <a:lnTo>
                    <a:pt x="104" y="237"/>
                  </a:lnTo>
                  <a:lnTo>
                    <a:pt x="131" y="218"/>
                  </a:lnTo>
                  <a:lnTo>
                    <a:pt x="182" y="201"/>
                  </a:lnTo>
                  <a:lnTo>
                    <a:pt x="207" y="194"/>
                  </a:lnTo>
                  <a:lnTo>
                    <a:pt x="266" y="178"/>
                  </a:lnTo>
                  <a:lnTo>
                    <a:pt x="346" y="165"/>
                  </a:lnTo>
                  <a:lnTo>
                    <a:pt x="416" y="150"/>
                  </a:lnTo>
                  <a:lnTo>
                    <a:pt x="452" y="131"/>
                  </a:lnTo>
                  <a:lnTo>
                    <a:pt x="500" y="118"/>
                  </a:lnTo>
                  <a:lnTo>
                    <a:pt x="560" y="102"/>
                  </a:lnTo>
                  <a:lnTo>
                    <a:pt x="623" y="91"/>
                  </a:lnTo>
                  <a:lnTo>
                    <a:pt x="652" y="83"/>
                  </a:lnTo>
                  <a:lnTo>
                    <a:pt x="686" y="72"/>
                  </a:lnTo>
                  <a:lnTo>
                    <a:pt x="714" y="55"/>
                  </a:lnTo>
                  <a:lnTo>
                    <a:pt x="766" y="36"/>
                  </a:lnTo>
                  <a:lnTo>
                    <a:pt x="794" y="15"/>
                  </a:lnTo>
                  <a:lnTo>
                    <a:pt x="838" y="0"/>
                  </a:lnTo>
                  <a:lnTo>
                    <a:pt x="853" y="15"/>
                  </a:lnTo>
                  <a:lnTo>
                    <a:pt x="821" y="36"/>
                  </a:lnTo>
                  <a:lnTo>
                    <a:pt x="790" y="55"/>
                  </a:lnTo>
                  <a:lnTo>
                    <a:pt x="762" y="76"/>
                  </a:lnTo>
                  <a:lnTo>
                    <a:pt x="726" y="87"/>
                  </a:lnTo>
                  <a:lnTo>
                    <a:pt x="682" y="95"/>
                  </a:lnTo>
                  <a:lnTo>
                    <a:pt x="655" y="106"/>
                  </a:lnTo>
                  <a:lnTo>
                    <a:pt x="615" y="114"/>
                  </a:lnTo>
                  <a:lnTo>
                    <a:pt x="602" y="114"/>
                  </a:lnTo>
                  <a:lnTo>
                    <a:pt x="568" y="135"/>
                  </a:lnTo>
                  <a:lnTo>
                    <a:pt x="524" y="142"/>
                  </a:lnTo>
                  <a:lnTo>
                    <a:pt x="473" y="150"/>
                  </a:lnTo>
                  <a:lnTo>
                    <a:pt x="437" y="165"/>
                  </a:lnTo>
                  <a:lnTo>
                    <a:pt x="412" y="171"/>
                  </a:lnTo>
                  <a:lnTo>
                    <a:pt x="378" y="175"/>
                  </a:lnTo>
                  <a:lnTo>
                    <a:pt x="338" y="182"/>
                  </a:lnTo>
                  <a:lnTo>
                    <a:pt x="306" y="194"/>
                  </a:lnTo>
                  <a:lnTo>
                    <a:pt x="302" y="194"/>
                  </a:lnTo>
                  <a:lnTo>
                    <a:pt x="294" y="196"/>
                  </a:lnTo>
                  <a:lnTo>
                    <a:pt x="283" y="196"/>
                  </a:lnTo>
                  <a:lnTo>
                    <a:pt x="273" y="197"/>
                  </a:lnTo>
                  <a:lnTo>
                    <a:pt x="264" y="199"/>
                  </a:lnTo>
                  <a:lnTo>
                    <a:pt x="254" y="201"/>
                  </a:lnTo>
                  <a:lnTo>
                    <a:pt x="249" y="203"/>
                  </a:lnTo>
                  <a:lnTo>
                    <a:pt x="247" y="205"/>
                  </a:lnTo>
                  <a:lnTo>
                    <a:pt x="218" y="218"/>
                  </a:lnTo>
                  <a:lnTo>
                    <a:pt x="199" y="226"/>
                  </a:lnTo>
                  <a:lnTo>
                    <a:pt x="155" y="230"/>
                  </a:lnTo>
                  <a:lnTo>
                    <a:pt x="119" y="241"/>
                  </a:lnTo>
                  <a:lnTo>
                    <a:pt x="91" y="256"/>
                  </a:lnTo>
                  <a:lnTo>
                    <a:pt x="47" y="277"/>
                  </a:lnTo>
                  <a:lnTo>
                    <a:pt x="28" y="289"/>
                  </a:lnTo>
                  <a:lnTo>
                    <a:pt x="40" y="317"/>
                  </a:lnTo>
                  <a:lnTo>
                    <a:pt x="47" y="351"/>
                  </a:lnTo>
                  <a:lnTo>
                    <a:pt x="64" y="380"/>
                  </a:lnTo>
                  <a:lnTo>
                    <a:pt x="72" y="395"/>
                  </a:lnTo>
                  <a:lnTo>
                    <a:pt x="104" y="384"/>
                  </a:lnTo>
                  <a:lnTo>
                    <a:pt x="127" y="365"/>
                  </a:lnTo>
                  <a:lnTo>
                    <a:pt x="159" y="351"/>
                  </a:lnTo>
                  <a:lnTo>
                    <a:pt x="199" y="336"/>
                  </a:lnTo>
                  <a:lnTo>
                    <a:pt x="247" y="321"/>
                  </a:lnTo>
                  <a:lnTo>
                    <a:pt x="273" y="317"/>
                  </a:lnTo>
                  <a:lnTo>
                    <a:pt x="302" y="308"/>
                  </a:lnTo>
                  <a:lnTo>
                    <a:pt x="338" y="292"/>
                  </a:lnTo>
                  <a:lnTo>
                    <a:pt x="378" y="289"/>
                  </a:lnTo>
                  <a:lnTo>
                    <a:pt x="404" y="281"/>
                  </a:lnTo>
                  <a:lnTo>
                    <a:pt x="444" y="277"/>
                  </a:lnTo>
                  <a:lnTo>
                    <a:pt x="481" y="273"/>
                  </a:lnTo>
                  <a:lnTo>
                    <a:pt x="513" y="273"/>
                  </a:lnTo>
                  <a:lnTo>
                    <a:pt x="543" y="266"/>
                  </a:lnTo>
                  <a:lnTo>
                    <a:pt x="576" y="260"/>
                  </a:lnTo>
                  <a:lnTo>
                    <a:pt x="602" y="249"/>
                  </a:lnTo>
                  <a:lnTo>
                    <a:pt x="638" y="241"/>
                  </a:lnTo>
                  <a:lnTo>
                    <a:pt x="690" y="226"/>
                  </a:lnTo>
                  <a:lnTo>
                    <a:pt x="703" y="245"/>
                  </a:lnTo>
                  <a:lnTo>
                    <a:pt x="686" y="277"/>
                  </a:lnTo>
                  <a:lnTo>
                    <a:pt x="686" y="313"/>
                  </a:lnTo>
                  <a:lnTo>
                    <a:pt x="682" y="340"/>
                  </a:lnTo>
                  <a:lnTo>
                    <a:pt x="682" y="368"/>
                  </a:lnTo>
                  <a:lnTo>
                    <a:pt x="674" y="391"/>
                  </a:lnTo>
                  <a:lnTo>
                    <a:pt x="667" y="412"/>
                  </a:lnTo>
                  <a:lnTo>
                    <a:pt x="663" y="450"/>
                  </a:lnTo>
                  <a:lnTo>
                    <a:pt x="655" y="464"/>
                  </a:lnTo>
                  <a:lnTo>
                    <a:pt x="638" y="450"/>
                  </a:lnTo>
                  <a:lnTo>
                    <a:pt x="638" y="4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1793880" y="4616280"/>
              <a:ext cx="39600" cy="74160"/>
            </a:xfrm>
            <a:custGeom>
              <a:avLst/>
              <a:gdLst/>
              <a:ahLst/>
              <a:rect l="l" t="t" r="r" b="b"/>
              <a:pathLst>
                <a:path w="67" h="128">
                  <a:moveTo>
                    <a:pt x="12" y="14"/>
                  </a:moveTo>
                  <a:lnTo>
                    <a:pt x="16" y="21"/>
                  </a:lnTo>
                  <a:lnTo>
                    <a:pt x="23" y="36"/>
                  </a:lnTo>
                  <a:lnTo>
                    <a:pt x="35" y="48"/>
                  </a:lnTo>
                  <a:lnTo>
                    <a:pt x="44" y="69"/>
                  </a:lnTo>
                  <a:lnTo>
                    <a:pt x="44" y="92"/>
                  </a:lnTo>
                  <a:lnTo>
                    <a:pt x="67" y="112"/>
                  </a:lnTo>
                  <a:lnTo>
                    <a:pt x="56" y="128"/>
                  </a:lnTo>
                  <a:lnTo>
                    <a:pt x="40" y="112"/>
                  </a:lnTo>
                  <a:lnTo>
                    <a:pt x="23" y="92"/>
                  </a:lnTo>
                  <a:lnTo>
                    <a:pt x="27" y="73"/>
                  </a:lnTo>
                  <a:lnTo>
                    <a:pt x="23" y="52"/>
                  </a:lnTo>
                  <a:lnTo>
                    <a:pt x="8" y="44"/>
                  </a:lnTo>
                  <a:lnTo>
                    <a:pt x="8" y="33"/>
                  </a:lnTo>
                  <a:lnTo>
                    <a:pt x="0" y="14"/>
                  </a:lnTo>
                  <a:lnTo>
                    <a:pt x="4" y="0"/>
                  </a:lnTo>
                  <a:lnTo>
                    <a:pt x="12" y="14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2170080" y="3713040"/>
              <a:ext cx="239760" cy="220320"/>
            </a:xfrm>
            <a:custGeom>
              <a:avLst/>
              <a:gdLst/>
              <a:ahLst/>
              <a:rect l="l" t="t" r="r" b="b"/>
              <a:pathLst>
                <a:path w="403" h="375">
                  <a:moveTo>
                    <a:pt x="384" y="78"/>
                  </a:moveTo>
                  <a:lnTo>
                    <a:pt x="399" y="63"/>
                  </a:lnTo>
                  <a:lnTo>
                    <a:pt x="403" y="40"/>
                  </a:lnTo>
                  <a:lnTo>
                    <a:pt x="399" y="19"/>
                  </a:lnTo>
                  <a:lnTo>
                    <a:pt x="380" y="0"/>
                  </a:lnTo>
                  <a:lnTo>
                    <a:pt x="369" y="0"/>
                  </a:lnTo>
                  <a:lnTo>
                    <a:pt x="356" y="4"/>
                  </a:lnTo>
                  <a:lnTo>
                    <a:pt x="348" y="16"/>
                  </a:lnTo>
                  <a:lnTo>
                    <a:pt x="346" y="16"/>
                  </a:lnTo>
                  <a:lnTo>
                    <a:pt x="340" y="19"/>
                  </a:lnTo>
                  <a:lnTo>
                    <a:pt x="331" y="19"/>
                  </a:lnTo>
                  <a:lnTo>
                    <a:pt x="323" y="25"/>
                  </a:lnTo>
                  <a:lnTo>
                    <a:pt x="314" y="27"/>
                  </a:lnTo>
                  <a:lnTo>
                    <a:pt x="312" y="31"/>
                  </a:lnTo>
                  <a:lnTo>
                    <a:pt x="308" y="29"/>
                  </a:lnTo>
                  <a:lnTo>
                    <a:pt x="304" y="27"/>
                  </a:lnTo>
                  <a:lnTo>
                    <a:pt x="295" y="23"/>
                  </a:lnTo>
                  <a:lnTo>
                    <a:pt x="287" y="21"/>
                  </a:lnTo>
                  <a:lnTo>
                    <a:pt x="280" y="19"/>
                  </a:lnTo>
                  <a:lnTo>
                    <a:pt x="278" y="19"/>
                  </a:lnTo>
                  <a:lnTo>
                    <a:pt x="253" y="16"/>
                  </a:lnTo>
                  <a:lnTo>
                    <a:pt x="217" y="27"/>
                  </a:lnTo>
                  <a:lnTo>
                    <a:pt x="209" y="33"/>
                  </a:lnTo>
                  <a:lnTo>
                    <a:pt x="198" y="40"/>
                  </a:lnTo>
                  <a:lnTo>
                    <a:pt x="188" y="42"/>
                  </a:lnTo>
                  <a:lnTo>
                    <a:pt x="181" y="44"/>
                  </a:lnTo>
                  <a:lnTo>
                    <a:pt x="171" y="46"/>
                  </a:lnTo>
                  <a:lnTo>
                    <a:pt x="169" y="48"/>
                  </a:lnTo>
                  <a:lnTo>
                    <a:pt x="146" y="59"/>
                  </a:lnTo>
                  <a:lnTo>
                    <a:pt x="133" y="67"/>
                  </a:lnTo>
                  <a:lnTo>
                    <a:pt x="118" y="88"/>
                  </a:lnTo>
                  <a:lnTo>
                    <a:pt x="99" y="139"/>
                  </a:lnTo>
                  <a:lnTo>
                    <a:pt x="70" y="154"/>
                  </a:lnTo>
                  <a:lnTo>
                    <a:pt x="48" y="187"/>
                  </a:lnTo>
                  <a:lnTo>
                    <a:pt x="31" y="206"/>
                  </a:lnTo>
                  <a:lnTo>
                    <a:pt x="15" y="217"/>
                  </a:lnTo>
                  <a:lnTo>
                    <a:pt x="4" y="246"/>
                  </a:lnTo>
                  <a:lnTo>
                    <a:pt x="0" y="276"/>
                  </a:lnTo>
                  <a:lnTo>
                    <a:pt x="0" y="312"/>
                  </a:lnTo>
                  <a:lnTo>
                    <a:pt x="0" y="329"/>
                  </a:lnTo>
                  <a:lnTo>
                    <a:pt x="8" y="363"/>
                  </a:lnTo>
                  <a:lnTo>
                    <a:pt x="23" y="373"/>
                  </a:lnTo>
                  <a:lnTo>
                    <a:pt x="51" y="375"/>
                  </a:lnTo>
                  <a:lnTo>
                    <a:pt x="86" y="373"/>
                  </a:lnTo>
                  <a:lnTo>
                    <a:pt x="99" y="341"/>
                  </a:lnTo>
                  <a:lnTo>
                    <a:pt x="114" y="304"/>
                  </a:lnTo>
                  <a:lnTo>
                    <a:pt x="118" y="284"/>
                  </a:lnTo>
                  <a:lnTo>
                    <a:pt x="146" y="261"/>
                  </a:lnTo>
                  <a:lnTo>
                    <a:pt x="146" y="240"/>
                  </a:lnTo>
                  <a:lnTo>
                    <a:pt x="129" y="246"/>
                  </a:lnTo>
                  <a:lnTo>
                    <a:pt x="107" y="266"/>
                  </a:lnTo>
                  <a:lnTo>
                    <a:pt x="95" y="293"/>
                  </a:lnTo>
                  <a:lnTo>
                    <a:pt x="86" y="320"/>
                  </a:lnTo>
                  <a:lnTo>
                    <a:pt x="78" y="337"/>
                  </a:lnTo>
                  <a:lnTo>
                    <a:pt x="63" y="356"/>
                  </a:lnTo>
                  <a:lnTo>
                    <a:pt x="48" y="354"/>
                  </a:lnTo>
                  <a:lnTo>
                    <a:pt x="23" y="346"/>
                  </a:lnTo>
                  <a:lnTo>
                    <a:pt x="19" y="320"/>
                  </a:lnTo>
                  <a:lnTo>
                    <a:pt x="19" y="284"/>
                  </a:lnTo>
                  <a:lnTo>
                    <a:pt x="23" y="257"/>
                  </a:lnTo>
                  <a:lnTo>
                    <a:pt x="31" y="234"/>
                  </a:lnTo>
                  <a:lnTo>
                    <a:pt x="48" y="213"/>
                  </a:lnTo>
                  <a:lnTo>
                    <a:pt x="67" y="190"/>
                  </a:lnTo>
                  <a:lnTo>
                    <a:pt x="78" y="177"/>
                  </a:lnTo>
                  <a:lnTo>
                    <a:pt x="95" y="166"/>
                  </a:lnTo>
                  <a:lnTo>
                    <a:pt x="107" y="154"/>
                  </a:lnTo>
                  <a:lnTo>
                    <a:pt x="118" y="133"/>
                  </a:lnTo>
                  <a:lnTo>
                    <a:pt x="122" y="116"/>
                  </a:lnTo>
                  <a:lnTo>
                    <a:pt x="129" y="95"/>
                  </a:lnTo>
                  <a:lnTo>
                    <a:pt x="158" y="78"/>
                  </a:lnTo>
                  <a:lnTo>
                    <a:pt x="194" y="63"/>
                  </a:lnTo>
                  <a:lnTo>
                    <a:pt x="213" y="56"/>
                  </a:lnTo>
                  <a:lnTo>
                    <a:pt x="238" y="44"/>
                  </a:lnTo>
                  <a:lnTo>
                    <a:pt x="261" y="35"/>
                  </a:lnTo>
                  <a:lnTo>
                    <a:pt x="281" y="44"/>
                  </a:lnTo>
                  <a:lnTo>
                    <a:pt x="300" y="48"/>
                  </a:lnTo>
                  <a:lnTo>
                    <a:pt x="325" y="44"/>
                  </a:lnTo>
                  <a:lnTo>
                    <a:pt x="340" y="40"/>
                  </a:lnTo>
                  <a:lnTo>
                    <a:pt x="369" y="27"/>
                  </a:lnTo>
                  <a:lnTo>
                    <a:pt x="380" y="31"/>
                  </a:lnTo>
                  <a:lnTo>
                    <a:pt x="376" y="52"/>
                  </a:lnTo>
                  <a:lnTo>
                    <a:pt x="363" y="59"/>
                  </a:lnTo>
                  <a:lnTo>
                    <a:pt x="376" y="75"/>
                  </a:lnTo>
                  <a:lnTo>
                    <a:pt x="384" y="78"/>
                  </a:lnTo>
                  <a:lnTo>
                    <a:pt x="384" y="7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2533680" y="4414680"/>
              <a:ext cx="501480" cy="247320"/>
            </a:xfrm>
            <a:custGeom>
              <a:avLst/>
              <a:gdLst/>
              <a:ahLst/>
              <a:rect l="l" t="t" r="r" b="b"/>
              <a:pathLst>
                <a:path w="850" h="420">
                  <a:moveTo>
                    <a:pt x="154" y="262"/>
                  </a:moveTo>
                  <a:lnTo>
                    <a:pt x="219" y="270"/>
                  </a:lnTo>
                  <a:lnTo>
                    <a:pt x="253" y="281"/>
                  </a:lnTo>
                  <a:lnTo>
                    <a:pt x="285" y="289"/>
                  </a:lnTo>
                  <a:lnTo>
                    <a:pt x="327" y="293"/>
                  </a:lnTo>
                  <a:lnTo>
                    <a:pt x="363" y="302"/>
                  </a:lnTo>
                  <a:lnTo>
                    <a:pt x="414" y="302"/>
                  </a:lnTo>
                  <a:lnTo>
                    <a:pt x="447" y="306"/>
                  </a:lnTo>
                  <a:lnTo>
                    <a:pt x="502" y="314"/>
                  </a:lnTo>
                  <a:lnTo>
                    <a:pt x="528" y="318"/>
                  </a:lnTo>
                  <a:lnTo>
                    <a:pt x="561" y="333"/>
                  </a:lnTo>
                  <a:lnTo>
                    <a:pt x="568" y="333"/>
                  </a:lnTo>
                  <a:lnTo>
                    <a:pt x="612" y="340"/>
                  </a:lnTo>
                  <a:lnTo>
                    <a:pt x="629" y="350"/>
                  </a:lnTo>
                  <a:lnTo>
                    <a:pt x="652" y="365"/>
                  </a:lnTo>
                  <a:lnTo>
                    <a:pt x="681" y="373"/>
                  </a:lnTo>
                  <a:lnTo>
                    <a:pt x="715" y="384"/>
                  </a:lnTo>
                  <a:lnTo>
                    <a:pt x="739" y="409"/>
                  </a:lnTo>
                  <a:lnTo>
                    <a:pt x="787" y="420"/>
                  </a:lnTo>
                  <a:lnTo>
                    <a:pt x="810" y="392"/>
                  </a:lnTo>
                  <a:lnTo>
                    <a:pt x="819" y="354"/>
                  </a:lnTo>
                  <a:lnTo>
                    <a:pt x="831" y="329"/>
                  </a:lnTo>
                  <a:lnTo>
                    <a:pt x="838" y="302"/>
                  </a:lnTo>
                  <a:lnTo>
                    <a:pt x="850" y="285"/>
                  </a:lnTo>
                  <a:lnTo>
                    <a:pt x="827" y="270"/>
                  </a:lnTo>
                  <a:lnTo>
                    <a:pt x="787" y="249"/>
                  </a:lnTo>
                  <a:lnTo>
                    <a:pt x="747" y="238"/>
                  </a:lnTo>
                  <a:lnTo>
                    <a:pt x="720" y="219"/>
                  </a:lnTo>
                  <a:lnTo>
                    <a:pt x="667" y="202"/>
                  </a:lnTo>
                  <a:lnTo>
                    <a:pt x="648" y="194"/>
                  </a:lnTo>
                  <a:lnTo>
                    <a:pt x="585" y="179"/>
                  </a:lnTo>
                  <a:lnTo>
                    <a:pt x="506" y="167"/>
                  </a:lnTo>
                  <a:lnTo>
                    <a:pt x="433" y="150"/>
                  </a:lnTo>
                  <a:lnTo>
                    <a:pt x="399" y="131"/>
                  </a:lnTo>
                  <a:lnTo>
                    <a:pt x="352" y="124"/>
                  </a:lnTo>
                  <a:lnTo>
                    <a:pt x="293" y="103"/>
                  </a:lnTo>
                  <a:lnTo>
                    <a:pt x="234" y="91"/>
                  </a:lnTo>
                  <a:lnTo>
                    <a:pt x="205" y="84"/>
                  </a:lnTo>
                  <a:lnTo>
                    <a:pt x="165" y="72"/>
                  </a:lnTo>
                  <a:lnTo>
                    <a:pt x="139" y="55"/>
                  </a:lnTo>
                  <a:lnTo>
                    <a:pt x="91" y="36"/>
                  </a:lnTo>
                  <a:lnTo>
                    <a:pt x="59" y="17"/>
                  </a:lnTo>
                  <a:lnTo>
                    <a:pt x="15" y="0"/>
                  </a:lnTo>
                  <a:lnTo>
                    <a:pt x="0" y="21"/>
                  </a:lnTo>
                  <a:lnTo>
                    <a:pt x="36" y="36"/>
                  </a:lnTo>
                  <a:lnTo>
                    <a:pt x="63" y="55"/>
                  </a:lnTo>
                  <a:lnTo>
                    <a:pt x="95" y="76"/>
                  </a:lnTo>
                  <a:lnTo>
                    <a:pt x="131" y="88"/>
                  </a:lnTo>
                  <a:lnTo>
                    <a:pt x="171" y="95"/>
                  </a:lnTo>
                  <a:lnTo>
                    <a:pt x="202" y="109"/>
                  </a:lnTo>
                  <a:lnTo>
                    <a:pt x="238" y="116"/>
                  </a:lnTo>
                  <a:lnTo>
                    <a:pt x="253" y="116"/>
                  </a:lnTo>
                  <a:lnTo>
                    <a:pt x="285" y="135"/>
                  </a:lnTo>
                  <a:lnTo>
                    <a:pt x="327" y="143"/>
                  </a:lnTo>
                  <a:lnTo>
                    <a:pt x="378" y="156"/>
                  </a:lnTo>
                  <a:lnTo>
                    <a:pt x="414" y="167"/>
                  </a:lnTo>
                  <a:lnTo>
                    <a:pt x="437" y="171"/>
                  </a:lnTo>
                  <a:lnTo>
                    <a:pt x="473" y="175"/>
                  </a:lnTo>
                  <a:lnTo>
                    <a:pt x="513" y="183"/>
                  </a:lnTo>
                  <a:lnTo>
                    <a:pt x="546" y="194"/>
                  </a:lnTo>
                  <a:lnTo>
                    <a:pt x="547" y="194"/>
                  </a:lnTo>
                  <a:lnTo>
                    <a:pt x="557" y="196"/>
                  </a:lnTo>
                  <a:lnTo>
                    <a:pt x="566" y="196"/>
                  </a:lnTo>
                  <a:lnTo>
                    <a:pt x="582" y="198"/>
                  </a:lnTo>
                  <a:lnTo>
                    <a:pt x="587" y="200"/>
                  </a:lnTo>
                  <a:lnTo>
                    <a:pt x="597" y="204"/>
                  </a:lnTo>
                  <a:lnTo>
                    <a:pt x="604" y="205"/>
                  </a:lnTo>
                  <a:lnTo>
                    <a:pt x="608" y="207"/>
                  </a:lnTo>
                  <a:lnTo>
                    <a:pt x="633" y="219"/>
                  </a:lnTo>
                  <a:lnTo>
                    <a:pt x="656" y="226"/>
                  </a:lnTo>
                  <a:lnTo>
                    <a:pt x="696" y="230"/>
                  </a:lnTo>
                  <a:lnTo>
                    <a:pt x="732" y="242"/>
                  </a:lnTo>
                  <a:lnTo>
                    <a:pt x="758" y="259"/>
                  </a:lnTo>
                  <a:lnTo>
                    <a:pt x="802" y="281"/>
                  </a:lnTo>
                  <a:lnTo>
                    <a:pt x="823" y="289"/>
                  </a:lnTo>
                  <a:lnTo>
                    <a:pt x="815" y="318"/>
                  </a:lnTo>
                  <a:lnTo>
                    <a:pt x="802" y="354"/>
                  </a:lnTo>
                  <a:lnTo>
                    <a:pt x="787" y="380"/>
                  </a:lnTo>
                  <a:lnTo>
                    <a:pt x="779" y="397"/>
                  </a:lnTo>
                  <a:lnTo>
                    <a:pt x="747" y="384"/>
                  </a:lnTo>
                  <a:lnTo>
                    <a:pt x="724" y="365"/>
                  </a:lnTo>
                  <a:lnTo>
                    <a:pt x="696" y="354"/>
                  </a:lnTo>
                  <a:lnTo>
                    <a:pt x="652" y="337"/>
                  </a:lnTo>
                  <a:lnTo>
                    <a:pt x="604" y="321"/>
                  </a:lnTo>
                  <a:lnTo>
                    <a:pt x="582" y="318"/>
                  </a:lnTo>
                  <a:lnTo>
                    <a:pt x="549" y="310"/>
                  </a:lnTo>
                  <a:lnTo>
                    <a:pt x="513" y="297"/>
                  </a:lnTo>
                  <a:lnTo>
                    <a:pt x="473" y="289"/>
                  </a:lnTo>
                  <a:lnTo>
                    <a:pt x="447" y="281"/>
                  </a:lnTo>
                  <a:lnTo>
                    <a:pt x="407" y="278"/>
                  </a:lnTo>
                  <a:lnTo>
                    <a:pt x="371" y="274"/>
                  </a:lnTo>
                  <a:lnTo>
                    <a:pt x="340" y="274"/>
                  </a:lnTo>
                  <a:lnTo>
                    <a:pt x="308" y="266"/>
                  </a:lnTo>
                  <a:lnTo>
                    <a:pt x="279" y="262"/>
                  </a:lnTo>
                  <a:lnTo>
                    <a:pt x="249" y="249"/>
                  </a:lnTo>
                  <a:lnTo>
                    <a:pt x="219" y="242"/>
                  </a:lnTo>
                  <a:lnTo>
                    <a:pt x="143" y="234"/>
                  </a:lnTo>
                  <a:lnTo>
                    <a:pt x="154" y="262"/>
                  </a:lnTo>
                  <a:lnTo>
                    <a:pt x="154" y="26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2586240" y="4552920"/>
              <a:ext cx="45720" cy="159840"/>
            </a:xfrm>
            <a:custGeom>
              <a:avLst/>
              <a:gdLst/>
              <a:ahLst/>
              <a:rect l="l" t="t" r="r" b="b"/>
              <a:pathLst>
                <a:path w="78" h="270">
                  <a:moveTo>
                    <a:pt x="67" y="28"/>
                  </a:moveTo>
                  <a:lnTo>
                    <a:pt x="59" y="51"/>
                  </a:lnTo>
                  <a:lnTo>
                    <a:pt x="52" y="72"/>
                  </a:lnTo>
                  <a:lnTo>
                    <a:pt x="44" y="99"/>
                  </a:lnTo>
                  <a:lnTo>
                    <a:pt x="37" y="127"/>
                  </a:lnTo>
                  <a:lnTo>
                    <a:pt x="31" y="154"/>
                  </a:lnTo>
                  <a:lnTo>
                    <a:pt x="31" y="175"/>
                  </a:lnTo>
                  <a:lnTo>
                    <a:pt x="23" y="198"/>
                  </a:lnTo>
                  <a:lnTo>
                    <a:pt x="23" y="230"/>
                  </a:lnTo>
                  <a:lnTo>
                    <a:pt x="37" y="256"/>
                  </a:lnTo>
                  <a:lnTo>
                    <a:pt x="16" y="270"/>
                  </a:lnTo>
                  <a:lnTo>
                    <a:pt x="4" y="262"/>
                  </a:lnTo>
                  <a:lnTo>
                    <a:pt x="0" y="241"/>
                  </a:lnTo>
                  <a:lnTo>
                    <a:pt x="0" y="211"/>
                  </a:lnTo>
                  <a:lnTo>
                    <a:pt x="4" y="182"/>
                  </a:lnTo>
                  <a:lnTo>
                    <a:pt x="12" y="146"/>
                  </a:lnTo>
                  <a:lnTo>
                    <a:pt x="16" y="106"/>
                  </a:lnTo>
                  <a:lnTo>
                    <a:pt x="23" y="84"/>
                  </a:lnTo>
                  <a:lnTo>
                    <a:pt x="27" y="51"/>
                  </a:lnTo>
                  <a:lnTo>
                    <a:pt x="44" y="36"/>
                  </a:lnTo>
                  <a:lnTo>
                    <a:pt x="56" y="0"/>
                  </a:lnTo>
                  <a:lnTo>
                    <a:pt x="78" y="11"/>
                  </a:lnTo>
                  <a:lnTo>
                    <a:pt x="67" y="28"/>
                  </a:lnTo>
                  <a:lnTo>
                    <a:pt x="67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2943360" y="4560840"/>
              <a:ext cx="48960" cy="75600"/>
            </a:xfrm>
            <a:custGeom>
              <a:avLst/>
              <a:gdLst/>
              <a:ahLst/>
              <a:rect l="l" t="t" r="r" b="b"/>
              <a:pathLst>
                <a:path w="84" h="131">
                  <a:moveTo>
                    <a:pt x="84" y="17"/>
                  </a:moveTo>
                  <a:lnTo>
                    <a:pt x="63" y="44"/>
                  </a:lnTo>
                  <a:lnTo>
                    <a:pt x="47" y="76"/>
                  </a:lnTo>
                  <a:lnTo>
                    <a:pt x="44" y="105"/>
                  </a:lnTo>
                  <a:lnTo>
                    <a:pt x="40" y="131"/>
                  </a:lnTo>
                  <a:lnTo>
                    <a:pt x="0" y="124"/>
                  </a:lnTo>
                  <a:lnTo>
                    <a:pt x="19" y="88"/>
                  </a:lnTo>
                  <a:lnTo>
                    <a:pt x="23" y="48"/>
                  </a:lnTo>
                  <a:lnTo>
                    <a:pt x="36" y="25"/>
                  </a:lnTo>
                  <a:lnTo>
                    <a:pt x="63" y="0"/>
                  </a:lnTo>
                  <a:lnTo>
                    <a:pt x="84" y="17"/>
                  </a:lnTo>
                  <a:lnTo>
                    <a:pt x="84" y="1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0" bIns="28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95" name=""/>
            <p:cNvGrpSpPr/>
            <p:nvPr/>
          </p:nvGrpSpPr>
          <p:grpSpPr>
            <a:xfrm>
              <a:off x="2301840" y="3884400"/>
              <a:ext cx="141120" cy="72360"/>
              <a:chOff x="2301840" y="3884400"/>
              <a:chExt cx="141120" cy="72360"/>
            </a:xfrm>
          </p:grpSpPr>
          <p:sp>
            <p:nvSpPr>
              <p:cNvPr id="1396" name=""/>
              <p:cNvSpPr/>
              <p:nvPr/>
            </p:nvSpPr>
            <p:spPr>
              <a:xfrm flipH="1">
                <a:off x="2312280" y="3887640"/>
                <a:ext cx="127440" cy="64440"/>
              </a:xfrm>
              <a:custGeom>
                <a:avLst/>
                <a:gdLst/>
                <a:ahLst/>
                <a:rect l="l" t="t" r="r" b="b"/>
                <a:pathLst>
                  <a:path w="215" h="110">
                    <a:moveTo>
                      <a:pt x="0" y="59"/>
                    </a:moveTo>
                    <a:lnTo>
                      <a:pt x="12" y="27"/>
                    </a:lnTo>
                    <a:lnTo>
                      <a:pt x="48" y="4"/>
                    </a:lnTo>
                    <a:lnTo>
                      <a:pt x="107" y="0"/>
                    </a:lnTo>
                    <a:lnTo>
                      <a:pt x="158" y="8"/>
                    </a:lnTo>
                    <a:lnTo>
                      <a:pt x="198" y="36"/>
                    </a:lnTo>
                    <a:lnTo>
                      <a:pt x="215" y="70"/>
                    </a:lnTo>
                    <a:lnTo>
                      <a:pt x="211" y="95"/>
                    </a:lnTo>
                    <a:lnTo>
                      <a:pt x="183" y="106"/>
                    </a:lnTo>
                    <a:lnTo>
                      <a:pt x="124" y="110"/>
                    </a:lnTo>
                    <a:lnTo>
                      <a:pt x="72" y="110"/>
                    </a:lnTo>
                    <a:lnTo>
                      <a:pt x="33" y="95"/>
                    </a:lnTo>
                    <a:lnTo>
                      <a:pt x="12" y="78"/>
                    </a:lnTo>
                    <a:lnTo>
                      <a:pt x="0" y="59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7640" bIns="176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7" name=""/>
              <p:cNvSpPr/>
              <p:nvPr/>
            </p:nvSpPr>
            <p:spPr>
              <a:xfrm flipH="1">
                <a:off x="2364120" y="3905280"/>
                <a:ext cx="42480" cy="42120"/>
              </a:xfrm>
              <a:custGeom>
                <a:avLst/>
                <a:gdLst/>
                <a:ahLst/>
                <a:rect l="l" t="t" r="r" b="b"/>
                <a:pathLst>
                  <a:path w="73" h="73">
                    <a:moveTo>
                      <a:pt x="8" y="69"/>
                    </a:moveTo>
                    <a:lnTo>
                      <a:pt x="0" y="57"/>
                    </a:lnTo>
                    <a:lnTo>
                      <a:pt x="0" y="44"/>
                    </a:lnTo>
                    <a:lnTo>
                      <a:pt x="0" y="33"/>
                    </a:lnTo>
                    <a:lnTo>
                      <a:pt x="4" y="27"/>
                    </a:lnTo>
                    <a:lnTo>
                      <a:pt x="8" y="18"/>
                    </a:lnTo>
                    <a:lnTo>
                      <a:pt x="21" y="10"/>
                    </a:lnTo>
                    <a:lnTo>
                      <a:pt x="29" y="0"/>
                    </a:lnTo>
                    <a:lnTo>
                      <a:pt x="44" y="0"/>
                    </a:lnTo>
                    <a:lnTo>
                      <a:pt x="52" y="6"/>
                    </a:lnTo>
                    <a:lnTo>
                      <a:pt x="65" y="14"/>
                    </a:lnTo>
                    <a:lnTo>
                      <a:pt x="69" y="21"/>
                    </a:lnTo>
                    <a:lnTo>
                      <a:pt x="73" y="29"/>
                    </a:lnTo>
                    <a:lnTo>
                      <a:pt x="73" y="40"/>
                    </a:lnTo>
                    <a:lnTo>
                      <a:pt x="69" y="57"/>
                    </a:lnTo>
                    <a:lnTo>
                      <a:pt x="56" y="69"/>
                    </a:lnTo>
                    <a:lnTo>
                      <a:pt x="44" y="73"/>
                    </a:lnTo>
                    <a:lnTo>
                      <a:pt x="25" y="73"/>
                    </a:lnTo>
                    <a:lnTo>
                      <a:pt x="8" y="69"/>
                    </a:lnTo>
                    <a:lnTo>
                      <a:pt x="8" y="6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" bIns="-46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8" name=""/>
              <p:cNvSpPr/>
              <p:nvPr/>
            </p:nvSpPr>
            <p:spPr>
              <a:xfrm flipH="1">
                <a:off x="2301480" y="3914640"/>
                <a:ext cx="137880" cy="42120"/>
              </a:xfrm>
              <a:custGeom>
                <a:avLst/>
                <a:gdLst/>
                <a:ahLst/>
                <a:rect l="l" t="t" r="r" b="b"/>
                <a:pathLst>
                  <a:path w="234" h="72">
                    <a:moveTo>
                      <a:pt x="0" y="9"/>
                    </a:moveTo>
                    <a:lnTo>
                      <a:pt x="4" y="22"/>
                    </a:lnTo>
                    <a:lnTo>
                      <a:pt x="15" y="39"/>
                    </a:lnTo>
                    <a:lnTo>
                      <a:pt x="26" y="45"/>
                    </a:lnTo>
                    <a:lnTo>
                      <a:pt x="30" y="51"/>
                    </a:lnTo>
                    <a:lnTo>
                      <a:pt x="47" y="58"/>
                    </a:lnTo>
                    <a:lnTo>
                      <a:pt x="70" y="66"/>
                    </a:lnTo>
                    <a:lnTo>
                      <a:pt x="87" y="66"/>
                    </a:lnTo>
                    <a:lnTo>
                      <a:pt x="99" y="66"/>
                    </a:lnTo>
                    <a:lnTo>
                      <a:pt x="114" y="72"/>
                    </a:lnTo>
                    <a:lnTo>
                      <a:pt x="131" y="72"/>
                    </a:lnTo>
                    <a:lnTo>
                      <a:pt x="146" y="72"/>
                    </a:lnTo>
                    <a:lnTo>
                      <a:pt x="165" y="66"/>
                    </a:lnTo>
                    <a:lnTo>
                      <a:pt x="182" y="66"/>
                    </a:lnTo>
                    <a:lnTo>
                      <a:pt x="198" y="62"/>
                    </a:lnTo>
                    <a:lnTo>
                      <a:pt x="205" y="62"/>
                    </a:lnTo>
                    <a:lnTo>
                      <a:pt x="217" y="55"/>
                    </a:lnTo>
                    <a:lnTo>
                      <a:pt x="230" y="51"/>
                    </a:lnTo>
                    <a:lnTo>
                      <a:pt x="230" y="39"/>
                    </a:lnTo>
                    <a:lnTo>
                      <a:pt x="234" y="26"/>
                    </a:lnTo>
                    <a:lnTo>
                      <a:pt x="234" y="11"/>
                    </a:lnTo>
                    <a:lnTo>
                      <a:pt x="217" y="11"/>
                    </a:lnTo>
                    <a:lnTo>
                      <a:pt x="213" y="22"/>
                    </a:lnTo>
                    <a:lnTo>
                      <a:pt x="209" y="39"/>
                    </a:lnTo>
                    <a:lnTo>
                      <a:pt x="190" y="47"/>
                    </a:lnTo>
                    <a:lnTo>
                      <a:pt x="165" y="51"/>
                    </a:lnTo>
                    <a:lnTo>
                      <a:pt x="150" y="55"/>
                    </a:lnTo>
                    <a:lnTo>
                      <a:pt x="122" y="55"/>
                    </a:lnTo>
                    <a:lnTo>
                      <a:pt x="106" y="51"/>
                    </a:lnTo>
                    <a:lnTo>
                      <a:pt x="74" y="47"/>
                    </a:lnTo>
                    <a:lnTo>
                      <a:pt x="51" y="39"/>
                    </a:lnTo>
                    <a:lnTo>
                      <a:pt x="40" y="36"/>
                    </a:lnTo>
                    <a:lnTo>
                      <a:pt x="30" y="30"/>
                    </a:lnTo>
                    <a:lnTo>
                      <a:pt x="26" y="19"/>
                    </a:lnTo>
                    <a:lnTo>
                      <a:pt x="23" y="11"/>
                    </a:lnTo>
                    <a:lnTo>
                      <a:pt x="19" y="0"/>
                    </a:lnTo>
                    <a:lnTo>
                      <a:pt x="0" y="9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" bIns="-46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9" name=""/>
              <p:cNvSpPr/>
              <p:nvPr/>
            </p:nvSpPr>
            <p:spPr>
              <a:xfrm flipH="1">
                <a:off x="2304720" y="3884400"/>
                <a:ext cx="137880" cy="45720"/>
              </a:xfrm>
              <a:custGeom>
                <a:avLst/>
                <a:gdLst/>
                <a:ahLst/>
                <a:rect l="l" t="t" r="r" b="b"/>
                <a:pathLst>
                  <a:path w="234" h="78">
                    <a:moveTo>
                      <a:pt x="0" y="65"/>
                    </a:moveTo>
                    <a:lnTo>
                      <a:pt x="7" y="44"/>
                    </a:lnTo>
                    <a:lnTo>
                      <a:pt x="26" y="27"/>
                    </a:lnTo>
                    <a:lnTo>
                      <a:pt x="47" y="8"/>
                    </a:lnTo>
                    <a:lnTo>
                      <a:pt x="74" y="4"/>
                    </a:lnTo>
                    <a:lnTo>
                      <a:pt x="103" y="0"/>
                    </a:lnTo>
                    <a:lnTo>
                      <a:pt x="131" y="0"/>
                    </a:lnTo>
                    <a:lnTo>
                      <a:pt x="161" y="0"/>
                    </a:lnTo>
                    <a:lnTo>
                      <a:pt x="182" y="12"/>
                    </a:lnTo>
                    <a:lnTo>
                      <a:pt x="201" y="23"/>
                    </a:lnTo>
                    <a:lnTo>
                      <a:pt x="209" y="31"/>
                    </a:lnTo>
                    <a:lnTo>
                      <a:pt x="226" y="44"/>
                    </a:lnTo>
                    <a:lnTo>
                      <a:pt x="230" y="56"/>
                    </a:lnTo>
                    <a:lnTo>
                      <a:pt x="234" y="67"/>
                    </a:lnTo>
                    <a:lnTo>
                      <a:pt x="213" y="78"/>
                    </a:lnTo>
                    <a:lnTo>
                      <a:pt x="201" y="52"/>
                    </a:lnTo>
                    <a:lnTo>
                      <a:pt x="179" y="35"/>
                    </a:lnTo>
                    <a:lnTo>
                      <a:pt x="158" y="23"/>
                    </a:lnTo>
                    <a:lnTo>
                      <a:pt x="142" y="21"/>
                    </a:lnTo>
                    <a:lnTo>
                      <a:pt x="122" y="21"/>
                    </a:lnTo>
                    <a:lnTo>
                      <a:pt x="103" y="21"/>
                    </a:lnTo>
                    <a:lnTo>
                      <a:pt x="78" y="21"/>
                    </a:lnTo>
                    <a:lnTo>
                      <a:pt x="70" y="27"/>
                    </a:lnTo>
                    <a:lnTo>
                      <a:pt x="51" y="31"/>
                    </a:lnTo>
                    <a:lnTo>
                      <a:pt x="44" y="38"/>
                    </a:lnTo>
                    <a:lnTo>
                      <a:pt x="30" y="52"/>
                    </a:lnTo>
                    <a:lnTo>
                      <a:pt x="23" y="67"/>
                    </a:lnTo>
                    <a:lnTo>
                      <a:pt x="0" y="65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00" name=""/>
            <p:cNvSpPr/>
            <p:nvPr/>
          </p:nvSpPr>
          <p:spPr>
            <a:xfrm flipV="1">
              <a:off x="2147760" y="4703400"/>
              <a:ext cx="443160" cy="23400"/>
            </a:xfrm>
            <a:prstGeom prst="line">
              <a:avLst/>
            </a:prstGeom>
            <a:ln w="1908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2324160" y="4483080"/>
              <a:ext cx="130320" cy="356760"/>
            </a:xfrm>
            <a:custGeom>
              <a:avLst/>
              <a:gdLst/>
              <a:ahLst/>
              <a:rect l="l" t="t" r="r" b="b"/>
              <a:pathLst>
                <a:path w="218" h="604">
                  <a:moveTo>
                    <a:pt x="218" y="31"/>
                  </a:moveTo>
                  <a:lnTo>
                    <a:pt x="159" y="122"/>
                  </a:lnTo>
                  <a:lnTo>
                    <a:pt x="171" y="190"/>
                  </a:lnTo>
                  <a:lnTo>
                    <a:pt x="199" y="264"/>
                  </a:lnTo>
                  <a:lnTo>
                    <a:pt x="214" y="414"/>
                  </a:lnTo>
                  <a:lnTo>
                    <a:pt x="207" y="475"/>
                  </a:lnTo>
                  <a:lnTo>
                    <a:pt x="127" y="604"/>
                  </a:lnTo>
                  <a:lnTo>
                    <a:pt x="83" y="561"/>
                  </a:lnTo>
                  <a:lnTo>
                    <a:pt x="28" y="470"/>
                  </a:lnTo>
                  <a:lnTo>
                    <a:pt x="0" y="399"/>
                  </a:lnTo>
                  <a:lnTo>
                    <a:pt x="17" y="319"/>
                  </a:lnTo>
                  <a:lnTo>
                    <a:pt x="36" y="253"/>
                  </a:lnTo>
                  <a:lnTo>
                    <a:pt x="64" y="162"/>
                  </a:lnTo>
                  <a:lnTo>
                    <a:pt x="60" y="129"/>
                  </a:lnTo>
                  <a:lnTo>
                    <a:pt x="0" y="82"/>
                  </a:lnTo>
                  <a:lnTo>
                    <a:pt x="72" y="23"/>
                  </a:lnTo>
                  <a:lnTo>
                    <a:pt x="123" y="0"/>
                  </a:lnTo>
                  <a:lnTo>
                    <a:pt x="178" y="4"/>
                  </a:lnTo>
                  <a:lnTo>
                    <a:pt x="218" y="31"/>
                  </a:lnTo>
                  <a:lnTo>
                    <a:pt x="218" y="31"/>
                  </a:lnTo>
                  <a:close/>
                </a:path>
              </a:pathLst>
            </a:custGeom>
            <a:solidFill>
              <a:srgbClr val="344db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2324160" y="4498920"/>
              <a:ext cx="131760" cy="70920"/>
            </a:xfrm>
            <a:custGeom>
              <a:avLst/>
              <a:gdLst/>
              <a:ahLst/>
              <a:rect l="l" t="t" r="r" b="b"/>
              <a:pathLst>
                <a:path w="222" h="119">
                  <a:moveTo>
                    <a:pt x="222" y="21"/>
                  </a:moveTo>
                  <a:lnTo>
                    <a:pt x="218" y="47"/>
                  </a:lnTo>
                  <a:lnTo>
                    <a:pt x="203" y="76"/>
                  </a:lnTo>
                  <a:lnTo>
                    <a:pt x="186" y="99"/>
                  </a:lnTo>
                  <a:lnTo>
                    <a:pt x="159" y="116"/>
                  </a:lnTo>
                  <a:lnTo>
                    <a:pt x="131" y="116"/>
                  </a:lnTo>
                  <a:lnTo>
                    <a:pt x="108" y="119"/>
                  </a:lnTo>
                  <a:lnTo>
                    <a:pt x="83" y="119"/>
                  </a:lnTo>
                  <a:lnTo>
                    <a:pt x="60" y="116"/>
                  </a:lnTo>
                  <a:lnTo>
                    <a:pt x="32" y="99"/>
                  </a:lnTo>
                  <a:lnTo>
                    <a:pt x="24" y="87"/>
                  </a:lnTo>
                  <a:lnTo>
                    <a:pt x="0" y="68"/>
                  </a:lnTo>
                  <a:lnTo>
                    <a:pt x="11" y="51"/>
                  </a:lnTo>
                  <a:lnTo>
                    <a:pt x="39" y="68"/>
                  </a:lnTo>
                  <a:lnTo>
                    <a:pt x="60" y="83"/>
                  </a:lnTo>
                  <a:lnTo>
                    <a:pt x="83" y="83"/>
                  </a:lnTo>
                  <a:lnTo>
                    <a:pt x="112" y="87"/>
                  </a:lnTo>
                  <a:lnTo>
                    <a:pt x="138" y="83"/>
                  </a:lnTo>
                  <a:lnTo>
                    <a:pt x="163" y="72"/>
                  </a:lnTo>
                  <a:lnTo>
                    <a:pt x="178" y="59"/>
                  </a:lnTo>
                  <a:lnTo>
                    <a:pt x="190" y="21"/>
                  </a:lnTo>
                  <a:lnTo>
                    <a:pt x="207" y="0"/>
                  </a:lnTo>
                  <a:lnTo>
                    <a:pt x="222" y="21"/>
                  </a:lnTo>
                  <a:lnTo>
                    <a:pt x="222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2311560" y="4555800"/>
              <a:ext cx="144360" cy="296640"/>
            </a:xfrm>
            <a:custGeom>
              <a:avLst/>
              <a:gdLst/>
              <a:ahLst/>
              <a:rect l="l" t="t" r="r" b="b"/>
              <a:pathLst>
                <a:path w="245" h="503">
                  <a:moveTo>
                    <a:pt x="194" y="11"/>
                  </a:moveTo>
                  <a:lnTo>
                    <a:pt x="201" y="55"/>
                  </a:lnTo>
                  <a:lnTo>
                    <a:pt x="209" y="80"/>
                  </a:lnTo>
                  <a:lnTo>
                    <a:pt x="216" y="102"/>
                  </a:lnTo>
                  <a:lnTo>
                    <a:pt x="222" y="119"/>
                  </a:lnTo>
                  <a:lnTo>
                    <a:pt x="226" y="131"/>
                  </a:lnTo>
                  <a:lnTo>
                    <a:pt x="230" y="159"/>
                  </a:lnTo>
                  <a:lnTo>
                    <a:pt x="230" y="171"/>
                  </a:lnTo>
                  <a:lnTo>
                    <a:pt x="233" y="190"/>
                  </a:lnTo>
                  <a:lnTo>
                    <a:pt x="237" y="218"/>
                  </a:lnTo>
                  <a:lnTo>
                    <a:pt x="237" y="230"/>
                  </a:lnTo>
                  <a:lnTo>
                    <a:pt x="241" y="241"/>
                  </a:lnTo>
                  <a:lnTo>
                    <a:pt x="245" y="258"/>
                  </a:lnTo>
                  <a:lnTo>
                    <a:pt x="245" y="270"/>
                  </a:lnTo>
                  <a:lnTo>
                    <a:pt x="245" y="277"/>
                  </a:lnTo>
                  <a:lnTo>
                    <a:pt x="245" y="300"/>
                  </a:lnTo>
                  <a:lnTo>
                    <a:pt x="241" y="321"/>
                  </a:lnTo>
                  <a:lnTo>
                    <a:pt x="237" y="348"/>
                  </a:lnTo>
                  <a:lnTo>
                    <a:pt x="230" y="365"/>
                  </a:lnTo>
                  <a:lnTo>
                    <a:pt x="222" y="384"/>
                  </a:lnTo>
                  <a:lnTo>
                    <a:pt x="209" y="395"/>
                  </a:lnTo>
                  <a:lnTo>
                    <a:pt x="197" y="416"/>
                  </a:lnTo>
                  <a:lnTo>
                    <a:pt x="194" y="427"/>
                  </a:lnTo>
                  <a:lnTo>
                    <a:pt x="186" y="439"/>
                  </a:lnTo>
                  <a:lnTo>
                    <a:pt x="178" y="452"/>
                  </a:lnTo>
                  <a:lnTo>
                    <a:pt x="169" y="467"/>
                  </a:lnTo>
                  <a:lnTo>
                    <a:pt x="157" y="482"/>
                  </a:lnTo>
                  <a:lnTo>
                    <a:pt x="150" y="503"/>
                  </a:lnTo>
                  <a:lnTo>
                    <a:pt x="131" y="482"/>
                  </a:lnTo>
                  <a:lnTo>
                    <a:pt x="110" y="460"/>
                  </a:lnTo>
                  <a:lnTo>
                    <a:pt x="95" y="439"/>
                  </a:lnTo>
                  <a:lnTo>
                    <a:pt x="74" y="412"/>
                  </a:lnTo>
                  <a:lnTo>
                    <a:pt x="62" y="391"/>
                  </a:lnTo>
                  <a:lnTo>
                    <a:pt x="47" y="384"/>
                  </a:lnTo>
                  <a:lnTo>
                    <a:pt x="43" y="368"/>
                  </a:lnTo>
                  <a:lnTo>
                    <a:pt x="34" y="353"/>
                  </a:lnTo>
                  <a:lnTo>
                    <a:pt x="26" y="332"/>
                  </a:lnTo>
                  <a:lnTo>
                    <a:pt x="19" y="313"/>
                  </a:lnTo>
                  <a:lnTo>
                    <a:pt x="7" y="292"/>
                  </a:lnTo>
                  <a:lnTo>
                    <a:pt x="7" y="277"/>
                  </a:lnTo>
                  <a:lnTo>
                    <a:pt x="0" y="262"/>
                  </a:lnTo>
                  <a:lnTo>
                    <a:pt x="11" y="249"/>
                  </a:lnTo>
                  <a:lnTo>
                    <a:pt x="15" y="226"/>
                  </a:lnTo>
                  <a:lnTo>
                    <a:pt x="19" y="207"/>
                  </a:lnTo>
                  <a:lnTo>
                    <a:pt x="26" y="182"/>
                  </a:lnTo>
                  <a:lnTo>
                    <a:pt x="34" y="154"/>
                  </a:lnTo>
                  <a:lnTo>
                    <a:pt x="47" y="131"/>
                  </a:lnTo>
                  <a:lnTo>
                    <a:pt x="51" y="112"/>
                  </a:lnTo>
                  <a:lnTo>
                    <a:pt x="59" y="91"/>
                  </a:lnTo>
                  <a:lnTo>
                    <a:pt x="62" y="72"/>
                  </a:lnTo>
                  <a:lnTo>
                    <a:pt x="70" y="55"/>
                  </a:lnTo>
                  <a:lnTo>
                    <a:pt x="70" y="40"/>
                  </a:lnTo>
                  <a:lnTo>
                    <a:pt x="74" y="28"/>
                  </a:lnTo>
                  <a:lnTo>
                    <a:pt x="78" y="7"/>
                  </a:lnTo>
                  <a:lnTo>
                    <a:pt x="95" y="11"/>
                  </a:lnTo>
                  <a:lnTo>
                    <a:pt x="99" y="36"/>
                  </a:lnTo>
                  <a:lnTo>
                    <a:pt x="95" y="55"/>
                  </a:lnTo>
                  <a:lnTo>
                    <a:pt x="91" y="68"/>
                  </a:lnTo>
                  <a:lnTo>
                    <a:pt x="87" y="87"/>
                  </a:lnTo>
                  <a:lnTo>
                    <a:pt x="78" y="112"/>
                  </a:lnTo>
                  <a:lnTo>
                    <a:pt x="74" y="135"/>
                  </a:lnTo>
                  <a:lnTo>
                    <a:pt x="66" y="150"/>
                  </a:lnTo>
                  <a:lnTo>
                    <a:pt x="62" y="163"/>
                  </a:lnTo>
                  <a:lnTo>
                    <a:pt x="51" y="182"/>
                  </a:lnTo>
                  <a:lnTo>
                    <a:pt x="47" y="197"/>
                  </a:lnTo>
                  <a:lnTo>
                    <a:pt x="43" y="222"/>
                  </a:lnTo>
                  <a:lnTo>
                    <a:pt x="40" y="237"/>
                  </a:lnTo>
                  <a:lnTo>
                    <a:pt x="40" y="262"/>
                  </a:lnTo>
                  <a:lnTo>
                    <a:pt x="43" y="289"/>
                  </a:lnTo>
                  <a:lnTo>
                    <a:pt x="47" y="306"/>
                  </a:lnTo>
                  <a:lnTo>
                    <a:pt x="51" y="325"/>
                  </a:lnTo>
                  <a:lnTo>
                    <a:pt x="62" y="344"/>
                  </a:lnTo>
                  <a:lnTo>
                    <a:pt x="70" y="365"/>
                  </a:lnTo>
                  <a:lnTo>
                    <a:pt x="83" y="380"/>
                  </a:lnTo>
                  <a:lnTo>
                    <a:pt x="91" y="387"/>
                  </a:lnTo>
                  <a:lnTo>
                    <a:pt x="102" y="408"/>
                  </a:lnTo>
                  <a:lnTo>
                    <a:pt x="114" y="424"/>
                  </a:lnTo>
                  <a:lnTo>
                    <a:pt x="125" y="443"/>
                  </a:lnTo>
                  <a:lnTo>
                    <a:pt x="138" y="463"/>
                  </a:lnTo>
                  <a:lnTo>
                    <a:pt x="154" y="452"/>
                  </a:lnTo>
                  <a:lnTo>
                    <a:pt x="165" y="439"/>
                  </a:lnTo>
                  <a:lnTo>
                    <a:pt x="178" y="416"/>
                  </a:lnTo>
                  <a:lnTo>
                    <a:pt x="186" y="405"/>
                  </a:lnTo>
                  <a:lnTo>
                    <a:pt x="197" y="384"/>
                  </a:lnTo>
                  <a:lnTo>
                    <a:pt x="209" y="372"/>
                  </a:lnTo>
                  <a:lnTo>
                    <a:pt x="213" y="357"/>
                  </a:lnTo>
                  <a:lnTo>
                    <a:pt x="226" y="332"/>
                  </a:lnTo>
                  <a:lnTo>
                    <a:pt x="226" y="313"/>
                  </a:lnTo>
                  <a:lnTo>
                    <a:pt x="226" y="285"/>
                  </a:lnTo>
                  <a:lnTo>
                    <a:pt x="226" y="252"/>
                  </a:lnTo>
                  <a:lnTo>
                    <a:pt x="222" y="222"/>
                  </a:lnTo>
                  <a:lnTo>
                    <a:pt x="216" y="201"/>
                  </a:lnTo>
                  <a:lnTo>
                    <a:pt x="213" y="171"/>
                  </a:lnTo>
                  <a:lnTo>
                    <a:pt x="213" y="154"/>
                  </a:lnTo>
                  <a:lnTo>
                    <a:pt x="205" y="135"/>
                  </a:lnTo>
                  <a:lnTo>
                    <a:pt x="201" y="112"/>
                  </a:lnTo>
                  <a:lnTo>
                    <a:pt x="194" y="83"/>
                  </a:lnTo>
                  <a:lnTo>
                    <a:pt x="186" y="68"/>
                  </a:lnTo>
                  <a:lnTo>
                    <a:pt x="182" y="43"/>
                  </a:lnTo>
                  <a:lnTo>
                    <a:pt x="169" y="11"/>
                  </a:lnTo>
                  <a:lnTo>
                    <a:pt x="182" y="0"/>
                  </a:lnTo>
                  <a:lnTo>
                    <a:pt x="194" y="11"/>
                  </a:lnTo>
                  <a:lnTo>
                    <a:pt x="194" y="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04" name=""/>
            <p:cNvGrpSpPr/>
            <p:nvPr/>
          </p:nvGrpSpPr>
          <p:grpSpPr>
            <a:xfrm>
              <a:off x="3502080" y="3893760"/>
              <a:ext cx="527040" cy="294840"/>
              <a:chOff x="3502080" y="3893760"/>
              <a:chExt cx="527040" cy="294840"/>
            </a:xfrm>
          </p:grpSpPr>
          <p:sp>
            <p:nvSpPr>
              <p:cNvPr id="1405" name=""/>
              <p:cNvSpPr/>
              <p:nvPr/>
            </p:nvSpPr>
            <p:spPr>
              <a:xfrm flipV="1">
                <a:off x="3502080" y="3893400"/>
                <a:ext cx="527040" cy="294840"/>
              </a:xfrm>
              <a:custGeom>
                <a:avLst/>
                <a:gdLst>
                  <a:gd name="textAreaLeft" fmla="*/ 115920 w 527040"/>
                  <a:gd name="textAreaRight" fmla="*/ 411120 w 527040"/>
                  <a:gd name="textAreaTop" fmla="*/ 64800 h 294840"/>
                  <a:gd name="textAreaBottom" fmla="*/ 230040 h 294840"/>
                  <a:gd name="GluePoint1X" fmla="*/ 6 w 21600"/>
                  <a:gd name="GluePoint1Y" fmla="*/ 10800 h 21600"/>
                  <a:gd name="GluePoint2X" fmla="*/ 10800 w 21600"/>
                  <a:gd name="GluePoint2Y" fmla="*/ 21600 h 21600"/>
                  <a:gd name="GluePoint3X" fmla="*/ 5 w 21600"/>
                  <a:gd name="GluePoint3Y" fmla="*/ 10800 h 21600"/>
                  <a:gd name="GluePoint4X" fmla="*/ 10800 w 21600"/>
                  <a:gd name="GluePoint4Y" fmla="*/ 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2d082"/>
                  </a:gs>
                  <a:gs pos="100000">
                    <a:srgbClr val="ff330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6" name=""/>
              <p:cNvSpPr/>
              <p:nvPr/>
            </p:nvSpPr>
            <p:spPr>
              <a:xfrm>
                <a:off x="3582360" y="4033080"/>
                <a:ext cx="81360" cy="114120"/>
              </a:xfrm>
              <a:prstGeom prst="flowChartPunchedTape">
                <a:avLst/>
              </a:prstGeom>
              <a:gradFill rotWithShape="0">
                <a:gsLst>
                  <a:gs pos="0">
                    <a:srgbClr val="ff7c80"/>
                  </a:gs>
                  <a:gs pos="50000">
                    <a:srgbClr val="ffffff"/>
                  </a:gs>
                  <a:gs pos="100000">
                    <a:srgbClr val="ff7c8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1240" bIns="2124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5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rPr>
                  <a:t>Long</a:t>
                </a:r>
                <a:endParaRPr b="0" lang="en-US" sz="5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7" name=""/>
              <p:cNvSpPr/>
              <p:nvPr/>
            </p:nvSpPr>
            <p:spPr>
              <a:xfrm>
                <a:off x="3837240" y="4029840"/>
                <a:ext cx="94320" cy="133200"/>
              </a:xfrm>
              <a:prstGeom prst="flowChartPunchedTape">
                <a:avLst/>
              </a:prstGeom>
              <a:gradFill rotWithShape="0">
                <a:gsLst>
                  <a:gs pos="0">
                    <a:srgbClr val="cccc99"/>
                  </a:gs>
                  <a:gs pos="50000">
                    <a:srgbClr val="ffffff"/>
                  </a:gs>
                  <a:gs pos="100000">
                    <a:srgbClr val="cccc99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3120" bIns="3312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5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rPr>
                  <a:t>Short</a:t>
                </a:r>
                <a:endParaRPr b="0" lang="en-US" sz="5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8" name=""/>
              <p:cNvSpPr/>
              <p:nvPr/>
            </p:nvSpPr>
            <p:spPr>
              <a:xfrm>
                <a:off x="3688200" y="4024440"/>
                <a:ext cx="133200" cy="143280"/>
              </a:xfrm>
              <a:prstGeom prst="lightningBolt">
                <a:avLst/>
              </a:prstGeom>
              <a:solidFill>
                <a:srgbClr val="ff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440" bIns="-144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09" name=""/>
            <p:cNvGrpSpPr/>
            <p:nvPr/>
          </p:nvGrpSpPr>
          <p:grpSpPr>
            <a:xfrm>
              <a:off x="3303720" y="4581360"/>
              <a:ext cx="522360" cy="313920"/>
              <a:chOff x="3303720" y="4581360"/>
              <a:chExt cx="522360" cy="313920"/>
            </a:xfrm>
          </p:grpSpPr>
          <p:sp>
            <p:nvSpPr>
              <p:cNvPr id="1410" name=""/>
              <p:cNvSpPr/>
              <p:nvPr/>
            </p:nvSpPr>
            <p:spPr>
              <a:xfrm>
                <a:off x="3303720" y="4581360"/>
                <a:ext cx="522360" cy="313920"/>
              </a:xfrm>
              <a:custGeom>
                <a:avLst/>
                <a:gdLst>
                  <a:gd name="textAreaLeft" fmla="*/ 114840 w 522360"/>
                  <a:gd name="textAreaRight" fmla="*/ 407520 w 522360"/>
                  <a:gd name="textAreaTop" fmla="*/ 68760 h 313920"/>
                  <a:gd name="textAreaBottom" fmla="*/ 245160 h 313920"/>
                  <a:gd name="GluePoint1X" fmla="*/ 6 w 21600"/>
                  <a:gd name="GluePoint1Y" fmla="*/ 10800 h 21600"/>
                  <a:gd name="GluePoint2X" fmla="*/ 10800 w 21600"/>
                  <a:gd name="GluePoint2Y" fmla="*/ 21600 h 21600"/>
                  <a:gd name="GluePoint3X" fmla="*/ 5 w 21600"/>
                  <a:gd name="GluePoint3Y" fmla="*/ 10800 h 21600"/>
                  <a:gd name="GluePoint4X" fmla="*/ 10800 w 21600"/>
                  <a:gd name="GluePoint4Y" fmla="*/ 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2d082"/>
                  </a:gs>
                  <a:gs pos="100000">
                    <a:srgbClr val="ff330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1" name=""/>
              <p:cNvSpPr/>
              <p:nvPr/>
            </p:nvSpPr>
            <p:spPr>
              <a:xfrm>
                <a:off x="3641400" y="4607640"/>
                <a:ext cx="93960" cy="141840"/>
              </a:xfrm>
              <a:prstGeom prst="flowChartPunchedTape">
                <a:avLst/>
              </a:prstGeom>
              <a:gradFill rotWithShape="0">
                <a:gsLst>
                  <a:gs pos="0">
                    <a:srgbClr val="cccc99"/>
                  </a:gs>
                  <a:gs pos="50000">
                    <a:srgbClr val="ffffff"/>
                  </a:gs>
                  <a:gs pos="100000">
                    <a:srgbClr val="cccc99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8160" bIns="3816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5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rPr>
                  <a:t>Short</a:t>
                </a:r>
                <a:endParaRPr b="0" lang="en-US" sz="5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1412" name="in00420_" descr=""/>
              <p:cNvPicPr/>
              <p:nvPr/>
            </p:nvPicPr>
            <p:blipFill>
              <a:blip r:embed="rId1"/>
              <a:stretch/>
            </p:blipFill>
            <p:spPr>
              <a:xfrm>
                <a:off x="3377880" y="4623480"/>
                <a:ext cx="207720" cy="1263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413" name=""/>
            <p:cNvGrpSpPr/>
            <p:nvPr/>
          </p:nvGrpSpPr>
          <p:grpSpPr>
            <a:xfrm>
              <a:off x="3538440" y="3201840"/>
              <a:ext cx="765360" cy="296640"/>
              <a:chOff x="3538440" y="3201840"/>
              <a:chExt cx="765360" cy="296640"/>
            </a:xfrm>
          </p:grpSpPr>
          <p:sp>
            <p:nvSpPr>
              <p:cNvPr id="1414" name=""/>
              <p:cNvSpPr/>
              <p:nvPr/>
            </p:nvSpPr>
            <p:spPr>
              <a:xfrm>
                <a:off x="3538440" y="3201840"/>
                <a:ext cx="765360" cy="296640"/>
              </a:xfrm>
              <a:custGeom>
                <a:avLst/>
                <a:gdLst>
                  <a:gd name="textAreaLeft" fmla="*/ 124920 w 765360"/>
                  <a:gd name="textAreaRight" fmla="*/ 640440 w 765360"/>
                  <a:gd name="textAreaTop" fmla="*/ 48240 h 296640"/>
                  <a:gd name="textAreaBottom" fmla="*/ 248400 h 296640"/>
                  <a:gd name="GluePoint1X" fmla="*/ 6 w 21600"/>
                  <a:gd name="GluePoint1Y" fmla="*/ 10800 h 21600"/>
                  <a:gd name="GluePoint2X" fmla="*/ 10800 w 21600"/>
                  <a:gd name="GluePoint2Y" fmla="*/ 21600 h 21600"/>
                  <a:gd name="GluePoint3X" fmla="*/ 5 w 21600"/>
                  <a:gd name="GluePoint3Y" fmla="*/ 10800 h 21600"/>
                  <a:gd name="GluePoint4X" fmla="*/ 10800 w 21600"/>
                  <a:gd name="GluePoint4Y" fmla="*/ 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18403" y="21600"/>
                    </a:lnTo>
                    <a:lnTo>
                      <a:pt x="3197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2d082"/>
                  </a:gs>
                  <a:gs pos="100000">
                    <a:srgbClr val="ff330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5" name=""/>
              <p:cNvSpPr/>
              <p:nvPr/>
            </p:nvSpPr>
            <p:spPr>
              <a:xfrm>
                <a:off x="3633480" y="3247200"/>
                <a:ext cx="84240" cy="114480"/>
              </a:xfrm>
              <a:prstGeom prst="flowChartPunchedTape">
                <a:avLst/>
              </a:prstGeom>
              <a:gradFill rotWithShape="0">
                <a:gsLst>
                  <a:gs pos="0">
                    <a:srgbClr val="ff7c80"/>
                  </a:gs>
                  <a:gs pos="50000">
                    <a:srgbClr val="ffffff"/>
                  </a:gs>
                  <a:gs pos="100000">
                    <a:srgbClr val="ff7c8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1600" bIns="216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5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rPr>
                  <a:t>Long</a:t>
                </a:r>
                <a:endParaRPr b="0" lang="en-US" sz="5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6" name=""/>
              <p:cNvSpPr/>
              <p:nvPr/>
            </p:nvSpPr>
            <p:spPr>
              <a:xfrm>
                <a:off x="4117680" y="3243600"/>
                <a:ext cx="97560" cy="133920"/>
              </a:xfrm>
              <a:prstGeom prst="flowChartPunchedTape">
                <a:avLst/>
              </a:prstGeom>
              <a:gradFill rotWithShape="0">
                <a:gsLst>
                  <a:gs pos="0">
                    <a:srgbClr val="cccc99"/>
                  </a:gs>
                  <a:gs pos="50000">
                    <a:srgbClr val="ffffff"/>
                  </a:gs>
                  <a:gs pos="100000">
                    <a:srgbClr val="cccc99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3120" bIns="3312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5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rPr>
                  <a:t>Short</a:t>
                </a:r>
                <a:endParaRPr b="0" lang="en-US" sz="5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7" name=""/>
              <p:cNvSpPr/>
              <p:nvPr/>
            </p:nvSpPr>
            <p:spPr>
              <a:xfrm>
                <a:off x="3742560" y="3238560"/>
                <a:ext cx="137520" cy="144360"/>
              </a:xfrm>
              <a:prstGeom prst="lightningBolt">
                <a:avLst/>
              </a:prstGeom>
              <a:solidFill>
                <a:srgbClr val="ff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080" bIns="-108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8" name=""/>
              <p:cNvSpPr/>
              <p:nvPr/>
            </p:nvSpPr>
            <p:spPr>
              <a:xfrm>
                <a:off x="3855960" y="3248280"/>
                <a:ext cx="137160" cy="144360"/>
              </a:xfrm>
              <a:prstGeom prst="lightningBolt">
                <a:avLst/>
              </a:prstGeom>
              <a:solidFill>
                <a:srgbClr val="ff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080" bIns="-108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9" name=""/>
              <p:cNvSpPr/>
              <p:nvPr/>
            </p:nvSpPr>
            <p:spPr>
              <a:xfrm>
                <a:off x="3971160" y="3248280"/>
                <a:ext cx="137160" cy="144360"/>
              </a:xfrm>
              <a:prstGeom prst="lightningBolt">
                <a:avLst/>
              </a:prstGeom>
              <a:solidFill>
                <a:srgbClr val="ff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080" bIns="-108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20" name=""/>
            <p:cNvGrpSpPr/>
            <p:nvPr/>
          </p:nvGrpSpPr>
          <p:grpSpPr>
            <a:xfrm>
              <a:off x="3780000" y="2565000"/>
              <a:ext cx="527040" cy="294840"/>
              <a:chOff x="3780000" y="2565000"/>
              <a:chExt cx="527040" cy="294840"/>
            </a:xfrm>
          </p:grpSpPr>
          <p:sp>
            <p:nvSpPr>
              <p:cNvPr id="1421" name=""/>
              <p:cNvSpPr/>
              <p:nvPr/>
            </p:nvSpPr>
            <p:spPr>
              <a:xfrm flipV="1">
                <a:off x="3780000" y="2564640"/>
                <a:ext cx="527040" cy="294840"/>
              </a:xfrm>
              <a:custGeom>
                <a:avLst/>
                <a:gdLst>
                  <a:gd name="textAreaLeft" fmla="*/ 115920 w 527040"/>
                  <a:gd name="textAreaRight" fmla="*/ 411120 w 527040"/>
                  <a:gd name="textAreaTop" fmla="*/ 64800 h 294840"/>
                  <a:gd name="textAreaBottom" fmla="*/ 230040 h 294840"/>
                  <a:gd name="GluePoint1X" fmla="*/ 6 w 21600"/>
                  <a:gd name="GluePoint1Y" fmla="*/ 10800 h 21600"/>
                  <a:gd name="GluePoint2X" fmla="*/ 10800 w 21600"/>
                  <a:gd name="GluePoint2Y" fmla="*/ 21600 h 21600"/>
                  <a:gd name="GluePoint3X" fmla="*/ 5 w 21600"/>
                  <a:gd name="GluePoint3Y" fmla="*/ 10800 h 21600"/>
                  <a:gd name="GluePoint4X" fmla="*/ 10800 w 21600"/>
                  <a:gd name="GluePoint4Y" fmla="*/ 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16200" y="21600"/>
                    </a:lnTo>
                    <a:lnTo>
                      <a:pt x="5400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2d082"/>
                  </a:gs>
                  <a:gs pos="100000">
                    <a:srgbClr val="ff330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2" name=""/>
              <p:cNvSpPr/>
              <p:nvPr/>
            </p:nvSpPr>
            <p:spPr>
              <a:xfrm>
                <a:off x="3860280" y="2704320"/>
                <a:ext cx="81720" cy="114120"/>
              </a:xfrm>
              <a:prstGeom prst="flowChartPunchedTape">
                <a:avLst/>
              </a:prstGeom>
              <a:gradFill rotWithShape="0">
                <a:gsLst>
                  <a:gs pos="0">
                    <a:srgbClr val="ff7c80"/>
                  </a:gs>
                  <a:gs pos="50000">
                    <a:srgbClr val="ffffff"/>
                  </a:gs>
                  <a:gs pos="100000">
                    <a:srgbClr val="ff7c80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1240" bIns="2124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i="1" lang="en-US" sz="5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rPr>
                  <a:t>Long</a:t>
                </a:r>
                <a:endParaRPr b="0" lang="en-US" sz="5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3" name=""/>
              <p:cNvSpPr/>
              <p:nvPr/>
            </p:nvSpPr>
            <p:spPr>
              <a:xfrm>
                <a:off x="3966120" y="2695680"/>
                <a:ext cx="132840" cy="143280"/>
              </a:xfrm>
              <a:prstGeom prst="lightningBolt">
                <a:avLst/>
              </a:prstGeom>
              <a:solidFill>
                <a:srgbClr val="ff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440" bIns="-144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4" name=""/>
              <p:cNvSpPr/>
              <p:nvPr/>
            </p:nvSpPr>
            <p:spPr>
              <a:xfrm>
                <a:off x="4087080" y="2707920"/>
                <a:ext cx="149400" cy="61200"/>
              </a:xfrm>
              <a:custGeom>
                <a:avLst/>
                <a:gdLst/>
                <a:ahLst/>
                <a:rect l="l" t="t" r="r" b="b"/>
                <a:pathLst>
                  <a:path w="3067" h="1253">
                    <a:moveTo>
                      <a:pt x="80" y="0"/>
                    </a:moveTo>
                    <a:lnTo>
                      <a:pt x="0" y="85"/>
                    </a:lnTo>
                    <a:lnTo>
                      <a:pt x="7" y="957"/>
                    </a:lnTo>
                    <a:lnTo>
                      <a:pt x="261" y="1051"/>
                    </a:lnTo>
                    <a:lnTo>
                      <a:pt x="762" y="1063"/>
                    </a:lnTo>
                    <a:lnTo>
                      <a:pt x="1069" y="918"/>
                    </a:lnTo>
                    <a:lnTo>
                      <a:pt x="1396" y="909"/>
                    </a:lnTo>
                    <a:lnTo>
                      <a:pt x="1783" y="1084"/>
                    </a:lnTo>
                    <a:lnTo>
                      <a:pt x="2115" y="901"/>
                    </a:lnTo>
                    <a:lnTo>
                      <a:pt x="2385" y="1036"/>
                    </a:lnTo>
                    <a:lnTo>
                      <a:pt x="2781" y="1019"/>
                    </a:lnTo>
                    <a:lnTo>
                      <a:pt x="3067" y="1253"/>
                    </a:lnTo>
                    <a:lnTo>
                      <a:pt x="3047" y="90"/>
                    </a:lnTo>
                    <a:lnTo>
                      <a:pt x="2970" y="12"/>
                    </a:lnTo>
                    <a:lnTo>
                      <a:pt x="80" y="0"/>
                    </a:lnTo>
                    <a:lnTo>
                      <a:pt x="80" y="0"/>
                    </a:lnTo>
                    <a:close/>
                  </a:path>
                </a:pathLst>
              </a:cu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4400" bIns="144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5" name=""/>
              <p:cNvSpPr/>
              <p:nvPr/>
            </p:nvSpPr>
            <p:spPr>
              <a:xfrm>
                <a:off x="4087080" y="2751120"/>
                <a:ext cx="149400" cy="39600"/>
              </a:xfrm>
              <a:custGeom>
                <a:avLst/>
                <a:gdLst/>
                <a:ahLst/>
                <a:rect l="l" t="t" r="r" b="b"/>
                <a:pathLst>
                  <a:path w="3065" h="815">
                    <a:moveTo>
                      <a:pt x="0" y="23"/>
                    </a:moveTo>
                    <a:lnTo>
                      <a:pt x="219" y="164"/>
                    </a:lnTo>
                    <a:lnTo>
                      <a:pt x="728" y="161"/>
                    </a:lnTo>
                    <a:lnTo>
                      <a:pt x="1217" y="0"/>
                    </a:lnTo>
                    <a:lnTo>
                      <a:pt x="1425" y="23"/>
                    </a:lnTo>
                    <a:lnTo>
                      <a:pt x="1793" y="200"/>
                    </a:lnTo>
                    <a:lnTo>
                      <a:pt x="2126" y="0"/>
                    </a:lnTo>
                    <a:lnTo>
                      <a:pt x="2400" y="157"/>
                    </a:lnTo>
                    <a:lnTo>
                      <a:pt x="2775" y="144"/>
                    </a:lnTo>
                    <a:lnTo>
                      <a:pt x="3041" y="349"/>
                    </a:lnTo>
                    <a:lnTo>
                      <a:pt x="3065" y="761"/>
                    </a:lnTo>
                    <a:lnTo>
                      <a:pt x="2976" y="815"/>
                    </a:lnTo>
                    <a:lnTo>
                      <a:pt x="35" y="799"/>
                    </a:lnTo>
                    <a:lnTo>
                      <a:pt x="14" y="737"/>
                    </a:lnTo>
                    <a:lnTo>
                      <a:pt x="0" y="23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57864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6" name=""/>
              <p:cNvSpPr/>
              <p:nvPr/>
            </p:nvSpPr>
            <p:spPr>
              <a:xfrm>
                <a:off x="4087440" y="2755080"/>
                <a:ext cx="11520" cy="8280"/>
              </a:xfrm>
              <a:custGeom>
                <a:avLst/>
                <a:gdLst/>
                <a:ahLst/>
                <a:rect l="l" t="t" r="r" b="b"/>
                <a:pathLst>
                  <a:path w="239" h="164">
                    <a:moveTo>
                      <a:pt x="0" y="0"/>
                    </a:moveTo>
                    <a:lnTo>
                      <a:pt x="239" y="101"/>
                    </a:lnTo>
                    <a:lnTo>
                      <a:pt x="200" y="164"/>
                    </a:lnTo>
                    <a:lnTo>
                      <a:pt x="4" y="7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a974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520" bIns="-385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7" name=""/>
              <p:cNvSpPr/>
              <p:nvPr/>
            </p:nvSpPr>
            <p:spPr>
              <a:xfrm>
                <a:off x="4157280" y="2752560"/>
                <a:ext cx="79560" cy="20160"/>
              </a:xfrm>
              <a:custGeom>
                <a:avLst/>
                <a:gdLst/>
                <a:ahLst/>
                <a:rect l="l" t="t" r="r" b="b"/>
                <a:pathLst>
                  <a:path w="1622" h="417">
                    <a:moveTo>
                      <a:pt x="30" y="38"/>
                    </a:moveTo>
                    <a:lnTo>
                      <a:pt x="349" y="185"/>
                    </a:lnTo>
                    <a:lnTo>
                      <a:pt x="664" y="0"/>
                    </a:lnTo>
                    <a:lnTo>
                      <a:pt x="965" y="147"/>
                    </a:lnTo>
                    <a:lnTo>
                      <a:pt x="1336" y="132"/>
                    </a:lnTo>
                    <a:lnTo>
                      <a:pt x="1622" y="328"/>
                    </a:lnTo>
                    <a:lnTo>
                      <a:pt x="1614" y="417"/>
                    </a:lnTo>
                    <a:lnTo>
                      <a:pt x="1333" y="199"/>
                    </a:lnTo>
                    <a:lnTo>
                      <a:pt x="965" y="222"/>
                    </a:lnTo>
                    <a:lnTo>
                      <a:pt x="668" y="72"/>
                    </a:lnTo>
                    <a:lnTo>
                      <a:pt x="345" y="256"/>
                    </a:lnTo>
                    <a:lnTo>
                      <a:pt x="0" y="87"/>
                    </a:lnTo>
                    <a:lnTo>
                      <a:pt x="30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rgbClr val="8a974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640" bIns="-266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8" name=""/>
              <p:cNvSpPr/>
              <p:nvPr/>
            </p:nvSpPr>
            <p:spPr>
              <a:xfrm>
                <a:off x="4084920" y="2706840"/>
                <a:ext cx="7560" cy="85320"/>
              </a:xfrm>
              <a:custGeom>
                <a:avLst/>
                <a:gdLst/>
                <a:ahLst/>
                <a:rect l="l" t="t" r="r" b="b"/>
                <a:pathLst>
                  <a:path w="160" h="1752">
                    <a:moveTo>
                      <a:pt x="88" y="148"/>
                    </a:moveTo>
                    <a:lnTo>
                      <a:pt x="88" y="1603"/>
                    </a:lnTo>
                    <a:lnTo>
                      <a:pt x="92" y="1629"/>
                    </a:lnTo>
                    <a:lnTo>
                      <a:pt x="104" y="1647"/>
                    </a:lnTo>
                    <a:lnTo>
                      <a:pt x="120" y="1661"/>
                    </a:lnTo>
                    <a:lnTo>
                      <a:pt x="139" y="1670"/>
                    </a:lnTo>
                    <a:lnTo>
                      <a:pt x="160" y="1671"/>
                    </a:lnTo>
                    <a:lnTo>
                      <a:pt x="160" y="1752"/>
                    </a:lnTo>
                    <a:lnTo>
                      <a:pt x="128" y="1752"/>
                    </a:lnTo>
                    <a:lnTo>
                      <a:pt x="99" y="1746"/>
                    </a:lnTo>
                    <a:lnTo>
                      <a:pt x="73" y="1733"/>
                    </a:lnTo>
                    <a:lnTo>
                      <a:pt x="48" y="1716"/>
                    </a:lnTo>
                    <a:lnTo>
                      <a:pt x="28" y="1693"/>
                    </a:lnTo>
                    <a:lnTo>
                      <a:pt x="13" y="1668"/>
                    </a:lnTo>
                    <a:lnTo>
                      <a:pt x="3" y="1638"/>
                    </a:lnTo>
                    <a:lnTo>
                      <a:pt x="0" y="1609"/>
                    </a:lnTo>
                    <a:lnTo>
                      <a:pt x="0" y="142"/>
                    </a:lnTo>
                    <a:lnTo>
                      <a:pt x="2" y="114"/>
                    </a:lnTo>
                    <a:lnTo>
                      <a:pt x="11" y="84"/>
                    </a:lnTo>
                    <a:lnTo>
                      <a:pt x="27" y="58"/>
                    </a:lnTo>
                    <a:lnTo>
                      <a:pt x="48" y="36"/>
                    </a:lnTo>
                    <a:lnTo>
                      <a:pt x="72" y="19"/>
                    </a:lnTo>
                    <a:lnTo>
                      <a:pt x="98" y="6"/>
                    </a:lnTo>
                    <a:lnTo>
                      <a:pt x="128" y="0"/>
                    </a:lnTo>
                    <a:lnTo>
                      <a:pt x="159" y="0"/>
                    </a:lnTo>
                    <a:lnTo>
                      <a:pt x="159" y="80"/>
                    </a:lnTo>
                    <a:lnTo>
                      <a:pt x="139" y="82"/>
                    </a:lnTo>
                    <a:lnTo>
                      <a:pt x="119" y="90"/>
                    </a:lnTo>
                    <a:lnTo>
                      <a:pt x="103" y="104"/>
                    </a:lnTo>
                    <a:lnTo>
                      <a:pt x="92" y="123"/>
                    </a:lnTo>
                    <a:lnTo>
                      <a:pt x="88" y="148"/>
                    </a:lnTo>
                    <a:lnTo>
                      <a:pt x="88" y="14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9" name=""/>
              <p:cNvSpPr/>
              <p:nvPr/>
            </p:nvSpPr>
            <p:spPr>
              <a:xfrm>
                <a:off x="4230720" y="2706840"/>
                <a:ext cx="7560" cy="85320"/>
              </a:xfrm>
              <a:custGeom>
                <a:avLst/>
                <a:gdLst/>
                <a:ahLst/>
                <a:rect l="l" t="t" r="r" b="b"/>
                <a:pathLst>
                  <a:path w="162" h="1752">
                    <a:moveTo>
                      <a:pt x="72" y="148"/>
                    </a:moveTo>
                    <a:lnTo>
                      <a:pt x="72" y="1603"/>
                    </a:lnTo>
                    <a:lnTo>
                      <a:pt x="68" y="1629"/>
                    </a:lnTo>
                    <a:lnTo>
                      <a:pt x="56" y="1647"/>
                    </a:lnTo>
                    <a:lnTo>
                      <a:pt x="41" y="1661"/>
                    </a:lnTo>
                    <a:lnTo>
                      <a:pt x="22" y="1670"/>
                    </a:lnTo>
                    <a:lnTo>
                      <a:pt x="0" y="1671"/>
                    </a:lnTo>
                    <a:lnTo>
                      <a:pt x="0" y="1752"/>
                    </a:lnTo>
                    <a:lnTo>
                      <a:pt x="31" y="1752"/>
                    </a:lnTo>
                    <a:lnTo>
                      <a:pt x="61" y="1746"/>
                    </a:lnTo>
                    <a:lnTo>
                      <a:pt x="87" y="1733"/>
                    </a:lnTo>
                    <a:lnTo>
                      <a:pt x="112" y="1716"/>
                    </a:lnTo>
                    <a:lnTo>
                      <a:pt x="132" y="1693"/>
                    </a:lnTo>
                    <a:lnTo>
                      <a:pt x="148" y="1668"/>
                    </a:lnTo>
                    <a:lnTo>
                      <a:pt x="157" y="1638"/>
                    </a:lnTo>
                    <a:lnTo>
                      <a:pt x="162" y="1602"/>
                    </a:lnTo>
                    <a:lnTo>
                      <a:pt x="161" y="142"/>
                    </a:lnTo>
                    <a:lnTo>
                      <a:pt x="158" y="114"/>
                    </a:lnTo>
                    <a:lnTo>
                      <a:pt x="148" y="84"/>
                    </a:lnTo>
                    <a:lnTo>
                      <a:pt x="133" y="58"/>
                    </a:lnTo>
                    <a:lnTo>
                      <a:pt x="113" y="36"/>
                    </a:lnTo>
                    <a:lnTo>
                      <a:pt x="88" y="19"/>
                    </a:lnTo>
                    <a:lnTo>
                      <a:pt x="61" y="6"/>
                    </a:lnTo>
                    <a:lnTo>
                      <a:pt x="32" y="0"/>
                    </a:lnTo>
                    <a:lnTo>
                      <a:pt x="1" y="0"/>
                    </a:lnTo>
                    <a:lnTo>
                      <a:pt x="1" y="80"/>
                    </a:lnTo>
                    <a:lnTo>
                      <a:pt x="22" y="82"/>
                    </a:lnTo>
                    <a:lnTo>
                      <a:pt x="41" y="90"/>
                    </a:lnTo>
                    <a:lnTo>
                      <a:pt x="57" y="104"/>
                    </a:lnTo>
                    <a:lnTo>
                      <a:pt x="68" y="123"/>
                    </a:lnTo>
                    <a:lnTo>
                      <a:pt x="72" y="148"/>
                    </a:lnTo>
                    <a:lnTo>
                      <a:pt x="72" y="14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520" bIns="3852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0" name=""/>
              <p:cNvSpPr/>
              <p:nvPr/>
            </p:nvSpPr>
            <p:spPr>
              <a:xfrm>
                <a:off x="4092120" y="2706840"/>
                <a:ext cx="138960" cy="3600"/>
              </a:xfrm>
              <a:custGeom>
                <a:avLst/>
                <a:gdLst/>
                <a:ahLst/>
                <a:rect l="l" t="t" r="r" b="b"/>
                <a:pathLst>
                  <a:path w="2846" h="82">
                    <a:moveTo>
                      <a:pt x="0" y="0"/>
                    </a:moveTo>
                    <a:lnTo>
                      <a:pt x="2846" y="0"/>
                    </a:lnTo>
                    <a:lnTo>
                      <a:pt x="2846" y="82"/>
                    </a:lnTo>
                    <a:lnTo>
                      <a:pt x="0" y="8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0" bIns="-432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1" name=""/>
              <p:cNvSpPr/>
              <p:nvPr/>
            </p:nvSpPr>
            <p:spPr>
              <a:xfrm>
                <a:off x="4156560" y="2750040"/>
                <a:ext cx="78840" cy="19800"/>
              </a:xfrm>
              <a:custGeom>
                <a:avLst/>
                <a:gdLst/>
                <a:ahLst/>
                <a:rect l="l" t="t" r="r" b="b"/>
                <a:pathLst>
                  <a:path w="1622" h="418">
                    <a:moveTo>
                      <a:pt x="30" y="38"/>
                    </a:moveTo>
                    <a:lnTo>
                      <a:pt x="349" y="185"/>
                    </a:lnTo>
                    <a:lnTo>
                      <a:pt x="664" y="0"/>
                    </a:lnTo>
                    <a:lnTo>
                      <a:pt x="965" y="147"/>
                    </a:lnTo>
                    <a:lnTo>
                      <a:pt x="1336" y="132"/>
                    </a:lnTo>
                    <a:lnTo>
                      <a:pt x="1622" y="328"/>
                    </a:lnTo>
                    <a:lnTo>
                      <a:pt x="1615" y="418"/>
                    </a:lnTo>
                    <a:lnTo>
                      <a:pt x="1333" y="200"/>
                    </a:lnTo>
                    <a:lnTo>
                      <a:pt x="965" y="223"/>
                    </a:lnTo>
                    <a:lnTo>
                      <a:pt x="668" y="72"/>
                    </a:lnTo>
                    <a:lnTo>
                      <a:pt x="345" y="256"/>
                    </a:lnTo>
                    <a:lnTo>
                      <a:pt x="0" y="87"/>
                    </a:lnTo>
                    <a:lnTo>
                      <a:pt x="30" y="38"/>
                    </a:lnTo>
                    <a:lnTo>
                      <a:pt x="30" y="3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000" bIns="-270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2" name=""/>
              <p:cNvSpPr/>
              <p:nvPr/>
            </p:nvSpPr>
            <p:spPr>
              <a:xfrm>
                <a:off x="4088160" y="2753280"/>
                <a:ext cx="11520" cy="7560"/>
              </a:xfrm>
              <a:custGeom>
                <a:avLst/>
                <a:gdLst/>
                <a:ahLst/>
                <a:rect l="l" t="t" r="r" b="b"/>
                <a:pathLst>
                  <a:path w="240" h="165">
                    <a:moveTo>
                      <a:pt x="0" y="0"/>
                    </a:moveTo>
                    <a:lnTo>
                      <a:pt x="240" y="102"/>
                    </a:lnTo>
                    <a:lnTo>
                      <a:pt x="200" y="165"/>
                    </a:lnTo>
                    <a:lnTo>
                      <a:pt x="4" y="7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240" bIns="-3924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3" name=""/>
              <p:cNvSpPr/>
              <p:nvPr/>
            </p:nvSpPr>
            <p:spPr>
              <a:xfrm>
                <a:off x="4105080" y="2720520"/>
                <a:ext cx="50040" cy="69840"/>
              </a:xfrm>
              <a:prstGeom prst="rect">
                <a:avLst/>
              </a:prstGeom>
              <a:solidFill>
                <a:srgbClr val="800000"/>
              </a:solidFill>
              <a:ln w="38160">
                <a:solidFill>
                  <a:srgbClr val="8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3040" bIns="2304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4" name=""/>
              <p:cNvSpPr/>
              <p:nvPr/>
            </p:nvSpPr>
            <p:spPr>
              <a:xfrm>
                <a:off x="4101840" y="2722680"/>
                <a:ext cx="55800" cy="66960"/>
              </a:xfrm>
              <a:prstGeom prst="rect">
                <a:avLst/>
              </a:prstGeom>
              <a:noFill/>
              <a:ln w="64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160" bIns="201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5" name=""/>
              <p:cNvSpPr/>
              <p:nvPr/>
            </p:nvSpPr>
            <p:spPr>
              <a:xfrm>
                <a:off x="4099320" y="2719800"/>
                <a:ext cx="56160" cy="70200"/>
              </a:xfrm>
              <a:prstGeom prst="rect">
                <a:avLst/>
              </a:prstGeom>
              <a:noFill/>
              <a:ln w="648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3400" bIns="234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6" name=""/>
              <p:cNvSpPr/>
              <p:nvPr/>
            </p:nvSpPr>
            <p:spPr>
              <a:xfrm>
                <a:off x="4092120" y="2788560"/>
                <a:ext cx="138960" cy="3600"/>
              </a:xfrm>
              <a:custGeom>
                <a:avLst/>
                <a:gdLst/>
                <a:ahLst/>
                <a:rect l="l" t="t" r="r" b="b"/>
                <a:pathLst>
                  <a:path w="2846" h="83">
                    <a:moveTo>
                      <a:pt x="0" y="0"/>
                    </a:moveTo>
                    <a:lnTo>
                      <a:pt x="2846" y="0"/>
                    </a:lnTo>
                    <a:lnTo>
                      <a:pt x="2846" y="83"/>
                    </a:lnTo>
                    <a:lnTo>
                      <a:pt x="0" y="8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3200" bIns="-432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437" name=""/>
              <p:cNvGrpSpPr/>
              <p:nvPr/>
            </p:nvGrpSpPr>
            <p:grpSpPr>
              <a:xfrm>
                <a:off x="4109040" y="2728440"/>
                <a:ext cx="37080" cy="52560"/>
                <a:chOff x="4109040" y="2728440"/>
                <a:chExt cx="37080" cy="52560"/>
              </a:xfrm>
            </p:grpSpPr>
            <p:grpSp>
              <p:nvGrpSpPr>
                <p:cNvPr id="1438" name=""/>
                <p:cNvGrpSpPr/>
                <p:nvPr/>
              </p:nvGrpSpPr>
              <p:grpSpPr>
                <a:xfrm>
                  <a:off x="4110480" y="2730600"/>
                  <a:ext cx="35640" cy="50400"/>
                  <a:chOff x="4110480" y="2730600"/>
                  <a:chExt cx="35640" cy="50400"/>
                </a:xfrm>
              </p:grpSpPr>
              <p:sp>
                <p:nvSpPr>
                  <p:cNvPr id="1439" name=""/>
                  <p:cNvSpPr/>
                  <p:nvPr/>
                </p:nvSpPr>
                <p:spPr>
                  <a:xfrm>
                    <a:off x="4110480" y="273060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0" name=""/>
                  <p:cNvSpPr/>
                  <p:nvPr/>
                </p:nvSpPr>
                <p:spPr>
                  <a:xfrm>
                    <a:off x="4121280" y="2730600"/>
                    <a:ext cx="396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1" name=""/>
                  <p:cNvSpPr/>
                  <p:nvPr/>
                </p:nvSpPr>
                <p:spPr>
                  <a:xfrm>
                    <a:off x="4131360" y="273060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2" name=""/>
                  <p:cNvSpPr/>
                  <p:nvPr/>
                </p:nvSpPr>
                <p:spPr>
                  <a:xfrm>
                    <a:off x="4110480" y="274464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3" name=""/>
                  <p:cNvSpPr/>
                  <p:nvPr/>
                </p:nvSpPr>
                <p:spPr>
                  <a:xfrm>
                    <a:off x="4121280" y="2744640"/>
                    <a:ext cx="396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4" name=""/>
                  <p:cNvSpPr/>
                  <p:nvPr/>
                </p:nvSpPr>
                <p:spPr>
                  <a:xfrm>
                    <a:off x="4131000" y="274464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5" name=""/>
                  <p:cNvSpPr/>
                  <p:nvPr/>
                </p:nvSpPr>
                <p:spPr>
                  <a:xfrm>
                    <a:off x="4142520" y="273060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6" name=""/>
                  <p:cNvSpPr/>
                  <p:nvPr/>
                </p:nvSpPr>
                <p:spPr>
                  <a:xfrm>
                    <a:off x="4142160" y="2744640"/>
                    <a:ext cx="396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7" name=""/>
                  <p:cNvSpPr/>
                  <p:nvPr/>
                </p:nvSpPr>
                <p:spPr>
                  <a:xfrm>
                    <a:off x="4110480" y="275868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8" name=""/>
                  <p:cNvSpPr/>
                  <p:nvPr/>
                </p:nvSpPr>
                <p:spPr>
                  <a:xfrm>
                    <a:off x="4121280" y="2758680"/>
                    <a:ext cx="396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49" name=""/>
                  <p:cNvSpPr/>
                  <p:nvPr/>
                </p:nvSpPr>
                <p:spPr>
                  <a:xfrm>
                    <a:off x="4131360" y="275868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0" name=""/>
                  <p:cNvSpPr/>
                  <p:nvPr/>
                </p:nvSpPr>
                <p:spPr>
                  <a:xfrm>
                    <a:off x="4110480" y="277308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1" name=""/>
                  <p:cNvSpPr/>
                  <p:nvPr/>
                </p:nvSpPr>
                <p:spPr>
                  <a:xfrm>
                    <a:off x="4121280" y="2773080"/>
                    <a:ext cx="396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2" name=""/>
                  <p:cNvSpPr/>
                  <p:nvPr/>
                </p:nvSpPr>
                <p:spPr>
                  <a:xfrm>
                    <a:off x="4131000" y="277308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3" name=""/>
                  <p:cNvSpPr/>
                  <p:nvPr/>
                </p:nvSpPr>
                <p:spPr>
                  <a:xfrm>
                    <a:off x="4142520" y="2758680"/>
                    <a:ext cx="360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4" name=""/>
                  <p:cNvSpPr/>
                  <p:nvPr/>
                </p:nvSpPr>
                <p:spPr>
                  <a:xfrm>
                    <a:off x="4142160" y="2773080"/>
                    <a:ext cx="3960" cy="7920"/>
                  </a:xfrm>
                  <a:prstGeom prst="rect">
                    <a:avLst/>
                  </a:prstGeom>
                  <a:solidFill>
                    <a:srgbClr val="969696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455" name=""/>
                <p:cNvGrpSpPr/>
                <p:nvPr/>
              </p:nvGrpSpPr>
              <p:grpSpPr>
                <a:xfrm>
                  <a:off x="4109040" y="2728440"/>
                  <a:ext cx="35640" cy="50400"/>
                  <a:chOff x="4109040" y="2728440"/>
                  <a:chExt cx="35640" cy="50400"/>
                </a:xfrm>
              </p:grpSpPr>
              <p:sp>
                <p:nvSpPr>
                  <p:cNvPr id="1456" name=""/>
                  <p:cNvSpPr/>
                  <p:nvPr/>
                </p:nvSpPr>
                <p:spPr>
                  <a:xfrm>
                    <a:off x="4109040" y="272844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7" name=""/>
                  <p:cNvSpPr/>
                  <p:nvPr/>
                </p:nvSpPr>
                <p:spPr>
                  <a:xfrm>
                    <a:off x="4119840" y="272844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8" name=""/>
                  <p:cNvSpPr/>
                  <p:nvPr/>
                </p:nvSpPr>
                <p:spPr>
                  <a:xfrm>
                    <a:off x="4129920" y="272844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59" name=""/>
                  <p:cNvSpPr/>
                  <p:nvPr/>
                </p:nvSpPr>
                <p:spPr>
                  <a:xfrm>
                    <a:off x="4109040" y="274248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0" name=""/>
                  <p:cNvSpPr/>
                  <p:nvPr/>
                </p:nvSpPr>
                <p:spPr>
                  <a:xfrm>
                    <a:off x="4119840" y="274248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1" name=""/>
                  <p:cNvSpPr/>
                  <p:nvPr/>
                </p:nvSpPr>
                <p:spPr>
                  <a:xfrm>
                    <a:off x="4129560" y="274248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2" name=""/>
                  <p:cNvSpPr/>
                  <p:nvPr/>
                </p:nvSpPr>
                <p:spPr>
                  <a:xfrm>
                    <a:off x="4141080" y="272844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3" name=""/>
                  <p:cNvSpPr/>
                  <p:nvPr/>
                </p:nvSpPr>
                <p:spPr>
                  <a:xfrm>
                    <a:off x="4140720" y="274248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4" name=""/>
                  <p:cNvSpPr/>
                  <p:nvPr/>
                </p:nvSpPr>
                <p:spPr>
                  <a:xfrm>
                    <a:off x="4109040" y="27565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5" name=""/>
                  <p:cNvSpPr/>
                  <p:nvPr/>
                </p:nvSpPr>
                <p:spPr>
                  <a:xfrm>
                    <a:off x="4119840" y="27565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6" name=""/>
                  <p:cNvSpPr/>
                  <p:nvPr/>
                </p:nvSpPr>
                <p:spPr>
                  <a:xfrm>
                    <a:off x="4129920" y="27565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7" name=""/>
                  <p:cNvSpPr/>
                  <p:nvPr/>
                </p:nvSpPr>
                <p:spPr>
                  <a:xfrm>
                    <a:off x="4109040" y="27709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8" name=""/>
                  <p:cNvSpPr/>
                  <p:nvPr/>
                </p:nvSpPr>
                <p:spPr>
                  <a:xfrm>
                    <a:off x="4119840" y="27709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69" name=""/>
                  <p:cNvSpPr/>
                  <p:nvPr/>
                </p:nvSpPr>
                <p:spPr>
                  <a:xfrm>
                    <a:off x="4129560" y="27709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70" name=""/>
                  <p:cNvSpPr/>
                  <p:nvPr/>
                </p:nvSpPr>
                <p:spPr>
                  <a:xfrm>
                    <a:off x="4141080" y="27565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71" name=""/>
                  <p:cNvSpPr/>
                  <p:nvPr/>
                </p:nvSpPr>
                <p:spPr>
                  <a:xfrm>
                    <a:off x="4140720" y="2770920"/>
                    <a:ext cx="3600" cy="7920"/>
                  </a:xfrm>
                  <a:prstGeom prst="rect">
                    <a:avLst/>
                  </a:prstGeom>
                  <a:solidFill>
                    <a:srgbClr val="ffff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3366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1472" name=""/>
              <p:cNvSpPr/>
              <p:nvPr/>
            </p:nvSpPr>
            <p:spPr>
              <a:xfrm>
                <a:off x="4090320" y="2727000"/>
                <a:ext cx="1800" cy="10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45720" bIns="-4572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3" name=""/>
              <p:cNvSpPr/>
              <p:nvPr/>
            </p:nvSpPr>
            <p:spPr>
              <a:xfrm rot="12610800">
                <a:off x="4204080" y="2719080"/>
                <a:ext cx="13680" cy="27720"/>
              </a:xfrm>
              <a:custGeom>
                <a:avLst/>
                <a:gdLst>
                  <a:gd name="GluePoint1X" fmla="*/ 21600 w 21600"/>
                  <a:gd name="GluePoint1Y" fmla="*/ 0 h 21600"/>
                  <a:gd name="GluePoint2X" fmla="*/ 0 w 21600"/>
                  <a:gd name="GluePoint2Y" fmla="*/ 10800 h 21600"/>
                  <a:gd name="GluePoint3X" fmla="*/ 21600 w 21600"/>
                  <a:gd name="GluePoint3Y" fmla="*/ 21600 h 21600"/>
                  <a:gd name="GluePoint4X" fmla="*/ 0 w 21600"/>
                  <a:gd name="GluePoint4Y" fmla="*/ 10800 h 2160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</a:cxnLst>
                <a:rect l="l" t="t" r="r" b="b"/>
                <a:pathLst>
                  <a:path w="21600" h="21600">
                    <a:moveTo>
                      <a:pt x="21600" y="0"/>
                    </a:moveTo>
                    <a:cubicBezTo>
                      <a:pt x="16200" y="1938"/>
                      <a:pt x="10800" y="5080"/>
                      <a:pt x="10800" y="10800"/>
                    </a:cubicBezTo>
                    <a:cubicBezTo>
                      <a:pt x="10800" y="16520"/>
                      <a:pt x="16200" y="19662"/>
                      <a:pt x="21600" y="21600"/>
                    </a:cubicBezTo>
                    <a:cubicBezTo>
                      <a:pt x="9740" y="21600"/>
                      <a:pt x="0" y="16730"/>
                      <a:pt x="0" y="10800"/>
                    </a:cubicBezTo>
                    <a:cubicBezTo>
                      <a:pt x="0" y="4870"/>
                      <a:pt x="9740" y="0"/>
                      <a:pt x="21600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 w="3240">
                <a:solidFill>
                  <a:srgbClr val="0033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9080" bIns="-1908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74" name=""/>
            <p:cNvGrpSpPr/>
            <p:nvPr/>
          </p:nvGrpSpPr>
          <p:grpSpPr>
            <a:xfrm>
              <a:off x="4840200" y="1963440"/>
              <a:ext cx="2587680" cy="3153600"/>
              <a:chOff x="4840200" y="1963440"/>
              <a:chExt cx="2587680" cy="3153600"/>
            </a:xfrm>
          </p:grpSpPr>
          <p:sp>
            <p:nvSpPr>
              <p:cNvPr id="1475" name=""/>
              <p:cNvSpPr/>
              <p:nvPr/>
            </p:nvSpPr>
            <p:spPr>
              <a:xfrm>
                <a:off x="6427800" y="2580840"/>
                <a:ext cx="270000" cy="271080"/>
              </a:xfrm>
              <a:custGeom>
                <a:avLst/>
                <a:gdLst/>
                <a:ahLst/>
                <a:rect l="l" t="t" r="r" b="b"/>
                <a:pathLst>
                  <a:path w="341" h="342">
                    <a:moveTo>
                      <a:pt x="341" y="72"/>
                    </a:moveTo>
                    <a:lnTo>
                      <a:pt x="162" y="0"/>
                    </a:lnTo>
                    <a:lnTo>
                      <a:pt x="0" y="131"/>
                    </a:lnTo>
                    <a:lnTo>
                      <a:pt x="16" y="342"/>
                    </a:lnTo>
                    <a:lnTo>
                      <a:pt x="341" y="72"/>
                    </a:lnTo>
                    <a:lnTo>
                      <a:pt x="341" y="72"/>
                    </a:lnTo>
                    <a:close/>
                  </a:path>
                </a:pathLst>
              </a:custGeom>
              <a:solidFill>
                <a:srgbClr val="9cb8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6" name=""/>
              <p:cNvSpPr/>
              <p:nvPr/>
            </p:nvSpPr>
            <p:spPr>
              <a:xfrm>
                <a:off x="6634080" y="2606040"/>
                <a:ext cx="793800" cy="744480"/>
              </a:xfrm>
              <a:custGeom>
                <a:avLst/>
                <a:gdLst/>
                <a:ahLst/>
                <a:rect l="l" t="t" r="r" b="b"/>
                <a:pathLst>
                  <a:path w="1000" h="939">
                    <a:moveTo>
                      <a:pt x="0" y="61"/>
                    </a:moveTo>
                    <a:lnTo>
                      <a:pt x="173" y="0"/>
                    </a:lnTo>
                    <a:lnTo>
                      <a:pt x="608" y="156"/>
                    </a:lnTo>
                    <a:lnTo>
                      <a:pt x="738" y="295"/>
                    </a:lnTo>
                    <a:lnTo>
                      <a:pt x="907" y="318"/>
                    </a:lnTo>
                    <a:lnTo>
                      <a:pt x="901" y="510"/>
                    </a:lnTo>
                    <a:lnTo>
                      <a:pt x="1000" y="574"/>
                    </a:lnTo>
                    <a:lnTo>
                      <a:pt x="996" y="814"/>
                    </a:lnTo>
                    <a:lnTo>
                      <a:pt x="901" y="888"/>
                    </a:lnTo>
                    <a:lnTo>
                      <a:pt x="513" y="939"/>
                    </a:lnTo>
                    <a:lnTo>
                      <a:pt x="139" y="905"/>
                    </a:lnTo>
                    <a:lnTo>
                      <a:pt x="0" y="61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9cb8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7" name=""/>
              <p:cNvSpPr/>
              <p:nvPr/>
            </p:nvSpPr>
            <p:spPr>
              <a:xfrm>
                <a:off x="6046920" y="2860200"/>
                <a:ext cx="220680" cy="363240"/>
              </a:xfrm>
              <a:custGeom>
                <a:avLst/>
                <a:gdLst/>
                <a:ahLst/>
                <a:rect l="l" t="t" r="r" b="b"/>
                <a:pathLst>
                  <a:path w="278" h="458">
                    <a:moveTo>
                      <a:pt x="0" y="352"/>
                    </a:moveTo>
                    <a:lnTo>
                      <a:pt x="29" y="458"/>
                    </a:lnTo>
                    <a:lnTo>
                      <a:pt x="278" y="0"/>
                    </a:lnTo>
                    <a:lnTo>
                      <a:pt x="135" y="78"/>
                    </a:lnTo>
                    <a:lnTo>
                      <a:pt x="0" y="352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9cb8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8" name=""/>
              <p:cNvSpPr/>
              <p:nvPr/>
            </p:nvSpPr>
            <p:spPr>
              <a:xfrm>
                <a:off x="6245280" y="3152160"/>
                <a:ext cx="185760" cy="599760"/>
              </a:xfrm>
              <a:custGeom>
                <a:avLst/>
                <a:gdLst/>
                <a:ahLst/>
                <a:rect l="l" t="t" r="r" b="b"/>
                <a:pathLst>
                  <a:path w="234" h="757">
                    <a:moveTo>
                      <a:pt x="124" y="0"/>
                    </a:moveTo>
                    <a:lnTo>
                      <a:pt x="234" y="110"/>
                    </a:lnTo>
                    <a:lnTo>
                      <a:pt x="179" y="757"/>
                    </a:lnTo>
                    <a:lnTo>
                      <a:pt x="37" y="660"/>
                    </a:lnTo>
                    <a:lnTo>
                      <a:pt x="0" y="185"/>
                    </a:lnTo>
                    <a:lnTo>
                      <a:pt x="124" y="0"/>
                    </a:lnTo>
                    <a:lnTo>
                      <a:pt x="124" y="0"/>
                    </a:lnTo>
                    <a:close/>
                  </a:path>
                </a:pathLst>
              </a:custGeom>
              <a:solidFill>
                <a:srgbClr val="9cb8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9" name=""/>
              <p:cNvSpPr/>
              <p:nvPr/>
            </p:nvSpPr>
            <p:spPr>
              <a:xfrm>
                <a:off x="6361200" y="4258440"/>
                <a:ext cx="584280" cy="858600"/>
              </a:xfrm>
              <a:custGeom>
                <a:avLst/>
                <a:gdLst/>
                <a:ahLst/>
                <a:rect l="l" t="t" r="r" b="b"/>
                <a:pathLst>
                  <a:path w="736" h="1082">
                    <a:moveTo>
                      <a:pt x="631" y="1082"/>
                    </a:moveTo>
                    <a:lnTo>
                      <a:pt x="70" y="1082"/>
                    </a:lnTo>
                    <a:lnTo>
                      <a:pt x="0" y="25"/>
                    </a:lnTo>
                    <a:lnTo>
                      <a:pt x="623" y="0"/>
                    </a:lnTo>
                    <a:lnTo>
                      <a:pt x="736" y="806"/>
                    </a:lnTo>
                    <a:lnTo>
                      <a:pt x="631" y="1082"/>
                    </a:lnTo>
                    <a:lnTo>
                      <a:pt x="631" y="1082"/>
                    </a:lnTo>
                    <a:close/>
                  </a:path>
                </a:pathLst>
              </a:custGeom>
              <a:solidFill>
                <a:srgbClr val="d1bdb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0" name=""/>
              <p:cNvSpPr/>
              <p:nvPr/>
            </p:nvSpPr>
            <p:spPr>
              <a:xfrm>
                <a:off x="6734160" y="4161600"/>
                <a:ext cx="382680" cy="955440"/>
              </a:xfrm>
              <a:custGeom>
                <a:avLst/>
                <a:gdLst/>
                <a:ahLst/>
                <a:rect l="l" t="t" r="r" b="b"/>
                <a:pathLst>
                  <a:path w="483" h="1203">
                    <a:moveTo>
                      <a:pt x="14" y="135"/>
                    </a:moveTo>
                    <a:lnTo>
                      <a:pt x="111" y="346"/>
                    </a:lnTo>
                    <a:lnTo>
                      <a:pt x="107" y="557"/>
                    </a:lnTo>
                    <a:lnTo>
                      <a:pt x="0" y="867"/>
                    </a:lnTo>
                    <a:lnTo>
                      <a:pt x="168" y="927"/>
                    </a:lnTo>
                    <a:lnTo>
                      <a:pt x="162" y="1203"/>
                    </a:lnTo>
                    <a:lnTo>
                      <a:pt x="476" y="1203"/>
                    </a:lnTo>
                    <a:lnTo>
                      <a:pt x="443" y="895"/>
                    </a:lnTo>
                    <a:lnTo>
                      <a:pt x="388" y="770"/>
                    </a:lnTo>
                    <a:lnTo>
                      <a:pt x="483" y="551"/>
                    </a:lnTo>
                    <a:lnTo>
                      <a:pt x="443" y="182"/>
                    </a:lnTo>
                    <a:lnTo>
                      <a:pt x="318" y="0"/>
                    </a:lnTo>
                    <a:lnTo>
                      <a:pt x="14" y="135"/>
                    </a:lnTo>
                    <a:lnTo>
                      <a:pt x="14" y="135"/>
                    </a:lnTo>
                    <a:close/>
                  </a:path>
                </a:pathLst>
              </a:custGeom>
              <a:solidFill>
                <a:srgbClr val="75686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1" name=""/>
              <p:cNvSpPr/>
              <p:nvPr/>
            </p:nvSpPr>
            <p:spPr>
              <a:xfrm>
                <a:off x="6383520" y="4093200"/>
                <a:ext cx="325440" cy="231480"/>
              </a:xfrm>
              <a:custGeom>
                <a:avLst/>
                <a:gdLst/>
                <a:ahLst/>
                <a:rect l="l" t="t" r="r" b="b"/>
                <a:pathLst>
                  <a:path w="409" h="293">
                    <a:moveTo>
                      <a:pt x="0" y="289"/>
                    </a:moveTo>
                    <a:lnTo>
                      <a:pt x="327" y="293"/>
                    </a:lnTo>
                    <a:lnTo>
                      <a:pt x="409" y="175"/>
                    </a:lnTo>
                    <a:lnTo>
                      <a:pt x="228" y="0"/>
                    </a:lnTo>
                    <a:lnTo>
                      <a:pt x="0" y="84"/>
                    </a:lnTo>
                    <a:lnTo>
                      <a:pt x="0" y="289"/>
                    </a:lnTo>
                    <a:lnTo>
                      <a:pt x="0" y="289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2" name=""/>
              <p:cNvSpPr/>
              <p:nvPr/>
            </p:nvSpPr>
            <p:spPr>
              <a:xfrm>
                <a:off x="6618240" y="3845520"/>
                <a:ext cx="426960" cy="479160"/>
              </a:xfrm>
              <a:custGeom>
                <a:avLst/>
                <a:gdLst/>
                <a:ahLst/>
                <a:rect l="l" t="t" r="r" b="b"/>
                <a:pathLst>
                  <a:path w="538" h="604">
                    <a:moveTo>
                      <a:pt x="0" y="361"/>
                    </a:moveTo>
                    <a:lnTo>
                      <a:pt x="32" y="604"/>
                    </a:lnTo>
                    <a:lnTo>
                      <a:pt x="167" y="581"/>
                    </a:lnTo>
                    <a:lnTo>
                      <a:pt x="464" y="399"/>
                    </a:lnTo>
                    <a:lnTo>
                      <a:pt x="538" y="0"/>
                    </a:lnTo>
                    <a:lnTo>
                      <a:pt x="373" y="32"/>
                    </a:lnTo>
                    <a:lnTo>
                      <a:pt x="0" y="361"/>
                    </a:lnTo>
                    <a:lnTo>
                      <a:pt x="0" y="361"/>
                    </a:lnTo>
                    <a:close/>
                  </a:path>
                </a:pathLst>
              </a:custGeom>
              <a:solidFill>
                <a:srgbClr val="9cb8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3" name=""/>
              <p:cNvSpPr/>
              <p:nvPr/>
            </p:nvSpPr>
            <p:spPr>
              <a:xfrm>
                <a:off x="6323040" y="4139280"/>
                <a:ext cx="111240" cy="226800"/>
              </a:xfrm>
              <a:custGeom>
                <a:avLst/>
                <a:gdLst/>
                <a:ahLst/>
                <a:rect l="l" t="t" r="r" b="b"/>
                <a:pathLst>
                  <a:path w="139" h="285">
                    <a:moveTo>
                      <a:pt x="92" y="285"/>
                    </a:moveTo>
                    <a:lnTo>
                      <a:pt x="139" y="0"/>
                    </a:lnTo>
                    <a:lnTo>
                      <a:pt x="0" y="88"/>
                    </a:lnTo>
                    <a:lnTo>
                      <a:pt x="92" y="285"/>
                    </a:lnTo>
                    <a:lnTo>
                      <a:pt x="92" y="285"/>
                    </a:lnTo>
                    <a:close/>
                  </a:path>
                </a:pathLst>
              </a:custGeom>
              <a:solidFill>
                <a:srgbClr val="8001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4" name=""/>
              <p:cNvSpPr/>
              <p:nvPr/>
            </p:nvSpPr>
            <p:spPr>
              <a:xfrm>
                <a:off x="6280200" y="4136040"/>
                <a:ext cx="115920" cy="230040"/>
              </a:xfrm>
              <a:custGeom>
                <a:avLst/>
                <a:gdLst/>
                <a:ahLst/>
                <a:rect l="l" t="t" r="r" b="b"/>
                <a:pathLst>
                  <a:path w="147" h="289">
                    <a:moveTo>
                      <a:pt x="0" y="84"/>
                    </a:moveTo>
                    <a:lnTo>
                      <a:pt x="147" y="289"/>
                    </a:lnTo>
                    <a:lnTo>
                      <a:pt x="63" y="0"/>
                    </a:lnTo>
                    <a:lnTo>
                      <a:pt x="0" y="84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d9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5" name=""/>
              <p:cNvSpPr/>
              <p:nvPr/>
            </p:nvSpPr>
            <p:spPr>
              <a:xfrm>
                <a:off x="6032520" y="2772720"/>
                <a:ext cx="363600" cy="1004760"/>
              </a:xfrm>
              <a:custGeom>
                <a:avLst/>
                <a:gdLst/>
                <a:ahLst/>
                <a:rect l="l" t="t" r="r" b="b"/>
                <a:pathLst>
                  <a:path w="459" h="1266">
                    <a:moveTo>
                      <a:pt x="379" y="0"/>
                    </a:moveTo>
                    <a:lnTo>
                      <a:pt x="297" y="110"/>
                    </a:lnTo>
                    <a:lnTo>
                      <a:pt x="0" y="779"/>
                    </a:lnTo>
                    <a:lnTo>
                      <a:pt x="118" y="1266"/>
                    </a:lnTo>
                    <a:lnTo>
                      <a:pt x="229" y="1211"/>
                    </a:lnTo>
                    <a:lnTo>
                      <a:pt x="173" y="709"/>
                    </a:lnTo>
                    <a:lnTo>
                      <a:pt x="363" y="350"/>
                    </a:lnTo>
                    <a:lnTo>
                      <a:pt x="459" y="8"/>
                    </a:lnTo>
                    <a:lnTo>
                      <a:pt x="379" y="0"/>
                    </a:lnTo>
                    <a:lnTo>
                      <a:pt x="379" y="0"/>
                    </a:lnTo>
                    <a:close/>
                  </a:path>
                </a:pathLst>
              </a:custGeom>
              <a:solidFill>
                <a:srgbClr val="d9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6" name=""/>
              <p:cNvSpPr/>
              <p:nvPr/>
            </p:nvSpPr>
            <p:spPr>
              <a:xfrm>
                <a:off x="6122880" y="2790360"/>
                <a:ext cx="371520" cy="977400"/>
              </a:xfrm>
              <a:custGeom>
                <a:avLst/>
                <a:gdLst/>
                <a:ahLst/>
                <a:rect l="l" t="t" r="r" b="b"/>
                <a:pathLst>
                  <a:path w="468" h="1232">
                    <a:moveTo>
                      <a:pt x="286" y="0"/>
                    </a:moveTo>
                    <a:lnTo>
                      <a:pt x="249" y="241"/>
                    </a:lnTo>
                    <a:lnTo>
                      <a:pt x="0" y="734"/>
                    </a:lnTo>
                    <a:lnTo>
                      <a:pt x="99" y="1232"/>
                    </a:lnTo>
                    <a:lnTo>
                      <a:pt x="168" y="1137"/>
                    </a:lnTo>
                    <a:lnTo>
                      <a:pt x="151" y="675"/>
                    </a:lnTo>
                    <a:lnTo>
                      <a:pt x="326" y="372"/>
                    </a:lnTo>
                    <a:lnTo>
                      <a:pt x="468" y="110"/>
                    </a:lnTo>
                    <a:lnTo>
                      <a:pt x="286" y="0"/>
                    </a:lnTo>
                    <a:lnTo>
                      <a:pt x="286" y="0"/>
                    </a:lnTo>
                    <a:close/>
                  </a:path>
                </a:pathLst>
              </a:custGeom>
              <a:solidFill>
                <a:srgbClr val="8001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7" name=""/>
              <p:cNvSpPr/>
              <p:nvPr/>
            </p:nvSpPr>
            <p:spPr>
              <a:xfrm>
                <a:off x="5040360" y="3990240"/>
                <a:ext cx="633240" cy="247320"/>
              </a:xfrm>
              <a:custGeom>
                <a:avLst/>
                <a:gdLst/>
                <a:ahLst/>
                <a:rect l="l" t="t" r="r" b="b"/>
                <a:pathLst>
                  <a:path w="799" h="312">
                    <a:moveTo>
                      <a:pt x="0" y="137"/>
                    </a:moveTo>
                    <a:lnTo>
                      <a:pt x="40" y="84"/>
                    </a:lnTo>
                    <a:lnTo>
                      <a:pt x="527" y="0"/>
                    </a:lnTo>
                    <a:lnTo>
                      <a:pt x="675" y="19"/>
                    </a:lnTo>
                    <a:lnTo>
                      <a:pt x="799" y="169"/>
                    </a:lnTo>
                    <a:lnTo>
                      <a:pt x="274" y="312"/>
                    </a:lnTo>
                    <a:lnTo>
                      <a:pt x="10" y="224"/>
                    </a:lnTo>
                    <a:lnTo>
                      <a:pt x="0" y="137"/>
                    </a:lnTo>
                    <a:lnTo>
                      <a:pt x="0" y="137"/>
                    </a:lnTo>
                    <a:close/>
                  </a:path>
                </a:pathLst>
              </a:custGeom>
              <a:solidFill>
                <a:srgbClr val="cc804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8" name=""/>
              <p:cNvSpPr/>
              <p:nvPr/>
            </p:nvSpPr>
            <p:spPr>
              <a:xfrm>
                <a:off x="5211720" y="3268080"/>
                <a:ext cx="2138400" cy="1255320"/>
              </a:xfrm>
              <a:custGeom>
                <a:avLst/>
                <a:gdLst/>
                <a:ahLst/>
                <a:rect l="l" t="t" r="r" b="b"/>
                <a:pathLst>
                  <a:path w="2694" h="1581">
                    <a:moveTo>
                      <a:pt x="19" y="1347"/>
                    </a:moveTo>
                    <a:lnTo>
                      <a:pt x="460" y="1262"/>
                    </a:lnTo>
                    <a:lnTo>
                      <a:pt x="190" y="1442"/>
                    </a:lnTo>
                    <a:lnTo>
                      <a:pt x="188" y="1480"/>
                    </a:lnTo>
                    <a:lnTo>
                      <a:pt x="291" y="1581"/>
                    </a:lnTo>
                    <a:lnTo>
                      <a:pt x="880" y="1383"/>
                    </a:lnTo>
                    <a:lnTo>
                      <a:pt x="958" y="1262"/>
                    </a:lnTo>
                    <a:lnTo>
                      <a:pt x="1932" y="1131"/>
                    </a:lnTo>
                    <a:lnTo>
                      <a:pt x="2200" y="906"/>
                    </a:lnTo>
                    <a:lnTo>
                      <a:pt x="2200" y="800"/>
                    </a:lnTo>
                    <a:lnTo>
                      <a:pt x="2392" y="823"/>
                    </a:lnTo>
                    <a:lnTo>
                      <a:pt x="2500" y="657"/>
                    </a:lnTo>
                    <a:lnTo>
                      <a:pt x="2449" y="572"/>
                    </a:lnTo>
                    <a:lnTo>
                      <a:pt x="2578" y="480"/>
                    </a:lnTo>
                    <a:lnTo>
                      <a:pt x="2694" y="53"/>
                    </a:lnTo>
                    <a:lnTo>
                      <a:pt x="2337" y="0"/>
                    </a:lnTo>
                    <a:lnTo>
                      <a:pt x="1721" y="420"/>
                    </a:lnTo>
                    <a:lnTo>
                      <a:pt x="1302" y="921"/>
                    </a:lnTo>
                    <a:lnTo>
                      <a:pt x="572" y="1094"/>
                    </a:lnTo>
                    <a:lnTo>
                      <a:pt x="0" y="1233"/>
                    </a:lnTo>
                    <a:lnTo>
                      <a:pt x="19" y="1347"/>
                    </a:lnTo>
                    <a:lnTo>
                      <a:pt x="19" y="1347"/>
                    </a:lnTo>
                    <a:close/>
                  </a:path>
                </a:pathLst>
              </a:custGeom>
              <a:solidFill>
                <a:srgbClr val="b34d1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9" name=""/>
              <p:cNvSpPr/>
              <p:nvPr/>
            </p:nvSpPr>
            <p:spPr>
              <a:xfrm>
                <a:off x="4840200" y="3519000"/>
                <a:ext cx="1227240" cy="429840"/>
              </a:xfrm>
              <a:custGeom>
                <a:avLst/>
                <a:gdLst/>
                <a:ahLst/>
                <a:rect l="l" t="t" r="r" b="b"/>
                <a:pathLst>
                  <a:path w="1546" h="544">
                    <a:moveTo>
                      <a:pt x="80" y="397"/>
                    </a:moveTo>
                    <a:lnTo>
                      <a:pt x="0" y="338"/>
                    </a:lnTo>
                    <a:lnTo>
                      <a:pt x="56" y="196"/>
                    </a:lnTo>
                    <a:lnTo>
                      <a:pt x="322" y="280"/>
                    </a:lnTo>
                    <a:lnTo>
                      <a:pt x="736" y="146"/>
                    </a:lnTo>
                    <a:lnTo>
                      <a:pt x="865" y="228"/>
                    </a:lnTo>
                    <a:lnTo>
                      <a:pt x="961" y="224"/>
                    </a:lnTo>
                    <a:lnTo>
                      <a:pt x="1305" y="0"/>
                    </a:lnTo>
                    <a:lnTo>
                      <a:pt x="1478" y="23"/>
                    </a:lnTo>
                    <a:lnTo>
                      <a:pt x="1546" y="247"/>
                    </a:lnTo>
                    <a:lnTo>
                      <a:pt x="1012" y="544"/>
                    </a:lnTo>
                    <a:lnTo>
                      <a:pt x="447" y="513"/>
                    </a:lnTo>
                    <a:lnTo>
                      <a:pt x="80" y="397"/>
                    </a:lnTo>
                    <a:lnTo>
                      <a:pt x="80" y="397"/>
                    </a:lnTo>
                    <a:close/>
                  </a:path>
                </a:pathLst>
              </a:custGeom>
              <a:solidFill>
                <a:srgbClr val="bf663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0" name=""/>
              <p:cNvSpPr/>
              <p:nvPr/>
            </p:nvSpPr>
            <p:spPr>
              <a:xfrm>
                <a:off x="4903920" y="3667680"/>
                <a:ext cx="1191960" cy="374400"/>
              </a:xfrm>
              <a:custGeom>
                <a:avLst/>
                <a:gdLst/>
                <a:ahLst/>
                <a:rect l="l" t="t" r="r" b="b"/>
                <a:pathLst>
                  <a:path w="1502" h="474">
                    <a:moveTo>
                      <a:pt x="0" y="209"/>
                    </a:moveTo>
                    <a:lnTo>
                      <a:pt x="40" y="147"/>
                    </a:lnTo>
                    <a:lnTo>
                      <a:pt x="730" y="293"/>
                    </a:lnTo>
                    <a:lnTo>
                      <a:pt x="917" y="249"/>
                    </a:lnTo>
                    <a:lnTo>
                      <a:pt x="1190" y="31"/>
                    </a:lnTo>
                    <a:lnTo>
                      <a:pt x="1441" y="0"/>
                    </a:lnTo>
                    <a:lnTo>
                      <a:pt x="1502" y="194"/>
                    </a:lnTo>
                    <a:lnTo>
                      <a:pt x="1074" y="474"/>
                    </a:lnTo>
                    <a:lnTo>
                      <a:pt x="797" y="422"/>
                    </a:lnTo>
                    <a:lnTo>
                      <a:pt x="609" y="439"/>
                    </a:lnTo>
                    <a:lnTo>
                      <a:pt x="111" y="270"/>
                    </a:lnTo>
                    <a:lnTo>
                      <a:pt x="0" y="209"/>
                    </a:lnTo>
                    <a:lnTo>
                      <a:pt x="0" y="209"/>
                    </a:lnTo>
                    <a:close/>
                  </a:path>
                </a:pathLst>
              </a:custGeom>
              <a:solidFill>
                <a:srgbClr val="b34d1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1" name=""/>
              <p:cNvSpPr/>
              <p:nvPr/>
            </p:nvSpPr>
            <p:spPr>
              <a:xfrm>
                <a:off x="4981680" y="3268080"/>
                <a:ext cx="2084400" cy="1195200"/>
              </a:xfrm>
              <a:custGeom>
                <a:avLst/>
                <a:gdLst/>
                <a:ahLst/>
                <a:rect l="l" t="t" r="r" b="b"/>
                <a:pathLst>
                  <a:path w="2626" h="1505">
                    <a:moveTo>
                      <a:pt x="2342" y="53"/>
                    </a:moveTo>
                    <a:lnTo>
                      <a:pt x="2046" y="117"/>
                    </a:lnTo>
                    <a:lnTo>
                      <a:pt x="1706" y="382"/>
                    </a:lnTo>
                    <a:lnTo>
                      <a:pt x="1694" y="441"/>
                    </a:lnTo>
                    <a:lnTo>
                      <a:pt x="1759" y="543"/>
                    </a:lnTo>
                    <a:lnTo>
                      <a:pt x="1673" y="517"/>
                    </a:lnTo>
                    <a:lnTo>
                      <a:pt x="1610" y="499"/>
                    </a:lnTo>
                    <a:lnTo>
                      <a:pt x="1576" y="520"/>
                    </a:lnTo>
                    <a:lnTo>
                      <a:pt x="1474" y="587"/>
                    </a:lnTo>
                    <a:lnTo>
                      <a:pt x="1367" y="665"/>
                    </a:lnTo>
                    <a:lnTo>
                      <a:pt x="987" y="939"/>
                    </a:lnTo>
                    <a:lnTo>
                      <a:pt x="877" y="891"/>
                    </a:lnTo>
                    <a:lnTo>
                      <a:pt x="675" y="925"/>
                    </a:lnTo>
                    <a:lnTo>
                      <a:pt x="801" y="1032"/>
                    </a:lnTo>
                    <a:lnTo>
                      <a:pt x="390" y="1193"/>
                    </a:lnTo>
                    <a:lnTo>
                      <a:pt x="129" y="1098"/>
                    </a:lnTo>
                    <a:lnTo>
                      <a:pt x="74" y="1047"/>
                    </a:lnTo>
                    <a:lnTo>
                      <a:pt x="0" y="1165"/>
                    </a:lnTo>
                    <a:lnTo>
                      <a:pt x="308" y="1347"/>
                    </a:lnTo>
                    <a:lnTo>
                      <a:pt x="340" y="1233"/>
                    </a:lnTo>
                    <a:lnTo>
                      <a:pt x="787" y="1170"/>
                    </a:lnTo>
                    <a:lnTo>
                      <a:pt x="749" y="1262"/>
                    </a:lnTo>
                    <a:lnTo>
                      <a:pt x="479" y="1442"/>
                    </a:lnTo>
                    <a:lnTo>
                      <a:pt x="580" y="1505"/>
                    </a:lnTo>
                    <a:lnTo>
                      <a:pt x="1040" y="1347"/>
                    </a:lnTo>
                    <a:lnTo>
                      <a:pt x="1327" y="1028"/>
                    </a:lnTo>
                    <a:lnTo>
                      <a:pt x="2067" y="925"/>
                    </a:lnTo>
                    <a:lnTo>
                      <a:pt x="2251" y="657"/>
                    </a:lnTo>
                    <a:lnTo>
                      <a:pt x="2434" y="665"/>
                    </a:lnTo>
                    <a:lnTo>
                      <a:pt x="2481" y="551"/>
                    </a:lnTo>
                    <a:lnTo>
                      <a:pt x="2373" y="458"/>
                    </a:lnTo>
                    <a:lnTo>
                      <a:pt x="2626" y="0"/>
                    </a:lnTo>
                    <a:lnTo>
                      <a:pt x="2342" y="53"/>
                    </a:lnTo>
                    <a:lnTo>
                      <a:pt x="2342" y="53"/>
                    </a:lnTo>
                    <a:close/>
                  </a:path>
                </a:pathLst>
              </a:custGeom>
              <a:solidFill>
                <a:srgbClr val="bf663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2" name=""/>
              <p:cNvSpPr/>
              <p:nvPr/>
            </p:nvSpPr>
            <p:spPr>
              <a:xfrm>
                <a:off x="6200640" y="3072960"/>
                <a:ext cx="160560" cy="607680"/>
              </a:xfrm>
              <a:custGeom>
                <a:avLst/>
                <a:gdLst/>
                <a:ahLst/>
                <a:rect l="l" t="t" r="r" b="b"/>
                <a:pathLst>
                  <a:path w="202" h="766">
                    <a:moveTo>
                      <a:pt x="194" y="97"/>
                    </a:moveTo>
                    <a:lnTo>
                      <a:pt x="84" y="339"/>
                    </a:lnTo>
                    <a:lnTo>
                      <a:pt x="137" y="763"/>
                    </a:lnTo>
                    <a:lnTo>
                      <a:pt x="74" y="745"/>
                    </a:lnTo>
                    <a:lnTo>
                      <a:pt x="40" y="766"/>
                    </a:lnTo>
                    <a:lnTo>
                      <a:pt x="0" y="304"/>
                    </a:lnTo>
                    <a:lnTo>
                      <a:pt x="202" y="0"/>
                    </a:lnTo>
                    <a:lnTo>
                      <a:pt x="194" y="97"/>
                    </a:lnTo>
                    <a:lnTo>
                      <a:pt x="194" y="97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3" name=""/>
              <p:cNvSpPr/>
              <p:nvPr/>
            </p:nvSpPr>
            <p:spPr>
              <a:xfrm>
                <a:off x="6296040" y="2653920"/>
                <a:ext cx="752400" cy="916920"/>
              </a:xfrm>
              <a:custGeom>
                <a:avLst/>
                <a:gdLst/>
                <a:ahLst/>
                <a:rect l="l" t="t" r="r" b="b"/>
                <a:pathLst>
                  <a:path w="949" h="1156">
                    <a:moveTo>
                      <a:pt x="426" y="0"/>
                    </a:moveTo>
                    <a:lnTo>
                      <a:pt x="261" y="70"/>
                    </a:lnTo>
                    <a:lnTo>
                      <a:pt x="152" y="289"/>
                    </a:lnTo>
                    <a:lnTo>
                      <a:pt x="169" y="426"/>
                    </a:lnTo>
                    <a:lnTo>
                      <a:pt x="67" y="449"/>
                    </a:lnTo>
                    <a:lnTo>
                      <a:pt x="51" y="682"/>
                    </a:lnTo>
                    <a:lnTo>
                      <a:pt x="126" y="737"/>
                    </a:lnTo>
                    <a:lnTo>
                      <a:pt x="0" y="836"/>
                    </a:lnTo>
                    <a:lnTo>
                      <a:pt x="50" y="1156"/>
                    </a:lnTo>
                    <a:lnTo>
                      <a:pt x="390" y="891"/>
                    </a:lnTo>
                    <a:lnTo>
                      <a:pt x="686" y="827"/>
                    </a:lnTo>
                    <a:lnTo>
                      <a:pt x="709" y="694"/>
                    </a:lnTo>
                    <a:lnTo>
                      <a:pt x="949" y="660"/>
                    </a:lnTo>
                    <a:lnTo>
                      <a:pt x="943" y="544"/>
                    </a:lnTo>
                    <a:lnTo>
                      <a:pt x="742" y="504"/>
                    </a:lnTo>
                    <a:lnTo>
                      <a:pt x="884" y="393"/>
                    </a:lnTo>
                    <a:lnTo>
                      <a:pt x="856" y="334"/>
                    </a:lnTo>
                    <a:lnTo>
                      <a:pt x="569" y="334"/>
                    </a:lnTo>
                    <a:lnTo>
                      <a:pt x="726" y="192"/>
                    </a:lnTo>
                    <a:lnTo>
                      <a:pt x="607" y="55"/>
                    </a:lnTo>
                    <a:lnTo>
                      <a:pt x="426" y="0"/>
                    </a:lnTo>
                    <a:lnTo>
                      <a:pt x="426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4" name=""/>
              <p:cNvSpPr/>
              <p:nvPr/>
            </p:nvSpPr>
            <p:spPr>
              <a:xfrm>
                <a:off x="6046920" y="2922120"/>
                <a:ext cx="115920" cy="217080"/>
              </a:xfrm>
              <a:custGeom>
                <a:avLst/>
                <a:gdLst/>
                <a:ahLst/>
                <a:rect l="l" t="t" r="r" b="b"/>
                <a:pathLst>
                  <a:path w="147" h="274">
                    <a:moveTo>
                      <a:pt x="147" y="0"/>
                    </a:moveTo>
                    <a:lnTo>
                      <a:pt x="0" y="274"/>
                    </a:lnTo>
                    <a:lnTo>
                      <a:pt x="25" y="61"/>
                    </a:lnTo>
                    <a:lnTo>
                      <a:pt x="147" y="0"/>
                    </a:lnTo>
                    <a:lnTo>
                      <a:pt x="14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5" name=""/>
              <p:cNvSpPr/>
              <p:nvPr/>
            </p:nvSpPr>
            <p:spPr>
              <a:xfrm>
                <a:off x="5934240" y="2860200"/>
                <a:ext cx="353880" cy="934560"/>
              </a:xfrm>
              <a:custGeom>
                <a:avLst/>
                <a:gdLst/>
                <a:ahLst/>
                <a:rect l="l" t="t" r="r" b="b"/>
                <a:pathLst>
                  <a:path w="447" h="1179">
                    <a:moveTo>
                      <a:pt x="420" y="0"/>
                    </a:moveTo>
                    <a:lnTo>
                      <a:pt x="0" y="694"/>
                    </a:lnTo>
                    <a:lnTo>
                      <a:pt x="167" y="1179"/>
                    </a:lnTo>
                    <a:lnTo>
                      <a:pt x="274" y="1101"/>
                    </a:lnTo>
                    <a:lnTo>
                      <a:pt x="156" y="664"/>
                    </a:lnTo>
                    <a:lnTo>
                      <a:pt x="447" y="122"/>
                    </a:lnTo>
                    <a:lnTo>
                      <a:pt x="420" y="0"/>
                    </a:lnTo>
                    <a:lnTo>
                      <a:pt x="42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6" name=""/>
              <p:cNvSpPr/>
              <p:nvPr/>
            </p:nvSpPr>
            <p:spPr>
              <a:xfrm>
                <a:off x="6267600" y="2656800"/>
                <a:ext cx="196560" cy="203040"/>
              </a:xfrm>
              <a:custGeom>
                <a:avLst/>
                <a:gdLst/>
                <a:ahLst/>
                <a:rect l="l" t="t" r="r" b="b"/>
                <a:pathLst>
                  <a:path w="247" h="256">
                    <a:moveTo>
                      <a:pt x="19" y="133"/>
                    </a:moveTo>
                    <a:lnTo>
                      <a:pt x="0" y="256"/>
                    </a:lnTo>
                    <a:lnTo>
                      <a:pt x="95" y="180"/>
                    </a:lnTo>
                    <a:lnTo>
                      <a:pt x="224" y="256"/>
                    </a:lnTo>
                    <a:lnTo>
                      <a:pt x="247" y="0"/>
                    </a:lnTo>
                    <a:lnTo>
                      <a:pt x="19" y="133"/>
                    </a:lnTo>
                    <a:lnTo>
                      <a:pt x="19" y="13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7" name=""/>
              <p:cNvSpPr/>
              <p:nvPr/>
            </p:nvSpPr>
            <p:spPr>
              <a:xfrm>
                <a:off x="6281640" y="2563200"/>
                <a:ext cx="168480" cy="198360"/>
              </a:xfrm>
              <a:custGeom>
                <a:avLst/>
                <a:gdLst/>
                <a:ahLst/>
                <a:rect l="l" t="t" r="r" b="b"/>
                <a:pathLst>
                  <a:path w="211" h="251">
                    <a:moveTo>
                      <a:pt x="8" y="91"/>
                    </a:moveTo>
                    <a:lnTo>
                      <a:pt x="0" y="251"/>
                    </a:lnTo>
                    <a:lnTo>
                      <a:pt x="99" y="239"/>
                    </a:lnTo>
                    <a:lnTo>
                      <a:pt x="209" y="158"/>
                    </a:lnTo>
                    <a:lnTo>
                      <a:pt x="211" y="42"/>
                    </a:lnTo>
                    <a:lnTo>
                      <a:pt x="63" y="0"/>
                    </a:lnTo>
                    <a:lnTo>
                      <a:pt x="8" y="91"/>
                    </a:lnTo>
                    <a:lnTo>
                      <a:pt x="8" y="91"/>
                    </a:lnTo>
                    <a:close/>
                  </a:path>
                </a:pathLst>
              </a:custGeom>
              <a:solidFill>
                <a:srgbClr val="bf663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8" name=""/>
              <p:cNvSpPr/>
              <p:nvPr/>
            </p:nvSpPr>
            <p:spPr>
              <a:xfrm>
                <a:off x="5921280" y="2242800"/>
                <a:ext cx="358920" cy="475560"/>
              </a:xfrm>
              <a:custGeom>
                <a:avLst/>
                <a:gdLst/>
                <a:ahLst/>
                <a:rect l="l" t="t" r="r" b="b"/>
                <a:pathLst>
                  <a:path w="450" h="599">
                    <a:moveTo>
                      <a:pt x="0" y="99"/>
                    </a:moveTo>
                    <a:lnTo>
                      <a:pt x="245" y="595"/>
                    </a:lnTo>
                    <a:lnTo>
                      <a:pt x="325" y="599"/>
                    </a:lnTo>
                    <a:lnTo>
                      <a:pt x="450" y="426"/>
                    </a:lnTo>
                    <a:lnTo>
                      <a:pt x="222" y="0"/>
                    </a:lnTo>
                    <a:lnTo>
                      <a:pt x="0" y="99"/>
                    </a:lnTo>
                    <a:lnTo>
                      <a:pt x="0" y="99"/>
                    </a:lnTo>
                    <a:close/>
                  </a:path>
                </a:pathLst>
              </a:custGeom>
              <a:solidFill>
                <a:srgbClr val="bf663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9" name=""/>
              <p:cNvSpPr/>
              <p:nvPr/>
            </p:nvSpPr>
            <p:spPr>
              <a:xfrm>
                <a:off x="6068880" y="2264760"/>
                <a:ext cx="487440" cy="493560"/>
              </a:xfrm>
              <a:custGeom>
                <a:avLst/>
                <a:gdLst/>
                <a:ahLst/>
                <a:rect l="l" t="t" r="r" b="b"/>
                <a:pathLst>
                  <a:path w="612" h="623">
                    <a:moveTo>
                      <a:pt x="0" y="0"/>
                    </a:moveTo>
                    <a:lnTo>
                      <a:pt x="226" y="402"/>
                    </a:lnTo>
                    <a:lnTo>
                      <a:pt x="226" y="402"/>
                    </a:lnTo>
                    <a:lnTo>
                      <a:pt x="224" y="406"/>
                    </a:lnTo>
                    <a:lnTo>
                      <a:pt x="220" y="414"/>
                    </a:lnTo>
                    <a:lnTo>
                      <a:pt x="217" y="423"/>
                    </a:lnTo>
                    <a:lnTo>
                      <a:pt x="211" y="433"/>
                    </a:lnTo>
                    <a:lnTo>
                      <a:pt x="205" y="446"/>
                    </a:lnTo>
                    <a:lnTo>
                      <a:pt x="198" y="461"/>
                    </a:lnTo>
                    <a:lnTo>
                      <a:pt x="190" y="475"/>
                    </a:lnTo>
                    <a:lnTo>
                      <a:pt x="179" y="488"/>
                    </a:lnTo>
                    <a:lnTo>
                      <a:pt x="165" y="503"/>
                    </a:lnTo>
                    <a:lnTo>
                      <a:pt x="152" y="517"/>
                    </a:lnTo>
                    <a:lnTo>
                      <a:pt x="137" y="530"/>
                    </a:lnTo>
                    <a:lnTo>
                      <a:pt x="120" y="541"/>
                    </a:lnTo>
                    <a:lnTo>
                      <a:pt x="101" y="553"/>
                    </a:lnTo>
                    <a:lnTo>
                      <a:pt x="82" y="560"/>
                    </a:lnTo>
                    <a:lnTo>
                      <a:pt x="59" y="568"/>
                    </a:lnTo>
                    <a:lnTo>
                      <a:pt x="95" y="623"/>
                    </a:lnTo>
                    <a:lnTo>
                      <a:pt x="97" y="619"/>
                    </a:lnTo>
                    <a:lnTo>
                      <a:pt x="103" y="617"/>
                    </a:lnTo>
                    <a:lnTo>
                      <a:pt x="112" y="612"/>
                    </a:lnTo>
                    <a:lnTo>
                      <a:pt x="125" y="604"/>
                    </a:lnTo>
                    <a:lnTo>
                      <a:pt x="139" y="594"/>
                    </a:lnTo>
                    <a:lnTo>
                      <a:pt x="158" y="585"/>
                    </a:lnTo>
                    <a:lnTo>
                      <a:pt x="175" y="572"/>
                    </a:lnTo>
                    <a:lnTo>
                      <a:pt x="198" y="558"/>
                    </a:lnTo>
                    <a:lnTo>
                      <a:pt x="217" y="543"/>
                    </a:lnTo>
                    <a:lnTo>
                      <a:pt x="238" y="526"/>
                    </a:lnTo>
                    <a:lnTo>
                      <a:pt x="258" y="509"/>
                    </a:lnTo>
                    <a:lnTo>
                      <a:pt x="279" y="490"/>
                    </a:lnTo>
                    <a:lnTo>
                      <a:pt x="295" y="471"/>
                    </a:lnTo>
                    <a:lnTo>
                      <a:pt x="314" y="452"/>
                    </a:lnTo>
                    <a:lnTo>
                      <a:pt x="327" y="429"/>
                    </a:lnTo>
                    <a:lnTo>
                      <a:pt x="340" y="408"/>
                    </a:lnTo>
                    <a:lnTo>
                      <a:pt x="344" y="410"/>
                    </a:lnTo>
                    <a:lnTo>
                      <a:pt x="350" y="412"/>
                    </a:lnTo>
                    <a:lnTo>
                      <a:pt x="357" y="416"/>
                    </a:lnTo>
                    <a:lnTo>
                      <a:pt x="367" y="420"/>
                    </a:lnTo>
                    <a:lnTo>
                      <a:pt x="376" y="425"/>
                    </a:lnTo>
                    <a:lnTo>
                      <a:pt x="388" y="431"/>
                    </a:lnTo>
                    <a:lnTo>
                      <a:pt x="399" y="441"/>
                    </a:lnTo>
                    <a:lnTo>
                      <a:pt x="411" y="448"/>
                    </a:lnTo>
                    <a:lnTo>
                      <a:pt x="422" y="458"/>
                    </a:lnTo>
                    <a:lnTo>
                      <a:pt x="433" y="467"/>
                    </a:lnTo>
                    <a:lnTo>
                      <a:pt x="445" y="480"/>
                    </a:lnTo>
                    <a:lnTo>
                      <a:pt x="454" y="490"/>
                    </a:lnTo>
                    <a:lnTo>
                      <a:pt x="464" y="505"/>
                    </a:lnTo>
                    <a:lnTo>
                      <a:pt x="469" y="518"/>
                    </a:lnTo>
                    <a:lnTo>
                      <a:pt x="477" y="534"/>
                    </a:lnTo>
                    <a:lnTo>
                      <a:pt x="612" y="399"/>
                    </a:lnTo>
                    <a:lnTo>
                      <a:pt x="418" y="190"/>
                    </a:lnTo>
                    <a:lnTo>
                      <a:pt x="418" y="188"/>
                    </a:lnTo>
                    <a:lnTo>
                      <a:pt x="418" y="184"/>
                    </a:lnTo>
                    <a:lnTo>
                      <a:pt x="422" y="178"/>
                    </a:lnTo>
                    <a:lnTo>
                      <a:pt x="424" y="172"/>
                    </a:lnTo>
                    <a:lnTo>
                      <a:pt x="428" y="165"/>
                    </a:lnTo>
                    <a:lnTo>
                      <a:pt x="431" y="155"/>
                    </a:lnTo>
                    <a:lnTo>
                      <a:pt x="433" y="146"/>
                    </a:lnTo>
                    <a:lnTo>
                      <a:pt x="437" y="136"/>
                    </a:lnTo>
                    <a:lnTo>
                      <a:pt x="437" y="123"/>
                    </a:lnTo>
                    <a:lnTo>
                      <a:pt x="437" y="114"/>
                    </a:lnTo>
                    <a:lnTo>
                      <a:pt x="433" y="102"/>
                    </a:lnTo>
                    <a:lnTo>
                      <a:pt x="430" y="91"/>
                    </a:lnTo>
                    <a:lnTo>
                      <a:pt x="422" y="81"/>
                    </a:lnTo>
                    <a:lnTo>
                      <a:pt x="412" y="72"/>
                    </a:lnTo>
                    <a:lnTo>
                      <a:pt x="397" y="60"/>
                    </a:lnTo>
                    <a:lnTo>
                      <a:pt x="382" y="55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34d1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0" name=""/>
              <p:cNvSpPr/>
              <p:nvPr/>
            </p:nvSpPr>
            <p:spPr>
              <a:xfrm>
                <a:off x="5869080" y="2064960"/>
                <a:ext cx="504720" cy="326520"/>
              </a:xfrm>
              <a:custGeom>
                <a:avLst/>
                <a:gdLst/>
                <a:ahLst/>
                <a:rect l="l" t="t" r="r" b="b"/>
                <a:pathLst>
                  <a:path w="635" h="410">
                    <a:moveTo>
                      <a:pt x="67" y="323"/>
                    </a:moveTo>
                    <a:lnTo>
                      <a:pt x="0" y="212"/>
                    </a:lnTo>
                    <a:lnTo>
                      <a:pt x="454" y="0"/>
                    </a:lnTo>
                    <a:lnTo>
                      <a:pt x="568" y="49"/>
                    </a:lnTo>
                    <a:lnTo>
                      <a:pt x="635" y="306"/>
                    </a:lnTo>
                    <a:lnTo>
                      <a:pt x="629" y="304"/>
                    </a:lnTo>
                    <a:lnTo>
                      <a:pt x="620" y="306"/>
                    </a:lnTo>
                    <a:lnTo>
                      <a:pt x="610" y="306"/>
                    </a:lnTo>
                    <a:lnTo>
                      <a:pt x="603" y="306"/>
                    </a:lnTo>
                    <a:lnTo>
                      <a:pt x="593" y="309"/>
                    </a:lnTo>
                    <a:lnTo>
                      <a:pt x="586" y="311"/>
                    </a:lnTo>
                    <a:lnTo>
                      <a:pt x="576" y="315"/>
                    </a:lnTo>
                    <a:lnTo>
                      <a:pt x="567" y="319"/>
                    </a:lnTo>
                    <a:lnTo>
                      <a:pt x="561" y="327"/>
                    </a:lnTo>
                    <a:lnTo>
                      <a:pt x="555" y="334"/>
                    </a:lnTo>
                    <a:lnTo>
                      <a:pt x="548" y="344"/>
                    </a:lnTo>
                    <a:lnTo>
                      <a:pt x="546" y="355"/>
                    </a:lnTo>
                    <a:lnTo>
                      <a:pt x="544" y="368"/>
                    </a:lnTo>
                    <a:lnTo>
                      <a:pt x="546" y="385"/>
                    </a:lnTo>
                    <a:lnTo>
                      <a:pt x="483" y="410"/>
                    </a:lnTo>
                    <a:lnTo>
                      <a:pt x="481" y="406"/>
                    </a:lnTo>
                    <a:lnTo>
                      <a:pt x="477" y="399"/>
                    </a:lnTo>
                    <a:lnTo>
                      <a:pt x="468" y="385"/>
                    </a:lnTo>
                    <a:lnTo>
                      <a:pt x="456" y="370"/>
                    </a:lnTo>
                    <a:lnTo>
                      <a:pt x="441" y="351"/>
                    </a:lnTo>
                    <a:lnTo>
                      <a:pt x="424" y="332"/>
                    </a:lnTo>
                    <a:lnTo>
                      <a:pt x="401" y="313"/>
                    </a:lnTo>
                    <a:lnTo>
                      <a:pt x="380" y="296"/>
                    </a:lnTo>
                    <a:lnTo>
                      <a:pt x="354" y="279"/>
                    </a:lnTo>
                    <a:lnTo>
                      <a:pt x="325" y="268"/>
                    </a:lnTo>
                    <a:lnTo>
                      <a:pt x="295" y="258"/>
                    </a:lnTo>
                    <a:lnTo>
                      <a:pt x="262" y="256"/>
                    </a:lnTo>
                    <a:lnTo>
                      <a:pt x="226" y="256"/>
                    </a:lnTo>
                    <a:lnTo>
                      <a:pt x="188" y="268"/>
                    </a:lnTo>
                    <a:lnTo>
                      <a:pt x="150" y="287"/>
                    </a:lnTo>
                    <a:lnTo>
                      <a:pt x="110" y="315"/>
                    </a:lnTo>
                    <a:lnTo>
                      <a:pt x="67" y="323"/>
                    </a:lnTo>
                    <a:lnTo>
                      <a:pt x="67" y="32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501" name=""/>
              <p:cNvGrpSpPr/>
              <p:nvPr/>
            </p:nvGrpSpPr>
            <p:grpSpPr>
              <a:xfrm>
                <a:off x="5805360" y="1963440"/>
                <a:ext cx="600120" cy="384120"/>
                <a:chOff x="5805360" y="1963440"/>
                <a:chExt cx="600120" cy="384120"/>
              </a:xfrm>
            </p:grpSpPr>
            <p:sp>
              <p:nvSpPr>
                <p:cNvPr id="1502" name=""/>
                <p:cNvSpPr/>
                <p:nvPr/>
              </p:nvSpPr>
              <p:spPr>
                <a:xfrm>
                  <a:off x="5811480" y="1990440"/>
                  <a:ext cx="304920" cy="357120"/>
                </a:xfrm>
                <a:custGeom>
                  <a:avLst/>
                  <a:gdLst/>
                  <a:ahLst/>
                  <a:rect l="l" t="t" r="r" b="b"/>
                  <a:pathLst>
                    <a:path w="384" h="451">
                      <a:moveTo>
                        <a:pt x="173" y="8"/>
                      </a:moveTo>
                      <a:lnTo>
                        <a:pt x="169" y="8"/>
                      </a:lnTo>
                      <a:lnTo>
                        <a:pt x="163" y="10"/>
                      </a:lnTo>
                      <a:lnTo>
                        <a:pt x="156" y="15"/>
                      </a:lnTo>
                      <a:lnTo>
                        <a:pt x="146" y="23"/>
                      </a:lnTo>
                      <a:lnTo>
                        <a:pt x="133" y="32"/>
                      </a:lnTo>
                      <a:lnTo>
                        <a:pt x="119" y="46"/>
                      </a:lnTo>
                      <a:lnTo>
                        <a:pt x="106" y="61"/>
                      </a:lnTo>
                      <a:lnTo>
                        <a:pt x="93" y="80"/>
                      </a:lnTo>
                      <a:lnTo>
                        <a:pt x="80" y="99"/>
                      </a:lnTo>
                      <a:lnTo>
                        <a:pt x="68" y="122"/>
                      </a:lnTo>
                      <a:lnTo>
                        <a:pt x="59" y="148"/>
                      </a:lnTo>
                      <a:lnTo>
                        <a:pt x="53" y="179"/>
                      </a:lnTo>
                      <a:lnTo>
                        <a:pt x="47" y="213"/>
                      </a:lnTo>
                      <a:lnTo>
                        <a:pt x="47" y="247"/>
                      </a:lnTo>
                      <a:lnTo>
                        <a:pt x="51" y="287"/>
                      </a:lnTo>
                      <a:lnTo>
                        <a:pt x="61" y="331"/>
                      </a:lnTo>
                      <a:lnTo>
                        <a:pt x="0" y="430"/>
                      </a:lnTo>
                      <a:lnTo>
                        <a:pt x="28" y="451"/>
                      </a:lnTo>
                      <a:lnTo>
                        <a:pt x="173" y="375"/>
                      </a:lnTo>
                      <a:lnTo>
                        <a:pt x="266" y="338"/>
                      </a:lnTo>
                      <a:lnTo>
                        <a:pt x="384" y="162"/>
                      </a:lnTo>
                      <a:lnTo>
                        <a:pt x="319" y="0"/>
                      </a:lnTo>
                      <a:lnTo>
                        <a:pt x="173" y="8"/>
                      </a:lnTo>
                      <a:lnTo>
                        <a:pt x="173" y="8"/>
                      </a:lnTo>
                      <a:close/>
                    </a:path>
                  </a:pathLst>
                </a:custGeom>
                <a:solidFill>
                  <a:srgbClr val="ffe6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3" name=""/>
                <p:cNvSpPr/>
                <p:nvPr/>
              </p:nvSpPr>
              <p:spPr>
                <a:xfrm>
                  <a:off x="5817960" y="2104920"/>
                  <a:ext cx="108000" cy="83880"/>
                </a:xfrm>
                <a:custGeom>
                  <a:avLst/>
                  <a:gdLst/>
                  <a:ahLst/>
                  <a:rect l="l" t="t" r="r" b="b"/>
                  <a:pathLst>
                    <a:path w="135" h="106">
                      <a:moveTo>
                        <a:pt x="82" y="0"/>
                      </a:moveTo>
                      <a:lnTo>
                        <a:pt x="21" y="7"/>
                      </a:lnTo>
                      <a:lnTo>
                        <a:pt x="0" y="68"/>
                      </a:lnTo>
                      <a:lnTo>
                        <a:pt x="50" y="106"/>
                      </a:lnTo>
                      <a:lnTo>
                        <a:pt x="126" y="81"/>
                      </a:lnTo>
                      <a:lnTo>
                        <a:pt x="135" y="20"/>
                      </a:lnTo>
                      <a:lnTo>
                        <a:pt x="82" y="0"/>
                      </a:lnTo>
                      <a:lnTo>
                        <a:pt x="8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080" bIns="3708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4" name=""/>
                <p:cNvSpPr/>
                <p:nvPr/>
              </p:nvSpPr>
              <p:spPr>
                <a:xfrm>
                  <a:off x="5949720" y="1963440"/>
                  <a:ext cx="455760" cy="295200"/>
                </a:xfrm>
                <a:custGeom>
                  <a:avLst/>
                  <a:gdLst/>
                  <a:ahLst/>
                  <a:rect l="l" t="t" r="r" b="b"/>
                  <a:pathLst>
                    <a:path w="574" h="370">
                      <a:moveTo>
                        <a:pt x="93" y="370"/>
                      </a:moveTo>
                      <a:lnTo>
                        <a:pt x="72" y="334"/>
                      </a:lnTo>
                      <a:lnTo>
                        <a:pt x="72" y="331"/>
                      </a:lnTo>
                      <a:lnTo>
                        <a:pt x="79" y="325"/>
                      </a:lnTo>
                      <a:lnTo>
                        <a:pt x="87" y="315"/>
                      </a:lnTo>
                      <a:lnTo>
                        <a:pt x="98" y="302"/>
                      </a:lnTo>
                      <a:lnTo>
                        <a:pt x="110" y="283"/>
                      </a:lnTo>
                      <a:lnTo>
                        <a:pt x="123" y="266"/>
                      </a:lnTo>
                      <a:lnTo>
                        <a:pt x="133" y="243"/>
                      </a:lnTo>
                      <a:lnTo>
                        <a:pt x="142" y="222"/>
                      </a:lnTo>
                      <a:lnTo>
                        <a:pt x="146" y="197"/>
                      </a:lnTo>
                      <a:lnTo>
                        <a:pt x="146" y="173"/>
                      </a:lnTo>
                      <a:lnTo>
                        <a:pt x="142" y="148"/>
                      </a:lnTo>
                      <a:lnTo>
                        <a:pt x="131" y="123"/>
                      </a:lnTo>
                      <a:lnTo>
                        <a:pt x="110" y="100"/>
                      </a:lnTo>
                      <a:lnTo>
                        <a:pt x="83" y="78"/>
                      </a:lnTo>
                      <a:lnTo>
                        <a:pt x="45" y="57"/>
                      </a:lnTo>
                      <a:lnTo>
                        <a:pt x="0" y="40"/>
                      </a:lnTo>
                      <a:lnTo>
                        <a:pt x="0" y="36"/>
                      </a:lnTo>
                      <a:lnTo>
                        <a:pt x="7" y="34"/>
                      </a:lnTo>
                      <a:lnTo>
                        <a:pt x="19" y="28"/>
                      </a:lnTo>
                      <a:lnTo>
                        <a:pt x="34" y="24"/>
                      </a:lnTo>
                      <a:lnTo>
                        <a:pt x="53" y="17"/>
                      </a:lnTo>
                      <a:lnTo>
                        <a:pt x="74" y="11"/>
                      </a:lnTo>
                      <a:lnTo>
                        <a:pt x="100" y="5"/>
                      </a:lnTo>
                      <a:lnTo>
                        <a:pt x="129" y="4"/>
                      </a:lnTo>
                      <a:lnTo>
                        <a:pt x="159" y="0"/>
                      </a:lnTo>
                      <a:lnTo>
                        <a:pt x="193" y="2"/>
                      </a:lnTo>
                      <a:lnTo>
                        <a:pt x="230" y="5"/>
                      </a:lnTo>
                      <a:lnTo>
                        <a:pt x="268" y="13"/>
                      </a:lnTo>
                      <a:lnTo>
                        <a:pt x="306" y="24"/>
                      </a:lnTo>
                      <a:lnTo>
                        <a:pt x="347" y="42"/>
                      </a:lnTo>
                      <a:lnTo>
                        <a:pt x="389" y="64"/>
                      </a:lnTo>
                      <a:lnTo>
                        <a:pt x="435" y="93"/>
                      </a:lnTo>
                      <a:lnTo>
                        <a:pt x="560" y="93"/>
                      </a:lnTo>
                      <a:lnTo>
                        <a:pt x="574" y="125"/>
                      </a:lnTo>
                      <a:lnTo>
                        <a:pt x="427" y="190"/>
                      </a:lnTo>
                      <a:lnTo>
                        <a:pt x="93" y="370"/>
                      </a:lnTo>
                      <a:lnTo>
                        <a:pt x="93" y="370"/>
                      </a:lnTo>
                      <a:close/>
                    </a:path>
                  </a:pathLst>
                </a:custGeom>
                <a:solidFill>
                  <a:srgbClr val="ffb3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5" name=""/>
                <p:cNvSpPr/>
                <p:nvPr/>
              </p:nvSpPr>
              <p:spPr>
                <a:xfrm>
                  <a:off x="5868720" y="2104920"/>
                  <a:ext cx="46080" cy="80640"/>
                </a:xfrm>
                <a:custGeom>
                  <a:avLst/>
                  <a:gdLst/>
                  <a:ahLst/>
                  <a:rect l="l" t="t" r="r" b="b"/>
                  <a:pathLst>
                    <a:path w="57" h="102">
                      <a:moveTo>
                        <a:pt x="0" y="7"/>
                      </a:moveTo>
                      <a:lnTo>
                        <a:pt x="2" y="7"/>
                      </a:lnTo>
                      <a:lnTo>
                        <a:pt x="11" y="13"/>
                      </a:lnTo>
                      <a:lnTo>
                        <a:pt x="13" y="17"/>
                      </a:lnTo>
                      <a:lnTo>
                        <a:pt x="17" y="24"/>
                      </a:lnTo>
                      <a:lnTo>
                        <a:pt x="19" y="28"/>
                      </a:lnTo>
                      <a:lnTo>
                        <a:pt x="21" y="36"/>
                      </a:lnTo>
                      <a:lnTo>
                        <a:pt x="21" y="41"/>
                      </a:lnTo>
                      <a:lnTo>
                        <a:pt x="21" y="49"/>
                      </a:lnTo>
                      <a:lnTo>
                        <a:pt x="17" y="60"/>
                      </a:lnTo>
                      <a:lnTo>
                        <a:pt x="13" y="70"/>
                      </a:lnTo>
                      <a:lnTo>
                        <a:pt x="11" y="76"/>
                      </a:lnTo>
                      <a:lnTo>
                        <a:pt x="8" y="81"/>
                      </a:lnTo>
                      <a:lnTo>
                        <a:pt x="2" y="85"/>
                      </a:lnTo>
                      <a:lnTo>
                        <a:pt x="0" y="85"/>
                      </a:lnTo>
                      <a:lnTo>
                        <a:pt x="0" y="102"/>
                      </a:lnTo>
                      <a:lnTo>
                        <a:pt x="57" y="85"/>
                      </a:lnTo>
                      <a:lnTo>
                        <a:pt x="57" y="7"/>
                      </a:lnTo>
                      <a:lnTo>
                        <a:pt x="28" y="0"/>
                      </a:lnTo>
                      <a:lnTo>
                        <a:pt x="0" y="7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ffff8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840" bIns="3384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6" name=""/>
                <p:cNvSpPr/>
                <p:nvPr/>
              </p:nvSpPr>
              <p:spPr>
                <a:xfrm>
                  <a:off x="5878440" y="2088720"/>
                  <a:ext cx="118800" cy="109800"/>
                </a:xfrm>
                <a:custGeom>
                  <a:avLst/>
                  <a:gdLst/>
                  <a:ahLst/>
                  <a:rect l="l" t="t" r="r" b="b"/>
                  <a:pathLst>
                    <a:path w="150" h="136">
                      <a:moveTo>
                        <a:pt x="0" y="0"/>
                      </a:moveTo>
                      <a:lnTo>
                        <a:pt x="147" y="26"/>
                      </a:lnTo>
                      <a:lnTo>
                        <a:pt x="150" y="72"/>
                      </a:lnTo>
                      <a:lnTo>
                        <a:pt x="10" y="136"/>
                      </a:lnTo>
                      <a:lnTo>
                        <a:pt x="10" y="100"/>
                      </a:lnTo>
                      <a:lnTo>
                        <a:pt x="14" y="100"/>
                      </a:lnTo>
                      <a:lnTo>
                        <a:pt x="23" y="95"/>
                      </a:lnTo>
                      <a:lnTo>
                        <a:pt x="29" y="89"/>
                      </a:lnTo>
                      <a:lnTo>
                        <a:pt x="33" y="81"/>
                      </a:lnTo>
                      <a:lnTo>
                        <a:pt x="35" y="76"/>
                      </a:lnTo>
                      <a:lnTo>
                        <a:pt x="36" y="72"/>
                      </a:lnTo>
                      <a:lnTo>
                        <a:pt x="38" y="64"/>
                      </a:lnTo>
                      <a:lnTo>
                        <a:pt x="38" y="58"/>
                      </a:lnTo>
                      <a:lnTo>
                        <a:pt x="38" y="51"/>
                      </a:lnTo>
                      <a:lnTo>
                        <a:pt x="36" y="43"/>
                      </a:lnTo>
                      <a:lnTo>
                        <a:pt x="35" y="38"/>
                      </a:lnTo>
                      <a:lnTo>
                        <a:pt x="33" y="36"/>
                      </a:lnTo>
                      <a:lnTo>
                        <a:pt x="25" y="30"/>
                      </a:lnTo>
                      <a:lnTo>
                        <a:pt x="19" y="26"/>
                      </a:lnTo>
                      <a:lnTo>
                        <a:pt x="12" y="26"/>
                      </a:lnTo>
                      <a:lnTo>
                        <a:pt x="6" y="26"/>
                      </a:lnTo>
                      <a:lnTo>
                        <a:pt x="0" y="28"/>
                      </a:lnTo>
                      <a:lnTo>
                        <a:pt x="0" y="3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7" name=""/>
                <p:cNvSpPr/>
                <p:nvPr/>
              </p:nvSpPr>
              <p:spPr>
                <a:xfrm>
                  <a:off x="5805360" y="2087280"/>
                  <a:ext cx="81000" cy="111240"/>
                </a:xfrm>
                <a:custGeom>
                  <a:avLst/>
                  <a:gdLst/>
                  <a:ahLst/>
                  <a:rect l="l" t="t" r="r" b="b"/>
                  <a:pathLst>
                    <a:path w="103" h="138">
                      <a:moveTo>
                        <a:pt x="93" y="32"/>
                      </a:moveTo>
                      <a:lnTo>
                        <a:pt x="90" y="30"/>
                      </a:lnTo>
                      <a:lnTo>
                        <a:pt x="84" y="32"/>
                      </a:lnTo>
                      <a:lnTo>
                        <a:pt x="76" y="32"/>
                      </a:lnTo>
                      <a:lnTo>
                        <a:pt x="69" y="34"/>
                      </a:lnTo>
                      <a:lnTo>
                        <a:pt x="57" y="38"/>
                      </a:lnTo>
                      <a:lnTo>
                        <a:pt x="50" y="45"/>
                      </a:lnTo>
                      <a:lnTo>
                        <a:pt x="46" y="49"/>
                      </a:lnTo>
                      <a:lnTo>
                        <a:pt x="42" y="55"/>
                      </a:lnTo>
                      <a:lnTo>
                        <a:pt x="38" y="60"/>
                      </a:lnTo>
                      <a:lnTo>
                        <a:pt x="38" y="70"/>
                      </a:lnTo>
                      <a:lnTo>
                        <a:pt x="36" y="76"/>
                      </a:lnTo>
                      <a:lnTo>
                        <a:pt x="36" y="83"/>
                      </a:lnTo>
                      <a:lnTo>
                        <a:pt x="38" y="89"/>
                      </a:lnTo>
                      <a:lnTo>
                        <a:pt x="42" y="93"/>
                      </a:lnTo>
                      <a:lnTo>
                        <a:pt x="46" y="95"/>
                      </a:lnTo>
                      <a:lnTo>
                        <a:pt x="52" y="98"/>
                      </a:lnTo>
                      <a:lnTo>
                        <a:pt x="59" y="100"/>
                      </a:lnTo>
                      <a:lnTo>
                        <a:pt x="67" y="102"/>
                      </a:lnTo>
                      <a:lnTo>
                        <a:pt x="72" y="102"/>
                      </a:lnTo>
                      <a:lnTo>
                        <a:pt x="78" y="102"/>
                      </a:lnTo>
                      <a:lnTo>
                        <a:pt x="84" y="102"/>
                      </a:lnTo>
                      <a:lnTo>
                        <a:pt x="90" y="102"/>
                      </a:lnTo>
                      <a:lnTo>
                        <a:pt x="99" y="102"/>
                      </a:lnTo>
                      <a:lnTo>
                        <a:pt x="103" y="102"/>
                      </a:lnTo>
                      <a:lnTo>
                        <a:pt x="103" y="138"/>
                      </a:lnTo>
                      <a:lnTo>
                        <a:pt x="101" y="138"/>
                      </a:lnTo>
                      <a:lnTo>
                        <a:pt x="99" y="138"/>
                      </a:lnTo>
                      <a:lnTo>
                        <a:pt x="93" y="138"/>
                      </a:lnTo>
                      <a:lnTo>
                        <a:pt x="88" y="138"/>
                      </a:lnTo>
                      <a:lnTo>
                        <a:pt x="80" y="138"/>
                      </a:lnTo>
                      <a:lnTo>
                        <a:pt x="72" y="138"/>
                      </a:lnTo>
                      <a:lnTo>
                        <a:pt x="63" y="138"/>
                      </a:lnTo>
                      <a:lnTo>
                        <a:pt x="55" y="137"/>
                      </a:lnTo>
                      <a:lnTo>
                        <a:pt x="46" y="133"/>
                      </a:lnTo>
                      <a:lnTo>
                        <a:pt x="36" y="129"/>
                      </a:lnTo>
                      <a:lnTo>
                        <a:pt x="27" y="123"/>
                      </a:lnTo>
                      <a:lnTo>
                        <a:pt x="21" y="118"/>
                      </a:lnTo>
                      <a:lnTo>
                        <a:pt x="12" y="108"/>
                      </a:lnTo>
                      <a:lnTo>
                        <a:pt x="8" y="97"/>
                      </a:lnTo>
                      <a:lnTo>
                        <a:pt x="2" y="85"/>
                      </a:lnTo>
                      <a:lnTo>
                        <a:pt x="2" y="70"/>
                      </a:lnTo>
                      <a:lnTo>
                        <a:pt x="0" y="55"/>
                      </a:lnTo>
                      <a:lnTo>
                        <a:pt x="4" y="41"/>
                      </a:lnTo>
                      <a:lnTo>
                        <a:pt x="6" y="32"/>
                      </a:lnTo>
                      <a:lnTo>
                        <a:pt x="13" y="22"/>
                      </a:lnTo>
                      <a:lnTo>
                        <a:pt x="19" y="15"/>
                      </a:lnTo>
                      <a:lnTo>
                        <a:pt x="27" y="9"/>
                      </a:lnTo>
                      <a:lnTo>
                        <a:pt x="36" y="5"/>
                      </a:lnTo>
                      <a:lnTo>
                        <a:pt x="46" y="3"/>
                      </a:lnTo>
                      <a:lnTo>
                        <a:pt x="53" y="0"/>
                      </a:lnTo>
                      <a:lnTo>
                        <a:pt x="61" y="0"/>
                      </a:lnTo>
                      <a:lnTo>
                        <a:pt x="69" y="0"/>
                      </a:lnTo>
                      <a:lnTo>
                        <a:pt x="78" y="0"/>
                      </a:lnTo>
                      <a:lnTo>
                        <a:pt x="88" y="2"/>
                      </a:lnTo>
                      <a:lnTo>
                        <a:pt x="93" y="2"/>
                      </a:lnTo>
                      <a:lnTo>
                        <a:pt x="93" y="32"/>
                      </a:lnTo>
                      <a:lnTo>
                        <a:pt x="93" y="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3366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Additional Notes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0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Works with Bilaterals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Counterparties create transactions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Transaction modified based on changes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Works with Centralized Markets, Exchanges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Market Operators broker and create transactions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Transaction modified based on markets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Additional Notes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1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Works with Contract Path (Phys or Fin)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Linkages contain specific reservations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Works with FIN Flowgates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Linkages contain RTOs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Payment handled in settlement process (hedging instrument vs. real-time congestion costs)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Can work with Phys, but will be unwieldy (same with all other proposals when using Phys FG)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Technical Landscape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1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OASIS Phase II – Impacts to Enron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Training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Will require significant training.  While concepts will be familiar, implementation will be very different from how things are done today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Technology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Discussing concepts with NomLogic folks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Will either want to write our own software, work with vendor(s), or combination of the two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14" name="">
            <a:hlinkClick r:id="rId1" action="ppaction://hlinksldjump"/>
          </p:cNvPr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FERC RTOs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16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Development and Timing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Current Status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1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as usual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Several CAs &amp; TPs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PTP TX service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Non-Standard Scheduling (Tags, proprietary systems, etc..)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Limited Congestion Management (mostly ATC and TLR)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20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Prior to recent Orders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14 North American RTOs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Eastern Interconnection: ARTO, MISO, SPP, Grid FL, Grid South, SE Trans, PJM, ISO-NE, NY-ISO, Crescent Moon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ERCOT Interconnection: ERCOT ISO/RTO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Western Interconnection: CAISO, Desert Star, RTO West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1" name=""/>
          <p:cNvSpPr/>
          <p:nvPr/>
        </p:nvSpPr>
        <p:spPr>
          <a:xfrm>
            <a:off x="3124080" y="1676520"/>
            <a:ext cx="1295640" cy="533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2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PlaceHolder 2"/>
          <p:cNvSpPr>
            <a:spLocks noGrp="1"/>
          </p:cNvSpPr>
          <p:nvPr>
            <p:ph/>
          </p:nvPr>
        </p:nvSpPr>
        <p:spPr>
          <a:xfrm>
            <a:off x="304920" y="1676520"/>
            <a:ext cx="853416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After recent Orders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5 North American RTOs?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Grid FL, Grid South, SE Trans, Entergy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451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Mediations complete, ALJ report filed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PJM, ISO-NE, NY-ISO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451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Mediations complete, ALJ report filed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ARTO, MISO, SPP, Crescent Moon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451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States calling for mediation process, SPP and MISO back in negotiations for merger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CAISO, Desert Star, RTO West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451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 definitive action yet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ERCOT ISO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451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 change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NERC Policy 3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NERC TISWG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E-Tag 1.7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2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Uncertainty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Will any RTOs start up on Dec 15?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so, what will their lifespan be?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How can we address seams between RTOs and non-RTOs?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PJM: Running as ISO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ISO-NE: Running as ISO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NY-ISO: Running as ISO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PJM model is favored by FERC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PJM model is available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PJM model is gaining acceptance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2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ARTO: Dec 15 startup uncertain (tools and design seems far along, but mandate from stakeholders very shaky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MISO: Dec 15 startup unlikely (in market trials) – may be only regional tariff operational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SPP: Dec 15 startup unlikely (developing software, but market trials cancelled)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Crescent Moon: Unknown (unlikely)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3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Grid South: Dec 15 startup unlikely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Grid Florida: Dec 15 startup unlikely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 Trans: Dec 15 startup unlikely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Entergy: Dec 15 startup unlikely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 2000 RTO Development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 ISO: Existing ISO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Desert Star: Unknown (unlikely)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RTO West: Unknown (unlikely)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Day 1 Issues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What will the markets look like?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Established ISOs (PJM, ISO-NE, NY-ISO, ERCOT-ISO, IMO, CA-ISO)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Forward markets, balancing markets, some AS markets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Web interfaces or API/file transfers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Forming RTOs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Balancing markets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Day 2 Issues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Day 1 operations will be significantly different from Day 2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Congestion Management?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Transmission Risk Management instruments?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Energy Markets?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Some advocates are promoting the concept that day 1 be eliminated and we go directly to day 2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NAERO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Reliability Legislation,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EISB, and other Questions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NAERO/EISB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Where is the industry’s leadership?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NERC wants to take the job and lead strongly, with FERC oversight but not necessarily deference to FERC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RTOs want to lead  regionally and deal with FERC directly through their tariffs, with NERC/Regional Councils playing a minimal role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FERC wants it to be EISB, with a balanced industry collaboration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 one knows what’s going to happen to Regional Councils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2" name=""/>
          <p:cNvSpPr/>
          <p:nvPr/>
        </p:nvSpPr>
        <p:spPr>
          <a:xfrm>
            <a:off x="0" y="609480"/>
            <a:ext cx="5334120" cy="1905120"/>
          </a:xfrm>
          <a:prstGeom prst="rect">
            <a:avLst/>
          </a:prstGeom>
          <a:solidFill>
            <a:srgbClr val="ccffcc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>
            <a:off x="0" y="4495680"/>
            <a:ext cx="9144000" cy="2362320"/>
          </a:xfrm>
          <a:prstGeom prst="rect">
            <a:avLst/>
          </a:prstGeom>
          <a:solidFill>
            <a:srgbClr val="b2b2b2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Cross-Participation and Loose Collaboration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44" name=""/>
          <p:cNvGrpSpPr/>
          <p:nvPr/>
        </p:nvGrpSpPr>
        <p:grpSpPr>
          <a:xfrm>
            <a:off x="838080" y="5105520"/>
            <a:ext cx="1676520" cy="1218600"/>
            <a:chOff x="838080" y="5105520"/>
            <a:chExt cx="1676520" cy="1218600"/>
          </a:xfrm>
        </p:grpSpPr>
        <p:sp>
          <p:nvSpPr>
            <p:cNvPr id="1545" name=""/>
            <p:cNvSpPr/>
            <p:nvPr/>
          </p:nvSpPr>
          <p:spPr>
            <a:xfrm>
              <a:off x="838080" y="5105520"/>
              <a:ext cx="1371600" cy="91404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990720" y="5257800"/>
              <a:ext cx="1371600" cy="91404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1143000" y="5410080"/>
              <a:ext cx="1371600" cy="91404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48" name=""/>
          <p:cNvSpPr/>
          <p:nvPr/>
        </p:nvSpPr>
        <p:spPr>
          <a:xfrm>
            <a:off x="3124080" y="5105520"/>
            <a:ext cx="1371600" cy="914400"/>
          </a:xfrm>
          <a:prstGeom prst="rect">
            <a:avLst/>
          </a:prstGeom>
          <a:solidFill>
            <a:srgbClr val="99ff66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North American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Electric 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Reliability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Council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49" name=""/>
          <p:cNvSpPr/>
          <p:nvPr/>
        </p:nvSpPr>
        <p:spPr>
          <a:xfrm>
            <a:off x="6095880" y="3124080"/>
            <a:ext cx="1371600" cy="914400"/>
          </a:xfrm>
          <a:prstGeom prst="rect">
            <a:avLst/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FERC</a:t>
            </a:r>
            <a:endParaRPr b="0" lang="en-US" sz="2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50" name=""/>
          <p:cNvGrpSpPr/>
          <p:nvPr/>
        </p:nvGrpSpPr>
        <p:grpSpPr>
          <a:xfrm>
            <a:off x="5029200" y="5105520"/>
            <a:ext cx="1676520" cy="1218600"/>
            <a:chOff x="5029200" y="5105520"/>
            <a:chExt cx="1676520" cy="1218600"/>
          </a:xfrm>
        </p:grpSpPr>
        <p:sp>
          <p:nvSpPr>
            <p:cNvPr id="1551" name=""/>
            <p:cNvSpPr/>
            <p:nvPr/>
          </p:nvSpPr>
          <p:spPr>
            <a:xfrm>
              <a:off x="5029200" y="5105520"/>
              <a:ext cx="1371600" cy="91404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Providers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5181480" y="5257800"/>
              <a:ext cx="1371600" cy="91404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Providers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5334120" y="5410080"/>
              <a:ext cx="1371600" cy="91404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Providers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54" name=""/>
          <p:cNvGrpSpPr/>
          <p:nvPr/>
        </p:nvGrpSpPr>
        <p:grpSpPr>
          <a:xfrm>
            <a:off x="7162920" y="5105520"/>
            <a:ext cx="1600200" cy="1218960"/>
            <a:chOff x="7162920" y="5105520"/>
            <a:chExt cx="1600200" cy="1218960"/>
          </a:xfrm>
        </p:grpSpPr>
        <p:sp>
          <p:nvSpPr>
            <p:cNvPr id="1555" name=""/>
            <p:cNvSpPr/>
            <p:nvPr/>
          </p:nvSpPr>
          <p:spPr>
            <a:xfrm>
              <a:off x="7162920" y="510552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7315200" y="525780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7391520" y="541008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58" name=""/>
          <p:cNvSpPr/>
          <p:nvPr/>
        </p:nvSpPr>
        <p:spPr>
          <a:xfrm>
            <a:off x="1066680" y="722160"/>
            <a:ext cx="1219320" cy="1027440"/>
          </a:xfrm>
          <a:prstGeom prst="foldedCorner">
            <a:avLst>
              <a:gd name="adj" fmla="val 12500"/>
            </a:avLst>
          </a:prstGeom>
          <a:solidFill>
            <a:srgbClr val="cccc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Regional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Standards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(mandatory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and/or voluntary)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59" name=""/>
          <p:cNvSpPr/>
          <p:nvPr/>
        </p:nvSpPr>
        <p:spPr>
          <a:xfrm>
            <a:off x="3200400" y="725400"/>
            <a:ext cx="1219320" cy="1027080"/>
          </a:xfrm>
          <a:prstGeom prst="foldedCorner">
            <a:avLst>
              <a:gd name="adj" fmla="val 12500"/>
            </a:avLst>
          </a:prstGeom>
          <a:solidFill>
            <a:srgbClr val="99ff66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North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American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Standards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(Voluntary)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0" name=""/>
          <p:cNvSpPr/>
          <p:nvPr/>
        </p:nvSpPr>
        <p:spPr>
          <a:xfrm>
            <a:off x="6172200" y="725400"/>
            <a:ext cx="1219320" cy="1027080"/>
          </a:xfrm>
          <a:prstGeom prst="foldedCorner">
            <a:avLst>
              <a:gd name="adj" fmla="val 12500"/>
            </a:avLst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United States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Standards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(Mandatory)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1" name=""/>
          <p:cNvSpPr/>
          <p:nvPr/>
        </p:nvSpPr>
        <p:spPr>
          <a:xfrm>
            <a:off x="1447920" y="1828800"/>
            <a:ext cx="457200" cy="3200400"/>
          </a:xfrm>
          <a:prstGeom prst="upArrow">
            <a:avLst>
              <a:gd name="adj1" fmla="val 50000"/>
              <a:gd name="adj2" fmla="val 103120"/>
            </a:avLst>
          </a:prstGeom>
          <a:solidFill>
            <a:srgbClr val="cccc99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2" name=""/>
          <p:cNvSpPr/>
          <p:nvPr/>
        </p:nvSpPr>
        <p:spPr>
          <a:xfrm>
            <a:off x="3581280" y="1828800"/>
            <a:ext cx="457200" cy="3200400"/>
          </a:xfrm>
          <a:prstGeom prst="upArrow">
            <a:avLst>
              <a:gd name="adj1" fmla="val 50000"/>
              <a:gd name="adj2" fmla="val 109375"/>
            </a:avLst>
          </a:prstGeom>
          <a:solidFill>
            <a:srgbClr val="99ff66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3" name=""/>
          <p:cNvSpPr/>
          <p:nvPr/>
        </p:nvSpPr>
        <p:spPr>
          <a:xfrm>
            <a:off x="6553080" y="190512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4" name=""/>
          <p:cNvSpPr/>
          <p:nvPr/>
        </p:nvSpPr>
        <p:spPr>
          <a:xfrm rot="2119200">
            <a:off x="6019920" y="4038480"/>
            <a:ext cx="457200" cy="1067040"/>
          </a:xfrm>
          <a:prstGeom prst="upArrow">
            <a:avLst>
              <a:gd name="adj1" fmla="val 50000"/>
              <a:gd name="adj2" fmla="val 58346"/>
            </a:avLst>
          </a:prstGeom>
          <a:gradFill rotWithShape="0">
            <a:gsLst>
              <a:gs pos="0">
                <a:srgbClr val="ff7c80"/>
              </a:gs>
              <a:gs pos="100000">
                <a:srgbClr val="ffcc99"/>
              </a:gs>
            </a:gsLst>
            <a:lin ang="8100000"/>
          </a:gra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5" name=""/>
          <p:cNvSpPr/>
          <p:nvPr/>
        </p:nvSpPr>
        <p:spPr>
          <a:xfrm flipH="1" rot="19480800">
            <a:off x="7086600" y="4038480"/>
            <a:ext cx="457200" cy="1067040"/>
          </a:xfrm>
          <a:prstGeom prst="upArrow">
            <a:avLst>
              <a:gd name="adj1" fmla="val 50000"/>
              <a:gd name="adj2" fmla="val 58346"/>
            </a:avLst>
          </a:prstGeom>
          <a:gradFill rotWithShape="0">
            <a:gsLst>
              <a:gs pos="0">
                <a:srgbClr val="ffff00"/>
              </a:gs>
              <a:gs pos="100000">
                <a:srgbClr val="ff7c80"/>
              </a:gs>
            </a:gsLst>
            <a:lin ang="13500000"/>
          </a:gra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6" name=""/>
          <p:cNvSpPr/>
          <p:nvPr/>
        </p:nvSpPr>
        <p:spPr>
          <a:xfrm>
            <a:off x="228600" y="28954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Reliability Issues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7" name=""/>
          <p:cNvSpPr/>
          <p:nvPr/>
        </p:nvSpPr>
        <p:spPr>
          <a:xfrm flipV="1">
            <a:off x="990720" y="3124080"/>
            <a:ext cx="533160" cy="7632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8" name=""/>
          <p:cNvSpPr/>
          <p:nvPr/>
        </p:nvSpPr>
        <p:spPr>
          <a:xfrm>
            <a:off x="2362320" y="28954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Reliability Issues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69" name=""/>
          <p:cNvSpPr/>
          <p:nvPr/>
        </p:nvSpPr>
        <p:spPr>
          <a:xfrm flipV="1">
            <a:off x="3124080" y="3124080"/>
            <a:ext cx="533520" cy="7632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0" name=""/>
          <p:cNvSpPr/>
          <p:nvPr/>
        </p:nvSpPr>
        <p:spPr>
          <a:xfrm>
            <a:off x="4724280" y="342900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Tariff and Market Issues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1" name=""/>
          <p:cNvSpPr/>
          <p:nvPr/>
        </p:nvSpPr>
        <p:spPr>
          <a:xfrm>
            <a:off x="5105520" y="3886200"/>
            <a:ext cx="914400" cy="53352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2" name=""/>
          <p:cNvSpPr/>
          <p:nvPr/>
        </p:nvSpPr>
        <p:spPr>
          <a:xfrm>
            <a:off x="7848720" y="327672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Tools and Interfaces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/>
          <p:nvPr/>
        </p:nvSpPr>
        <p:spPr>
          <a:xfrm flipH="1">
            <a:off x="7543440" y="3733920"/>
            <a:ext cx="685800" cy="68580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4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Current Situation</a:t>
            </a:r>
            <a:endParaRPr b="0" lang="en-US" sz="2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5" name=""/>
          <p:cNvSpPr/>
          <p:nvPr/>
        </p:nvSpPr>
        <p:spPr>
          <a:xfrm>
            <a:off x="2057400" y="1981080"/>
            <a:ext cx="1371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Loose Compliance</a:t>
            </a:r>
            <a:endParaRPr b="0" lang="en-US" sz="1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6" name=""/>
          <p:cNvSpPr/>
          <p:nvPr/>
        </p:nvSpPr>
        <p:spPr>
          <a:xfrm>
            <a:off x="6705720" y="1143000"/>
            <a:ext cx="1904760" cy="1143000"/>
          </a:xfrm>
          <a:custGeom>
            <a:avLst/>
            <a:gdLst>
              <a:gd name="textAreaLeft" fmla="*/ 0 w 1904760"/>
              <a:gd name="textAreaRight" fmla="*/ 1905120 w 1904760"/>
              <a:gd name="textAreaTop" fmla="*/ 0 h 1143000"/>
              <a:gd name="textAreaBottom" fmla="*/ 1143360 h 1143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6300" y="10800"/>
                </a:moveTo>
                <a:arcTo wR="5500" hR="5500" stAng="0" swAng="-5603237"/>
                <a:lnTo>
                  <a:pt x="10162" y="19"/>
                </a:lnTo>
                <a:arcTo wR="10800" hR="10800" stAng="-5603237" swAng="5603237"/>
                <a:lnTo>
                  <a:pt x="24300" y="10800"/>
                </a:lnTo>
                <a:lnTo>
                  <a:pt x="18950" y="16150"/>
                </a:lnTo>
                <a:lnTo>
                  <a:pt x="13600" y="10800"/>
                </a:lnTo>
                <a:close/>
              </a:path>
            </a:pathLst>
          </a:cu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77" name=""/>
          <p:cNvSpPr/>
          <p:nvPr/>
        </p:nvSpPr>
        <p:spPr>
          <a:xfrm>
            <a:off x="7467480" y="1905120"/>
            <a:ext cx="1905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Compliance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E-Tag 1.7 – Why?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Need bridge between E-Tag and OASIS Phase II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New technology is sorely needed – this will provide incremental step using new technology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Provides less critical environment to investigate concepts for electronic scheduling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8" name=""/>
          <p:cNvGrpSpPr/>
          <p:nvPr/>
        </p:nvGrpSpPr>
        <p:grpSpPr>
          <a:xfrm>
            <a:off x="3657600" y="4952880"/>
            <a:ext cx="1676520" cy="1219320"/>
            <a:chOff x="3657600" y="4952880"/>
            <a:chExt cx="1676520" cy="1219320"/>
          </a:xfrm>
        </p:grpSpPr>
        <p:sp>
          <p:nvSpPr>
            <p:cNvPr id="1579" name=""/>
            <p:cNvSpPr/>
            <p:nvPr/>
          </p:nvSpPr>
          <p:spPr>
            <a:xfrm>
              <a:off x="3657600" y="4952880"/>
              <a:ext cx="1371600" cy="91440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3810240" y="5105520"/>
              <a:ext cx="1371600" cy="91440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Councils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1" name=""/>
            <p:cNvSpPr/>
            <p:nvPr/>
          </p:nvSpPr>
          <p:spPr>
            <a:xfrm>
              <a:off x="3962520" y="5257800"/>
              <a:ext cx="1371600" cy="914400"/>
            </a:xfrm>
            <a:prstGeom prst="rect">
              <a:avLst/>
            </a:prstGeom>
            <a:solidFill>
              <a:srgbClr val="cc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Reliability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Councils/RTOs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82" name=""/>
          <p:cNvSpPr/>
          <p:nvPr/>
        </p:nvSpPr>
        <p:spPr>
          <a:xfrm>
            <a:off x="4724280" y="2971800"/>
            <a:ext cx="1371600" cy="914400"/>
          </a:xfrm>
          <a:prstGeom prst="rect">
            <a:avLst/>
          </a:prstGeom>
          <a:solidFill>
            <a:srgbClr val="99ff66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North American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Electric 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Reliability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Council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83" name=""/>
          <p:cNvSpPr/>
          <p:nvPr/>
        </p:nvSpPr>
        <p:spPr>
          <a:xfrm>
            <a:off x="5562720" y="990720"/>
            <a:ext cx="1371600" cy="914400"/>
          </a:xfrm>
          <a:prstGeom prst="rect">
            <a:avLst/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FERC</a:t>
            </a:r>
            <a:endParaRPr b="0" lang="en-US" sz="2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84" name=""/>
          <p:cNvGrpSpPr/>
          <p:nvPr/>
        </p:nvGrpSpPr>
        <p:grpSpPr>
          <a:xfrm>
            <a:off x="6477120" y="2971800"/>
            <a:ext cx="1676160" cy="1219320"/>
            <a:chOff x="6477120" y="2971800"/>
            <a:chExt cx="1676160" cy="1219320"/>
          </a:xfrm>
        </p:grpSpPr>
        <p:sp>
          <p:nvSpPr>
            <p:cNvPr id="1585" name=""/>
            <p:cNvSpPr/>
            <p:nvPr/>
          </p:nvSpPr>
          <p:spPr>
            <a:xfrm>
              <a:off x="6477120" y="2971800"/>
              <a:ext cx="1371600" cy="91440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RTOs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6629400" y="3124080"/>
              <a:ext cx="1371600" cy="91440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RTOs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7" name=""/>
            <p:cNvSpPr/>
            <p:nvPr/>
          </p:nvSpPr>
          <p:spPr>
            <a:xfrm>
              <a:off x="6781680" y="3276720"/>
              <a:ext cx="1371600" cy="91440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Regional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Transmission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Organizations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88" name=""/>
          <p:cNvGrpSpPr/>
          <p:nvPr/>
        </p:nvGrpSpPr>
        <p:grpSpPr>
          <a:xfrm>
            <a:off x="5562720" y="4952880"/>
            <a:ext cx="1600200" cy="1218960"/>
            <a:chOff x="5562720" y="4952880"/>
            <a:chExt cx="1600200" cy="1218960"/>
          </a:xfrm>
        </p:grpSpPr>
        <p:sp>
          <p:nvSpPr>
            <p:cNvPr id="1589" name=""/>
            <p:cNvSpPr/>
            <p:nvPr/>
          </p:nvSpPr>
          <p:spPr>
            <a:xfrm>
              <a:off x="5562720" y="495288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5715000" y="510516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1" name=""/>
            <p:cNvSpPr/>
            <p:nvPr/>
          </p:nvSpPr>
          <p:spPr>
            <a:xfrm>
              <a:off x="5791320" y="5257440"/>
              <a:ext cx="1371600" cy="9144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33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Industry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Groups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(OASIS, 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3366"/>
                  </a:solidFill>
                  <a:effectLst/>
                  <a:uFillTx/>
                  <a:latin typeface="Arial"/>
                </a:rPr>
                <a:t>ESC, etc…)</a:t>
              </a:r>
              <a:endParaRPr b="0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92" name=""/>
          <p:cNvSpPr/>
          <p:nvPr/>
        </p:nvSpPr>
        <p:spPr>
          <a:xfrm>
            <a:off x="838080" y="533520"/>
            <a:ext cx="1219320" cy="1712880"/>
          </a:xfrm>
          <a:prstGeom prst="foldedCorner">
            <a:avLst>
              <a:gd name="adj" fmla="val 12500"/>
            </a:avLst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North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American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Standards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(Mandatory 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 US, Voluntary in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Canada and Mexico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Unless recognized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by Govt’s)</a:t>
            </a:r>
            <a:endParaRPr b="0" lang="en-US" sz="1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3" name=""/>
          <p:cNvSpPr/>
          <p:nvPr/>
        </p:nvSpPr>
        <p:spPr>
          <a:xfrm rot="16200000">
            <a:off x="3657600" y="-228240"/>
            <a:ext cx="457200" cy="3200400"/>
          </a:xfrm>
          <a:prstGeom prst="upArrow">
            <a:avLst>
              <a:gd name="adj1" fmla="val 50000"/>
              <a:gd name="adj2" fmla="val 109375"/>
            </a:avLst>
          </a:pr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4" name=""/>
          <p:cNvSpPr/>
          <p:nvPr/>
        </p:nvSpPr>
        <p:spPr>
          <a:xfrm rot="2119200">
            <a:off x="5486040" y="190476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gradFill rotWithShape="0">
            <a:gsLst>
              <a:gs pos="0">
                <a:srgbClr val="ff7c80"/>
              </a:gs>
              <a:gs pos="100000">
                <a:srgbClr val="99ff66"/>
              </a:gs>
            </a:gsLst>
            <a:lin ang="8100000"/>
          </a:gra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5" name=""/>
          <p:cNvSpPr/>
          <p:nvPr/>
        </p:nvSpPr>
        <p:spPr>
          <a:xfrm flipH="1" rot="19480800">
            <a:off x="6552000" y="190476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gradFill rotWithShape="0">
            <a:gsLst>
              <a:gs pos="0">
                <a:srgbClr val="ffcc99"/>
              </a:gs>
              <a:gs pos="100000">
                <a:srgbClr val="ff7c80"/>
              </a:gs>
            </a:gsLst>
            <a:lin ang="13500000"/>
          </a:gra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6" name=""/>
          <p:cNvSpPr/>
          <p:nvPr/>
        </p:nvSpPr>
        <p:spPr>
          <a:xfrm>
            <a:off x="7162920" y="12952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Tariff and Market Issues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7" name=""/>
          <p:cNvSpPr/>
          <p:nvPr/>
        </p:nvSpPr>
        <p:spPr>
          <a:xfrm flipH="1">
            <a:off x="7010280" y="1752480"/>
            <a:ext cx="533520" cy="53352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8" name=""/>
          <p:cNvSpPr/>
          <p:nvPr/>
        </p:nvSpPr>
        <p:spPr>
          <a:xfrm>
            <a:off x="4114800" y="205740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Reliability Issues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599" name=""/>
          <p:cNvSpPr/>
          <p:nvPr/>
        </p:nvSpPr>
        <p:spPr>
          <a:xfrm flipV="1">
            <a:off x="4876920" y="2286000"/>
            <a:ext cx="533160" cy="7632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0" name=""/>
          <p:cNvSpPr/>
          <p:nvPr/>
        </p:nvSpPr>
        <p:spPr>
          <a:xfrm>
            <a:off x="7086600" y="44956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Tools and Interfaces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1" name=""/>
          <p:cNvSpPr/>
          <p:nvPr/>
        </p:nvSpPr>
        <p:spPr>
          <a:xfrm flipH="1" flipV="1">
            <a:off x="6248520" y="4419360"/>
            <a:ext cx="761760" cy="22860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2" name=""/>
          <p:cNvSpPr/>
          <p:nvPr/>
        </p:nvSpPr>
        <p:spPr>
          <a:xfrm>
            <a:off x="2590920" y="213372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Orders and Approvals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3" name=""/>
          <p:cNvSpPr/>
          <p:nvPr/>
        </p:nvSpPr>
        <p:spPr>
          <a:xfrm flipV="1">
            <a:off x="3124080" y="1600200"/>
            <a:ext cx="685800" cy="45720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/>
          <p:nvPr/>
        </p:nvSpPr>
        <p:spPr>
          <a:xfrm rot="2119200">
            <a:off x="4647960" y="388584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gradFill rotWithShape="0">
            <a:gsLst>
              <a:gs pos="0">
                <a:srgbClr val="99ff66"/>
              </a:gs>
              <a:gs pos="100000">
                <a:srgbClr val="cccc99"/>
              </a:gs>
            </a:gsLst>
            <a:lin ang="8100000"/>
          </a:gra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"/>
          <p:cNvSpPr/>
          <p:nvPr/>
        </p:nvSpPr>
        <p:spPr>
          <a:xfrm flipH="1" rot="19480800">
            <a:off x="5713920" y="3885840"/>
            <a:ext cx="457200" cy="1066680"/>
          </a:xfrm>
          <a:prstGeom prst="upArrow">
            <a:avLst>
              <a:gd name="adj1" fmla="val 50000"/>
              <a:gd name="adj2" fmla="val 58327"/>
            </a:avLst>
          </a:prstGeom>
          <a:gradFill rotWithShape="0">
            <a:gsLst>
              <a:gs pos="0">
                <a:srgbClr val="ffff00"/>
              </a:gs>
              <a:gs pos="100000">
                <a:srgbClr val="99ff66"/>
              </a:gs>
            </a:gsLst>
            <a:lin ang="13500000"/>
          </a:gra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6" name=""/>
          <p:cNvSpPr/>
          <p:nvPr/>
        </p:nvSpPr>
        <p:spPr>
          <a:xfrm>
            <a:off x="2895480" y="3978360"/>
            <a:ext cx="12956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Reliability Issues brought by Regional/RTO Representatives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7" name=""/>
          <p:cNvSpPr/>
          <p:nvPr/>
        </p:nvSpPr>
        <p:spPr>
          <a:xfrm flipV="1">
            <a:off x="4038480" y="4343400"/>
            <a:ext cx="533520" cy="76320"/>
          </a:xfrm>
          <a:prstGeom prst="line">
            <a:avLst/>
          </a:prstGeom>
          <a:ln w="9360">
            <a:solidFill>
              <a:srgbClr val="00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8" name="PlaceHolder 1"/>
          <p:cNvSpPr>
            <a:spLocks noGrp="1"/>
          </p:cNvSpPr>
          <p:nvPr>
            <p:ph type="title"/>
          </p:nvPr>
        </p:nvSpPr>
        <p:spPr>
          <a:xfrm>
            <a:off x="533520" y="-360"/>
            <a:ext cx="807696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Proposed Future</a:t>
            </a:r>
            <a:endParaRPr b="0" lang="en-US" sz="25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09" name=""/>
          <p:cNvSpPr/>
          <p:nvPr/>
        </p:nvSpPr>
        <p:spPr>
          <a:xfrm>
            <a:off x="2057400" y="5638680"/>
            <a:ext cx="17524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Note: It is expected that RTOs will eliminate the need for Regional Reliability Councils as we move forward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10" name=""/>
          <p:cNvSpPr/>
          <p:nvPr/>
        </p:nvSpPr>
        <p:spPr>
          <a:xfrm flipH="1" rot="15904800">
            <a:off x="-486720" y="1639800"/>
            <a:ext cx="4572000" cy="1904760"/>
          </a:xfrm>
          <a:custGeom>
            <a:avLst/>
            <a:gdLst>
              <a:gd name="textAreaLeft" fmla="*/ 360 w 4572000"/>
              <a:gd name="textAreaRight" fmla="*/ 4572720 w 4572000"/>
              <a:gd name="textAreaTop" fmla="*/ 0 h 1904760"/>
              <a:gd name="textAreaBottom" fmla="*/ 1905120 h 1904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6300" y="10800"/>
                </a:moveTo>
                <a:arcTo wR="5500" hR="5500" stAng="0" swAng="-5565164"/>
                <a:lnTo>
                  <a:pt x="10281" y="12"/>
                </a:lnTo>
                <a:arcTo wR="10800" hR="10800" stAng="-5565164" swAng="5565164"/>
                <a:lnTo>
                  <a:pt x="24300" y="10800"/>
                </a:lnTo>
                <a:lnTo>
                  <a:pt x="18950" y="16150"/>
                </a:lnTo>
                <a:lnTo>
                  <a:pt x="13600" y="10800"/>
                </a:lnTo>
                <a:close/>
              </a:path>
            </a:pathLst>
          </a:custGeom>
          <a:solidFill>
            <a:srgbClr val="ff7c80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11" name=""/>
          <p:cNvSpPr/>
          <p:nvPr/>
        </p:nvSpPr>
        <p:spPr>
          <a:xfrm>
            <a:off x="838080" y="3718080"/>
            <a:ext cx="1905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Compliance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Discussion – </a:t>
            </a:r>
            <a:br>
              <a:rPr sz="4400"/>
            </a:b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What about the West?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613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 we want a single RTO in the West?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 we want a single set of business practices in the West?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 we want a single set of business practices across North America?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2001-09-17T22:44:58Z</dcterms:created>
  <dc:creator>arodriqu</dc:creator>
  <dc:description/>
  <dc:language>en-US</dc:language>
  <cp:lastModifiedBy>arodriqu</cp:lastModifiedBy>
  <dcterms:modified xsi:type="dcterms:W3CDTF">2001-09-19T18:09:52Z</dcterms:modified>
  <cp:revision>10</cp:revision>
  <dc:subject/>
  <dc:title>Regulatory Overview</dc:title>
</cp:coreProperties>
</file>