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B7B0A0-9DF6-4003-9CFF-9B778B13F92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64D291-7448-44A1-BB05-A3D9246B1F08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9F8166-05B3-43EB-BFD7-0DE8ABD3DCD1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DC519D-3A35-4405-858F-53C19AFDB87A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B3CF9D-C275-4F76-9742-528039AA077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1219320" y="2133360"/>
            <a:ext cx="6705360" cy="1904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marL="257040" indent="-257040" algn="ctr">
              <a:spcBef>
                <a:spcPts val="1349"/>
              </a:spcBef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5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Bandwidth Products &amp; Services Overview</a:t>
            </a:r>
            <a:endParaRPr b="0" lang="en-US" sz="5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6172200"/>
            <a:ext cx="403884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Rebecca Smith Lynch</a:t>
            </a: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	</a:t>
            </a: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5-24-00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DD769B-E6CD-4496-8193-D281CE81430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Interconnection to Customers</a:t>
            </a: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Domestic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2362320" y="2819520"/>
            <a:ext cx="347400" cy="726480"/>
            <a:chOff x="2362320" y="2819520"/>
            <a:chExt cx="347400" cy="726480"/>
          </a:xfrm>
        </p:grpSpPr>
        <p:sp>
          <p:nvSpPr>
            <p:cNvPr id="41" name=""/>
            <p:cNvSpPr/>
            <p:nvPr/>
          </p:nvSpPr>
          <p:spPr>
            <a:xfrm>
              <a:off x="2362320" y="2862000"/>
              <a:ext cx="347400" cy="79200"/>
            </a:xfrm>
            <a:custGeom>
              <a:avLst/>
              <a:gdLst/>
              <a:ahLst/>
              <a:rect l="l" t="t" r="r" b="b"/>
              <a:pathLst>
                <a:path w="876" h="201">
                  <a:moveTo>
                    <a:pt x="0" y="119"/>
                  </a:moveTo>
                  <a:lnTo>
                    <a:pt x="499" y="201"/>
                  </a:lnTo>
                  <a:lnTo>
                    <a:pt x="876" y="59"/>
                  </a:lnTo>
                  <a:lnTo>
                    <a:pt x="416" y="0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df3f5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362320" y="2908080"/>
              <a:ext cx="198000" cy="637920"/>
            </a:xfrm>
            <a:custGeom>
              <a:avLst/>
              <a:gdLst/>
              <a:ahLst/>
              <a:rect l="l" t="t" r="r" b="b"/>
              <a:pathLst>
                <a:path w="499" h="1605">
                  <a:moveTo>
                    <a:pt x="0" y="0"/>
                  </a:moveTo>
                  <a:lnTo>
                    <a:pt x="499" y="83"/>
                  </a:lnTo>
                  <a:lnTo>
                    <a:pt x="499" y="1605"/>
                  </a:lnTo>
                  <a:lnTo>
                    <a:pt x="393" y="1571"/>
                  </a:lnTo>
                  <a:lnTo>
                    <a:pt x="395" y="1378"/>
                  </a:lnTo>
                  <a:lnTo>
                    <a:pt x="254" y="1323"/>
                  </a:lnTo>
                  <a:lnTo>
                    <a:pt x="254" y="1495"/>
                  </a:lnTo>
                  <a:lnTo>
                    <a:pt x="174" y="1459"/>
                  </a:lnTo>
                  <a:lnTo>
                    <a:pt x="174" y="1288"/>
                  </a:lnTo>
                  <a:lnTo>
                    <a:pt x="62" y="1237"/>
                  </a:lnTo>
                  <a:lnTo>
                    <a:pt x="62" y="1410"/>
                  </a:lnTo>
                  <a:lnTo>
                    <a:pt x="0" y="13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f7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" name=""/>
            <p:cNvGrpSpPr/>
            <p:nvPr/>
          </p:nvGrpSpPr>
          <p:grpSpPr>
            <a:xfrm>
              <a:off x="2368440" y="2819520"/>
              <a:ext cx="340560" cy="726480"/>
              <a:chOff x="2368440" y="2819520"/>
              <a:chExt cx="340560" cy="726480"/>
            </a:xfrm>
          </p:grpSpPr>
          <p:sp>
            <p:nvSpPr>
              <p:cNvPr id="44" name=""/>
              <p:cNvSpPr/>
              <p:nvPr/>
            </p:nvSpPr>
            <p:spPr>
              <a:xfrm>
                <a:off x="2559960" y="2886120"/>
                <a:ext cx="149040" cy="659880"/>
              </a:xfrm>
              <a:custGeom>
                <a:avLst/>
                <a:gdLst/>
                <a:ahLst/>
                <a:rect l="l" t="t" r="r" b="b"/>
                <a:pathLst>
                  <a:path w="378" h="1666">
                    <a:moveTo>
                      <a:pt x="0" y="140"/>
                    </a:moveTo>
                    <a:lnTo>
                      <a:pt x="374" y="0"/>
                    </a:lnTo>
                    <a:lnTo>
                      <a:pt x="378" y="1288"/>
                    </a:lnTo>
                    <a:lnTo>
                      <a:pt x="0" y="1666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df1f3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" name=""/>
              <p:cNvGrpSpPr/>
              <p:nvPr/>
            </p:nvGrpSpPr>
            <p:grpSpPr>
              <a:xfrm>
                <a:off x="2461680" y="3432240"/>
                <a:ext cx="57960" cy="69480"/>
                <a:chOff x="2461680" y="3432240"/>
                <a:chExt cx="57960" cy="69480"/>
              </a:xfrm>
            </p:grpSpPr>
            <p:sp>
              <p:nvSpPr>
                <p:cNvPr id="46" name=""/>
                <p:cNvSpPr/>
                <p:nvPr/>
              </p:nvSpPr>
              <p:spPr>
                <a:xfrm>
                  <a:off x="2493000" y="3444480"/>
                  <a:ext cx="26640" cy="48960"/>
                </a:xfrm>
                <a:custGeom>
                  <a:avLst/>
                  <a:gdLst/>
                  <a:ahLst/>
                  <a:rect l="l" t="t" r="r" b="b"/>
                  <a:pathLst>
                    <a:path w="65" h="125">
                      <a:moveTo>
                        <a:pt x="0" y="0"/>
                      </a:moveTo>
                      <a:lnTo>
                        <a:pt x="0" y="95"/>
                      </a:lnTo>
                      <a:lnTo>
                        <a:pt x="65" y="125"/>
                      </a:lnTo>
                      <a:lnTo>
                        <a:pt x="65" y="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1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2461680" y="3432240"/>
                  <a:ext cx="32760" cy="69480"/>
                </a:xfrm>
                <a:custGeom>
                  <a:avLst/>
                  <a:gdLst/>
                  <a:ahLst/>
                  <a:rect l="l" t="t" r="r" b="b"/>
                  <a:pathLst>
                    <a:path w="84" h="178">
                      <a:moveTo>
                        <a:pt x="0" y="0"/>
                      </a:moveTo>
                      <a:lnTo>
                        <a:pt x="0" y="178"/>
                      </a:lnTo>
                      <a:lnTo>
                        <a:pt x="84" y="126"/>
                      </a:lnTo>
                      <a:lnTo>
                        <a:pt x="84" y="3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f1f3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2680" bIns="226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8" name=""/>
              <p:cNvGrpSpPr/>
              <p:nvPr/>
            </p:nvGrpSpPr>
            <p:grpSpPr>
              <a:xfrm>
                <a:off x="2385360" y="3397320"/>
                <a:ext cx="57960" cy="70920"/>
                <a:chOff x="2385360" y="3397320"/>
                <a:chExt cx="57960" cy="70920"/>
              </a:xfrm>
            </p:grpSpPr>
            <p:sp>
              <p:nvSpPr>
                <p:cNvPr id="49" name=""/>
                <p:cNvSpPr/>
                <p:nvPr/>
              </p:nvSpPr>
              <p:spPr>
                <a:xfrm>
                  <a:off x="2418480" y="3411000"/>
                  <a:ext cx="24840" cy="48960"/>
                </a:xfrm>
                <a:custGeom>
                  <a:avLst/>
                  <a:gdLst/>
                  <a:ahLst/>
                  <a:rect l="l" t="t" r="r" b="b"/>
                  <a:pathLst>
                    <a:path w="65" h="125">
                      <a:moveTo>
                        <a:pt x="0" y="0"/>
                      </a:moveTo>
                      <a:lnTo>
                        <a:pt x="0" y="96"/>
                      </a:lnTo>
                      <a:lnTo>
                        <a:pt x="65" y="125"/>
                      </a:lnTo>
                      <a:lnTo>
                        <a:pt x="65" y="2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1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2385360" y="3397320"/>
                  <a:ext cx="33120" cy="70920"/>
                </a:xfrm>
                <a:custGeom>
                  <a:avLst/>
                  <a:gdLst/>
                  <a:ahLst/>
                  <a:rect l="l" t="t" r="r" b="b"/>
                  <a:pathLst>
                    <a:path w="84" h="181">
                      <a:moveTo>
                        <a:pt x="0" y="0"/>
                      </a:moveTo>
                      <a:lnTo>
                        <a:pt x="0" y="181"/>
                      </a:lnTo>
                      <a:lnTo>
                        <a:pt x="84" y="130"/>
                      </a:lnTo>
                      <a:lnTo>
                        <a:pt x="84" y="4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f1f3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120" bIns="241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51" name=""/>
              <p:cNvGrpSpPr/>
              <p:nvPr/>
            </p:nvGrpSpPr>
            <p:grpSpPr>
              <a:xfrm>
                <a:off x="2368440" y="2923920"/>
                <a:ext cx="177480" cy="502560"/>
                <a:chOff x="2368440" y="2923920"/>
                <a:chExt cx="177480" cy="502560"/>
              </a:xfrm>
            </p:grpSpPr>
            <p:sp>
              <p:nvSpPr>
                <p:cNvPr id="52" name=""/>
                <p:cNvSpPr/>
                <p:nvPr/>
              </p:nvSpPr>
              <p:spPr>
                <a:xfrm>
                  <a:off x="2374200" y="2925360"/>
                  <a:ext cx="161640" cy="501120"/>
                </a:xfrm>
                <a:custGeom>
                  <a:avLst/>
                  <a:gdLst/>
                  <a:ahLst/>
                  <a:rect l="l" t="t" r="r" b="b"/>
                  <a:pathLst>
                    <a:path w="408" h="1266">
                      <a:moveTo>
                        <a:pt x="0" y="0"/>
                      </a:moveTo>
                      <a:lnTo>
                        <a:pt x="408" y="67"/>
                      </a:lnTo>
                      <a:lnTo>
                        <a:pt x="408" y="1266"/>
                      </a:lnTo>
                      <a:lnTo>
                        <a:pt x="2" y="10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53" name=""/>
                <p:cNvGrpSpPr/>
                <p:nvPr/>
              </p:nvGrpSpPr>
              <p:grpSpPr>
                <a:xfrm>
                  <a:off x="2368440" y="2923920"/>
                  <a:ext cx="177480" cy="493200"/>
                  <a:chOff x="2368440" y="2923920"/>
                  <a:chExt cx="177480" cy="493200"/>
                </a:xfrm>
              </p:grpSpPr>
              <p:sp>
                <p:nvSpPr>
                  <p:cNvPr id="54" name=""/>
                  <p:cNvSpPr/>
                  <p:nvPr/>
                </p:nvSpPr>
                <p:spPr>
                  <a:xfrm>
                    <a:off x="2369520" y="3301560"/>
                    <a:ext cx="176040" cy="5832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1520" bIns="11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368440" y="3238200"/>
                    <a:ext cx="177480" cy="5040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" bIns="36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370960" y="3173040"/>
                    <a:ext cx="174600" cy="4572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080" bIns="-1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2369520" y="3104640"/>
                    <a:ext cx="174240" cy="4248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20" bIns="-4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2374200" y="3039480"/>
                    <a:ext cx="169560" cy="3456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2240" bIns="-122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368440" y="2980800"/>
                    <a:ext cx="172440" cy="2844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8360" bIns="-18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409120" y="2923920"/>
                    <a:ext cx="1440" cy="45864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449080" y="2931480"/>
                    <a:ext cx="1080" cy="46980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491920" y="2937960"/>
                    <a:ext cx="1080" cy="47916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63" name=""/>
              <p:cNvGrpSpPr/>
              <p:nvPr/>
            </p:nvGrpSpPr>
            <p:grpSpPr>
              <a:xfrm>
                <a:off x="2434680" y="2819520"/>
                <a:ext cx="207720" cy="102600"/>
                <a:chOff x="2434680" y="2819520"/>
                <a:chExt cx="207720" cy="102600"/>
              </a:xfrm>
            </p:grpSpPr>
            <p:grpSp>
              <p:nvGrpSpPr>
                <p:cNvPr id="64" name=""/>
                <p:cNvGrpSpPr/>
                <p:nvPr/>
              </p:nvGrpSpPr>
              <p:grpSpPr>
                <a:xfrm>
                  <a:off x="2434680" y="2819520"/>
                  <a:ext cx="207720" cy="102600"/>
                  <a:chOff x="2434680" y="2819520"/>
                  <a:chExt cx="207720" cy="102600"/>
                </a:xfrm>
              </p:grpSpPr>
              <p:sp>
                <p:nvSpPr>
                  <p:cNvPr id="65" name=""/>
                  <p:cNvSpPr/>
                  <p:nvPr/>
                </p:nvSpPr>
                <p:spPr>
                  <a:xfrm>
                    <a:off x="2434680" y="2819520"/>
                    <a:ext cx="20772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524" h="103">
                        <a:moveTo>
                          <a:pt x="0" y="67"/>
                        </a:moveTo>
                        <a:lnTo>
                          <a:pt x="305" y="103"/>
                        </a:lnTo>
                        <a:lnTo>
                          <a:pt x="524" y="34"/>
                        </a:lnTo>
                        <a:lnTo>
                          <a:pt x="228" y="0"/>
                        </a:lnTo>
                        <a:lnTo>
                          <a:pt x="0" y="67"/>
                        </a:lnTo>
                        <a:close/>
                      </a:path>
                    </a:pathLst>
                  </a:custGeom>
                  <a:solidFill>
                    <a:srgbClr val="df3f5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5760" bIns="-5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" name=""/>
                  <p:cNvSpPr/>
                  <p:nvPr/>
                </p:nvSpPr>
                <p:spPr>
                  <a:xfrm>
                    <a:off x="2554920" y="2833560"/>
                    <a:ext cx="85320" cy="88560"/>
                  </a:xfrm>
                  <a:custGeom>
                    <a:avLst/>
                    <a:gdLst/>
                    <a:ahLst/>
                    <a:rect l="l" t="t" r="r" b="b"/>
                    <a:pathLst>
                      <a:path w="216" h="224">
                        <a:moveTo>
                          <a:pt x="0" y="69"/>
                        </a:moveTo>
                        <a:lnTo>
                          <a:pt x="216" y="0"/>
                        </a:lnTo>
                        <a:lnTo>
                          <a:pt x="216" y="142"/>
                        </a:lnTo>
                        <a:lnTo>
                          <a:pt x="0" y="224"/>
                        </a:lnTo>
                        <a:lnTo>
                          <a:pt x="0" y="69"/>
                        </a:lnTo>
                        <a:close/>
                      </a:path>
                    </a:pathLst>
                  </a:custGeom>
                  <a:solidFill>
                    <a:srgbClr val="df1f3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1760" bIns="417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" name=""/>
                  <p:cNvSpPr/>
                  <p:nvPr/>
                </p:nvSpPr>
                <p:spPr>
                  <a:xfrm>
                    <a:off x="2434680" y="2846160"/>
                    <a:ext cx="120240" cy="75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4" h="191">
                        <a:moveTo>
                          <a:pt x="304" y="36"/>
                        </a:moveTo>
                        <a:lnTo>
                          <a:pt x="304" y="191"/>
                        </a:lnTo>
                        <a:lnTo>
                          <a:pt x="0" y="148"/>
                        </a:lnTo>
                        <a:lnTo>
                          <a:pt x="0" y="0"/>
                        </a:lnTo>
                        <a:lnTo>
                          <a:pt x="304" y="36"/>
                        </a:lnTo>
                        <a:close/>
                      </a:path>
                    </a:pathLst>
                  </a:custGeom>
                  <a:solidFill>
                    <a:srgbClr val="ff5f7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9160" bIns="29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68" name=""/>
                <p:cNvSpPr/>
                <p:nvPr/>
              </p:nvSpPr>
              <p:spPr>
                <a:xfrm>
                  <a:off x="2450160" y="2857320"/>
                  <a:ext cx="69480" cy="18720"/>
                </a:xfrm>
                <a:custGeom>
                  <a:avLst/>
                  <a:gdLst/>
                  <a:ahLst/>
                  <a:rect l="l" t="t" r="r" b="b"/>
                  <a:pathLst>
                    <a:path w="175" h="46">
                      <a:moveTo>
                        <a:pt x="1" y="0"/>
                      </a:moveTo>
                      <a:lnTo>
                        <a:pt x="175" y="18"/>
                      </a:lnTo>
                      <a:lnTo>
                        <a:pt x="175" y="46"/>
                      </a:lnTo>
                      <a:lnTo>
                        <a:pt x="0" y="29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grpSp>
        <p:nvGrpSpPr>
          <p:cNvPr id="69" name=""/>
          <p:cNvGrpSpPr/>
          <p:nvPr/>
        </p:nvGrpSpPr>
        <p:grpSpPr>
          <a:xfrm>
            <a:off x="6400800" y="2895480"/>
            <a:ext cx="347760" cy="727200"/>
            <a:chOff x="6400800" y="2895480"/>
            <a:chExt cx="347760" cy="727200"/>
          </a:xfrm>
        </p:grpSpPr>
        <p:sp>
          <p:nvSpPr>
            <p:cNvPr id="70" name=""/>
            <p:cNvSpPr/>
            <p:nvPr/>
          </p:nvSpPr>
          <p:spPr>
            <a:xfrm>
              <a:off x="6400800" y="2938320"/>
              <a:ext cx="347760" cy="79560"/>
            </a:xfrm>
            <a:custGeom>
              <a:avLst/>
              <a:gdLst/>
              <a:ahLst/>
              <a:rect l="l" t="t" r="r" b="b"/>
              <a:pathLst>
                <a:path w="876" h="201">
                  <a:moveTo>
                    <a:pt x="0" y="119"/>
                  </a:moveTo>
                  <a:lnTo>
                    <a:pt x="499" y="201"/>
                  </a:lnTo>
                  <a:lnTo>
                    <a:pt x="876" y="59"/>
                  </a:lnTo>
                  <a:lnTo>
                    <a:pt x="416" y="0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df3f5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400800" y="2984400"/>
              <a:ext cx="198360" cy="638280"/>
            </a:xfrm>
            <a:custGeom>
              <a:avLst/>
              <a:gdLst/>
              <a:ahLst/>
              <a:rect l="l" t="t" r="r" b="b"/>
              <a:pathLst>
                <a:path w="499" h="1605">
                  <a:moveTo>
                    <a:pt x="0" y="0"/>
                  </a:moveTo>
                  <a:lnTo>
                    <a:pt x="499" y="83"/>
                  </a:lnTo>
                  <a:lnTo>
                    <a:pt x="499" y="1605"/>
                  </a:lnTo>
                  <a:lnTo>
                    <a:pt x="393" y="1571"/>
                  </a:lnTo>
                  <a:lnTo>
                    <a:pt x="395" y="1378"/>
                  </a:lnTo>
                  <a:lnTo>
                    <a:pt x="254" y="1323"/>
                  </a:lnTo>
                  <a:lnTo>
                    <a:pt x="254" y="1495"/>
                  </a:lnTo>
                  <a:lnTo>
                    <a:pt x="174" y="1459"/>
                  </a:lnTo>
                  <a:lnTo>
                    <a:pt x="174" y="1288"/>
                  </a:lnTo>
                  <a:lnTo>
                    <a:pt x="62" y="1237"/>
                  </a:lnTo>
                  <a:lnTo>
                    <a:pt x="62" y="1410"/>
                  </a:lnTo>
                  <a:lnTo>
                    <a:pt x="0" y="13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f7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2" name=""/>
            <p:cNvGrpSpPr/>
            <p:nvPr/>
          </p:nvGrpSpPr>
          <p:grpSpPr>
            <a:xfrm>
              <a:off x="6407280" y="2895480"/>
              <a:ext cx="341280" cy="727200"/>
              <a:chOff x="6407280" y="2895480"/>
              <a:chExt cx="341280" cy="727200"/>
            </a:xfrm>
          </p:grpSpPr>
          <p:sp>
            <p:nvSpPr>
              <p:cNvPr id="73" name=""/>
              <p:cNvSpPr/>
              <p:nvPr/>
            </p:nvSpPr>
            <p:spPr>
              <a:xfrm>
                <a:off x="6599160" y="2962440"/>
                <a:ext cx="149400" cy="660240"/>
              </a:xfrm>
              <a:custGeom>
                <a:avLst/>
                <a:gdLst/>
                <a:ahLst/>
                <a:rect l="l" t="t" r="r" b="b"/>
                <a:pathLst>
                  <a:path w="378" h="1666">
                    <a:moveTo>
                      <a:pt x="0" y="140"/>
                    </a:moveTo>
                    <a:lnTo>
                      <a:pt x="374" y="0"/>
                    </a:lnTo>
                    <a:lnTo>
                      <a:pt x="378" y="1288"/>
                    </a:lnTo>
                    <a:lnTo>
                      <a:pt x="0" y="1666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df1f3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4" name=""/>
              <p:cNvGrpSpPr/>
              <p:nvPr/>
            </p:nvGrpSpPr>
            <p:grpSpPr>
              <a:xfrm>
                <a:off x="6500880" y="3508560"/>
                <a:ext cx="58680" cy="69840"/>
                <a:chOff x="6500880" y="3508560"/>
                <a:chExt cx="58680" cy="69840"/>
              </a:xfrm>
            </p:grpSpPr>
            <p:sp>
              <p:nvSpPr>
                <p:cNvPr id="75" name=""/>
                <p:cNvSpPr/>
                <p:nvPr/>
              </p:nvSpPr>
              <p:spPr>
                <a:xfrm>
                  <a:off x="6532560" y="3521160"/>
                  <a:ext cx="27000" cy="49320"/>
                </a:xfrm>
                <a:custGeom>
                  <a:avLst/>
                  <a:gdLst/>
                  <a:ahLst/>
                  <a:rect l="l" t="t" r="r" b="b"/>
                  <a:pathLst>
                    <a:path w="65" h="125">
                      <a:moveTo>
                        <a:pt x="0" y="0"/>
                      </a:moveTo>
                      <a:lnTo>
                        <a:pt x="0" y="95"/>
                      </a:lnTo>
                      <a:lnTo>
                        <a:pt x="65" y="125"/>
                      </a:lnTo>
                      <a:lnTo>
                        <a:pt x="65" y="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1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6" name=""/>
                <p:cNvSpPr/>
                <p:nvPr/>
              </p:nvSpPr>
              <p:spPr>
                <a:xfrm>
                  <a:off x="6500880" y="3508560"/>
                  <a:ext cx="33120" cy="69840"/>
                </a:xfrm>
                <a:custGeom>
                  <a:avLst/>
                  <a:gdLst/>
                  <a:ahLst/>
                  <a:rect l="l" t="t" r="r" b="b"/>
                  <a:pathLst>
                    <a:path w="84" h="178">
                      <a:moveTo>
                        <a:pt x="0" y="0"/>
                      </a:moveTo>
                      <a:lnTo>
                        <a:pt x="0" y="178"/>
                      </a:lnTo>
                      <a:lnTo>
                        <a:pt x="84" y="126"/>
                      </a:lnTo>
                      <a:lnTo>
                        <a:pt x="84" y="3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f1f3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3040" bIns="23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77" name=""/>
              <p:cNvGrpSpPr/>
              <p:nvPr/>
            </p:nvGrpSpPr>
            <p:grpSpPr>
              <a:xfrm>
                <a:off x="6424560" y="3473640"/>
                <a:ext cx="58680" cy="71280"/>
                <a:chOff x="6424560" y="3473640"/>
                <a:chExt cx="58680" cy="71280"/>
              </a:xfrm>
            </p:grpSpPr>
            <p:sp>
              <p:nvSpPr>
                <p:cNvPr id="78" name=""/>
                <p:cNvSpPr/>
                <p:nvPr/>
              </p:nvSpPr>
              <p:spPr>
                <a:xfrm>
                  <a:off x="6458040" y="3487680"/>
                  <a:ext cx="25200" cy="49320"/>
                </a:xfrm>
                <a:custGeom>
                  <a:avLst/>
                  <a:gdLst/>
                  <a:ahLst/>
                  <a:rect l="l" t="t" r="r" b="b"/>
                  <a:pathLst>
                    <a:path w="65" h="125">
                      <a:moveTo>
                        <a:pt x="0" y="0"/>
                      </a:moveTo>
                      <a:lnTo>
                        <a:pt x="0" y="96"/>
                      </a:lnTo>
                      <a:lnTo>
                        <a:pt x="65" y="125"/>
                      </a:lnTo>
                      <a:lnTo>
                        <a:pt x="65" y="2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1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"/>
                <p:cNvSpPr/>
                <p:nvPr/>
              </p:nvSpPr>
              <p:spPr>
                <a:xfrm>
                  <a:off x="6424560" y="3473640"/>
                  <a:ext cx="33480" cy="71280"/>
                </a:xfrm>
                <a:custGeom>
                  <a:avLst/>
                  <a:gdLst/>
                  <a:ahLst/>
                  <a:rect l="l" t="t" r="r" b="b"/>
                  <a:pathLst>
                    <a:path w="84" h="181">
                      <a:moveTo>
                        <a:pt x="0" y="0"/>
                      </a:moveTo>
                      <a:lnTo>
                        <a:pt x="0" y="181"/>
                      </a:lnTo>
                      <a:lnTo>
                        <a:pt x="84" y="130"/>
                      </a:lnTo>
                      <a:lnTo>
                        <a:pt x="84" y="4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f1f3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480" bIns="24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80" name=""/>
              <p:cNvGrpSpPr/>
              <p:nvPr/>
            </p:nvGrpSpPr>
            <p:grpSpPr>
              <a:xfrm>
                <a:off x="6407280" y="3000240"/>
                <a:ext cx="177840" cy="503280"/>
                <a:chOff x="6407280" y="3000240"/>
                <a:chExt cx="177840" cy="503280"/>
              </a:xfrm>
            </p:grpSpPr>
            <p:sp>
              <p:nvSpPr>
                <p:cNvPr id="81" name=""/>
                <p:cNvSpPr/>
                <p:nvPr/>
              </p:nvSpPr>
              <p:spPr>
                <a:xfrm>
                  <a:off x="6413400" y="3002040"/>
                  <a:ext cx="162000" cy="501480"/>
                </a:xfrm>
                <a:custGeom>
                  <a:avLst/>
                  <a:gdLst/>
                  <a:ahLst/>
                  <a:rect l="l" t="t" r="r" b="b"/>
                  <a:pathLst>
                    <a:path w="408" h="1266">
                      <a:moveTo>
                        <a:pt x="0" y="0"/>
                      </a:moveTo>
                      <a:lnTo>
                        <a:pt x="408" y="67"/>
                      </a:lnTo>
                      <a:lnTo>
                        <a:pt x="408" y="1266"/>
                      </a:lnTo>
                      <a:lnTo>
                        <a:pt x="2" y="10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82" name=""/>
                <p:cNvGrpSpPr/>
                <p:nvPr/>
              </p:nvGrpSpPr>
              <p:grpSpPr>
                <a:xfrm>
                  <a:off x="6407280" y="3000240"/>
                  <a:ext cx="177840" cy="493920"/>
                  <a:chOff x="6407280" y="3000240"/>
                  <a:chExt cx="177840" cy="493920"/>
                </a:xfrm>
              </p:grpSpPr>
              <p:sp>
                <p:nvSpPr>
                  <p:cNvPr id="83" name=""/>
                  <p:cNvSpPr/>
                  <p:nvPr/>
                </p:nvSpPr>
                <p:spPr>
                  <a:xfrm>
                    <a:off x="6408720" y="3378240"/>
                    <a:ext cx="176400" cy="5868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1880" bIns="11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6407280" y="3314880"/>
                    <a:ext cx="177840" cy="5076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960" bIns="3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6410160" y="3249720"/>
                    <a:ext cx="174960" cy="4608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6408720" y="3181320"/>
                    <a:ext cx="174600" cy="4284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" bIns="-3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6413400" y="3116160"/>
                    <a:ext cx="169920" cy="3492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1880" bIns="-11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6407280" y="3057480"/>
                    <a:ext cx="172800" cy="2880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8000" bIns="-180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6448320" y="3000240"/>
                    <a:ext cx="1800" cy="45900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6488280" y="3008160"/>
                    <a:ext cx="1440" cy="47016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6531120" y="3014640"/>
                    <a:ext cx="1440" cy="479520"/>
                  </a:xfrm>
                  <a:prstGeom prst="line">
                    <a:avLst/>
                  </a:prstGeom>
                  <a:ln w="3240">
                    <a:solidFill>
                      <a:srgbClr val="ff5f7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92" name=""/>
              <p:cNvGrpSpPr/>
              <p:nvPr/>
            </p:nvGrpSpPr>
            <p:grpSpPr>
              <a:xfrm>
                <a:off x="6473880" y="2895480"/>
                <a:ext cx="208080" cy="103320"/>
                <a:chOff x="6473880" y="2895480"/>
                <a:chExt cx="208080" cy="103320"/>
              </a:xfrm>
            </p:grpSpPr>
            <p:grpSp>
              <p:nvGrpSpPr>
                <p:cNvPr id="93" name=""/>
                <p:cNvGrpSpPr/>
                <p:nvPr/>
              </p:nvGrpSpPr>
              <p:grpSpPr>
                <a:xfrm>
                  <a:off x="6473880" y="2895480"/>
                  <a:ext cx="208080" cy="103320"/>
                  <a:chOff x="6473880" y="2895480"/>
                  <a:chExt cx="208080" cy="103320"/>
                </a:xfrm>
              </p:grpSpPr>
              <p:sp>
                <p:nvSpPr>
                  <p:cNvPr id="94" name=""/>
                  <p:cNvSpPr/>
                  <p:nvPr/>
                </p:nvSpPr>
                <p:spPr>
                  <a:xfrm>
                    <a:off x="6473880" y="2895480"/>
                    <a:ext cx="208080" cy="41400"/>
                  </a:xfrm>
                  <a:custGeom>
                    <a:avLst/>
                    <a:gdLst/>
                    <a:ahLst/>
                    <a:rect l="l" t="t" r="r" b="b"/>
                    <a:pathLst>
                      <a:path w="524" h="103">
                        <a:moveTo>
                          <a:pt x="0" y="67"/>
                        </a:moveTo>
                        <a:lnTo>
                          <a:pt x="305" y="103"/>
                        </a:lnTo>
                        <a:lnTo>
                          <a:pt x="524" y="34"/>
                        </a:lnTo>
                        <a:lnTo>
                          <a:pt x="228" y="0"/>
                        </a:lnTo>
                        <a:lnTo>
                          <a:pt x="0" y="67"/>
                        </a:lnTo>
                        <a:close/>
                      </a:path>
                    </a:pathLst>
                  </a:custGeom>
                  <a:solidFill>
                    <a:srgbClr val="df3f5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5400" bIns="-5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6594480" y="2909880"/>
                    <a:ext cx="85680" cy="88920"/>
                  </a:xfrm>
                  <a:custGeom>
                    <a:avLst/>
                    <a:gdLst/>
                    <a:ahLst/>
                    <a:rect l="l" t="t" r="r" b="b"/>
                    <a:pathLst>
                      <a:path w="216" h="224">
                        <a:moveTo>
                          <a:pt x="0" y="69"/>
                        </a:moveTo>
                        <a:lnTo>
                          <a:pt x="216" y="0"/>
                        </a:lnTo>
                        <a:lnTo>
                          <a:pt x="216" y="142"/>
                        </a:lnTo>
                        <a:lnTo>
                          <a:pt x="0" y="224"/>
                        </a:lnTo>
                        <a:lnTo>
                          <a:pt x="0" y="69"/>
                        </a:lnTo>
                        <a:close/>
                      </a:path>
                    </a:pathLst>
                  </a:custGeom>
                  <a:solidFill>
                    <a:srgbClr val="df1f3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120" bIns="421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6473880" y="2922480"/>
                    <a:ext cx="120600" cy="76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4" h="191">
                        <a:moveTo>
                          <a:pt x="304" y="36"/>
                        </a:moveTo>
                        <a:lnTo>
                          <a:pt x="304" y="191"/>
                        </a:lnTo>
                        <a:lnTo>
                          <a:pt x="0" y="148"/>
                        </a:lnTo>
                        <a:lnTo>
                          <a:pt x="0" y="0"/>
                        </a:lnTo>
                        <a:lnTo>
                          <a:pt x="304" y="36"/>
                        </a:lnTo>
                        <a:close/>
                      </a:path>
                    </a:pathLst>
                  </a:custGeom>
                  <a:solidFill>
                    <a:srgbClr val="ff5f7f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9520" bIns="295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97" name=""/>
                <p:cNvSpPr/>
                <p:nvPr/>
              </p:nvSpPr>
              <p:spPr>
                <a:xfrm>
                  <a:off x="6489720" y="2933640"/>
                  <a:ext cx="69840" cy="19080"/>
                </a:xfrm>
                <a:custGeom>
                  <a:avLst/>
                  <a:gdLst/>
                  <a:ahLst/>
                  <a:rect l="l" t="t" r="r" b="b"/>
                  <a:pathLst>
                    <a:path w="175" h="46">
                      <a:moveTo>
                        <a:pt x="1" y="0"/>
                      </a:moveTo>
                      <a:lnTo>
                        <a:pt x="175" y="18"/>
                      </a:lnTo>
                      <a:lnTo>
                        <a:pt x="175" y="46"/>
                      </a:lnTo>
                      <a:lnTo>
                        <a:pt x="0" y="29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98" name=""/>
          <p:cNvSpPr/>
          <p:nvPr/>
        </p:nvSpPr>
        <p:spPr>
          <a:xfrm>
            <a:off x="2286000" y="2209680"/>
            <a:ext cx="0" cy="1981440"/>
          </a:xfrm>
          <a:prstGeom prst="line">
            <a:avLst/>
          </a:prstGeom>
          <a:ln cap="rnd" w="1908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781680" y="2286000"/>
            <a:ext cx="0" cy="1828800"/>
          </a:xfrm>
          <a:prstGeom prst="line">
            <a:avLst/>
          </a:prstGeom>
          <a:ln cap="rnd" w="19080">
            <a:solidFill>
              <a:srgbClr val="fffff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666880" y="3276720"/>
            <a:ext cx="3733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352680" y="1981080"/>
            <a:ext cx="2590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Interexchange Carrier (IXC)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" name=""/>
          <p:cNvGrpSpPr/>
          <p:nvPr/>
        </p:nvGrpSpPr>
        <p:grpSpPr>
          <a:xfrm>
            <a:off x="914400" y="3809880"/>
            <a:ext cx="328680" cy="586080"/>
            <a:chOff x="914400" y="3809880"/>
            <a:chExt cx="328680" cy="586080"/>
          </a:xfrm>
        </p:grpSpPr>
        <p:grpSp>
          <p:nvGrpSpPr>
            <p:cNvPr id="103" name=""/>
            <p:cNvGrpSpPr/>
            <p:nvPr/>
          </p:nvGrpSpPr>
          <p:grpSpPr>
            <a:xfrm>
              <a:off x="914400" y="3809880"/>
              <a:ext cx="328680" cy="586080"/>
              <a:chOff x="914400" y="3809880"/>
              <a:chExt cx="328680" cy="586080"/>
            </a:xfrm>
          </p:grpSpPr>
          <p:sp>
            <p:nvSpPr>
              <p:cNvPr id="104" name=""/>
              <p:cNvSpPr/>
              <p:nvPr/>
            </p:nvSpPr>
            <p:spPr>
              <a:xfrm>
                <a:off x="914400" y="3818880"/>
                <a:ext cx="328680" cy="159120"/>
              </a:xfrm>
              <a:custGeom>
                <a:avLst/>
                <a:gdLst/>
                <a:ahLst/>
                <a:rect l="l" t="t" r="r" b="b"/>
                <a:pathLst>
                  <a:path w="695" h="331">
                    <a:moveTo>
                      <a:pt x="0" y="243"/>
                    </a:moveTo>
                    <a:lnTo>
                      <a:pt x="336" y="331"/>
                    </a:lnTo>
                    <a:lnTo>
                      <a:pt x="695" y="61"/>
                    </a:lnTo>
                    <a:lnTo>
                      <a:pt x="405" y="0"/>
                    </a:lnTo>
                    <a:lnTo>
                      <a:pt x="0" y="243"/>
                    </a:lnTo>
                    <a:close/>
                  </a:path>
                </a:pathLst>
              </a:custGeom>
              <a:solidFill>
                <a:srgbClr val="df9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914400" y="3935880"/>
                <a:ext cx="158760" cy="460080"/>
              </a:xfrm>
              <a:custGeom>
                <a:avLst/>
                <a:gdLst/>
                <a:ahLst/>
                <a:rect l="l" t="t" r="r" b="b"/>
                <a:pathLst>
                  <a:path w="336" h="957">
                    <a:moveTo>
                      <a:pt x="0" y="0"/>
                    </a:moveTo>
                    <a:lnTo>
                      <a:pt x="336" y="87"/>
                    </a:lnTo>
                    <a:lnTo>
                      <a:pt x="336" y="957"/>
                    </a:lnTo>
                    <a:lnTo>
                      <a:pt x="0" y="8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1072800" y="3848040"/>
                <a:ext cx="169920" cy="547560"/>
              </a:xfrm>
              <a:custGeom>
                <a:avLst/>
                <a:gdLst/>
                <a:ahLst/>
                <a:rect l="l" t="t" r="r" b="b"/>
                <a:pathLst>
                  <a:path w="359" h="1139">
                    <a:moveTo>
                      <a:pt x="0" y="270"/>
                    </a:moveTo>
                    <a:lnTo>
                      <a:pt x="0" y="1139"/>
                    </a:lnTo>
                    <a:lnTo>
                      <a:pt x="359" y="726"/>
                    </a:lnTo>
                    <a:lnTo>
                      <a:pt x="359" y="0"/>
                    </a:lnTo>
                    <a:lnTo>
                      <a:pt x="0" y="270"/>
                    </a:lnTo>
                    <a:close/>
                  </a:path>
                </a:pathLst>
              </a:custGeom>
              <a:solidFill>
                <a:srgbClr val="9f3fd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7" name=""/>
              <p:cNvGrpSpPr/>
              <p:nvPr/>
            </p:nvGrpSpPr>
            <p:grpSpPr>
              <a:xfrm>
                <a:off x="955440" y="3809880"/>
                <a:ext cx="250200" cy="145080"/>
                <a:chOff x="955440" y="3809880"/>
                <a:chExt cx="250200" cy="145080"/>
              </a:xfrm>
            </p:grpSpPr>
            <p:sp>
              <p:nvSpPr>
                <p:cNvPr id="108" name=""/>
                <p:cNvSpPr/>
                <p:nvPr/>
              </p:nvSpPr>
              <p:spPr>
                <a:xfrm>
                  <a:off x="955440" y="3809880"/>
                  <a:ext cx="250200" cy="119160"/>
                </a:xfrm>
                <a:custGeom>
                  <a:avLst/>
                  <a:gdLst/>
                  <a:ahLst/>
                  <a:rect l="l" t="t" r="r" b="b"/>
                  <a:pathLst>
                    <a:path w="529" h="248">
                      <a:moveTo>
                        <a:pt x="0" y="186"/>
                      </a:moveTo>
                      <a:lnTo>
                        <a:pt x="241" y="248"/>
                      </a:lnTo>
                      <a:lnTo>
                        <a:pt x="529" y="41"/>
                      </a:lnTo>
                      <a:lnTo>
                        <a:pt x="316" y="0"/>
                      </a:lnTo>
                      <a:lnTo>
                        <a:pt x="0" y="186"/>
                      </a:lnTo>
                      <a:close/>
                    </a:path>
                  </a:pathLst>
                </a:custGeom>
                <a:solidFill>
                  <a:srgbClr val="df9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" name=""/>
                <p:cNvSpPr/>
                <p:nvPr/>
              </p:nvSpPr>
              <p:spPr>
                <a:xfrm>
                  <a:off x="1068840" y="3830040"/>
                  <a:ext cx="136440" cy="124920"/>
                </a:xfrm>
                <a:custGeom>
                  <a:avLst/>
                  <a:gdLst/>
                  <a:ahLst/>
                  <a:rect l="l" t="t" r="r" b="b"/>
                  <a:pathLst>
                    <a:path w="289" h="260">
                      <a:moveTo>
                        <a:pt x="0" y="206"/>
                      </a:moveTo>
                      <a:lnTo>
                        <a:pt x="289" y="0"/>
                      </a:lnTo>
                      <a:lnTo>
                        <a:pt x="289" y="49"/>
                      </a:lnTo>
                      <a:lnTo>
                        <a:pt x="0" y="260"/>
                      </a:lnTo>
                      <a:lnTo>
                        <a:pt x="0" y="206"/>
                      </a:lnTo>
                      <a:close/>
                    </a:path>
                  </a:pathLst>
                </a:custGeom>
                <a:solidFill>
                  <a:srgbClr val="9f3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955440" y="3899160"/>
                  <a:ext cx="113400" cy="55080"/>
                </a:xfrm>
                <a:custGeom>
                  <a:avLst/>
                  <a:gdLst/>
                  <a:ahLst/>
                  <a:rect l="l" t="t" r="r" b="b"/>
                  <a:pathLst>
                    <a:path w="240" h="115">
                      <a:moveTo>
                        <a:pt x="240" y="61"/>
                      </a:moveTo>
                      <a:lnTo>
                        <a:pt x="240" y="115"/>
                      </a:lnTo>
                      <a:lnTo>
                        <a:pt x="0" y="51"/>
                      </a:lnTo>
                      <a:lnTo>
                        <a:pt x="0" y="0"/>
                      </a:lnTo>
                      <a:lnTo>
                        <a:pt x="240" y="61"/>
                      </a:lnTo>
                      <a:close/>
                    </a:path>
                  </a:pathLst>
                </a:custGeom>
                <a:solidFill>
                  <a:srgbClr val="bf5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280" bIns="8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11" name=""/>
            <p:cNvGrpSpPr/>
            <p:nvPr/>
          </p:nvGrpSpPr>
          <p:grpSpPr>
            <a:xfrm>
              <a:off x="922320" y="3950640"/>
              <a:ext cx="141840" cy="425880"/>
              <a:chOff x="922320" y="3950640"/>
              <a:chExt cx="141840" cy="425880"/>
            </a:xfrm>
          </p:grpSpPr>
          <p:sp>
            <p:nvSpPr>
              <p:cNvPr id="112" name=""/>
              <p:cNvSpPr/>
              <p:nvPr/>
            </p:nvSpPr>
            <p:spPr>
              <a:xfrm>
                <a:off x="922320" y="3950640"/>
                <a:ext cx="141840" cy="425880"/>
              </a:xfrm>
              <a:custGeom>
                <a:avLst/>
                <a:gdLst/>
                <a:ahLst/>
                <a:rect l="l" t="t" r="r" b="b"/>
                <a:pathLst>
                  <a:path w="300" h="886">
                    <a:moveTo>
                      <a:pt x="0" y="0"/>
                    </a:moveTo>
                    <a:lnTo>
                      <a:pt x="300" y="79"/>
                    </a:lnTo>
                    <a:lnTo>
                      <a:pt x="300" y="886"/>
                    </a:lnTo>
                    <a:lnTo>
                      <a:pt x="0" y="75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942480" y="3955320"/>
                <a:ext cx="15120" cy="376920"/>
              </a:xfrm>
              <a:custGeom>
                <a:avLst/>
                <a:gdLst/>
                <a:ahLst/>
                <a:rect l="l" t="t" r="r" b="b"/>
                <a:pathLst>
                  <a:path w="32" h="784">
                    <a:moveTo>
                      <a:pt x="1" y="0"/>
                    </a:moveTo>
                    <a:lnTo>
                      <a:pt x="0" y="772"/>
                    </a:lnTo>
                    <a:lnTo>
                      <a:pt x="31" y="784"/>
                    </a:lnTo>
                    <a:lnTo>
                      <a:pt x="3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981360" y="3963600"/>
                <a:ext cx="15840" cy="384840"/>
              </a:xfrm>
              <a:custGeom>
                <a:avLst/>
                <a:gdLst/>
                <a:ahLst/>
                <a:rect l="l" t="t" r="r" b="b"/>
                <a:pathLst>
                  <a:path w="34" h="801">
                    <a:moveTo>
                      <a:pt x="0" y="0"/>
                    </a:moveTo>
                    <a:lnTo>
                      <a:pt x="0" y="786"/>
                    </a:lnTo>
                    <a:lnTo>
                      <a:pt x="32" y="801"/>
                    </a:lnTo>
                    <a:lnTo>
                      <a:pt x="34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1023120" y="3976920"/>
                <a:ext cx="16200" cy="387720"/>
              </a:xfrm>
              <a:custGeom>
                <a:avLst/>
                <a:gdLst/>
                <a:ahLst/>
                <a:rect l="l" t="t" r="r" b="b"/>
                <a:pathLst>
                  <a:path w="35" h="807">
                    <a:moveTo>
                      <a:pt x="1" y="0"/>
                    </a:moveTo>
                    <a:lnTo>
                      <a:pt x="0" y="789"/>
                    </a:lnTo>
                    <a:lnTo>
                      <a:pt x="35" y="807"/>
                    </a:lnTo>
                    <a:lnTo>
                      <a:pt x="33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16" name=""/>
          <p:cNvGrpSpPr/>
          <p:nvPr/>
        </p:nvGrpSpPr>
        <p:grpSpPr>
          <a:xfrm>
            <a:off x="7696080" y="3657600"/>
            <a:ext cx="328680" cy="585720"/>
            <a:chOff x="7696080" y="3657600"/>
            <a:chExt cx="328680" cy="585720"/>
          </a:xfrm>
        </p:grpSpPr>
        <p:grpSp>
          <p:nvGrpSpPr>
            <p:cNvPr id="117" name=""/>
            <p:cNvGrpSpPr/>
            <p:nvPr/>
          </p:nvGrpSpPr>
          <p:grpSpPr>
            <a:xfrm>
              <a:off x="7696080" y="3657600"/>
              <a:ext cx="328680" cy="585720"/>
              <a:chOff x="7696080" y="3657600"/>
              <a:chExt cx="328680" cy="585720"/>
            </a:xfrm>
          </p:grpSpPr>
          <p:sp>
            <p:nvSpPr>
              <p:cNvPr id="118" name=""/>
              <p:cNvSpPr/>
              <p:nvPr/>
            </p:nvSpPr>
            <p:spPr>
              <a:xfrm>
                <a:off x="7696080" y="3666600"/>
                <a:ext cx="328680" cy="159120"/>
              </a:xfrm>
              <a:custGeom>
                <a:avLst/>
                <a:gdLst/>
                <a:ahLst/>
                <a:rect l="l" t="t" r="r" b="b"/>
                <a:pathLst>
                  <a:path w="695" h="331">
                    <a:moveTo>
                      <a:pt x="0" y="243"/>
                    </a:moveTo>
                    <a:lnTo>
                      <a:pt x="336" y="331"/>
                    </a:lnTo>
                    <a:lnTo>
                      <a:pt x="695" y="61"/>
                    </a:lnTo>
                    <a:lnTo>
                      <a:pt x="405" y="0"/>
                    </a:lnTo>
                    <a:lnTo>
                      <a:pt x="0" y="243"/>
                    </a:lnTo>
                    <a:close/>
                  </a:path>
                </a:pathLst>
              </a:custGeom>
              <a:solidFill>
                <a:srgbClr val="df9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7696080" y="3783600"/>
                <a:ext cx="158760" cy="459720"/>
              </a:xfrm>
              <a:custGeom>
                <a:avLst/>
                <a:gdLst/>
                <a:ahLst/>
                <a:rect l="l" t="t" r="r" b="b"/>
                <a:pathLst>
                  <a:path w="336" h="957">
                    <a:moveTo>
                      <a:pt x="0" y="0"/>
                    </a:moveTo>
                    <a:lnTo>
                      <a:pt x="336" y="87"/>
                    </a:lnTo>
                    <a:lnTo>
                      <a:pt x="336" y="957"/>
                    </a:lnTo>
                    <a:lnTo>
                      <a:pt x="0" y="8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7854480" y="3695760"/>
                <a:ext cx="169920" cy="547200"/>
              </a:xfrm>
              <a:custGeom>
                <a:avLst/>
                <a:gdLst/>
                <a:ahLst/>
                <a:rect l="l" t="t" r="r" b="b"/>
                <a:pathLst>
                  <a:path w="359" h="1139">
                    <a:moveTo>
                      <a:pt x="0" y="270"/>
                    </a:moveTo>
                    <a:lnTo>
                      <a:pt x="0" y="1139"/>
                    </a:lnTo>
                    <a:lnTo>
                      <a:pt x="359" y="726"/>
                    </a:lnTo>
                    <a:lnTo>
                      <a:pt x="359" y="0"/>
                    </a:lnTo>
                    <a:lnTo>
                      <a:pt x="0" y="270"/>
                    </a:lnTo>
                    <a:close/>
                  </a:path>
                </a:pathLst>
              </a:custGeom>
              <a:solidFill>
                <a:srgbClr val="9f3fd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21" name=""/>
              <p:cNvGrpSpPr/>
              <p:nvPr/>
            </p:nvGrpSpPr>
            <p:grpSpPr>
              <a:xfrm>
                <a:off x="7737120" y="3657600"/>
                <a:ext cx="250200" cy="145080"/>
                <a:chOff x="7737120" y="3657600"/>
                <a:chExt cx="250200" cy="145080"/>
              </a:xfrm>
            </p:grpSpPr>
            <p:sp>
              <p:nvSpPr>
                <p:cNvPr id="122" name=""/>
                <p:cNvSpPr/>
                <p:nvPr/>
              </p:nvSpPr>
              <p:spPr>
                <a:xfrm>
                  <a:off x="7737120" y="3657600"/>
                  <a:ext cx="250200" cy="119160"/>
                </a:xfrm>
                <a:custGeom>
                  <a:avLst/>
                  <a:gdLst/>
                  <a:ahLst/>
                  <a:rect l="l" t="t" r="r" b="b"/>
                  <a:pathLst>
                    <a:path w="529" h="248">
                      <a:moveTo>
                        <a:pt x="0" y="186"/>
                      </a:moveTo>
                      <a:lnTo>
                        <a:pt x="241" y="248"/>
                      </a:lnTo>
                      <a:lnTo>
                        <a:pt x="529" y="41"/>
                      </a:lnTo>
                      <a:lnTo>
                        <a:pt x="316" y="0"/>
                      </a:lnTo>
                      <a:lnTo>
                        <a:pt x="0" y="186"/>
                      </a:lnTo>
                      <a:close/>
                    </a:path>
                  </a:pathLst>
                </a:custGeom>
                <a:solidFill>
                  <a:srgbClr val="df9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7850520" y="3677760"/>
                  <a:ext cx="136440" cy="124920"/>
                </a:xfrm>
                <a:custGeom>
                  <a:avLst/>
                  <a:gdLst/>
                  <a:ahLst/>
                  <a:rect l="l" t="t" r="r" b="b"/>
                  <a:pathLst>
                    <a:path w="289" h="260">
                      <a:moveTo>
                        <a:pt x="0" y="206"/>
                      </a:moveTo>
                      <a:lnTo>
                        <a:pt x="289" y="0"/>
                      </a:lnTo>
                      <a:lnTo>
                        <a:pt x="289" y="49"/>
                      </a:lnTo>
                      <a:lnTo>
                        <a:pt x="0" y="260"/>
                      </a:lnTo>
                      <a:lnTo>
                        <a:pt x="0" y="206"/>
                      </a:lnTo>
                      <a:close/>
                    </a:path>
                  </a:pathLst>
                </a:custGeom>
                <a:solidFill>
                  <a:srgbClr val="9f3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7737120" y="3746880"/>
                  <a:ext cx="113400" cy="55080"/>
                </a:xfrm>
                <a:custGeom>
                  <a:avLst/>
                  <a:gdLst/>
                  <a:ahLst/>
                  <a:rect l="l" t="t" r="r" b="b"/>
                  <a:pathLst>
                    <a:path w="240" h="115">
                      <a:moveTo>
                        <a:pt x="240" y="61"/>
                      </a:moveTo>
                      <a:lnTo>
                        <a:pt x="240" y="115"/>
                      </a:lnTo>
                      <a:lnTo>
                        <a:pt x="0" y="51"/>
                      </a:lnTo>
                      <a:lnTo>
                        <a:pt x="0" y="0"/>
                      </a:lnTo>
                      <a:lnTo>
                        <a:pt x="240" y="61"/>
                      </a:lnTo>
                      <a:close/>
                    </a:path>
                  </a:pathLst>
                </a:custGeom>
                <a:solidFill>
                  <a:srgbClr val="bf5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280" bIns="8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25" name=""/>
            <p:cNvGrpSpPr/>
            <p:nvPr/>
          </p:nvGrpSpPr>
          <p:grpSpPr>
            <a:xfrm>
              <a:off x="7704000" y="3798360"/>
              <a:ext cx="141840" cy="425880"/>
              <a:chOff x="7704000" y="3798360"/>
              <a:chExt cx="141840" cy="425880"/>
            </a:xfrm>
          </p:grpSpPr>
          <p:sp>
            <p:nvSpPr>
              <p:cNvPr id="126" name=""/>
              <p:cNvSpPr/>
              <p:nvPr/>
            </p:nvSpPr>
            <p:spPr>
              <a:xfrm>
                <a:off x="7704000" y="3798360"/>
                <a:ext cx="141840" cy="425880"/>
              </a:xfrm>
              <a:custGeom>
                <a:avLst/>
                <a:gdLst/>
                <a:ahLst/>
                <a:rect l="l" t="t" r="r" b="b"/>
                <a:pathLst>
                  <a:path w="300" h="886">
                    <a:moveTo>
                      <a:pt x="0" y="0"/>
                    </a:moveTo>
                    <a:lnTo>
                      <a:pt x="300" y="79"/>
                    </a:lnTo>
                    <a:lnTo>
                      <a:pt x="300" y="886"/>
                    </a:lnTo>
                    <a:lnTo>
                      <a:pt x="0" y="75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7724160" y="3803040"/>
                <a:ext cx="15120" cy="376920"/>
              </a:xfrm>
              <a:custGeom>
                <a:avLst/>
                <a:gdLst/>
                <a:ahLst/>
                <a:rect l="l" t="t" r="r" b="b"/>
                <a:pathLst>
                  <a:path w="32" h="784">
                    <a:moveTo>
                      <a:pt x="1" y="0"/>
                    </a:moveTo>
                    <a:lnTo>
                      <a:pt x="0" y="772"/>
                    </a:lnTo>
                    <a:lnTo>
                      <a:pt x="31" y="784"/>
                    </a:lnTo>
                    <a:lnTo>
                      <a:pt x="3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7763040" y="3811320"/>
                <a:ext cx="15840" cy="384840"/>
              </a:xfrm>
              <a:custGeom>
                <a:avLst/>
                <a:gdLst/>
                <a:ahLst/>
                <a:rect l="l" t="t" r="r" b="b"/>
                <a:pathLst>
                  <a:path w="34" h="801">
                    <a:moveTo>
                      <a:pt x="0" y="0"/>
                    </a:moveTo>
                    <a:lnTo>
                      <a:pt x="0" y="786"/>
                    </a:lnTo>
                    <a:lnTo>
                      <a:pt x="32" y="801"/>
                    </a:lnTo>
                    <a:lnTo>
                      <a:pt x="34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7804800" y="3824640"/>
                <a:ext cx="16200" cy="387720"/>
              </a:xfrm>
              <a:custGeom>
                <a:avLst/>
                <a:gdLst/>
                <a:ahLst/>
                <a:rect l="l" t="t" r="r" b="b"/>
                <a:pathLst>
                  <a:path w="35" h="807">
                    <a:moveTo>
                      <a:pt x="1" y="0"/>
                    </a:moveTo>
                    <a:lnTo>
                      <a:pt x="0" y="789"/>
                    </a:lnTo>
                    <a:lnTo>
                      <a:pt x="35" y="807"/>
                    </a:lnTo>
                    <a:lnTo>
                      <a:pt x="33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f5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30" name=""/>
          <p:cNvSpPr/>
          <p:nvPr/>
        </p:nvSpPr>
        <p:spPr>
          <a:xfrm flipV="1">
            <a:off x="1219320" y="3276720"/>
            <a:ext cx="1143000" cy="761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705720" y="3276720"/>
            <a:ext cx="99036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733920" y="297180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Longhaul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429000" y="4038480"/>
            <a:ext cx="3352680" cy="163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Connectivity to Customers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Interconnection in Meet Me Rooms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Collocation in Vendor POP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Intrabuilding Fiber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828800" y="35053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 Hotel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019920" y="358128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Carrier Hotel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52280" y="4844880"/>
            <a:ext cx="2819520" cy="9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Connectivity to Customers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Loop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Fiber Builds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04920" y="4343400"/>
            <a:ext cx="1676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Premise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858000" y="422100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Premise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553080" y="2209680"/>
            <a:ext cx="2590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Exchange Company (LEC)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-76320" y="2133720"/>
            <a:ext cx="2590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Competitive Local Exchange Company (CLEC)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71600" y="3657600"/>
            <a:ext cx="762120" cy="10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1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781680" y="32767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Access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57200" y="34290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Access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D59DEC-219E-40A4-9FE5-8773A66F968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Point of Presence that Houses the Bandwidth Manager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Interconnectivity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Allows for real time provisioning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Extend Demarcation to Carrier Hotels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Collocation in Pooling Point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Lockable Cabinet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Fiber Cross Connections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OC-12 or OC-48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Technical Specifications are Under Development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81D286-5961-4D9C-BFB9-970DCCF437C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"/>
          <p:cNvGrpSpPr/>
          <p:nvPr/>
        </p:nvGrpSpPr>
        <p:grpSpPr>
          <a:xfrm>
            <a:off x="321840" y="1143000"/>
            <a:ext cx="8203320" cy="4835520"/>
            <a:chOff x="321840" y="1143000"/>
            <a:chExt cx="8203320" cy="4835520"/>
          </a:xfrm>
        </p:grpSpPr>
        <p:sp>
          <p:nvSpPr>
            <p:cNvPr id="147" name=""/>
            <p:cNvSpPr/>
            <p:nvPr/>
          </p:nvSpPr>
          <p:spPr>
            <a:xfrm>
              <a:off x="6113520" y="4837320"/>
              <a:ext cx="1339920" cy="1108080"/>
            </a:xfrm>
            <a:custGeom>
              <a:avLst/>
              <a:gdLst/>
              <a:ahLst/>
              <a:rect l="l" t="t" r="r" b="b"/>
              <a:pathLst>
                <a:path w="1148" h="950">
                  <a:moveTo>
                    <a:pt x="850" y="0"/>
                  </a:moveTo>
                  <a:lnTo>
                    <a:pt x="772" y="0"/>
                  </a:lnTo>
                  <a:lnTo>
                    <a:pt x="758" y="71"/>
                  </a:lnTo>
                  <a:lnTo>
                    <a:pt x="737" y="35"/>
                  </a:lnTo>
                  <a:lnTo>
                    <a:pt x="375" y="71"/>
                  </a:lnTo>
                  <a:lnTo>
                    <a:pt x="361" y="43"/>
                  </a:lnTo>
                  <a:lnTo>
                    <a:pt x="0" y="92"/>
                  </a:lnTo>
                  <a:lnTo>
                    <a:pt x="28" y="142"/>
                  </a:lnTo>
                  <a:lnTo>
                    <a:pt x="42" y="170"/>
                  </a:lnTo>
                  <a:lnTo>
                    <a:pt x="85" y="156"/>
                  </a:lnTo>
                  <a:lnTo>
                    <a:pt x="99" y="163"/>
                  </a:lnTo>
                  <a:lnTo>
                    <a:pt x="184" y="142"/>
                  </a:lnTo>
                  <a:lnTo>
                    <a:pt x="283" y="163"/>
                  </a:lnTo>
                  <a:lnTo>
                    <a:pt x="354" y="227"/>
                  </a:lnTo>
                  <a:lnTo>
                    <a:pt x="489" y="198"/>
                  </a:lnTo>
                  <a:lnTo>
                    <a:pt x="482" y="163"/>
                  </a:lnTo>
                  <a:lnTo>
                    <a:pt x="531" y="156"/>
                  </a:lnTo>
                  <a:lnTo>
                    <a:pt x="701" y="298"/>
                  </a:lnTo>
                  <a:lnTo>
                    <a:pt x="765" y="510"/>
                  </a:lnTo>
                  <a:lnTo>
                    <a:pt x="857" y="631"/>
                  </a:lnTo>
                  <a:lnTo>
                    <a:pt x="1077" y="829"/>
                  </a:lnTo>
                  <a:lnTo>
                    <a:pt x="1126" y="801"/>
                  </a:lnTo>
                  <a:lnTo>
                    <a:pt x="1134" y="872"/>
                  </a:lnTo>
                  <a:lnTo>
                    <a:pt x="1041" y="950"/>
                  </a:lnTo>
                  <a:lnTo>
                    <a:pt x="1141" y="886"/>
                  </a:lnTo>
                  <a:lnTo>
                    <a:pt x="1148" y="794"/>
                  </a:lnTo>
                  <a:lnTo>
                    <a:pt x="1141" y="546"/>
                  </a:lnTo>
                  <a:lnTo>
                    <a:pt x="1034" y="361"/>
                  </a:lnTo>
                  <a:lnTo>
                    <a:pt x="1020" y="354"/>
                  </a:lnTo>
                  <a:lnTo>
                    <a:pt x="1020" y="312"/>
                  </a:lnTo>
                  <a:lnTo>
                    <a:pt x="878" y="120"/>
                  </a:lnTo>
                  <a:lnTo>
                    <a:pt x="850" y="0"/>
                  </a:lnTo>
                  <a:lnTo>
                    <a:pt x="85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113520" y="4837320"/>
              <a:ext cx="1339920" cy="1108080"/>
            </a:xfrm>
            <a:custGeom>
              <a:avLst/>
              <a:gdLst/>
              <a:ahLst/>
              <a:rect l="l" t="t" r="r" b="b"/>
              <a:pathLst>
                <a:path w="1148" h="950">
                  <a:moveTo>
                    <a:pt x="850" y="0"/>
                  </a:moveTo>
                  <a:lnTo>
                    <a:pt x="772" y="0"/>
                  </a:lnTo>
                  <a:lnTo>
                    <a:pt x="758" y="71"/>
                  </a:lnTo>
                  <a:lnTo>
                    <a:pt x="737" y="35"/>
                  </a:lnTo>
                  <a:lnTo>
                    <a:pt x="375" y="71"/>
                  </a:lnTo>
                  <a:lnTo>
                    <a:pt x="361" y="43"/>
                  </a:lnTo>
                  <a:lnTo>
                    <a:pt x="0" y="92"/>
                  </a:lnTo>
                  <a:lnTo>
                    <a:pt x="28" y="142"/>
                  </a:lnTo>
                  <a:lnTo>
                    <a:pt x="42" y="170"/>
                  </a:lnTo>
                  <a:lnTo>
                    <a:pt x="85" y="156"/>
                  </a:lnTo>
                  <a:lnTo>
                    <a:pt x="99" y="163"/>
                  </a:lnTo>
                  <a:lnTo>
                    <a:pt x="184" y="142"/>
                  </a:lnTo>
                  <a:lnTo>
                    <a:pt x="283" y="163"/>
                  </a:lnTo>
                  <a:lnTo>
                    <a:pt x="354" y="227"/>
                  </a:lnTo>
                  <a:lnTo>
                    <a:pt x="489" y="198"/>
                  </a:lnTo>
                  <a:lnTo>
                    <a:pt x="482" y="163"/>
                  </a:lnTo>
                  <a:lnTo>
                    <a:pt x="531" y="156"/>
                  </a:lnTo>
                  <a:lnTo>
                    <a:pt x="701" y="298"/>
                  </a:lnTo>
                  <a:lnTo>
                    <a:pt x="765" y="510"/>
                  </a:lnTo>
                  <a:lnTo>
                    <a:pt x="857" y="631"/>
                  </a:lnTo>
                  <a:lnTo>
                    <a:pt x="1077" y="829"/>
                  </a:lnTo>
                  <a:lnTo>
                    <a:pt x="1126" y="801"/>
                  </a:lnTo>
                  <a:lnTo>
                    <a:pt x="1134" y="872"/>
                  </a:lnTo>
                  <a:lnTo>
                    <a:pt x="1041" y="950"/>
                  </a:lnTo>
                  <a:lnTo>
                    <a:pt x="1141" y="886"/>
                  </a:lnTo>
                  <a:lnTo>
                    <a:pt x="1148" y="794"/>
                  </a:lnTo>
                  <a:lnTo>
                    <a:pt x="1141" y="546"/>
                  </a:lnTo>
                  <a:lnTo>
                    <a:pt x="1034" y="361"/>
                  </a:lnTo>
                  <a:lnTo>
                    <a:pt x="1020" y="354"/>
                  </a:lnTo>
                  <a:lnTo>
                    <a:pt x="1020" y="312"/>
                  </a:lnTo>
                  <a:lnTo>
                    <a:pt x="878" y="120"/>
                  </a:lnTo>
                  <a:lnTo>
                    <a:pt x="850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2997360" y="3962520"/>
              <a:ext cx="2174760" cy="2016000"/>
            </a:xfrm>
            <a:custGeom>
              <a:avLst/>
              <a:gdLst/>
              <a:ahLst/>
              <a:rect l="l" t="t" r="r" b="b"/>
              <a:pathLst>
                <a:path w="1864" h="1729">
                  <a:moveTo>
                    <a:pt x="1793" y="602"/>
                  </a:moveTo>
                  <a:lnTo>
                    <a:pt x="1786" y="524"/>
                  </a:lnTo>
                  <a:lnTo>
                    <a:pt x="1715" y="510"/>
                  </a:lnTo>
                  <a:lnTo>
                    <a:pt x="1630" y="475"/>
                  </a:lnTo>
                  <a:lnTo>
                    <a:pt x="1340" y="496"/>
                  </a:lnTo>
                  <a:lnTo>
                    <a:pt x="936" y="375"/>
                  </a:lnTo>
                  <a:lnTo>
                    <a:pt x="921" y="28"/>
                  </a:lnTo>
                  <a:lnTo>
                    <a:pt x="539" y="0"/>
                  </a:lnTo>
                  <a:lnTo>
                    <a:pt x="510" y="751"/>
                  </a:lnTo>
                  <a:lnTo>
                    <a:pt x="36" y="723"/>
                  </a:lnTo>
                  <a:lnTo>
                    <a:pt x="22" y="758"/>
                  </a:lnTo>
                  <a:lnTo>
                    <a:pt x="0" y="758"/>
                  </a:lnTo>
                  <a:lnTo>
                    <a:pt x="213" y="964"/>
                  </a:lnTo>
                  <a:lnTo>
                    <a:pt x="262" y="1112"/>
                  </a:lnTo>
                  <a:lnTo>
                    <a:pt x="475" y="1275"/>
                  </a:lnTo>
                  <a:lnTo>
                    <a:pt x="560" y="1098"/>
                  </a:lnTo>
                  <a:lnTo>
                    <a:pt x="688" y="1112"/>
                  </a:lnTo>
                  <a:lnTo>
                    <a:pt x="780" y="1197"/>
                  </a:lnTo>
                  <a:lnTo>
                    <a:pt x="851" y="1353"/>
                  </a:lnTo>
                  <a:lnTo>
                    <a:pt x="943" y="1446"/>
                  </a:lnTo>
                  <a:lnTo>
                    <a:pt x="1049" y="1665"/>
                  </a:lnTo>
                  <a:lnTo>
                    <a:pt x="1340" y="1729"/>
                  </a:lnTo>
                  <a:lnTo>
                    <a:pt x="1410" y="1729"/>
                  </a:lnTo>
                  <a:lnTo>
                    <a:pt x="1340" y="1516"/>
                  </a:lnTo>
                  <a:lnTo>
                    <a:pt x="1503" y="1290"/>
                  </a:lnTo>
                  <a:lnTo>
                    <a:pt x="1545" y="1304"/>
                  </a:lnTo>
                  <a:lnTo>
                    <a:pt x="1559" y="1297"/>
                  </a:lnTo>
                  <a:lnTo>
                    <a:pt x="1843" y="1105"/>
                  </a:lnTo>
                  <a:lnTo>
                    <a:pt x="1828" y="1006"/>
                  </a:lnTo>
                  <a:lnTo>
                    <a:pt x="1864" y="971"/>
                  </a:lnTo>
                  <a:lnTo>
                    <a:pt x="1857" y="786"/>
                  </a:lnTo>
                  <a:lnTo>
                    <a:pt x="1807" y="765"/>
                  </a:lnTo>
                  <a:lnTo>
                    <a:pt x="1793" y="602"/>
                  </a:lnTo>
                  <a:lnTo>
                    <a:pt x="1793" y="60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2997360" y="3962520"/>
              <a:ext cx="2174760" cy="2016000"/>
            </a:xfrm>
            <a:custGeom>
              <a:avLst/>
              <a:gdLst/>
              <a:ahLst/>
              <a:rect l="l" t="t" r="r" b="b"/>
              <a:pathLst>
                <a:path w="1864" h="1729">
                  <a:moveTo>
                    <a:pt x="1793" y="602"/>
                  </a:moveTo>
                  <a:lnTo>
                    <a:pt x="1786" y="524"/>
                  </a:lnTo>
                  <a:lnTo>
                    <a:pt x="1715" y="510"/>
                  </a:lnTo>
                  <a:lnTo>
                    <a:pt x="1630" y="475"/>
                  </a:lnTo>
                  <a:lnTo>
                    <a:pt x="1340" y="496"/>
                  </a:lnTo>
                  <a:lnTo>
                    <a:pt x="936" y="375"/>
                  </a:lnTo>
                  <a:lnTo>
                    <a:pt x="921" y="28"/>
                  </a:lnTo>
                  <a:lnTo>
                    <a:pt x="539" y="0"/>
                  </a:lnTo>
                  <a:lnTo>
                    <a:pt x="510" y="751"/>
                  </a:lnTo>
                  <a:lnTo>
                    <a:pt x="36" y="723"/>
                  </a:lnTo>
                  <a:lnTo>
                    <a:pt x="22" y="758"/>
                  </a:lnTo>
                  <a:lnTo>
                    <a:pt x="0" y="758"/>
                  </a:lnTo>
                  <a:lnTo>
                    <a:pt x="213" y="964"/>
                  </a:lnTo>
                  <a:lnTo>
                    <a:pt x="262" y="1112"/>
                  </a:lnTo>
                  <a:lnTo>
                    <a:pt x="475" y="1275"/>
                  </a:lnTo>
                  <a:lnTo>
                    <a:pt x="560" y="1098"/>
                  </a:lnTo>
                  <a:lnTo>
                    <a:pt x="688" y="1112"/>
                  </a:lnTo>
                  <a:lnTo>
                    <a:pt x="780" y="1197"/>
                  </a:lnTo>
                  <a:lnTo>
                    <a:pt x="851" y="1353"/>
                  </a:lnTo>
                  <a:lnTo>
                    <a:pt x="943" y="1446"/>
                  </a:lnTo>
                  <a:lnTo>
                    <a:pt x="1049" y="1665"/>
                  </a:lnTo>
                  <a:lnTo>
                    <a:pt x="1340" y="1729"/>
                  </a:lnTo>
                  <a:lnTo>
                    <a:pt x="1410" y="1729"/>
                  </a:lnTo>
                  <a:lnTo>
                    <a:pt x="1340" y="1516"/>
                  </a:lnTo>
                  <a:lnTo>
                    <a:pt x="1503" y="1290"/>
                  </a:lnTo>
                  <a:lnTo>
                    <a:pt x="1545" y="1304"/>
                  </a:lnTo>
                  <a:lnTo>
                    <a:pt x="1559" y="1297"/>
                  </a:lnTo>
                  <a:lnTo>
                    <a:pt x="1843" y="1105"/>
                  </a:lnTo>
                  <a:lnTo>
                    <a:pt x="1828" y="1006"/>
                  </a:lnTo>
                  <a:lnTo>
                    <a:pt x="1864" y="971"/>
                  </a:lnTo>
                  <a:lnTo>
                    <a:pt x="1857" y="786"/>
                  </a:lnTo>
                  <a:lnTo>
                    <a:pt x="1807" y="765"/>
                  </a:lnTo>
                  <a:lnTo>
                    <a:pt x="1793" y="602"/>
                  </a:lnTo>
                  <a:lnTo>
                    <a:pt x="1793" y="60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2997360" y="3962520"/>
              <a:ext cx="2174760" cy="2016000"/>
            </a:xfrm>
            <a:custGeom>
              <a:avLst/>
              <a:gdLst/>
              <a:ahLst/>
              <a:rect l="l" t="t" r="r" b="b"/>
              <a:pathLst>
                <a:path w="1864" h="1729">
                  <a:moveTo>
                    <a:pt x="1793" y="602"/>
                  </a:moveTo>
                  <a:lnTo>
                    <a:pt x="1786" y="524"/>
                  </a:lnTo>
                  <a:lnTo>
                    <a:pt x="1715" y="510"/>
                  </a:lnTo>
                  <a:lnTo>
                    <a:pt x="1630" y="475"/>
                  </a:lnTo>
                  <a:lnTo>
                    <a:pt x="1340" y="496"/>
                  </a:lnTo>
                  <a:lnTo>
                    <a:pt x="936" y="375"/>
                  </a:lnTo>
                  <a:lnTo>
                    <a:pt x="921" y="28"/>
                  </a:lnTo>
                  <a:lnTo>
                    <a:pt x="539" y="0"/>
                  </a:lnTo>
                  <a:lnTo>
                    <a:pt x="510" y="751"/>
                  </a:lnTo>
                  <a:lnTo>
                    <a:pt x="36" y="723"/>
                  </a:lnTo>
                  <a:lnTo>
                    <a:pt x="22" y="758"/>
                  </a:lnTo>
                  <a:lnTo>
                    <a:pt x="0" y="758"/>
                  </a:lnTo>
                  <a:lnTo>
                    <a:pt x="213" y="964"/>
                  </a:lnTo>
                  <a:lnTo>
                    <a:pt x="262" y="1112"/>
                  </a:lnTo>
                  <a:lnTo>
                    <a:pt x="475" y="1275"/>
                  </a:lnTo>
                  <a:lnTo>
                    <a:pt x="560" y="1098"/>
                  </a:lnTo>
                  <a:lnTo>
                    <a:pt x="688" y="1112"/>
                  </a:lnTo>
                  <a:lnTo>
                    <a:pt x="780" y="1197"/>
                  </a:lnTo>
                  <a:lnTo>
                    <a:pt x="851" y="1353"/>
                  </a:lnTo>
                  <a:lnTo>
                    <a:pt x="943" y="1446"/>
                  </a:lnTo>
                  <a:lnTo>
                    <a:pt x="1049" y="1665"/>
                  </a:lnTo>
                  <a:lnTo>
                    <a:pt x="1340" y="1729"/>
                  </a:lnTo>
                  <a:lnTo>
                    <a:pt x="1410" y="1729"/>
                  </a:lnTo>
                  <a:lnTo>
                    <a:pt x="1340" y="1516"/>
                  </a:lnTo>
                  <a:lnTo>
                    <a:pt x="1503" y="1290"/>
                  </a:lnTo>
                  <a:lnTo>
                    <a:pt x="1545" y="1304"/>
                  </a:lnTo>
                  <a:lnTo>
                    <a:pt x="1559" y="1297"/>
                  </a:lnTo>
                  <a:lnTo>
                    <a:pt x="1843" y="1105"/>
                  </a:lnTo>
                  <a:lnTo>
                    <a:pt x="1828" y="1006"/>
                  </a:lnTo>
                  <a:lnTo>
                    <a:pt x="1864" y="971"/>
                  </a:lnTo>
                  <a:lnTo>
                    <a:pt x="1857" y="786"/>
                  </a:lnTo>
                  <a:lnTo>
                    <a:pt x="1807" y="765"/>
                  </a:lnTo>
                  <a:lnTo>
                    <a:pt x="1793" y="602"/>
                  </a:lnTo>
                  <a:lnTo>
                    <a:pt x="1793" y="60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2997360" y="3962520"/>
              <a:ext cx="2174760" cy="2016000"/>
            </a:xfrm>
            <a:custGeom>
              <a:avLst/>
              <a:gdLst/>
              <a:ahLst/>
              <a:rect l="l" t="t" r="r" b="b"/>
              <a:pathLst>
                <a:path w="1864" h="1729">
                  <a:moveTo>
                    <a:pt x="1793" y="602"/>
                  </a:moveTo>
                  <a:lnTo>
                    <a:pt x="1786" y="524"/>
                  </a:lnTo>
                  <a:lnTo>
                    <a:pt x="1715" y="510"/>
                  </a:lnTo>
                  <a:lnTo>
                    <a:pt x="1630" y="475"/>
                  </a:lnTo>
                  <a:lnTo>
                    <a:pt x="1340" y="496"/>
                  </a:lnTo>
                  <a:lnTo>
                    <a:pt x="936" y="375"/>
                  </a:lnTo>
                  <a:lnTo>
                    <a:pt x="921" y="28"/>
                  </a:lnTo>
                  <a:lnTo>
                    <a:pt x="539" y="0"/>
                  </a:lnTo>
                  <a:lnTo>
                    <a:pt x="510" y="751"/>
                  </a:lnTo>
                  <a:lnTo>
                    <a:pt x="36" y="723"/>
                  </a:lnTo>
                  <a:lnTo>
                    <a:pt x="22" y="758"/>
                  </a:lnTo>
                  <a:lnTo>
                    <a:pt x="0" y="758"/>
                  </a:lnTo>
                  <a:lnTo>
                    <a:pt x="213" y="964"/>
                  </a:lnTo>
                  <a:lnTo>
                    <a:pt x="262" y="1112"/>
                  </a:lnTo>
                  <a:lnTo>
                    <a:pt x="475" y="1275"/>
                  </a:lnTo>
                  <a:lnTo>
                    <a:pt x="560" y="1098"/>
                  </a:lnTo>
                  <a:lnTo>
                    <a:pt x="688" y="1112"/>
                  </a:lnTo>
                  <a:lnTo>
                    <a:pt x="780" y="1197"/>
                  </a:lnTo>
                  <a:lnTo>
                    <a:pt x="851" y="1353"/>
                  </a:lnTo>
                  <a:lnTo>
                    <a:pt x="943" y="1446"/>
                  </a:lnTo>
                  <a:lnTo>
                    <a:pt x="1049" y="1665"/>
                  </a:lnTo>
                  <a:lnTo>
                    <a:pt x="1340" y="1729"/>
                  </a:lnTo>
                  <a:lnTo>
                    <a:pt x="1410" y="1729"/>
                  </a:lnTo>
                  <a:lnTo>
                    <a:pt x="1340" y="1516"/>
                  </a:lnTo>
                  <a:lnTo>
                    <a:pt x="1503" y="1290"/>
                  </a:lnTo>
                  <a:lnTo>
                    <a:pt x="1545" y="1304"/>
                  </a:lnTo>
                  <a:lnTo>
                    <a:pt x="1559" y="1297"/>
                  </a:lnTo>
                  <a:lnTo>
                    <a:pt x="1843" y="1105"/>
                  </a:lnTo>
                  <a:lnTo>
                    <a:pt x="1828" y="1006"/>
                  </a:lnTo>
                  <a:lnTo>
                    <a:pt x="1864" y="971"/>
                  </a:lnTo>
                  <a:lnTo>
                    <a:pt x="1857" y="786"/>
                  </a:lnTo>
                  <a:lnTo>
                    <a:pt x="1807" y="765"/>
                  </a:lnTo>
                  <a:lnTo>
                    <a:pt x="1793" y="60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700200" y="2589480"/>
              <a:ext cx="1222200" cy="1974600"/>
            </a:xfrm>
            <a:custGeom>
              <a:avLst/>
              <a:gdLst/>
              <a:ahLst/>
              <a:rect l="l" t="t" r="r" b="b"/>
              <a:pathLst>
                <a:path w="1049" h="1694">
                  <a:moveTo>
                    <a:pt x="943" y="1694"/>
                  </a:moveTo>
                  <a:lnTo>
                    <a:pt x="985" y="1616"/>
                  </a:lnTo>
                  <a:lnTo>
                    <a:pt x="964" y="1588"/>
                  </a:lnTo>
                  <a:lnTo>
                    <a:pt x="985" y="1496"/>
                  </a:lnTo>
                  <a:lnTo>
                    <a:pt x="1049" y="1453"/>
                  </a:lnTo>
                  <a:lnTo>
                    <a:pt x="999" y="1297"/>
                  </a:lnTo>
                  <a:lnTo>
                    <a:pt x="1007" y="1276"/>
                  </a:lnTo>
                  <a:lnTo>
                    <a:pt x="475" y="567"/>
                  </a:lnTo>
                  <a:lnTo>
                    <a:pt x="588" y="100"/>
                  </a:lnTo>
                  <a:lnTo>
                    <a:pt x="100" y="0"/>
                  </a:lnTo>
                  <a:lnTo>
                    <a:pt x="0" y="227"/>
                  </a:lnTo>
                  <a:lnTo>
                    <a:pt x="15" y="227"/>
                  </a:lnTo>
                  <a:lnTo>
                    <a:pt x="50" y="312"/>
                  </a:lnTo>
                  <a:lnTo>
                    <a:pt x="29" y="404"/>
                  </a:lnTo>
                  <a:lnTo>
                    <a:pt x="36" y="511"/>
                  </a:lnTo>
                  <a:lnTo>
                    <a:pt x="64" y="617"/>
                  </a:lnTo>
                  <a:lnTo>
                    <a:pt x="107" y="652"/>
                  </a:lnTo>
                  <a:lnTo>
                    <a:pt x="142" y="617"/>
                  </a:lnTo>
                  <a:lnTo>
                    <a:pt x="170" y="730"/>
                  </a:lnTo>
                  <a:lnTo>
                    <a:pt x="107" y="688"/>
                  </a:lnTo>
                  <a:lnTo>
                    <a:pt x="100" y="794"/>
                  </a:lnTo>
                  <a:lnTo>
                    <a:pt x="163" y="815"/>
                  </a:lnTo>
                  <a:lnTo>
                    <a:pt x="170" y="851"/>
                  </a:lnTo>
                  <a:lnTo>
                    <a:pt x="121" y="879"/>
                  </a:lnTo>
                  <a:lnTo>
                    <a:pt x="248" y="1134"/>
                  </a:lnTo>
                  <a:lnTo>
                    <a:pt x="234" y="1212"/>
                  </a:lnTo>
                  <a:lnTo>
                    <a:pt x="461" y="1340"/>
                  </a:lnTo>
                  <a:lnTo>
                    <a:pt x="596" y="1503"/>
                  </a:lnTo>
                  <a:lnTo>
                    <a:pt x="596" y="1531"/>
                  </a:lnTo>
                  <a:lnTo>
                    <a:pt x="610" y="1602"/>
                  </a:lnTo>
                  <a:lnTo>
                    <a:pt x="624" y="1616"/>
                  </a:lnTo>
                  <a:lnTo>
                    <a:pt x="929" y="1652"/>
                  </a:lnTo>
                  <a:lnTo>
                    <a:pt x="914" y="1680"/>
                  </a:lnTo>
                  <a:lnTo>
                    <a:pt x="943" y="1694"/>
                  </a:lnTo>
                  <a:lnTo>
                    <a:pt x="943" y="169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00200" y="2589480"/>
              <a:ext cx="1222200" cy="1974600"/>
            </a:xfrm>
            <a:custGeom>
              <a:avLst/>
              <a:gdLst/>
              <a:ahLst/>
              <a:rect l="l" t="t" r="r" b="b"/>
              <a:pathLst>
                <a:path w="1049" h="1694">
                  <a:moveTo>
                    <a:pt x="943" y="1694"/>
                  </a:moveTo>
                  <a:lnTo>
                    <a:pt x="985" y="1616"/>
                  </a:lnTo>
                  <a:lnTo>
                    <a:pt x="964" y="1588"/>
                  </a:lnTo>
                  <a:lnTo>
                    <a:pt x="985" y="1496"/>
                  </a:lnTo>
                  <a:lnTo>
                    <a:pt x="1049" y="1453"/>
                  </a:lnTo>
                  <a:lnTo>
                    <a:pt x="999" y="1297"/>
                  </a:lnTo>
                  <a:lnTo>
                    <a:pt x="1007" y="1276"/>
                  </a:lnTo>
                  <a:lnTo>
                    <a:pt x="475" y="567"/>
                  </a:lnTo>
                  <a:lnTo>
                    <a:pt x="588" y="100"/>
                  </a:lnTo>
                  <a:lnTo>
                    <a:pt x="100" y="0"/>
                  </a:lnTo>
                  <a:lnTo>
                    <a:pt x="0" y="227"/>
                  </a:lnTo>
                  <a:lnTo>
                    <a:pt x="15" y="227"/>
                  </a:lnTo>
                  <a:lnTo>
                    <a:pt x="50" y="312"/>
                  </a:lnTo>
                  <a:lnTo>
                    <a:pt x="29" y="404"/>
                  </a:lnTo>
                  <a:lnTo>
                    <a:pt x="36" y="511"/>
                  </a:lnTo>
                  <a:lnTo>
                    <a:pt x="64" y="617"/>
                  </a:lnTo>
                  <a:lnTo>
                    <a:pt x="107" y="652"/>
                  </a:lnTo>
                  <a:lnTo>
                    <a:pt x="142" y="617"/>
                  </a:lnTo>
                  <a:lnTo>
                    <a:pt x="170" y="730"/>
                  </a:lnTo>
                  <a:lnTo>
                    <a:pt x="107" y="688"/>
                  </a:lnTo>
                  <a:lnTo>
                    <a:pt x="100" y="794"/>
                  </a:lnTo>
                  <a:lnTo>
                    <a:pt x="163" y="815"/>
                  </a:lnTo>
                  <a:lnTo>
                    <a:pt x="170" y="851"/>
                  </a:lnTo>
                  <a:lnTo>
                    <a:pt x="121" y="879"/>
                  </a:lnTo>
                  <a:lnTo>
                    <a:pt x="248" y="1134"/>
                  </a:lnTo>
                  <a:lnTo>
                    <a:pt x="234" y="1212"/>
                  </a:lnTo>
                  <a:lnTo>
                    <a:pt x="461" y="1340"/>
                  </a:lnTo>
                  <a:lnTo>
                    <a:pt x="596" y="1503"/>
                  </a:lnTo>
                  <a:lnTo>
                    <a:pt x="596" y="1531"/>
                  </a:lnTo>
                  <a:lnTo>
                    <a:pt x="610" y="1602"/>
                  </a:lnTo>
                  <a:lnTo>
                    <a:pt x="624" y="1616"/>
                  </a:lnTo>
                  <a:lnTo>
                    <a:pt x="929" y="1652"/>
                  </a:lnTo>
                  <a:lnTo>
                    <a:pt x="914" y="1680"/>
                  </a:lnTo>
                  <a:lnTo>
                    <a:pt x="943" y="1694"/>
                  </a:lnTo>
                  <a:lnTo>
                    <a:pt x="943" y="169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700200" y="2589480"/>
              <a:ext cx="1222200" cy="1974600"/>
            </a:xfrm>
            <a:custGeom>
              <a:avLst/>
              <a:gdLst/>
              <a:ahLst/>
              <a:rect l="l" t="t" r="r" b="b"/>
              <a:pathLst>
                <a:path w="1049" h="1694">
                  <a:moveTo>
                    <a:pt x="943" y="1694"/>
                  </a:moveTo>
                  <a:lnTo>
                    <a:pt x="985" y="1616"/>
                  </a:lnTo>
                  <a:lnTo>
                    <a:pt x="964" y="1588"/>
                  </a:lnTo>
                  <a:lnTo>
                    <a:pt x="985" y="1496"/>
                  </a:lnTo>
                  <a:lnTo>
                    <a:pt x="1049" y="1453"/>
                  </a:lnTo>
                  <a:lnTo>
                    <a:pt x="999" y="1297"/>
                  </a:lnTo>
                  <a:lnTo>
                    <a:pt x="1007" y="1276"/>
                  </a:lnTo>
                  <a:lnTo>
                    <a:pt x="482" y="567"/>
                  </a:lnTo>
                  <a:lnTo>
                    <a:pt x="588" y="100"/>
                  </a:lnTo>
                  <a:lnTo>
                    <a:pt x="100" y="0"/>
                  </a:lnTo>
                  <a:lnTo>
                    <a:pt x="0" y="227"/>
                  </a:lnTo>
                  <a:lnTo>
                    <a:pt x="15" y="227"/>
                  </a:lnTo>
                  <a:lnTo>
                    <a:pt x="50" y="312"/>
                  </a:lnTo>
                  <a:lnTo>
                    <a:pt x="29" y="404"/>
                  </a:lnTo>
                  <a:lnTo>
                    <a:pt x="36" y="511"/>
                  </a:lnTo>
                  <a:lnTo>
                    <a:pt x="64" y="617"/>
                  </a:lnTo>
                  <a:lnTo>
                    <a:pt x="107" y="652"/>
                  </a:lnTo>
                  <a:lnTo>
                    <a:pt x="142" y="617"/>
                  </a:lnTo>
                  <a:lnTo>
                    <a:pt x="170" y="730"/>
                  </a:lnTo>
                  <a:lnTo>
                    <a:pt x="107" y="688"/>
                  </a:lnTo>
                  <a:lnTo>
                    <a:pt x="100" y="794"/>
                  </a:lnTo>
                  <a:lnTo>
                    <a:pt x="163" y="815"/>
                  </a:lnTo>
                  <a:lnTo>
                    <a:pt x="170" y="851"/>
                  </a:lnTo>
                  <a:lnTo>
                    <a:pt x="121" y="879"/>
                  </a:lnTo>
                  <a:lnTo>
                    <a:pt x="248" y="1134"/>
                  </a:lnTo>
                  <a:lnTo>
                    <a:pt x="234" y="1212"/>
                  </a:lnTo>
                  <a:lnTo>
                    <a:pt x="468" y="1340"/>
                  </a:lnTo>
                  <a:lnTo>
                    <a:pt x="596" y="1503"/>
                  </a:lnTo>
                  <a:lnTo>
                    <a:pt x="596" y="1531"/>
                  </a:lnTo>
                  <a:lnTo>
                    <a:pt x="610" y="1602"/>
                  </a:lnTo>
                  <a:lnTo>
                    <a:pt x="624" y="1616"/>
                  </a:lnTo>
                  <a:lnTo>
                    <a:pt x="929" y="1652"/>
                  </a:lnTo>
                  <a:lnTo>
                    <a:pt x="914" y="1680"/>
                  </a:lnTo>
                  <a:lnTo>
                    <a:pt x="943" y="1694"/>
                  </a:lnTo>
                  <a:lnTo>
                    <a:pt x="943" y="169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700200" y="2589480"/>
              <a:ext cx="1222200" cy="1974600"/>
            </a:xfrm>
            <a:custGeom>
              <a:avLst/>
              <a:gdLst/>
              <a:ahLst/>
              <a:rect l="l" t="t" r="r" b="b"/>
              <a:pathLst>
                <a:path w="1049" h="1694">
                  <a:moveTo>
                    <a:pt x="943" y="1694"/>
                  </a:moveTo>
                  <a:lnTo>
                    <a:pt x="985" y="1616"/>
                  </a:lnTo>
                  <a:lnTo>
                    <a:pt x="964" y="1588"/>
                  </a:lnTo>
                  <a:lnTo>
                    <a:pt x="985" y="1496"/>
                  </a:lnTo>
                  <a:lnTo>
                    <a:pt x="1049" y="1453"/>
                  </a:lnTo>
                  <a:lnTo>
                    <a:pt x="999" y="1297"/>
                  </a:lnTo>
                  <a:lnTo>
                    <a:pt x="1007" y="1276"/>
                  </a:lnTo>
                  <a:lnTo>
                    <a:pt x="482" y="567"/>
                  </a:lnTo>
                  <a:lnTo>
                    <a:pt x="588" y="100"/>
                  </a:lnTo>
                  <a:lnTo>
                    <a:pt x="100" y="0"/>
                  </a:lnTo>
                  <a:lnTo>
                    <a:pt x="0" y="227"/>
                  </a:lnTo>
                  <a:lnTo>
                    <a:pt x="15" y="227"/>
                  </a:lnTo>
                  <a:lnTo>
                    <a:pt x="50" y="312"/>
                  </a:lnTo>
                  <a:lnTo>
                    <a:pt x="29" y="404"/>
                  </a:lnTo>
                  <a:lnTo>
                    <a:pt x="36" y="511"/>
                  </a:lnTo>
                  <a:lnTo>
                    <a:pt x="64" y="617"/>
                  </a:lnTo>
                  <a:lnTo>
                    <a:pt x="107" y="652"/>
                  </a:lnTo>
                  <a:lnTo>
                    <a:pt x="142" y="617"/>
                  </a:lnTo>
                  <a:lnTo>
                    <a:pt x="170" y="730"/>
                  </a:lnTo>
                  <a:lnTo>
                    <a:pt x="107" y="688"/>
                  </a:lnTo>
                  <a:lnTo>
                    <a:pt x="100" y="794"/>
                  </a:lnTo>
                  <a:lnTo>
                    <a:pt x="163" y="815"/>
                  </a:lnTo>
                  <a:lnTo>
                    <a:pt x="170" y="851"/>
                  </a:lnTo>
                  <a:lnTo>
                    <a:pt x="121" y="879"/>
                  </a:lnTo>
                  <a:lnTo>
                    <a:pt x="248" y="1134"/>
                  </a:lnTo>
                  <a:lnTo>
                    <a:pt x="234" y="1212"/>
                  </a:lnTo>
                  <a:lnTo>
                    <a:pt x="468" y="1340"/>
                  </a:lnTo>
                  <a:lnTo>
                    <a:pt x="596" y="1503"/>
                  </a:lnTo>
                  <a:lnTo>
                    <a:pt x="596" y="1531"/>
                  </a:lnTo>
                  <a:lnTo>
                    <a:pt x="610" y="1602"/>
                  </a:lnTo>
                  <a:lnTo>
                    <a:pt x="624" y="1616"/>
                  </a:lnTo>
                  <a:lnTo>
                    <a:pt x="929" y="1652"/>
                  </a:lnTo>
                  <a:lnTo>
                    <a:pt x="914" y="1680"/>
                  </a:lnTo>
                  <a:lnTo>
                    <a:pt x="943" y="169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2089080" y="1506600"/>
              <a:ext cx="1513080" cy="917640"/>
            </a:xfrm>
            <a:custGeom>
              <a:avLst/>
              <a:gdLst/>
              <a:ahLst/>
              <a:rect l="l" t="t" r="r" b="b"/>
              <a:pathLst>
                <a:path w="1297" h="787">
                  <a:moveTo>
                    <a:pt x="163" y="602"/>
                  </a:moveTo>
                  <a:lnTo>
                    <a:pt x="262" y="787"/>
                  </a:lnTo>
                  <a:lnTo>
                    <a:pt x="467" y="787"/>
                  </a:lnTo>
                  <a:lnTo>
                    <a:pt x="467" y="744"/>
                  </a:lnTo>
                  <a:lnTo>
                    <a:pt x="1268" y="787"/>
                  </a:lnTo>
                  <a:lnTo>
                    <a:pt x="1275" y="645"/>
                  </a:lnTo>
                  <a:lnTo>
                    <a:pt x="1297" y="142"/>
                  </a:lnTo>
                  <a:lnTo>
                    <a:pt x="1063" y="128"/>
                  </a:lnTo>
                  <a:lnTo>
                    <a:pt x="999" y="128"/>
                  </a:lnTo>
                  <a:lnTo>
                    <a:pt x="460" y="57"/>
                  </a:lnTo>
                  <a:lnTo>
                    <a:pt x="28" y="0"/>
                  </a:lnTo>
                  <a:lnTo>
                    <a:pt x="0" y="191"/>
                  </a:lnTo>
                  <a:lnTo>
                    <a:pt x="106" y="439"/>
                  </a:lnTo>
                  <a:lnTo>
                    <a:pt x="134" y="439"/>
                  </a:lnTo>
                  <a:lnTo>
                    <a:pt x="99" y="602"/>
                  </a:lnTo>
                  <a:lnTo>
                    <a:pt x="163" y="602"/>
                  </a:lnTo>
                  <a:lnTo>
                    <a:pt x="163" y="602"/>
                  </a:lnTo>
                  <a:lnTo>
                    <a:pt x="163" y="60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089080" y="1506600"/>
              <a:ext cx="1513080" cy="917640"/>
            </a:xfrm>
            <a:custGeom>
              <a:avLst/>
              <a:gdLst/>
              <a:ahLst/>
              <a:rect l="l" t="t" r="r" b="b"/>
              <a:pathLst>
                <a:path w="1297" h="787">
                  <a:moveTo>
                    <a:pt x="163" y="602"/>
                  </a:moveTo>
                  <a:lnTo>
                    <a:pt x="262" y="787"/>
                  </a:lnTo>
                  <a:lnTo>
                    <a:pt x="467" y="787"/>
                  </a:lnTo>
                  <a:lnTo>
                    <a:pt x="467" y="744"/>
                  </a:lnTo>
                  <a:lnTo>
                    <a:pt x="1268" y="787"/>
                  </a:lnTo>
                  <a:lnTo>
                    <a:pt x="1275" y="645"/>
                  </a:lnTo>
                  <a:lnTo>
                    <a:pt x="1297" y="142"/>
                  </a:lnTo>
                  <a:lnTo>
                    <a:pt x="1063" y="128"/>
                  </a:lnTo>
                  <a:lnTo>
                    <a:pt x="999" y="128"/>
                  </a:lnTo>
                  <a:lnTo>
                    <a:pt x="460" y="57"/>
                  </a:lnTo>
                  <a:lnTo>
                    <a:pt x="28" y="0"/>
                  </a:lnTo>
                  <a:lnTo>
                    <a:pt x="0" y="191"/>
                  </a:lnTo>
                  <a:lnTo>
                    <a:pt x="106" y="439"/>
                  </a:lnTo>
                  <a:lnTo>
                    <a:pt x="134" y="439"/>
                  </a:lnTo>
                  <a:lnTo>
                    <a:pt x="99" y="602"/>
                  </a:lnTo>
                  <a:lnTo>
                    <a:pt x="163" y="602"/>
                  </a:lnTo>
                  <a:lnTo>
                    <a:pt x="163" y="602"/>
                  </a:lnTo>
                  <a:lnTo>
                    <a:pt x="163" y="60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089080" y="1506600"/>
              <a:ext cx="1513080" cy="917640"/>
            </a:xfrm>
            <a:custGeom>
              <a:avLst/>
              <a:gdLst/>
              <a:ahLst/>
              <a:rect l="l" t="t" r="r" b="b"/>
              <a:pathLst>
                <a:path w="1297" h="787">
                  <a:moveTo>
                    <a:pt x="163" y="602"/>
                  </a:moveTo>
                  <a:lnTo>
                    <a:pt x="262" y="787"/>
                  </a:lnTo>
                  <a:lnTo>
                    <a:pt x="467" y="787"/>
                  </a:lnTo>
                  <a:lnTo>
                    <a:pt x="467" y="744"/>
                  </a:lnTo>
                  <a:lnTo>
                    <a:pt x="1268" y="787"/>
                  </a:lnTo>
                  <a:lnTo>
                    <a:pt x="1275" y="645"/>
                  </a:lnTo>
                  <a:lnTo>
                    <a:pt x="1297" y="142"/>
                  </a:lnTo>
                  <a:lnTo>
                    <a:pt x="1063" y="128"/>
                  </a:lnTo>
                  <a:lnTo>
                    <a:pt x="999" y="128"/>
                  </a:lnTo>
                  <a:lnTo>
                    <a:pt x="460" y="57"/>
                  </a:lnTo>
                  <a:lnTo>
                    <a:pt x="28" y="0"/>
                  </a:lnTo>
                  <a:lnTo>
                    <a:pt x="0" y="191"/>
                  </a:lnTo>
                  <a:lnTo>
                    <a:pt x="106" y="439"/>
                  </a:lnTo>
                  <a:lnTo>
                    <a:pt x="134" y="439"/>
                  </a:lnTo>
                  <a:lnTo>
                    <a:pt x="99" y="602"/>
                  </a:lnTo>
                  <a:lnTo>
                    <a:pt x="163" y="602"/>
                  </a:lnTo>
                  <a:lnTo>
                    <a:pt x="163" y="602"/>
                  </a:lnTo>
                  <a:lnTo>
                    <a:pt x="163" y="60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2089080" y="1506600"/>
              <a:ext cx="1513080" cy="917640"/>
            </a:xfrm>
            <a:custGeom>
              <a:avLst/>
              <a:gdLst/>
              <a:ahLst/>
              <a:rect l="l" t="t" r="r" b="b"/>
              <a:pathLst>
                <a:path w="1297" h="787">
                  <a:moveTo>
                    <a:pt x="163" y="602"/>
                  </a:moveTo>
                  <a:lnTo>
                    <a:pt x="262" y="787"/>
                  </a:lnTo>
                  <a:lnTo>
                    <a:pt x="467" y="787"/>
                  </a:lnTo>
                  <a:lnTo>
                    <a:pt x="467" y="744"/>
                  </a:lnTo>
                  <a:lnTo>
                    <a:pt x="1268" y="787"/>
                  </a:lnTo>
                  <a:lnTo>
                    <a:pt x="1275" y="645"/>
                  </a:lnTo>
                  <a:lnTo>
                    <a:pt x="1297" y="142"/>
                  </a:lnTo>
                  <a:lnTo>
                    <a:pt x="1063" y="128"/>
                  </a:lnTo>
                  <a:lnTo>
                    <a:pt x="999" y="128"/>
                  </a:lnTo>
                  <a:lnTo>
                    <a:pt x="460" y="57"/>
                  </a:lnTo>
                  <a:lnTo>
                    <a:pt x="28" y="0"/>
                  </a:lnTo>
                  <a:lnTo>
                    <a:pt x="0" y="191"/>
                  </a:lnTo>
                  <a:lnTo>
                    <a:pt x="106" y="439"/>
                  </a:lnTo>
                  <a:lnTo>
                    <a:pt x="134" y="439"/>
                  </a:lnTo>
                  <a:lnTo>
                    <a:pt x="99" y="602"/>
                  </a:lnTo>
                  <a:lnTo>
                    <a:pt x="163" y="60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1782720" y="1490760"/>
              <a:ext cx="851040" cy="1422360"/>
            </a:xfrm>
            <a:custGeom>
              <a:avLst/>
              <a:gdLst/>
              <a:ahLst/>
              <a:rect l="l" t="t" r="r" b="b"/>
              <a:pathLst>
                <a:path w="729" h="1219">
                  <a:moveTo>
                    <a:pt x="425" y="616"/>
                  </a:moveTo>
                  <a:lnTo>
                    <a:pt x="361" y="616"/>
                  </a:lnTo>
                  <a:lnTo>
                    <a:pt x="396" y="453"/>
                  </a:lnTo>
                  <a:lnTo>
                    <a:pt x="368" y="453"/>
                  </a:lnTo>
                  <a:lnTo>
                    <a:pt x="262" y="205"/>
                  </a:lnTo>
                  <a:lnTo>
                    <a:pt x="290" y="14"/>
                  </a:lnTo>
                  <a:lnTo>
                    <a:pt x="191" y="0"/>
                  </a:lnTo>
                  <a:lnTo>
                    <a:pt x="120" y="496"/>
                  </a:lnTo>
                  <a:lnTo>
                    <a:pt x="163" y="553"/>
                  </a:lnTo>
                  <a:lnTo>
                    <a:pt x="35" y="730"/>
                  </a:lnTo>
                  <a:lnTo>
                    <a:pt x="70" y="801"/>
                  </a:lnTo>
                  <a:lnTo>
                    <a:pt x="35" y="864"/>
                  </a:lnTo>
                  <a:lnTo>
                    <a:pt x="0" y="1098"/>
                  </a:lnTo>
                  <a:lnTo>
                    <a:pt x="340" y="1169"/>
                  </a:lnTo>
                  <a:lnTo>
                    <a:pt x="680" y="1219"/>
                  </a:lnTo>
                  <a:lnTo>
                    <a:pt x="729" y="801"/>
                  </a:lnTo>
                  <a:lnTo>
                    <a:pt x="524" y="801"/>
                  </a:lnTo>
                  <a:lnTo>
                    <a:pt x="425" y="616"/>
                  </a:lnTo>
                  <a:lnTo>
                    <a:pt x="425" y="616"/>
                  </a:lnTo>
                  <a:lnTo>
                    <a:pt x="425" y="6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1782720" y="1490760"/>
              <a:ext cx="851040" cy="1422360"/>
            </a:xfrm>
            <a:custGeom>
              <a:avLst/>
              <a:gdLst/>
              <a:ahLst/>
              <a:rect l="l" t="t" r="r" b="b"/>
              <a:pathLst>
                <a:path w="729" h="1219">
                  <a:moveTo>
                    <a:pt x="425" y="616"/>
                  </a:moveTo>
                  <a:lnTo>
                    <a:pt x="361" y="616"/>
                  </a:lnTo>
                  <a:lnTo>
                    <a:pt x="396" y="453"/>
                  </a:lnTo>
                  <a:lnTo>
                    <a:pt x="368" y="453"/>
                  </a:lnTo>
                  <a:lnTo>
                    <a:pt x="262" y="205"/>
                  </a:lnTo>
                  <a:lnTo>
                    <a:pt x="290" y="14"/>
                  </a:lnTo>
                  <a:lnTo>
                    <a:pt x="191" y="0"/>
                  </a:lnTo>
                  <a:lnTo>
                    <a:pt x="120" y="496"/>
                  </a:lnTo>
                  <a:lnTo>
                    <a:pt x="163" y="553"/>
                  </a:lnTo>
                  <a:lnTo>
                    <a:pt x="35" y="730"/>
                  </a:lnTo>
                  <a:lnTo>
                    <a:pt x="70" y="801"/>
                  </a:lnTo>
                  <a:lnTo>
                    <a:pt x="35" y="864"/>
                  </a:lnTo>
                  <a:lnTo>
                    <a:pt x="0" y="1098"/>
                  </a:lnTo>
                  <a:lnTo>
                    <a:pt x="340" y="1169"/>
                  </a:lnTo>
                  <a:lnTo>
                    <a:pt x="680" y="1219"/>
                  </a:lnTo>
                  <a:lnTo>
                    <a:pt x="729" y="801"/>
                  </a:lnTo>
                  <a:lnTo>
                    <a:pt x="524" y="801"/>
                  </a:lnTo>
                  <a:lnTo>
                    <a:pt x="425" y="616"/>
                  </a:lnTo>
                  <a:lnTo>
                    <a:pt x="425" y="616"/>
                  </a:lnTo>
                  <a:lnTo>
                    <a:pt x="425" y="61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782720" y="1490760"/>
              <a:ext cx="851040" cy="1422360"/>
            </a:xfrm>
            <a:custGeom>
              <a:avLst/>
              <a:gdLst/>
              <a:ahLst/>
              <a:rect l="l" t="t" r="r" b="b"/>
              <a:pathLst>
                <a:path w="729" h="1219">
                  <a:moveTo>
                    <a:pt x="425" y="616"/>
                  </a:moveTo>
                  <a:lnTo>
                    <a:pt x="361" y="616"/>
                  </a:lnTo>
                  <a:lnTo>
                    <a:pt x="396" y="453"/>
                  </a:lnTo>
                  <a:lnTo>
                    <a:pt x="368" y="453"/>
                  </a:lnTo>
                  <a:lnTo>
                    <a:pt x="262" y="205"/>
                  </a:lnTo>
                  <a:lnTo>
                    <a:pt x="290" y="14"/>
                  </a:lnTo>
                  <a:lnTo>
                    <a:pt x="191" y="0"/>
                  </a:lnTo>
                  <a:lnTo>
                    <a:pt x="120" y="496"/>
                  </a:lnTo>
                  <a:lnTo>
                    <a:pt x="163" y="553"/>
                  </a:lnTo>
                  <a:lnTo>
                    <a:pt x="35" y="730"/>
                  </a:lnTo>
                  <a:lnTo>
                    <a:pt x="70" y="801"/>
                  </a:lnTo>
                  <a:lnTo>
                    <a:pt x="35" y="864"/>
                  </a:lnTo>
                  <a:lnTo>
                    <a:pt x="0" y="1098"/>
                  </a:lnTo>
                  <a:lnTo>
                    <a:pt x="340" y="1169"/>
                  </a:lnTo>
                  <a:lnTo>
                    <a:pt x="680" y="1219"/>
                  </a:lnTo>
                  <a:lnTo>
                    <a:pt x="729" y="801"/>
                  </a:lnTo>
                  <a:lnTo>
                    <a:pt x="524" y="801"/>
                  </a:lnTo>
                  <a:lnTo>
                    <a:pt x="425" y="616"/>
                  </a:lnTo>
                  <a:lnTo>
                    <a:pt x="425" y="616"/>
                  </a:lnTo>
                  <a:lnTo>
                    <a:pt x="425" y="6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1782720" y="1490760"/>
              <a:ext cx="851040" cy="1422360"/>
            </a:xfrm>
            <a:custGeom>
              <a:avLst/>
              <a:gdLst/>
              <a:ahLst/>
              <a:rect l="l" t="t" r="r" b="b"/>
              <a:pathLst>
                <a:path w="729" h="1219">
                  <a:moveTo>
                    <a:pt x="425" y="616"/>
                  </a:moveTo>
                  <a:lnTo>
                    <a:pt x="361" y="616"/>
                  </a:lnTo>
                  <a:lnTo>
                    <a:pt x="396" y="453"/>
                  </a:lnTo>
                  <a:lnTo>
                    <a:pt x="368" y="453"/>
                  </a:lnTo>
                  <a:lnTo>
                    <a:pt x="262" y="205"/>
                  </a:lnTo>
                  <a:lnTo>
                    <a:pt x="290" y="14"/>
                  </a:lnTo>
                  <a:lnTo>
                    <a:pt x="191" y="0"/>
                  </a:lnTo>
                  <a:lnTo>
                    <a:pt x="120" y="496"/>
                  </a:lnTo>
                  <a:lnTo>
                    <a:pt x="163" y="553"/>
                  </a:lnTo>
                  <a:lnTo>
                    <a:pt x="35" y="730"/>
                  </a:lnTo>
                  <a:lnTo>
                    <a:pt x="70" y="801"/>
                  </a:lnTo>
                  <a:lnTo>
                    <a:pt x="35" y="864"/>
                  </a:lnTo>
                  <a:lnTo>
                    <a:pt x="0" y="1098"/>
                  </a:lnTo>
                  <a:lnTo>
                    <a:pt x="340" y="1169"/>
                  </a:lnTo>
                  <a:lnTo>
                    <a:pt x="680" y="1219"/>
                  </a:lnTo>
                  <a:lnTo>
                    <a:pt x="729" y="801"/>
                  </a:lnTo>
                  <a:lnTo>
                    <a:pt x="524" y="801"/>
                  </a:lnTo>
                  <a:lnTo>
                    <a:pt x="425" y="61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625920" y="3862440"/>
              <a:ext cx="1371600" cy="693720"/>
            </a:xfrm>
            <a:custGeom>
              <a:avLst/>
              <a:gdLst/>
              <a:ahLst/>
              <a:rect l="l" t="t" r="r" b="b"/>
              <a:pathLst>
                <a:path w="1176" h="595">
                  <a:moveTo>
                    <a:pt x="1141" y="64"/>
                  </a:moveTo>
                  <a:lnTo>
                    <a:pt x="142" y="14"/>
                  </a:lnTo>
                  <a:lnTo>
                    <a:pt x="0" y="0"/>
                  </a:lnTo>
                  <a:lnTo>
                    <a:pt x="0" y="85"/>
                  </a:lnTo>
                  <a:lnTo>
                    <a:pt x="382" y="113"/>
                  </a:lnTo>
                  <a:lnTo>
                    <a:pt x="397" y="460"/>
                  </a:lnTo>
                  <a:lnTo>
                    <a:pt x="801" y="581"/>
                  </a:lnTo>
                  <a:lnTo>
                    <a:pt x="1091" y="560"/>
                  </a:lnTo>
                  <a:lnTo>
                    <a:pt x="1176" y="595"/>
                  </a:lnTo>
                  <a:lnTo>
                    <a:pt x="1141" y="134"/>
                  </a:lnTo>
                  <a:lnTo>
                    <a:pt x="1141" y="64"/>
                  </a:lnTo>
                  <a:lnTo>
                    <a:pt x="1141" y="6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625920" y="3862440"/>
              <a:ext cx="1371600" cy="693720"/>
            </a:xfrm>
            <a:custGeom>
              <a:avLst/>
              <a:gdLst/>
              <a:ahLst/>
              <a:rect l="l" t="t" r="r" b="b"/>
              <a:pathLst>
                <a:path w="1176" h="595">
                  <a:moveTo>
                    <a:pt x="1141" y="64"/>
                  </a:moveTo>
                  <a:lnTo>
                    <a:pt x="142" y="14"/>
                  </a:lnTo>
                  <a:lnTo>
                    <a:pt x="0" y="0"/>
                  </a:lnTo>
                  <a:lnTo>
                    <a:pt x="0" y="85"/>
                  </a:lnTo>
                  <a:lnTo>
                    <a:pt x="382" y="113"/>
                  </a:lnTo>
                  <a:lnTo>
                    <a:pt x="397" y="460"/>
                  </a:lnTo>
                  <a:lnTo>
                    <a:pt x="801" y="581"/>
                  </a:lnTo>
                  <a:lnTo>
                    <a:pt x="1091" y="560"/>
                  </a:lnTo>
                  <a:lnTo>
                    <a:pt x="1176" y="595"/>
                  </a:lnTo>
                  <a:lnTo>
                    <a:pt x="1141" y="134"/>
                  </a:lnTo>
                  <a:lnTo>
                    <a:pt x="1141" y="64"/>
                  </a:lnTo>
                  <a:lnTo>
                    <a:pt x="1141" y="6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3625920" y="3862440"/>
              <a:ext cx="1371600" cy="693720"/>
            </a:xfrm>
            <a:custGeom>
              <a:avLst/>
              <a:gdLst/>
              <a:ahLst/>
              <a:rect l="l" t="t" r="r" b="b"/>
              <a:pathLst>
                <a:path w="1176" h="595">
                  <a:moveTo>
                    <a:pt x="1141" y="64"/>
                  </a:moveTo>
                  <a:lnTo>
                    <a:pt x="142" y="14"/>
                  </a:lnTo>
                  <a:lnTo>
                    <a:pt x="0" y="0"/>
                  </a:lnTo>
                  <a:lnTo>
                    <a:pt x="0" y="85"/>
                  </a:lnTo>
                  <a:lnTo>
                    <a:pt x="382" y="113"/>
                  </a:lnTo>
                  <a:lnTo>
                    <a:pt x="397" y="460"/>
                  </a:lnTo>
                  <a:lnTo>
                    <a:pt x="801" y="581"/>
                  </a:lnTo>
                  <a:lnTo>
                    <a:pt x="1091" y="560"/>
                  </a:lnTo>
                  <a:lnTo>
                    <a:pt x="1176" y="595"/>
                  </a:lnTo>
                  <a:lnTo>
                    <a:pt x="1141" y="134"/>
                  </a:lnTo>
                  <a:lnTo>
                    <a:pt x="1141" y="64"/>
                  </a:lnTo>
                  <a:lnTo>
                    <a:pt x="1141" y="6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625920" y="3862440"/>
              <a:ext cx="1371600" cy="693720"/>
            </a:xfrm>
            <a:custGeom>
              <a:avLst/>
              <a:gdLst/>
              <a:ahLst/>
              <a:rect l="l" t="t" r="r" b="b"/>
              <a:pathLst>
                <a:path w="1176" h="595">
                  <a:moveTo>
                    <a:pt x="1141" y="64"/>
                  </a:moveTo>
                  <a:lnTo>
                    <a:pt x="142" y="14"/>
                  </a:lnTo>
                  <a:lnTo>
                    <a:pt x="0" y="0"/>
                  </a:lnTo>
                  <a:lnTo>
                    <a:pt x="0" y="85"/>
                  </a:lnTo>
                  <a:lnTo>
                    <a:pt x="382" y="113"/>
                  </a:lnTo>
                  <a:lnTo>
                    <a:pt x="397" y="460"/>
                  </a:lnTo>
                  <a:lnTo>
                    <a:pt x="801" y="581"/>
                  </a:lnTo>
                  <a:lnTo>
                    <a:pt x="1091" y="560"/>
                  </a:lnTo>
                  <a:lnTo>
                    <a:pt x="1176" y="595"/>
                  </a:lnTo>
                  <a:lnTo>
                    <a:pt x="1141" y="134"/>
                  </a:lnTo>
                  <a:lnTo>
                    <a:pt x="1141" y="6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1262160" y="2705400"/>
              <a:ext cx="917640" cy="1371600"/>
            </a:xfrm>
            <a:custGeom>
              <a:avLst/>
              <a:gdLst/>
              <a:ahLst/>
              <a:rect l="l" t="t" r="r" b="b"/>
              <a:pathLst>
                <a:path w="787" h="1176">
                  <a:moveTo>
                    <a:pt x="787" y="127"/>
                  </a:moveTo>
                  <a:lnTo>
                    <a:pt x="447" y="56"/>
                  </a:lnTo>
                  <a:lnTo>
                    <a:pt x="106" y="0"/>
                  </a:lnTo>
                  <a:lnTo>
                    <a:pt x="0" y="467"/>
                  </a:lnTo>
                  <a:lnTo>
                    <a:pt x="525" y="1176"/>
                  </a:lnTo>
                  <a:lnTo>
                    <a:pt x="553" y="1020"/>
                  </a:lnTo>
                  <a:lnTo>
                    <a:pt x="567" y="1027"/>
                  </a:lnTo>
                  <a:lnTo>
                    <a:pt x="588" y="1056"/>
                  </a:lnTo>
                  <a:lnTo>
                    <a:pt x="624" y="1034"/>
                  </a:lnTo>
                  <a:lnTo>
                    <a:pt x="638" y="928"/>
                  </a:lnTo>
                  <a:lnTo>
                    <a:pt x="787" y="127"/>
                  </a:lnTo>
                  <a:lnTo>
                    <a:pt x="787" y="1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262160" y="2705400"/>
              <a:ext cx="917640" cy="1371600"/>
            </a:xfrm>
            <a:custGeom>
              <a:avLst/>
              <a:gdLst/>
              <a:ahLst/>
              <a:rect l="l" t="t" r="r" b="b"/>
              <a:pathLst>
                <a:path w="787" h="1176">
                  <a:moveTo>
                    <a:pt x="787" y="127"/>
                  </a:moveTo>
                  <a:lnTo>
                    <a:pt x="447" y="56"/>
                  </a:lnTo>
                  <a:lnTo>
                    <a:pt x="106" y="0"/>
                  </a:lnTo>
                  <a:lnTo>
                    <a:pt x="0" y="467"/>
                  </a:lnTo>
                  <a:lnTo>
                    <a:pt x="525" y="1176"/>
                  </a:lnTo>
                  <a:lnTo>
                    <a:pt x="553" y="1020"/>
                  </a:lnTo>
                  <a:lnTo>
                    <a:pt x="567" y="1027"/>
                  </a:lnTo>
                  <a:lnTo>
                    <a:pt x="588" y="1056"/>
                  </a:lnTo>
                  <a:lnTo>
                    <a:pt x="624" y="1034"/>
                  </a:lnTo>
                  <a:lnTo>
                    <a:pt x="638" y="928"/>
                  </a:lnTo>
                  <a:lnTo>
                    <a:pt x="787" y="127"/>
                  </a:lnTo>
                  <a:lnTo>
                    <a:pt x="787" y="127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262160" y="2705400"/>
              <a:ext cx="917640" cy="1371600"/>
            </a:xfrm>
            <a:custGeom>
              <a:avLst/>
              <a:gdLst/>
              <a:ahLst/>
              <a:rect l="l" t="t" r="r" b="b"/>
              <a:pathLst>
                <a:path w="787" h="1176">
                  <a:moveTo>
                    <a:pt x="787" y="127"/>
                  </a:moveTo>
                  <a:lnTo>
                    <a:pt x="447" y="56"/>
                  </a:lnTo>
                  <a:lnTo>
                    <a:pt x="106" y="0"/>
                  </a:lnTo>
                  <a:lnTo>
                    <a:pt x="0" y="467"/>
                  </a:lnTo>
                  <a:lnTo>
                    <a:pt x="525" y="1176"/>
                  </a:lnTo>
                  <a:lnTo>
                    <a:pt x="553" y="1020"/>
                  </a:lnTo>
                  <a:lnTo>
                    <a:pt x="567" y="1027"/>
                  </a:lnTo>
                  <a:lnTo>
                    <a:pt x="588" y="1056"/>
                  </a:lnTo>
                  <a:lnTo>
                    <a:pt x="624" y="1034"/>
                  </a:lnTo>
                  <a:lnTo>
                    <a:pt x="638" y="928"/>
                  </a:lnTo>
                  <a:lnTo>
                    <a:pt x="787" y="127"/>
                  </a:lnTo>
                  <a:lnTo>
                    <a:pt x="787" y="1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262160" y="2705400"/>
              <a:ext cx="917640" cy="1371600"/>
            </a:xfrm>
            <a:custGeom>
              <a:avLst/>
              <a:gdLst/>
              <a:ahLst/>
              <a:rect l="l" t="t" r="r" b="b"/>
              <a:pathLst>
                <a:path w="787" h="1176">
                  <a:moveTo>
                    <a:pt x="787" y="127"/>
                  </a:moveTo>
                  <a:lnTo>
                    <a:pt x="447" y="56"/>
                  </a:lnTo>
                  <a:lnTo>
                    <a:pt x="106" y="0"/>
                  </a:lnTo>
                  <a:lnTo>
                    <a:pt x="0" y="467"/>
                  </a:lnTo>
                  <a:lnTo>
                    <a:pt x="525" y="1176"/>
                  </a:lnTo>
                  <a:lnTo>
                    <a:pt x="553" y="1020"/>
                  </a:lnTo>
                  <a:lnTo>
                    <a:pt x="567" y="1027"/>
                  </a:lnTo>
                  <a:lnTo>
                    <a:pt x="588" y="1056"/>
                  </a:lnTo>
                  <a:lnTo>
                    <a:pt x="624" y="1034"/>
                  </a:lnTo>
                  <a:lnTo>
                    <a:pt x="638" y="928"/>
                  </a:lnTo>
                  <a:lnTo>
                    <a:pt x="787" y="127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113520" y="4837320"/>
              <a:ext cx="1339920" cy="1108080"/>
            </a:xfrm>
            <a:custGeom>
              <a:avLst/>
              <a:gdLst/>
              <a:ahLst/>
              <a:rect l="l" t="t" r="r" b="b"/>
              <a:pathLst>
                <a:path w="1148" h="950">
                  <a:moveTo>
                    <a:pt x="850" y="0"/>
                  </a:moveTo>
                  <a:lnTo>
                    <a:pt x="772" y="0"/>
                  </a:lnTo>
                  <a:lnTo>
                    <a:pt x="758" y="71"/>
                  </a:lnTo>
                  <a:lnTo>
                    <a:pt x="737" y="35"/>
                  </a:lnTo>
                  <a:lnTo>
                    <a:pt x="375" y="71"/>
                  </a:lnTo>
                  <a:lnTo>
                    <a:pt x="361" y="43"/>
                  </a:lnTo>
                  <a:lnTo>
                    <a:pt x="0" y="92"/>
                  </a:lnTo>
                  <a:lnTo>
                    <a:pt x="28" y="142"/>
                  </a:lnTo>
                  <a:lnTo>
                    <a:pt x="42" y="170"/>
                  </a:lnTo>
                  <a:lnTo>
                    <a:pt x="85" y="156"/>
                  </a:lnTo>
                  <a:lnTo>
                    <a:pt x="99" y="163"/>
                  </a:lnTo>
                  <a:lnTo>
                    <a:pt x="184" y="142"/>
                  </a:lnTo>
                  <a:lnTo>
                    <a:pt x="283" y="163"/>
                  </a:lnTo>
                  <a:lnTo>
                    <a:pt x="354" y="227"/>
                  </a:lnTo>
                  <a:lnTo>
                    <a:pt x="489" y="198"/>
                  </a:lnTo>
                  <a:lnTo>
                    <a:pt x="482" y="163"/>
                  </a:lnTo>
                  <a:lnTo>
                    <a:pt x="531" y="156"/>
                  </a:lnTo>
                  <a:lnTo>
                    <a:pt x="701" y="298"/>
                  </a:lnTo>
                  <a:lnTo>
                    <a:pt x="765" y="510"/>
                  </a:lnTo>
                  <a:lnTo>
                    <a:pt x="857" y="631"/>
                  </a:lnTo>
                  <a:lnTo>
                    <a:pt x="1077" y="829"/>
                  </a:lnTo>
                  <a:lnTo>
                    <a:pt x="1126" y="801"/>
                  </a:lnTo>
                  <a:lnTo>
                    <a:pt x="1134" y="872"/>
                  </a:lnTo>
                  <a:lnTo>
                    <a:pt x="1041" y="950"/>
                  </a:lnTo>
                  <a:lnTo>
                    <a:pt x="1141" y="886"/>
                  </a:lnTo>
                  <a:lnTo>
                    <a:pt x="1148" y="794"/>
                  </a:lnTo>
                  <a:lnTo>
                    <a:pt x="1141" y="546"/>
                  </a:lnTo>
                  <a:lnTo>
                    <a:pt x="1034" y="361"/>
                  </a:lnTo>
                  <a:lnTo>
                    <a:pt x="1020" y="354"/>
                  </a:lnTo>
                  <a:lnTo>
                    <a:pt x="1020" y="312"/>
                  </a:lnTo>
                  <a:lnTo>
                    <a:pt x="878" y="120"/>
                  </a:lnTo>
                  <a:lnTo>
                    <a:pt x="850" y="0"/>
                  </a:lnTo>
                  <a:lnTo>
                    <a:pt x="85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6113520" y="4837320"/>
              <a:ext cx="1339920" cy="1108080"/>
            </a:xfrm>
            <a:custGeom>
              <a:avLst/>
              <a:gdLst/>
              <a:ahLst/>
              <a:rect l="l" t="t" r="r" b="b"/>
              <a:pathLst>
                <a:path w="1148" h="950">
                  <a:moveTo>
                    <a:pt x="850" y="0"/>
                  </a:moveTo>
                  <a:lnTo>
                    <a:pt x="772" y="0"/>
                  </a:lnTo>
                  <a:lnTo>
                    <a:pt x="758" y="71"/>
                  </a:lnTo>
                  <a:lnTo>
                    <a:pt x="737" y="35"/>
                  </a:lnTo>
                  <a:lnTo>
                    <a:pt x="375" y="71"/>
                  </a:lnTo>
                  <a:lnTo>
                    <a:pt x="361" y="43"/>
                  </a:lnTo>
                  <a:lnTo>
                    <a:pt x="0" y="92"/>
                  </a:lnTo>
                  <a:lnTo>
                    <a:pt x="28" y="142"/>
                  </a:lnTo>
                  <a:lnTo>
                    <a:pt x="42" y="170"/>
                  </a:lnTo>
                  <a:lnTo>
                    <a:pt x="85" y="156"/>
                  </a:lnTo>
                  <a:lnTo>
                    <a:pt x="99" y="163"/>
                  </a:lnTo>
                  <a:lnTo>
                    <a:pt x="184" y="142"/>
                  </a:lnTo>
                  <a:lnTo>
                    <a:pt x="283" y="163"/>
                  </a:lnTo>
                  <a:lnTo>
                    <a:pt x="354" y="227"/>
                  </a:lnTo>
                  <a:lnTo>
                    <a:pt x="489" y="198"/>
                  </a:lnTo>
                  <a:lnTo>
                    <a:pt x="482" y="163"/>
                  </a:lnTo>
                  <a:lnTo>
                    <a:pt x="531" y="156"/>
                  </a:lnTo>
                  <a:lnTo>
                    <a:pt x="701" y="298"/>
                  </a:lnTo>
                  <a:lnTo>
                    <a:pt x="765" y="510"/>
                  </a:lnTo>
                  <a:lnTo>
                    <a:pt x="857" y="631"/>
                  </a:lnTo>
                  <a:lnTo>
                    <a:pt x="1077" y="829"/>
                  </a:lnTo>
                  <a:lnTo>
                    <a:pt x="1126" y="801"/>
                  </a:lnTo>
                  <a:lnTo>
                    <a:pt x="1134" y="872"/>
                  </a:lnTo>
                  <a:lnTo>
                    <a:pt x="1041" y="950"/>
                  </a:lnTo>
                  <a:lnTo>
                    <a:pt x="1141" y="886"/>
                  </a:lnTo>
                  <a:lnTo>
                    <a:pt x="1148" y="794"/>
                  </a:lnTo>
                  <a:lnTo>
                    <a:pt x="1141" y="546"/>
                  </a:lnTo>
                  <a:lnTo>
                    <a:pt x="1034" y="361"/>
                  </a:lnTo>
                  <a:lnTo>
                    <a:pt x="1020" y="354"/>
                  </a:lnTo>
                  <a:lnTo>
                    <a:pt x="1020" y="312"/>
                  </a:lnTo>
                  <a:lnTo>
                    <a:pt x="878" y="120"/>
                  </a:lnTo>
                  <a:lnTo>
                    <a:pt x="850" y="0"/>
                  </a:lnTo>
                  <a:lnTo>
                    <a:pt x="850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551400" y="2813040"/>
              <a:ext cx="1239840" cy="578160"/>
            </a:xfrm>
            <a:custGeom>
              <a:avLst/>
              <a:gdLst/>
              <a:ahLst/>
              <a:rect l="l" t="t" r="r" b="b"/>
              <a:pathLst>
                <a:path w="1063" h="496">
                  <a:moveTo>
                    <a:pt x="886" y="71"/>
                  </a:moveTo>
                  <a:lnTo>
                    <a:pt x="829" y="35"/>
                  </a:lnTo>
                  <a:lnTo>
                    <a:pt x="794" y="14"/>
                  </a:lnTo>
                  <a:lnTo>
                    <a:pt x="751" y="35"/>
                  </a:lnTo>
                  <a:lnTo>
                    <a:pt x="659" y="0"/>
                  </a:lnTo>
                  <a:lnTo>
                    <a:pt x="0" y="0"/>
                  </a:lnTo>
                  <a:lnTo>
                    <a:pt x="0" y="297"/>
                  </a:lnTo>
                  <a:lnTo>
                    <a:pt x="213" y="304"/>
                  </a:lnTo>
                  <a:lnTo>
                    <a:pt x="206" y="460"/>
                  </a:lnTo>
                  <a:lnTo>
                    <a:pt x="829" y="475"/>
                  </a:lnTo>
                  <a:lnTo>
                    <a:pt x="1063" y="496"/>
                  </a:lnTo>
                  <a:lnTo>
                    <a:pt x="1013" y="397"/>
                  </a:lnTo>
                  <a:lnTo>
                    <a:pt x="999" y="375"/>
                  </a:lnTo>
                  <a:lnTo>
                    <a:pt x="999" y="333"/>
                  </a:lnTo>
                  <a:lnTo>
                    <a:pt x="900" y="120"/>
                  </a:lnTo>
                  <a:lnTo>
                    <a:pt x="886" y="71"/>
                  </a:lnTo>
                  <a:lnTo>
                    <a:pt x="886" y="7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551400" y="2813040"/>
              <a:ext cx="1239840" cy="578160"/>
            </a:xfrm>
            <a:custGeom>
              <a:avLst/>
              <a:gdLst/>
              <a:ahLst/>
              <a:rect l="l" t="t" r="r" b="b"/>
              <a:pathLst>
                <a:path w="1063" h="496">
                  <a:moveTo>
                    <a:pt x="886" y="71"/>
                  </a:moveTo>
                  <a:lnTo>
                    <a:pt x="829" y="35"/>
                  </a:lnTo>
                  <a:lnTo>
                    <a:pt x="794" y="14"/>
                  </a:lnTo>
                  <a:lnTo>
                    <a:pt x="751" y="35"/>
                  </a:lnTo>
                  <a:lnTo>
                    <a:pt x="659" y="0"/>
                  </a:lnTo>
                  <a:lnTo>
                    <a:pt x="0" y="0"/>
                  </a:lnTo>
                  <a:lnTo>
                    <a:pt x="0" y="297"/>
                  </a:lnTo>
                  <a:lnTo>
                    <a:pt x="213" y="304"/>
                  </a:lnTo>
                  <a:lnTo>
                    <a:pt x="206" y="460"/>
                  </a:lnTo>
                  <a:lnTo>
                    <a:pt x="829" y="475"/>
                  </a:lnTo>
                  <a:lnTo>
                    <a:pt x="1063" y="496"/>
                  </a:lnTo>
                  <a:lnTo>
                    <a:pt x="1013" y="397"/>
                  </a:lnTo>
                  <a:lnTo>
                    <a:pt x="999" y="375"/>
                  </a:lnTo>
                  <a:lnTo>
                    <a:pt x="999" y="333"/>
                  </a:lnTo>
                  <a:lnTo>
                    <a:pt x="900" y="120"/>
                  </a:lnTo>
                  <a:lnTo>
                    <a:pt x="886" y="71"/>
                  </a:lnTo>
                  <a:lnTo>
                    <a:pt x="886" y="7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551400" y="2813040"/>
              <a:ext cx="1239840" cy="578160"/>
            </a:xfrm>
            <a:custGeom>
              <a:avLst/>
              <a:gdLst/>
              <a:ahLst/>
              <a:rect l="l" t="t" r="r" b="b"/>
              <a:pathLst>
                <a:path w="1063" h="496">
                  <a:moveTo>
                    <a:pt x="886" y="71"/>
                  </a:moveTo>
                  <a:lnTo>
                    <a:pt x="829" y="35"/>
                  </a:lnTo>
                  <a:lnTo>
                    <a:pt x="794" y="14"/>
                  </a:lnTo>
                  <a:lnTo>
                    <a:pt x="751" y="35"/>
                  </a:lnTo>
                  <a:lnTo>
                    <a:pt x="659" y="0"/>
                  </a:lnTo>
                  <a:lnTo>
                    <a:pt x="0" y="0"/>
                  </a:lnTo>
                  <a:lnTo>
                    <a:pt x="0" y="297"/>
                  </a:lnTo>
                  <a:lnTo>
                    <a:pt x="213" y="304"/>
                  </a:lnTo>
                  <a:lnTo>
                    <a:pt x="206" y="460"/>
                  </a:lnTo>
                  <a:lnTo>
                    <a:pt x="829" y="475"/>
                  </a:lnTo>
                  <a:lnTo>
                    <a:pt x="1063" y="496"/>
                  </a:lnTo>
                  <a:lnTo>
                    <a:pt x="1013" y="397"/>
                  </a:lnTo>
                  <a:lnTo>
                    <a:pt x="999" y="375"/>
                  </a:lnTo>
                  <a:lnTo>
                    <a:pt x="999" y="333"/>
                  </a:lnTo>
                  <a:lnTo>
                    <a:pt x="900" y="120"/>
                  </a:lnTo>
                  <a:lnTo>
                    <a:pt x="886" y="71"/>
                  </a:lnTo>
                  <a:lnTo>
                    <a:pt x="886" y="7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3551400" y="2813040"/>
              <a:ext cx="1239840" cy="578160"/>
            </a:xfrm>
            <a:custGeom>
              <a:avLst/>
              <a:gdLst/>
              <a:ahLst/>
              <a:rect l="l" t="t" r="r" b="b"/>
              <a:pathLst>
                <a:path w="1063" h="496">
                  <a:moveTo>
                    <a:pt x="886" y="71"/>
                  </a:moveTo>
                  <a:lnTo>
                    <a:pt x="829" y="35"/>
                  </a:lnTo>
                  <a:lnTo>
                    <a:pt x="794" y="14"/>
                  </a:lnTo>
                  <a:lnTo>
                    <a:pt x="751" y="35"/>
                  </a:lnTo>
                  <a:lnTo>
                    <a:pt x="659" y="0"/>
                  </a:lnTo>
                  <a:lnTo>
                    <a:pt x="0" y="0"/>
                  </a:lnTo>
                  <a:lnTo>
                    <a:pt x="0" y="297"/>
                  </a:lnTo>
                  <a:lnTo>
                    <a:pt x="213" y="304"/>
                  </a:lnTo>
                  <a:lnTo>
                    <a:pt x="206" y="460"/>
                  </a:lnTo>
                  <a:lnTo>
                    <a:pt x="829" y="475"/>
                  </a:lnTo>
                  <a:lnTo>
                    <a:pt x="1063" y="496"/>
                  </a:lnTo>
                  <a:lnTo>
                    <a:pt x="1013" y="397"/>
                  </a:lnTo>
                  <a:lnTo>
                    <a:pt x="999" y="375"/>
                  </a:lnTo>
                  <a:lnTo>
                    <a:pt x="999" y="333"/>
                  </a:lnTo>
                  <a:lnTo>
                    <a:pt x="900" y="120"/>
                  </a:lnTo>
                  <a:lnTo>
                    <a:pt x="886" y="7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608800" y="3764160"/>
              <a:ext cx="1239840" cy="487440"/>
            </a:xfrm>
            <a:custGeom>
              <a:avLst/>
              <a:gdLst/>
              <a:ahLst/>
              <a:rect l="l" t="t" r="r" b="b"/>
              <a:pathLst>
                <a:path w="1063" h="418">
                  <a:moveTo>
                    <a:pt x="1063" y="0"/>
                  </a:moveTo>
                  <a:lnTo>
                    <a:pt x="844" y="28"/>
                  </a:lnTo>
                  <a:lnTo>
                    <a:pt x="86" y="163"/>
                  </a:lnTo>
                  <a:lnTo>
                    <a:pt x="50" y="262"/>
                  </a:lnTo>
                  <a:lnTo>
                    <a:pt x="0" y="418"/>
                  </a:lnTo>
                  <a:lnTo>
                    <a:pt x="263" y="382"/>
                  </a:lnTo>
                  <a:lnTo>
                    <a:pt x="610" y="333"/>
                  </a:lnTo>
                  <a:lnTo>
                    <a:pt x="808" y="312"/>
                  </a:lnTo>
                  <a:lnTo>
                    <a:pt x="822" y="269"/>
                  </a:lnTo>
                  <a:lnTo>
                    <a:pt x="830" y="241"/>
                  </a:lnTo>
                  <a:lnTo>
                    <a:pt x="1042" y="49"/>
                  </a:lnTo>
                  <a:lnTo>
                    <a:pt x="1063" y="0"/>
                  </a:lnTo>
                  <a:lnTo>
                    <a:pt x="10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5608800" y="3764160"/>
              <a:ext cx="1239840" cy="487440"/>
            </a:xfrm>
            <a:custGeom>
              <a:avLst/>
              <a:gdLst/>
              <a:ahLst/>
              <a:rect l="l" t="t" r="r" b="b"/>
              <a:pathLst>
                <a:path w="1063" h="418">
                  <a:moveTo>
                    <a:pt x="1063" y="0"/>
                  </a:moveTo>
                  <a:lnTo>
                    <a:pt x="844" y="28"/>
                  </a:lnTo>
                  <a:lnTo>
                    <a:pt x="86" y="163"/>
                  </a:lnTo>
                  <a:lnTo>
                    <a:pt x="50" y="262"/>
                  </a:lnTo>
                  <a:lnTo>
                    <a:pt x="0" y="418"/>
                  </a:lnTo>
                  <a:lnTo>
                    <a:pt x="263" y="382"/>
                  </a:lnTo>
                  <a:lnTo>
                    <a:pt x="610" y="333"/>
                  </a:lnTo>
                  <a:lnTo>
                    <a:pt x="808" y="312"/>
                  </a:lnTo>
                  <a:lnTo>
                    <a:pt x="822" y="269"/>
                  </a:lnTo>
                  <a:lnTo>
                    <a:pt x="830" y="241"/>
                  </a:lnTo>
                  <a:lnTo>
                    <a:pt x="1042" y="49"/>
                  </a:lnTo>
                  <a:lnTo>
                    <a:pt x="1063" y="0"/>
                  </a:lnTo>
                  <a:lnTo>
                    <a:pt x="106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5608800" y="3764160"/>
              <a:ext cx="1239840" cy="487440"/>
            </a:xfrm>
            <a:custGeom>
              <a:avLst/>
              <a:gdLst/>
              <a:ahLst/>
              <a:rect l="l" t="t" r="r" b="b"/>
              <a:pathLst>
                <a:path w="1063" h="418">
                  <a:moveTo>
                    <a:pt x="1063" y="0"/>
                  </a:moveTo>
                  <a:lnTo>
                    <a:pt x="844" y="28"/>
                  </a:lnTo>
                  <a:lnTo>
                    <a:pt x="86" y="163"/>
                  </a:lnTo>
                  <a:lnTo>
                    <a:pt x="50" y="262"/>
                  </a:lnTo>
                  <a:lnTo>
                    <a:pt x="0" y="418"/>
                  </a:lnTo>
                  <a:lnTo>
                    <a:pt x="263" y="382"/>
                  </a:lnTo>
                  <a:lnTo>
                    <a:pt x="610" y="333"/>
                  </a:lnTo>
                  <a:lnTo>
                    <a:pt x="808" y="312"/>
                  </a:lnTo>
                  <a:lnTo>
                    <a:pt x="822" y="269"/>
                  </a:lnTo>
                  <a:lnTo>
                    <a:pt x="830" y="241"/>
                  </a:lnTo>
                  <a:lnTo>
                    <a:pt x="1042" y="49"/>
                  </a:lnTo>
                  <a:lnTo>
                    <a:pt x="1063" y="0"/>
                  </a:lnTo>
                  <a:lnTo>
                    <a:pt x="10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5608800" y="3764160"/>
              <a:ext cx="1239840" cy="487440"/>
            </a:xfrm>
            <a:custGeom>
              <a:avLst/>
              <a:gdLst/>
              <a:ahLst/>
              <a:rect l="l" t="t" r="r" b="b"/>
              <a:pathLst>
                <a:path w="1063" h="418">
                  <a:moveTo>
                    <a:pt x="1063" y="0"/>
                  </a:moveTo>
                  <a:lnTo>
                    <a:pt x="844" y="28"/>
                  </a:lnTo>
                  <a:lnTo>
                    <a:pt x="86" y="163"/>
                  </a:lnTo>
                  <a:lnTo>
                    <a:pt x="50" y="262"/>
                  </a:lnTo>
                  <a:lnTo>
                    <a:pt x="0" y="418"/>
                  </a:lnTo>
                  <a:lnTo>
                    <a:pt x="263" y="382"/>
                  </a:lnTo>
                  <a:lnTo>
                    <a:pt x="610" y="333"/>
                  </a:lnTo>
                  <a:lnTo>
                    <a:pt x="808" y="312"/>
                  </a:lnTo>
                  <a:lnTo>
                    <a:pt x="822" y="269"/>
                  </a:lnTo>
                  <a:lnTo>
                    <a:pt x="830" y="241"/>
                  </a:lnTo>
                  <a:lnTo>
                    <a:pt x="1042" y="49"/>
                  </a:lnTo>
                  <a:lnTo>
                    <a:pt x="106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6551640" y="3548160"/>
              <a:ext cx="1214280" cy="620640"/>
            </a:xfrm>
            <a:custGeom>
              <a:avLst/>
              <a:gdLst/>
              <a:ahLst/>
              <a:rect l="l" t="t" r="r" b="b"/>
              <a:pathLst>
                <a:path w="1042" h="532">
                  <a:moveTo>
                    <a:pt x="943" y="0"/>
                  </a:moveTo>
                  <a:lnTo>
                    <a:pt x="610" y="121"/>
                  </a:lnTo>
                  <a:lnTo>
                    <a:pt x="255" y="185"/>
                  </a:lnTo>
                  <a:lnTo>
                    <a:pt x="234" y="234"/>
                  </a:lnTo>
                  <a:lnTo>
                    <a:pt x="22" y="426"/>
                  </a:lnTo>
                  <a:lnTo>
                    <a:pt x="14" y="454"/>
                  </a:lnTo>
                  <a:lnTo>
                    <a:pt x="0" y="497"/>
                  </a:lnTo>
                  <a:lnTo>
                    <a:pt x="142" y="475"/>
                  </a:lnTo>
                  <a:lnTo>
                    <a:pt x="185" y="419"/>
                  </a:lnTo>
                  <a:lnTo>
                    <a:pt x="397" y="383"/>
                  </a:lnTo>
                  <a:lnTo>
                    <a:pt x="425" y="440"/>
                  </a:lnTo>
                  <a:lnTo>
                    <a:pt x="553" y="419"/>
                  </a:lnTo>
                  <a:lnTo>
                    <a:pt x="716" y="532"/>
                  </a:lnTo>
                  <a:lnTo>
                    <a:pt x="773" y="504"/>
                  </a:lnTo>
                  <a:lnTo>
                    <a:pt x="815" y="419"/>
                  </a:lnTo>
                  <a:lnTo>
                    <a:pt x="978" y="263"/>
                  </a:lnTo>
                  <a:lnTo>
                    <a:pt x="957" y="256"/>
                  </a:lnTo>
                  <a:lnTo>
                    <a:pt x="907" y="234"/>
                  </a:lnTo>
                  <a:lnTo>
                    <a:pt x="985" y="220"/>
                  </a:lnTo>
                  <a:lnTo>
                    <a:pt x="1035" y="142"/>
                  </a:lnTo>
                  <a:lnTo>
                    <a:pt x="1042" y="142"/>
                  </a:lnTo>
                  <a:lnTo>
                    <a:pt x="978" y="100"/>
                  </a:lnTo>
                  <a:lnTo>
                    <a:pt x="943" y="0"/>
                  </a:lnTo>
                  <a:lnTo>
                    <a:pt x="9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6551640" y="3548160"/>
              <a:ext cx="1214280" cy="620640"/>
            </a:xfrm>
            <a:custGeom>
              <a:avLst/>
              <a:gdLst/>
              <a:ahLst/>
              <a:rect l="l" t="t" r="r" b="b"/>
              <a:pathLst>
                <a:path w="1042" h="532">
                  <a:moveTo>
                    <a:pt x="943" y="0"/>
                  </a:moveTo>
                  <a:lnTo>
                    <a:pt x="610" y="121"/>
                  </a:lnTo>
                  <a:lnTo>
                    <a:pt x="255" y="185"/>
                  </a:lnTo>
                  <a:lnTo>
                    <a:pt x="234" y="234"/>
                  </a:lnTo>
                  <a:lnTo>
                    <a:pt x="22" y="426"/>
                  </a:lnTo>
                  <a:lnTo>
                    <a:pt x="14" y="454"/>
                  </a:lnTo>
                  <a:lnTo>
                    <a:pt x="0" y="497"/>
                  </a:lnTo>
                  <a:lnTo>
                    <a:pt x="142" y="475"/>
                  </a:lnTo>
                  <a:lnTo>
                    <a:pt x="185" y="419"/>
                  </a:lnTo>
                  <a:lnTo>
                    <a:pt x="397" y="383"/>
                  </a:lnTo>
                  <a:lnTo>
                    <a:pt x="425" y="440"/>
                  </a:lnTo>
                  <a:lnTo>
                    <a:pt x="553" y="419"/>
                  </a:lnTo>
                  <a:lnTo>
                    <a:pt x="716" y="532"/>
                  </a:lnTo>
                  <a:lnTo>
                    <a:pt x="773" y="504"/>
                  </a:lnTo>
                  <a:lnTo>
                    <a:pt x="815" y="419"/>
                  </a:lnTo>
                  <a:lnTo>
                    <a:pt x="978" y="263"/>
                  </a:lnTo>
                  <a:lnTo>
                    <a:pt x="957" y="256"/>
                  </a:lnTo>
                  <a:lnTo>
                    <a:pt x="907" y="234"/>
                  </a:lnTo>
                  <a:lnTo>
                    <a:pt x="985" y="220"/>
                  </a:lnTo>
                  <a:lnTo>
                    <a:pt x="1035" y="142"/>
                  </a:lnTo>
                  <a:lnTo>
                    <a:pt x="1042" y="142"/>
                  </a:lnTo>
                  <a:lnTo>
                    <a:pt x="978" y="100"/>
                  </a:lnTo>
                  <a:lnTo>
                    <a:pt x="943" y="0"/>
                  </a:lnTo>
                  <a:lnTo>
                    <a:pt x="94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6551640" y="3548160"/>
              <a:ext cx="1214280" cy="620640"/>
            </a:xfrm>
            <a:custGeom>
              <a:avLst/>
              <a:gdLst/>
              <a:ahLst/>
              <a:rect l="l" t="t" r="r" b="b"/>
              <a:pathLst>
                <a:path w="1042" h="532">
                  <a:moveTo>
                    <a:pt x="943" y="0"/>
                  </a:moveTo>
                  <a:lnTo>
                    <a:pt x="610" y="121"/>
                  </a:lnTo>
                  <a:lnTo>
                    <a:pt x="255" y="185"/>
                  </a:lnTo>
                  <a:lnTo>
                    <a:pt x="234" y="234"/>
                  </a:lnTo>
                  <a:lnTo>
                    <a:pt x="22" y="426"/>
                  </a:lnTo>
                  <a:lnTo>
                    <a:pt x="14" y="454"/>
                  </a:lnTo>
                  <a:lnTo>
                    <a:pt x="0" y="497"/>
                  </a:lnTo>
                  <a:lnTo>
                    <a:pt x="142" y="475"/>
                  </a:lnTo>
                  <a:lnTo>
                    <a:pt x="185" y="419"/>
                  </a:lnTo>
                  <a:lnTo>
                    <a:pt x="397" y="383"/>
                  </a:lnTo>
                  <a:lnTo>
                    <a:pt x="425" y="440"/>
                  </a:lnTo>
                  <a:lnTo>
                    <a:pt x="553" y="419"/>
                  </a:lnTo>
                  <a:lnTo>
                    <a:pt x="716" y="532"/>
                  </a:lnTo>
                  <a:lnTo>
                    <a:pt x="773" y="504"/>
                  </a:lnTo>
                  <a:lnTo>
                    <a:pt x="815" y="419"/>
                  </a:lnTo>
                  <a:lnTo>
                    <a:pt x="978" y="263"/>
                  </a:lnTo>
                  <a:lnTo>
                    <a:pt x="957" y="256"/>
                  </a:lnTo>
                  <a:lnTo>
                    <a:pt x="907" y="234"/>
                  </a:lnTo>
                  <a:lnTo>
                    <a:pt x="985" y="220"/>
                  </a:lnTo>
                  <a:lnTo>
                    <a:pt x="1035" y="142"/>
                  </a:lnTo>
                  <a:lnTo>
                    <a:pt x="1042" y="142"/>
                  </a:lnTo>
                  <a:lnTo>
                    <a:pt x="978" y="100"/>
                  </a:lnTo>
                  <a:lnTo>
                    <a:pt x="943" y="0"/>
                  </a:lnTo>
                  <a:lnTo>
                    <a:pt x="9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6551640" y="3548160"/>
              <a:ext cx="1214280" cy="620640"/>
            </a:xfrm>
            <a:custGeom>
              <a:avLst/>
              <a:gdLst/>
              <a:ahLst/>
              <a:rect l="l" t="t" r="r" b="b"/>
              <a:pathLst>
                <a:path w="1042" h="532">
                  <a:moveTo>
                    <a:pt x="943" y="0"/>
                  </a:moveTo>
                  <a:lnTo>
                    <a:pt x="610" y="121"/>
                  </a:lnTo>
                  <a:lnTo>
                    <a:pt x="255" y="185"/>
                  </a:lnTo>
                  <a:lnTo>
                    <a:pt x="234" y="234"/>
                  </a:lnTo>
                  <a:lnTo>
                    <a:pt x="22" y="426"/>
                  </a:lnTo>
                  <a:lnTo>
                    <a:pt x="14" y="454"/>
                  </a:lnTo>
                  <a:lnTo>
                    <a:pt x="0" y="497"/>
                  </a:lnTo>
                  <a:lnTo>
                    <a:pt x="142" y="475"/>
                  </a:lnTo>
                  <a:lnTo>
                    <a:pt x="185" y="419"/>
                  </a:lnTo>
                  <a:lnTo>
                    <a:pt x="397" y="383"/>
                  </a:lnTo>
                  <a:lnTo>
                    <a:pt x="425" y="440"/>
                  </a:lnTo>
                  <a:lnTo>
                    <a:pt x="553" y="419"/>
                  </a:lnTo>
                  <a:lnTo>
                    <a:pt x="716" y="532"/>
                  </a:lnTo>
                  <a:lnTo>
                    <a:pt x="773" y="504"/>
                  </a:lnTo>
                  <a:lnTo>
                    <a:pt x="815" y="419"/>
                  </a:lnTo>
                  <a:lnTo>
                    <a:pt x="978" y="263"/>
                  </a:lnTo>
                  <a:lnTo>
                    <a:pt x="957" y="256"/>
                  </a:lnTo>
                  <a:lnTo>
                    <a:pt x="907" y="234"/>
                  </a:lnTo>
                  <a:lnTo>
                    <a:pt x="985" y="220"/>
                  </a:lnTo>
                  <a:lnTo>
                    <a:pt x="1035" y="142"/>
                  </a:lnTo>
                  <a:lnTo>
                    <a:pt x="1042" y="142"/>
                  </a:lnTo>
                  <a:lnTo>
                    <a:pt x="978" y="100"/>
                  </a:lnTo>
                  <a:lnTo>
                    <a:pt x="94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82640" y="1836720"/>
              <a:ext cx="1190520" cy="935280"/>
            </a:xfrm>
            <a:custGeom>
              <a:avLst/>
              <a:gdLst/>
              <a:ahLst/>
              <a:rect l="l" t="t" r="r" b="b"/>
              <a:pathLst>
                <a:path w="1021" h="801">
                  <a:moveTo>
                    <a:pt x="858" y="801"/>
                  </a:moveTo>
                  <a:lnTo>
                    <a:pt x="893" y="567"/>
                  </a:lnTo>
                  <a:lnTo>
                    <a:pt x="928" y="504"/>
                  </a:lnTo>
                  <a:lnTo>
                    <a:pt x="893" y="433"/>
                  </a:lnTo>
                  <a:lnTo>
                    <a:pt x="1021" y="256"/>
                  </a:lnTo>
                  <a:lnTo>
                    <a:pt x="978" y="199"/>
                  </a:lnTo>
                  <a:lnTo>
                    <a:pt x="695" y="142"/>
                  </a:lnTo>
                  <a:lnTo>
                    <a:pt x="411" y="149"/>
                  </a:lnTo>
                  <a:lnTo>
                    <a:pt x="333" y="114"/>
                  </a:lnTo>
                  <a:lnTo>
                    <a:pt x="333" y="50"/>
                  </a:lnTo>
                  <a:lnTo>
                    <a:pt x="227" y="0"/>
                  </a:lnTo>
                  <a:lnTo>
                    <a:pt x="227" y="57"/>
                  </a:lnTo>
                  <a:lnTo>
                    <a:pt x="213" y="57"/>
                  </a:lnTo>
                  <a:lnTo>
                    <a:pt x="36" y="504"/>
                  </a:lnTo>
                  <a:lnTo>
                    <a:pt x="0" y="539"/>
                  </a:lnTo>
                  <a:lnTo>
                    <a:pt x="29" y="645"/>
                  </a:lnTo>
                  <a:lnTo>
                    <a:pt x="517" y="745"/>
                  </a:lnTo>
                  <a:lnTo>
                    <a:pt x="858" y="801"/>
                  </a:lnTo>
                  <a:lnTo>
                    <a:pt x="858" y="80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82640" y="1836720"/>
              <a:ext cx="1190520" cy="935280"/>
            </a:xfrm>
            <a:custGeom>
              <a:avLst/>
              <a:gdLst/>
              <a:ahLst/>
              <a:rect l="l" t="t" r="r" b="b"/>
              <a:pathLst>
                <a:path w="1021" h="801">
                  <a:moveTo>
                    <a:pt x="858" y="801"/>
                  </a:moveTo>
                  <a:lnTo>
                    <a:pt x="893" y="567"/>
                  </a:lnTo>
                  <a:lnTo>
                    <a:pt x="928" y="504"/>
                  </a:lnTo>
                  <a:lnTo>
                    <a:pt x="893" y="433"/>
                  </a:lnTo>
                  <a:lnTo>
                    <a:pt x="1021" y="256"/>
                  </a:lnTo>
                  <a:lnTo>
                    <a:pt x="978" y="199"/>
                  </a:lnTo>
                  <a:lnTo>
                    <a:pt x="695" y="142"/>
                  </a:lnTo>
                  <a:lnTo>
                    <a:pt x="411" y="149"/>
                  </a:lnTo>
                  <a:lnTo>
                    <a:pt x="333" y="114"/>
                  </a:lnTo>
                  <a:lnTo>
                    <a:pt x="333" y="50"/>
                  </a:lnTo>
                  <a:lnTo>
                    <a:pt x="227" y="0"/>
                  </a:lnTo>
                  <a:lnTo>
                    <a:pt x="227" y="57"/>
                  </a:lnTo>
                  <a:lnTo>
                    <a:pt x="213" y="57"/>
                  </a:lnTo>
                  <a:lnTo>
                    <a:pt x="36" y="504"/>
                  </a:lnTo>
                  <a:lnTo>
                    <a:pt x="0" y="539"/>
                  </a:lnTo>
                  <a:lnTo>
                    <a:pt x="29" y="645"/>
                  </a:lnTo>
                  <a:lnTo>
                    <a:pt x="517" y="745"/>
                  </a:lnTo>
                  <a:lnTo>
                    <a:pt x="858" y="801"/>
                  </a:lnTo>
                  <a:lnTo>
                    <a:pt x="858" y="80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82640" y="1836720"/>
              <a:ext cx="1190520" cy="935280"/>
            </a:xfrm>
            <a:custGeom>
              <a:avLst/>
              <a:gdLst/>
              <a:ahLst/>
              <a:rect l="l" t="t" r="r" b="b"/>
              <a:pathLst>
                <a:path w="1021" h="801">
                  <a:moveTo>
                    <a:pt x="858" y="801"/>
                  </a:moveTo>
                  <a:lnTo>
                    <a:pt x="893" y="567"/>
                  </a:lnTo>
                  <a:lnTo>
                    <a:pt x="928" y="504"/>
                  </a:lnTo>
                  <a:lnTo>
                    <a:pt x="893" y="433"/>
                  </a:lnTo>
                  <a:lnTo>
                    <a:pt x="1021" y="256"/>
                  </a:lnTo>
                  <a:lnTo>
                    <a:pt x="978" y="199"/>
                  </a:lnTo>
                  <a:lnTo>
                    <a:pt x="695" y="142"/>
                  </a:lnTo>
                  <a:lnTo>
                    <a:pt x="411" y="149"/>
                  </a:lnTo>
                  <a:lnTo>
                    <a:pt x="333" y="114"/>
                  </a:lnTo>
                  <a:lnTo>
                    <a:pt x="333" y="50"/>
                  </a:lnTo>
                  <a:lnTo>
                    <a:pt x="227" y="0"/>
                  </a:lnTo>
                  <a:lnTo>
                    <a:pt x="227" y="57"/>
                  </a:lnTo>
                  <a:lnTo>
                    <a:pt x="213" y="57"/>
                  </a:lnTo>
                  <a:lnTo>
                    <a:pt x="36" y="504"/>
                  </a:lnTo>
                  <a:lnTo>
                    <a:pt x="0" y="539"/>
                  </a:lnTo>
                  <a:lnTo>
                    <a:pt x="29" y="645"/>
                  </a:lnTo>
                  <a:lnTo>
                    <a:pt x="517" y="745"/>
                  </a:lnTo>
                  <a:lnTo>
                    <a:pt x="858" y="801"/>
                  </a:lnTo>
                  <a:lnTo>
                    <a:pt x="858" y="80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82640" y="1836720"/>
              <a:ext cx="1190520" cy="935280"/>
            </a:xfrm>
            <a:custGeom>
              <a:avLst/>
              <a:gdLst/>
              <a:ahLst/>
              <a:rect l="l" t="t" r="r" b="b"/>
              <a:pathLst>
                <a:path w="1021" h="801">
                  <a:moveTo>
                    <a:pt x="858" y="801"/>
                  </a:moveTo>
                  <a:lnTo>
                    <a:pt x="893" y="567"/>
                  </a:lnTo>
                  <a:lnTo>
                    <a:pt x="928" y="504"/>
                  </a:lnTo>
                  <a:lnTo>
                    <a:pt x="893" y="433"/>
                  </a:lnTo>
                  <a:lnTo>
                    <a:pt x="1021" y="256"/>
                  </a:lnTo>
                  <a:lnTo>
                    <a:pt x="978" y="199"/>
                  </a:lnTo>
                  <a:lnTo>
                    <a:pt x="695" y="142"/>
                  </a:lnTo>
                  <a:lnTo>
                    <a:pt x="411" y="149"/>
                  </a:lnTo>
                  <a:lnTo>
                    <a:pt x="333" y="114"/>
                  </a:lnTo>
                  <a:lnTo>
                    <a:pt x="333" y="50"/>
                  </a:lnTo>
                  <a:lnTo>
                    <a:pt x="227" y="0"/>
                  </a:lnTo>
                  <a:lnTo>
                    <a:pt x="227" y="57"/>
                  </a:lnTo>
                  <a:lnTo>
                    <a:pt x="213" y="57"/>
                  </a:lnTo>
                  <a:lnTo>
                    <a:pt x="36" y="504"/>
                  </a:lnTo>
                  <a:lnTo>
                    <a:pt x="0" y="539"/>
                  </a:lnTo>
                  <a:lnTo>
                    <a:pt x="29" y="645"/>
                  </a:lnTo>
                  <a:lnTo>
                    <a:pt x="517" y="745"/>
                  </a:lnTo>
                  <a:lnTo>
                    <a:pt x="858" y="80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790800" y="3349800"/>
              <a:ext cx="1165320" cy="587520"/>
            </a:xfrm>
            <a:custGeom>
              <a:avLst/>
              <a:gdLst/>
              <a:ahLst/>
              <a:rect l="l" t="t" r="r" b="b"/>
              <a:pathLst>
                <a:path w="999" h="504">
                  <a:moveTo>
                    <a:pt x="857" y="36"/>
                  </a:moveTo>
                  <a:lnTo>
                    <a:pt x="623" y="15"/>
                  </a:lnTo>
                  <a:lnTo>
                    <a:pt x="0" y="0"/>
                  </a:lnTo>
                  <a:lnTo>
                    <a:pt x="0" y="454"/>
                  </a:lnTo>
                  <a:lnTo>
                    <a:pt x="999" y="504"/>
                  </a:lnTo>
                  <a:lnTo>
                    <a:pt x="970" y="192"/>
                  </a:lnTo>
                  <a:lnTo>
                    <a:pt x="857" y="36"/>
                  </a:lnTo>
                  <a:lnTo>
                    <a:pt x="857" y="3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3790800" y="3349800"/>
              <a:ext cx="1165320" cy="587520"/>
            </a:xfrm>
            <a:custGeom>
              <a:avLst/>
              <a:gdLst/>
              <a:ahLst/>
              <a:rect l="l" t="t" r="r" b="b"/>
              <a:pathLst>
                <a:path w="999" h="504">
                  <a:moveTo>
                    <a:pt x="857" y="36"/>
                  </a:moveTo>
                  <a:lnTo>
                    <a:pt x="623" y="15"/>
                  </a:lnTo>
                  <a:lnTo>
                    <a:pt x="0" y="0"/>
                  </a:lnTo>
                  <a:lnTo>
                    <a:pt x="0" y="454"/>
                  </a:lnTo>
                  <a:lnTo>
                    <a:pt x="999" y="504"/>
                  </a:lnTo>
                  <a:lnTo>
                    <a:pt x="970" y="192"/>
                  </a:lnTo>
                  <a:lnTo>
                    <a:pt x="857" y="36"/>
                  </a:lnTo>
                  <a:lnTo>
                    <a:pt x="857" y="3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790800" y="3349800"/>
              <a:ext cx="1165320" cy="587520"/>
            </a:xfrm>
            <a:custGeom>
              <a:avLst/>
              <a:gdLst/>
              <a:ahLst/>
              <a:rect l="l" t="t" r="r" b="b"/>
              <a:pathLst>
                <a:path w="999" h="504">
                  <a:moveTo>
                    <a:pt x="857" y="36"/>
                  </a:moveTo>
                  <a:lnTo>
                    <a:pt x="623" y="15"/>
                  </a:lnTo>
                  <a:lnTo>
                    <a:pt x="0" y="0"/>
                  </a:lnTo>
                  <a:lnTo>
                    <a:pt x="0" y="454"/>
                  </a:lnTo>
                  <a:lnTo>
                    <a:pt x="999" y="504"/>
                  </a:lnTo>
                  <a:lnTo>
                    <a:pt x="970" y="192"/>
                  </a:lnTo>
                  <a:lnTo>
                    <a:pt x="857" y="36"/>
                  </a:lnTo>
                  <a:lnTo>
                    <a:pt x="857" y="3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790800" y="3349800"/>
              <a:ext cx="1165320" cy="587520"/>
            </a:xfrm>
            <a:custGeom>
              <a:avLst/>
              <a:gdLst/>
              <a:ahLst/>
              <a:rect l="l" t="t" r="r" b="b"/>
              <a:pathLst>
                <a:path w="999" h="504">
                  <a:moveTo>
                    <a:pt x="857" y="36"/>
                  </a:moveTo>
                  <a:lnTo>
                    <a:pt x="623" y="15"/>
                  </a:lnTo>
                  <a:lnTo>
                    <a:pt x="0" y="0"/>
                  </a:lnTo>
                  <a:lnTo>
                    <a:pt x="0" y="454"/>
                  </a:lnTo>
                  <a:lnTo>
                    <a:pt x="999" y="504"/>
                  </a:lnTo>
                  <a:lnTo>
                    <a:pt x="970" y="192"/>
                  </a:lnTo>
                  <a:lnTo>
                    <a:pt x="857" y="3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798560" y="3787920"/>
              <a:ext cx="943200" cy="1108080"/>
            </a:xfrm>
            <a:custGeom>
              <a:avLst/>
              <a:gdLst/>
              <a:ahLst/>
              <a:rect l="l" t="t" r="r" b="b"/>
              <a:pathLst>
                <a:path w="808" h="950">
                  <a:moveTo>
                    <a:pt x="808" y="35"/>
                  </a:moveTo>
                  <a:lnTo>
                    <a:pt x="177" y="0"/>
                  </a:lnTo>
                  <a:lnTo>
                    <a:pt x="163" y="106"/>
                  </a:lnTo>
                  <a:lnTo>
                    <a:pt x="127" y="128"/>
                  </a:lnTo>
                  <a:lnTo>
                    <a:pt x="106" y="99"/>
                  </a:lnTo>
                  <a:lnTo>
                    <a:pt x="92" y="92"/>
                  </a:lnTo>
                  <a:lnTo>
                    <a:pt x="64" y="248"/>
                  </a:lnTo>
                  <a:lnTo>
                    <a:pt x="56" y="269"/>
                  </a:lnTo>
                  <a:lnTo>
                    <a:pt x="106" y="425"/>
                  </a:lnTo>
                  <a:lnTo>
                    <a:pt x="42" y="468"/>
                  </a:lnTo>
                  <a:lnTo>
                    <a:pt x="21" y="560"/>
                  </a:lnTo>
                  <a:lnTo>
                    <a:pt x="42" y="588"/>
                  </a:lnTo>
                  <a:lnTo>
                    <a:pt x="0" y="666"/>
                  </a:lnTo>
                  <a:lnTo>
                    <a:pt x="446" y="928"/>
                  </a:lnTo>
                  <a:lnTo>
                    <a:pt x="708" y="950"/>
                  </a:lnTo>
                  <a:lnTo>
                    <a:pt x="808" y="35"/>
                  </a:lnTo>
                  <a:lnTo>
                    <a:pt x="808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798560" y="3787920"/>
              <a:ext cx="943200" cy="1108080"/>
            </a:xfrm>
            <a:custGeom>
              <a:avLst/>
              <a:gdLst/>
              <a:ahLst/>
              <a:rect l="l" t="t" r="r" b="b"/>
              <a:pathLst>
                <a:path w="808" h="950">
                  <a:moveTo>
                    <a:pt x="808" y="35"/>
                  </a:moveTo>
                  <a:lnTo>
                    <a:pt x="177" y="0"/>
                  </a:lnTo>
                  <a:lnTo>
                    <a:pt x="163" y="106"/>
                  </a:lnTo>
                  <a:lnTo>
                    <a:pt x="127" y="128"/>
                  </a:lnTo>
                  <a:lnTo>
                    <a:pt x="106" y="99"/>
                  </a:lnTo>
                  <a:lnTo>
                    <a:pt x="92" y="92"/>
                  </a:lnTo>
                  <a:lnTo>
                    <a:pt x="64" y="248"/>
                  </a:lnTo>
                  <a:lnTo>
                    <a:pt x="56" y="269"/>
                  </a:lnTo>
                  <a:lnTo>
                    <a:pt x="106" y="425"/>
                  </a:lnTo>
                  <a:lnTo>
                    <a:pt x="42" y="468"/>
                  </a:lnTo>
                  <a:lnTo>
                    <a:pt x="21" y="560"/>
                  </a:lnTo>
                  <a:lnTo>
                    <a:pt x="42" y="588"/>
                  </a:lnTo>
                  <a:lnTo>
                    <a:pt x="0" y="666"/>
                  </a:lnTo>
                  <a:lnTo>
                    <a:pt x="446" y="928"/>
                  </a:lnTo>
                  <a:lnTo>
                    <a:pt x="708" y="950"/>
                  </a:lnTo>
                  <a:lnTo>
                    <a:pt x="808" y="35"/>
                  </a:lnTo>
                  <a:lnTo>
                    <a:pt x="808" y="3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798560" y="3787920"/>
              <a:ext cx="943200" cy="1108080"/>
            </a:xfrm>
            <a:custGeom>
              <a:avLst/>
              <a:gdLst/>
              <a:ahLst/>
              <a:rect l="l" t="t" r="r" b="b"/>
              <a:pathLst>
                <a:path w="808" h="950">
                  <a:moveTo>
                    <a:pt x="808" y="35"/>
                  </a:moveTo>
                  <a:lnTo>
                    <a:pt x="177" y="0"/>
                  </a:lnTo>
                  <a:lnTo>
                    <a:pt x="163" y="106"/>
                  </a:lnTo>
                  <a:lnTo>
                    <a:pt x="127" y="128"/>
                  </a:lnTo>
                  <a:lnTo>
                    <a:pt x="106" y="99"/>
                  </a:lnTo>
                  <a:lnTo>
                    <a:pt x="92" y="92"/>
                  </a:lnTo>
                  <a:lnTo>
                    <a:pt x="64" y="248"/>
                  </a:lnTo>
                  <a:lnTo>
                    <a:pt x="56" y="269"/>
                  </a:lnTo>
                  <a:lnTo>
                    <a:pt x="106" y="425"/>
                  </a:lnTo>
                  <a:lnTo>
                    <a:pt x="42" y="468"/>
                  </a:lnTo>
                  <a:lnTo>
                    <a:pt x="21" y="560"/>
                  </a:lnTo>
                  <a:lnTo>
                    <a:pt x="42" y="588"/>
                  </a:lnTo>
                  <a:lnTo>
                    <a:pt x="0" y="666"/>
                  </a:lnTo>
                  <a:lnTo>
                    <a:pt x="446" y="928"/>
                  </a:lnTo>
                  <a:lnTo>
                    <a:pt x="708" y="950"/>
                  </a:lnTo>
                  <a:lnTo>
                    <a:pt x="808" y="35"/>
                  </a:lnTo>
                  <a:lnTo>
                    <a:pt x="808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798560" y="3787920"/>
              <a:ext cx="943200" cy="1108080"/>
            </a:xfrm>
            <a:custGeom>
              <a:avLst/>
              <a:gdLst/>
              <a:ahLst/>
              <a:rect l="l" t="t" r="r" b="b"/>
              <a:pathLst>
                <a:path w="808" h="950">
                  <a:moveTo>
                    <a:pt x="808" y="35"/>
                  </a:moveTo>
                  <a:lnTo>
                    <a:pt x="177" y="0"/>
                  </a:lnTo>
                  <a:lnTo>
                    <a:pt x="163" y="106"/>
                  </a:lnTo>
                  <a:lnTo>
                    <a:pt x="127" y="128"/>
                  </a:lnTo>
                  <a:lnTo>
                    <a:pt x="106" y="99"/>
                  </a:lnTo>
                  <a:lnTo>
                    <a:pt x="92" y="92"/>
                  </a:lnTo>
                  <a:lnTo>
                    <a:pt x="64" y="248"/>
                  </a:lnTo>
                  <a:lnTo>
                    <a:pt x="56" y="269"/>
                  </a:lnTo>
                  <a:lnTo>
                    <a:pt x="106" y="425"/>
                  </a:lnTo>
                  <a:lnTo>
                    <a:pt x="42" y="468"/>
                  </a:lnTo>
                  <a:lnTo>
                    <a:pt x="21" y="560"/>
                  </a:lnTo>
                  <a:lnTo>
                    <a:pt x="42" y="588"/>
                  </a:lnTo>
                  <a:lnTo>
                    <a:pt x="0" y="666"/>
                  </a:lnTo>
                  <a:lnTo>
                    <a:pt x="446" y="928"/>
                  </a:lnTo>
                  <a:lnTo>
                    <a:pt x="708" y="950"/>
                  </a:lnTo>
                  <a:lnTo>
                    <a:pt x="808" y="3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625840" y="3829320"/>
              <a:ext cx="1000080" cy="1074600"/>
            </a:xfrm>
            <a:custGeom>
              <a:avLst/>
              <a:gdLst/>
              <a:ahLst/>
              <a:rect l="l" t="t" r="r" b="b"/>
              <a:pathLst>
                <a:path w="858" h="922">
                  <a:moveTo>
                    <a:pt x="858" y="114"/>
                  </a:moveTo>
                  <a:lnTo>
                    <a:pt x="858" y="29"/>
                  </a:lnTo>
                  <a:lnTo>
                    <a:pt x="100" y="0"/>
                  </a:lnTo>
                  <a:lnTo>
                    <a:pt x="0" y="915"/>
                  </a:lnTo>
                  <a:lnTo>
                    <a:pt x="128" y="922"/>
                  </a:lnTo>
                  <a:lnTo>
                    <a:pt x="149" y="844"/>
                  </a:lnTo>
                  <a:lnTo>
                    <a:pt x="319" y="872"/>
                  </a:lnTo>
                  <a:lnTo>
                    <a:pt x="341" y="872"/>
                  </a:lnTo>
                  <a:lnTo>
                    <a:pt x="355" y="837"/>
                  </a:lnTo>
                  <a:lnTo>
                    <a:pt x="829" y="865"/>
                  </a:lnTo>
                  <a:lnTo>
                    <a:pt x="858" y="114"/>
                  </a:lnTo>
                  <a:lnTo>
                    <a:pt x="858" y="1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2625840" y="3829320"/>
              <a:ext cx="1000080" cy="1074600"/>
            </a:xfrm>
            <a:custGeom>
              <a:avLst/>
              <a:gdLst/>
              <a:ahLst/>
              <a:rect l="l" t="t" r="r" b="b"/>
              <a:pathLst>
                <a:path w="858" h="922">
                  <a:moveTo>
                    <a:pt x="858" y="114"/>
                  </a:moveTo>
                  <a:lnTo>
                    <a:pt x="858" y="29"/>
                  </a:lnTo>
                  <a:lnTo>
                    <a:pt x="100" y="0"/>
                  </a:lnTo>
                  <a:lnTo>
                    <a:pt x="0" y="915"/>
                  </a:lnTo>
                  <a:lnTo>
                    <a:pt x="128" y="922"/>
                  </a:lnTo>
                  <a:lnTo>
                    <a:pt x="149" y="844"/>
                  </a:lnTo>
                  <a:lnTo>
                    <a:pt x="319" y="872"/>
                  </a:lnTo>
                  <a:lnTo>
                    <a:pt x="341" y="872"/>
                  </a:lnTo>
                  <a:lnTo>
                    <a:pt x="355" y="837"/>
                  </a:lnTo>
                  <a:lnTo>
                    <a:pt x="829" y="865"/>
                  </a:lnTo>
                  <a:lnTo>
                    <a:pt x="858" y="114"/>
                  </a:lnTo>
                  <a:lnTo>
                    <a:pt x="858" y="11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625840" y="3829320"/>
              <a:ext cx="1000080" cy="1074600"/>
            </a:xfrm>
            <a:custGeom>
              <a:avLst/>
              <a:gdLst/>
              <a:ahLst/>
              <a:rect l="l" t="t" r="r" b="b"/>
              <a:pathLst>
                <a:path w="858" h="922">
                  <a:moveTo>
                    <a:pt x="858" y="114"/>
                  </a:moveTo>
                  <a:lnTo>
                    <a:pt x="858" y="29"/>
                  </a:lnTo>
                  <a:lnTo>
                    <a:pt x="100" y="0"/>
                  </a:lnTo>
                  <a:lnTo>
                    <a:pt x="0" y="915"/>
                  </a:lnTo>
                  <a:lnTo>
                    <a:pt x="128" y="922"/>
                  </a:lnTo>
                  <a:lnTo>
                    <a:pt x="149" y="844"/>
                  </a:lnTo>
                  <a:lnTo>
                    <a:pt x="319" y="872"/>
                  </a:lnTo>
                  <a:lnTo>
                    <a:pt x="341" y="872"/>
                  </a:lnTo>
                  <a:lnTo>
                    <a:pt x="355" y="837"/>
                  </a:lnTo>
                  <a:lnTo>
                    <a:pt x="829" y="865"/>
                  </a:lnTo>
                  <a:lnTo>
                    <a:pt x="858" y="114"/>
                  </a:lnTo>
                  <a:lnTo>
                    <a:pt x="858" y="1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625840" y="3829320"/>
              <a:ext cx="1000080" cy="1074600"/>
            </a:xfrm>
            <a:custGeom>
              <a:avLst/>
              <a:gdLst/>
              <a:ahLst/>
              <a:rect l="l" t="t" r="r" b="b"/>
              <a:pathLst>
                <a:path w="858" h="922">
                  <a:moveTo>
                    <a:pt x="858" y="114"/>
                  </a:moveTo>
                  <a:lnTo>
                    <a:pt x="858" y="29"/>
                  </a:lnTo>
                  <a:lnTo>
                    <a:pt x="100" y="0"/>
                  </a:lnTo>
                  <a:lnTo>
                    <a:pt x="0" y="915"/>
                  </a:lnTo>
                  <a:lnTo>
                    <a:pt x="128" y="922"/>
                  </a:lnTo>
                  <a:lnTo>
                    <a:pt x="149" y="844"/>
                  </a:lnTo>
                  <a:lnTo>
                    <a:pt x="319" y="872"/>
                  </a:lnTo>
                  <a:lnTo>
                    <a:pt x="341" y="872"/>
                  </a:lnTo>
                  <a:lnTo>
                    <a:pt x="355" y="837"/>
                  </a:lnTo>
                  <a:lnTo>
                    <a:pt x="829" y="865"/>
                  </a:lnTo>
                  <a:lnTo>
                    <a:pt x="858" y="11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468680" y="1681200"/>
              <a:ext cx="933480" cy="1065240"/>
            </a:xfrm>
            <a:custGeom>
              <a:avLst/>
              <a:gdLst/>
              <a:ahLst/>
              <a:rect l="l" t="t" r="r" b="b"/>
              <a:pathLst>
                <a:path w="800" h="914">
                  <a:moveTo>
                    <a:pt x="722" y="843"/>
                  </a:moveTo>
                  <a:lnTo>
                    <a:pt x="708" y="808"/>
                  </a:lnTo>
                  <a:lnTo>
                    <a:pt x="531" y="701"/>
                  </a:lnTo>
                  <a:lnTo>
                    <a:pt x="510" y="546"/>
                  </a:lnTo>
                  <a:lnTo>
                    <a:pt x="581" y="460"/>
                  </a:lnTo>
                  <a:lnTo>
                    <a:pt x="566" y="404"/>
                  </a:lnTo>
                  <a:lnTo>
                    <a:pt x="566" y="354"/>
                  </a:lnTo>
                  <a:lnTo>
                    <a:pt x="602" y="347"/>
                  </a:lnTo>
                  <a:lnTo>
                    <a:pt x="800" y="113"/>
                  </a:lnTo>
                  <a:lnTo>
                    <a:pt x="800" y="106"/>
                  </a:lnTo>
                  <a:lnTo>
                    <a:pt x="687" y="99"/>
                  </a:lnTo>
                  <a:lnTo>
                    <a:pt x="637" y="113"/>
                  </a:lnTo>
                  <a:lnTo>
                    <a:pt x="453" y="28"/>
                  </a:lnTo>
                  <a:lnTo>
                    <a:pt x="368" y="64"/>
                  </a:lnTo>
                  <a:lnTo>
                    <a:pt x="276" y="28"/>
                  </a:lnTo>
                  <a:lnTo>
                    <a:pt x="248" y="0"/>
                  </a:lnTo>
                  <a:lnTo>
                    <a:pt x="56" y="7"/>
                  </a:lnTo>
                  <a:lnTo>
                    <a:pt x="0" y="7"/>
                  </a:lnTo>
                  <a:lnTo>
                    <a:pt x="0" y="28"/>
                  </a:lnTo>
                  <a:lnTo>
                    <a:pt x="14" y="191"/>
                  </a:lnTo>
                  <a:lnTo>
                    <a:pt x="35" y="255"/>
                  </a:lnTo>
                  <a:lnTo>
                    <a:pt x="99" y="524"/>
                  </a:lnTo>
                  <a:lnTo>
                    <a:pt x="63" y="567"/>
                  </a:lnTo>
                  <a:lnTo>
                    <a:pt x="99" y="616"/>
                  </a:lnTo>
                  <a:lnTo>
                    <a:pt x="127" y="900"/>
                  </a:lnTo>
                  <a:lnTo>
                    <a:pt x="134" y="914"/>
                  </a:lnTo>
                  <a:lnTo>
                    <a:pt x="722" y="843"/>
                  </a:lnTo>
                  <a:lnTo>
                    <a:pt x="722" y="84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468680" y="1681200"/>
              <a:ext cx="933480" cy="1065240"/>
            </a:xfrm>
            <a:custGeom>
              <a:avLst/>
              <a:gdLst/>
              <a:ahLst/>
              <a:rect l="l" t="t" r="r" b="b"/>
              <a:pathLst>
                <a:path w="800" h="914">
                  <a:moveTo>
                    <a:pt x="722" y="843"/>
                  </a:moveTo>
                  <a:lnTo>
                    <a:pt x="708" y="808"/>
                  </a:lnTo>
                  <a:lnTo>
                    <a:pt x="531" y="701"/>
                  </a:lnTo>
                  <a:lnTo>
                    <a:pt x="510" y="546"/>
                  </a:lnTo>
                  <a:lnTo>
                    <a:pt x="581" y="460"/>
                  </a:lnTo>
                  <a:lnTo>
                    <a:pt x="566" y="404"/>
                  </a:lnTo>
                  <a:lnTo>
                    <a:pt x="566" y="354"/>
                  </a:lnTo>
                  <a:lnTo>
                    <a:pt x="602" y="347"/>
                  </a:lnTo>
                  <a:lnTo>
                    <a:pt x="800" y="113"/>
                  </a:lnTo>
                  <a:lnTo>
                    <a:pt x="800" y="106"/>
                  </a:lnTo>
                  <a:lnTo>
                    <a:pt x="687" y="99"/>
                  </a:lnTo>
                  <a:lnTo>
                    <a:pt x="637" y="113"/>
                  </a:lnTo>
                  <a:lnTo>
                    <a:pt x="453" y="28"/>
                  </a:lnTo>
                  <a:lnTo>
                    <a:pt x="368" y="64"/>
                  </a:lnTo>
                  <a:lnTo>
                    <a:pt x="276" y="28"/>
                  </a:lnTo>
                  <a:lnTo>
                    <a:pt x="248" y="0"/>
                  </a:lnTo>
                  <a:lnTo>
                    <a:pt x="56" y="7"/>
                  </a:lnTo>
                  <a:lnTo>
                    <a:pt x="0" y="7"/>
                  </a:lnTo>
                  <a:lnTo>
                    <a:pt x="0" y="28"/>
                  </a:lnTo>
                  <a:lnTo>
                    <a:pt x="14" y="191"/>
                  </a:lnTo>
                  <a:lnTo>
                    <a:pt x="35" y="255"/>
                  </a:lnTo>
                  <a:lnTo>
                    <a:pt x="99" y="524"/>
                  </a:lnTo>
                  <a:lnTo>
                    <a:pt x="63" y="567"/>
                  </a:lnTo>
                  <a:lnTo>
                    <a:pt x="99" y="616"/>
                  </a:lnTo>
                  <a:lnTo>
                    <a:pt x="127" y="900"/>
                  </a:lnTo>
                  <a:lnTo>
                    <a:pt x="134" y="914"/>
                  </a:lnTo>
                  <a:lnTo>
                    <a:pt x="722" y="843"/>
                  </a:lnTo>
                  <a:lnTo>
                    <a:pt x="722" y="84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468680" y="1681200"/>
              <a:ext cx="933480" cy="1065240"/>
            </a:xfrm>
            <a:custGeom>
              <a:avLst/>
              <a:gdLst/>
              <a:ahLst/>
              <a:rect l="l" t="t" r="r" b="b"/>
              <a:pathLst>
                <a:path w="800" h="914">
                  <a:moveTo>
                    <a:pt x="722" y="843"/>
                  </a:moveTo>
                  <a:lnTo>
                    <a:pt x="708" y="808"/>
                  </a:lnTo>
                  <a:lnTo>
                    <a:pt x="531" y="701"/>
                  </a:lnTo>
                  <a:lnTo>
                    <a:pt x="510" y="546"/>
                  </a:lnTo>
                  <a:lnTo>
                    <a:pt x="581" y="460"/>
                  </a:lnTo>
                  <a:lnTo>
                    <a:pt x="566" y="404"/>
                  </a:lnTo>
                  <a:lnTo>
                    <a:pt x="566" y="354"/>
                  </a:lnTo>
                  <a:lnTo>
                    <a:pt x="602" y="347"/>
                  </a:lnTo>
                  <a:lnTo>
                    <a:pt x="800" y="113"/>
                  </a:lnTo>
                  <a:lnTo>
                    <a:pt x="800" y="106"/>
                  </a:lnTo>
                  <a:lnTo>
                    <a:pt x="687" y="99"/>
                  </a:lnTo>
                  <a:lnTo>
                    <a:pt x="637" y="113"/>
                  </a:lnTo>
                  <a:lnTo>
                    <a:pt x="453" y="28"/>
                  </a:lnTo>
                  <a:lnTo>
                    <a:pt x="368" y="64"/>
                  </a:lnTo>
                  <a:lnTo>
                    <a:pt x="276" y="28"/>
                  </a:lnTo>
                  <a:lnTo>
                    <a:pt x="248" y="0"/>
                  </a:lnTo>
                  <a:lnTo>
                    <a:pt x="56" y="7"/>
                  </a:lnTo>
                  <a:lnTo>
                    <a:pt x="0" y="7"/>
                  </a:lnTo>
                  <a:lnTo>
                    <a:pt x="0" y="28"/>
                  </a:lnTo>
                  <a:lnTo>
                    <a:pt x="14" y="191"/>
                  </a:lnTo>
                  <a:lnTo>
                    <a:pt x="35" y="255"/>
                  </a:lnTo>
                  <a:lnTo>
                    <a:pt x="99" y="524"/>
                  </a:lnTo>
                  <a:lnTo>
                    <a:pt x="63" y="567"/>
                  </a:lnTo>
                  <a:lnTo>
                    <a:pt x="99" y="616"/>
                  </a:lnTo>
                  <a:lnTo>
                    <a:pt x="127" y="900"/>
                  </a:lnTo>
                  <a:lnTo>
                    <a:pt x="134" y="914"/>
                  </a:lnTo>
                  <a:lnTo>
                    <a:pt x="722" y="843"/>
                  </a:lnTo>
                  <a:lnTo>
                    <a:pt x="722" y="84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468680" y="1681200"/>
              <a:ext cx="933480" cy="1065240"/>
            </a:xfrm>
            <a:custGeom>
              <a:avLst/>
              <a:gdLst/>
              <a:ahLst/>
              <a:rect l="l" t="t" r="r" b="b"/>
              <a:pathLst>
                <a:path w="800" h="914">
                  <a:moveTo>
                    <a:pt x="722" y="843"/>
                  </a:moveTo>
                  <a:lnTo>
                    <a:pt x="708" y="808"/>
                  </a:lnTo>
                  <a:lnTo>
                    <a:pt x="531" y="701"/>
                  </a:lnTo>
                  <a:lnTo>
                    <a:pt x="510" y="546"/>
                  </a:lnTo>
                  <a:lnTo>
                    <a:pt x="581" y="460"/>
                  </a:lnTo>
                  <a:lnTo>
                    <a:pt x="566" y="404"/>
                  </a:lnTo>
                  <a:lnTo>
                    <a:pt x="566" y="354"/>
                  </a:lnTo>
                  <a:lnTo>
                    <a:pt x="602" y="347"/>
                  </a:lnTo>
                  <a:lnTo>
                    <a:pt x="800" y="113"/>
                  </a:lnTo>
                  <a:lnTo>
                    <a:pt x="800" y="106"/>
                  </a:lnTo>
                  <a:lnTo>
                    <a:pt x="687" y="99"/>
                  </a:lnTo>
                  <a:lnTo>
                    <a:pt x="637" y="113"/>
                  </a:lnTo>
                  <a:lnTo>
                    <a:pt x="453" y="28"/>
                  </a:lnTo>
                  <a:lnTo>
                    <a:pt x="368" y="64"/>
                  </a:lnTo>
                  <a:lnTo>
                    <a:pt x="276" y="28"/>
                  </a:lnTo>
                  <a:lnTo>
                    <a:pt x="248" y="0"/>
                  </a:lnTo>
                  <a:lnTo>
                    <a:pt x="56" y="7"/>
                  </a:lnTo>
                  <a:lnTo>
                    <a:pt x="0" y="7"/>
                  </a:lnTo>
                  <a:lnTo>
                    <a:pt x="0" y="28"/>
                  </a:lnTo>
                  <a:lnTo>
                    <a:pt x="14" y="191"/>
                  </a:lnTo>
                  <a:lnTo>
                    <a:pt x="35" y="255"/>
                  </a:lnTo>
                  <a:lnTo>
                    <a:pt x="99" y="524"/>
                  </a:lnTo>
                  <a:lnTo>
                    <a:pt x="63" y="567"/>
                  </a:lnTo>
                  <a:lnTo>
                    <a:pt x="99" y="616"/>
                  </a:lnTo>
                  <a:lnTo>
                    <a:pt x="127" y="900"/>
                  </a:lnTo>
                  <a:lnTo>
                    <a:pt x="134" y="914"/>
                  </a:lnTo>
                  <a:lnTo>
                    <a:pt x="722" y="84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551400" y="2259000"/>
              <a:ext cx="1066680" cy="636840"/>
            </a:xfrm>
            <a:custGeom>
              <a:avLst/>
              <a:gdLst/>
              <a:ahLst/>
              <a:rect l="l" t="t" r="r" b="b"/>
              <a:pathLst>
                <a:path w="914" h="546">
                  <a:moveTo>
                    <a:pt x="886" y="28"/>
                  </a:moveTo>
                  <a:lnTo>
                    <a:pt x="21" y="0"/>
                  </a:lnTo>
                  <a:lnTo>
                    <a:pt x="14" y="142"/>
                  </a:lnTo>
                  <a:lnTo>
                    <a:pt x="0" y="475"/>
                  </a:lnTo>
                  <a:lnTo>
                    <a:pt x="659" y="475"/>
                  </a:lnTo>
                  <a:lnTo>
                    <a:pt x="751" y="510"/>
                  </a:lnTo>
                  <a:lnTo>
                    <a:pt x="794" y="489"/>
                  </a:lnTo>
                  <a:lnTo>
                    <a:pt x="829" y="510"/>
                  </a:lnTo>
                  <a:lnTo>
                    <a:pt x="886" y="546"/>
                  </a:lnTo>
                  <a:lnTo>
                    <a:pt x="886" y="425"/>
                  </a:lnTo>
                  <a:lnTo>
                    <a:pt x="914" y="404"/>
                  </a:lnTo>
                  <a:lnTo>
                    <a:pt x="886" y="120"/>
                  </a:lnTo>
                  <a:lnTo>
                    <a:pt x="850" y="71"/>
                  </a:lnTo>
                  <a:lnTo>
                    <a:pt x="886" y="28"/>
                  </a:lnTo>
                  <a:lnTo>
                    <a:pt x="886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551400" y="2259000"/>
              <a:ext cx="1066680" cy="636840"/>
            </a:xfrm>
            <a:custGeom>
              <a:avLst/>
              <a:gdLst/>
              <a:ahLst/>
              <a:rect l="l" t="t" r="r" b="b"/>
              <a:pathLst>
                <a:path w="914" h="546">
                  <a:moveTo>
                    <a:pt x="886" y="28"/>
                  </a:moveTo>
                  <a:lnTo>
                    <a:pt x="21" y="0"/>
                  </a:lnTo>
                  <a:lnTo>
                    <a:pt x="14" y="142"/>
                  </a:lnTo>
                  <a:lnTo>
                    <a:pt x="0" y="475"/>
                  </a:lnTo>
                  <a:lnTo>
                    <a:pt x="659" y="475"/>
                  </a:lnTo>
                  <a:lnTo>
                    <a:pt x="751" y="510"/>
                  </a:lnTo>
                  <a:lnTo>
                    <a:pt x="794" y="489"/>
                  </a:lnTo>
                  <a:lnTo>
                    <a:pt x="829" y="510"/>
                  </a:lnTo>
                  <a:lnTo>
                    <a:pt x="886" y="546"/>
                  </a:lnTo>
                  <a:lnTo>
                    <a:pt x="886" y="425"/>
                  </a:lnTo>
                  <a:lnTo>
                    <a:pt x="914" y="404"/>
                  </a:lnTo>
                  <a:lnTo>
                    <a:pt x="886" y="120"/>
                  </a:lnTo>
                  <a:lnTo>
                    <a:pt x="850" y="71"/>
                  </a:lnTo>
                  <a:lnTo>
                    <a:pt x="886" y="28"/>
                  </a:lnTo>
                  <a:lnTo>
                    <a:pt x="886" y="2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551400" y="2259000"/>
              <a:ext cx="1066680" cy="636840"/>
            </a:xfrm>
            <a:custGeom>
              <a:avLst/>
              <a:gdLst/>
              <a:ahLst/>
              <a:rect l="l" t="t" r="r" b="b"/>
              <a:pathLst>
                <a:path w="914" h="546">
                  <a:moveTo>
                    <a:pt x="886" y="28"/>
                  </a:moveTo>
                  <a:lnTo>
                    <a:pt x="21" y="0"/>
                  </a:lnTo>
                  <a:lnTo>
                    <a:pt x="14" y="142"/>
                  </a:lnTo>
                  <a:lnTo>
                    <a:pt x="0" y="475"/>
                  </a:lnTo>
                  <a:lnTo>
                    <a:pt x="659" y="475"/>
                  </a:lnTo>
                  <a:lnTo>
                    <a:pt x="751" y="510"/>
                  </a:lnTo>
                  <a:lnTo>
                    <a:pt x="794" y="489"/>
                  </a:lnTo>
                  <a:lnTo>
                    <a:pt x="829" y="510"/>
                  </a:lnTo>
                  <a:lnTo>
                    <a:pt x="886" y="546"/>
                  </a:lnTo>
                  <a:lnTo>
                    <a:pt x="886" y="425"/>
                  </a:lnTo>
                  <a:lnTo>
                    <a:pt x="914" y="404"/>
                  </a:lnTo>
                  <a:lnTo>
                    <a:pt x="886" y="120"/>
                  </a:lnTo>
                  <a:lnTo>
                    <a:pt x="850" y="71"/>
                  </a:lnTo>
                  <a:lnTo>
                    <a:pt x="886" y="28"/>
                  </a:lnTo>
                  <a:lnTo>
                    <a:pt x="886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3551400" y="2259000"/>
              <a:ext cx="1066680" cy="636840"/>
            </a:xfrm>
            <a:custGeom>
              <a:avLst/>
              <a:gdLst/>
              <a:ahLst/>
              <a:rect l="l" t="t" r="r" b="b"/>
              <a:pathLst>
                <a:path w="914" h="546">
                  <a:moveTo>
                    <a:pt x="886" y="28"/>
                  </a:moveTo>
                  <a:lnTo>
                    <a:pt x="21" y="0"/>
                  </a:lnTo>
                  <a:lnTo>
                    <a:pt x="14" y="142"/>
                  </a:lnTo>
                  <a:lnTo>
                    <a:pt x="0" y="475"/>
                  </a:lnTo>
                  <a:lnTo>
                    <a:pt x="659" y="475"/>
                  </a:lnTo>
                  <a:lnTo>
                    <a:pt x="751" y="510"/>
                  </a:lnTo>
                  <a:lnTo>
                    <a:pt x="794" y="489"/>
                  </a:lnTo>
                  <a:lnTo>
                    <a:pt x="829" y="510"/>
                  </a:lnTo>
                  <a:lnTo>
                    <a:pt x="886" y="546"/>
                  </a:lnTo>
                  <a:lnTo>
                    <a:pt x="886" y="425"/>
                  </a:lnTo>
                  <a:lnTo>
                    <a:pt x="914" y="404"/>
                  </a:lnTo>
                  <a:lnTo>
                    <a:pt x="886" y="120"/>
                  </a:lnTo>
                  <a:lnTo>
                    <a:pt x="850" y="71"/>
                  </a:lnTo>
                  <a:lnTo>
                    <a:pt x="886" y="2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6593040" y="3143520"/>
              <a:ext cx="1058760" cy="652320"/>
            </a:xfrm>
            <a:custGeom>
              <a:avLst/>
              <a:gdLst/>
              <a:ahLst/>
              <a:rect l="l" t="t" r="r" b="b"/>
              <a:pathLst>
                <a:path w="907" h="560">
                  <a:moveTo>
                    <a:pt x="843" y="142"/>
                  </a:moveTo>
                  <a:lnTo>
                    <a:pt x="715" y="114"/>
                  </a:lnTo>
                  <a:lnTo>
                    <a:pt x="730" y="36"/>
                  </a:lnTo>
                  <a:lnTo>
                    <a:pt x="630" y="0"/>
                  </a:lnTo>
                  <a:lnTo>
                    <a:pt x="623" y="0"/>
                  </a:lnTo>
                  <a:lnTo>
                    <a:pt x="616" y="14"/>
                  </a:lnTo>
                  <a:lnTo>
                    <a:pt x="552" y="0"/>
                  </a:lnTo>
                  <a:lnTo>
                    <a:pt x="524" y="107"/>
                  </a:lnTo>
                  <a:lnTo>
                    <a:pt x="503" y="92"/>
                  </a:lnTo>
                  <a:lnTo>
                    <a:pt x="482" y="177"/>
                  </a:lnTo>
                  <a:lnTo>
                    <a:pt x="418" y="149"/>
                  </a:lnTo>
                  <a:lnTo>
                    <a:pt x="389" y="227"/>
                  </a:lnTo>
                  <a:lnTo>
                    <a:pt x="354" y="333"/>
                  </a:lnTo>
                  <a:lnTo>
                    <a:pt x="234" y="418"/>
                  </a:lnTo>
                  <a:lnTo>
                    <a:pt x="149" y="362"/>
                  </a:lnTo>
                  <a:lnTo>
                    <a:pt x="134" y="397"/>
                  </a:lnTo>
                  <a:lnTo>
                    <a:pt x="0" y="560"/>
                  </a:lnTo>
                  <a:lnTo>
                    <a:pt x="219" y="532"/>
                  </a:lnTo>
                  <a:lnTo>
                    <a:pt x="574" y="468"/>
                  </a:lnTo>
                  <a:lnTo>
                    <a:pt x="907" y="347"/>
                  </a:lnTo>
                  <a:lnTo>
                    <a:pt x="900" y="305"/>
                  </a:lnTo>
                  <a:lnTo>
                    <a:pt x="871" y="298"/>
                  </a:lnTo>
                  <a:lnTo>
                    <a:pt x="871" y="255"/>
                  </a:lnTo>
                  <a:lnTo>
                    <a:pt x="843" y="149"/>
                  </a:lnTo>
                  <a:lnTo>
                    <a:pt x="843" y="142"/>
                  </a:lnTo>
                  <a:lnTo>
                    <a:pt x="843" y="14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6593040" y="3143520"/>
              <a:ext cx="1058760" cy="652320"/>
            </a:xfrm>
            <a:custGeom>
              <a:avLst/>
              <a:gdLst/>
              <a:ahLst/>
              <a:rect l="l" t="t" r="r" b="b"/>
              <a:pathLst>
                <a:path w="907" h="560">
                  <a:moveTo>
                    <a:pt x="843" y="142"/>
                  </a:moveTo>
                  <a:lnTo>
                    <a:pt x="715" y="114"/>
                  </a:lnTo>
                  <a:lnTo>
                    <a:pt x="730" y="36"/>
                  </a:lnTo>
                  <a:lnTo>
                    <a:pt x="630" y="0"/>
                  </a:lnTo>
                  <a:lnTo>
                    <a:pt x="623" y="0"/>
                  </a:lnTo>
                  <a:lnTo>
                    <a:pt x="616" y="14"/>
                  </a:lnTo>
                  <a:lnTo>
                    <a:pt x="552" y="0"/>
                  </a:lnTo>
                  <a:lnTo>
                    <a:pt x="524" y="107"/>
                  </a:lnTo>
                  <a:lnTo>
                    <a:pt x="503" y="92"/>
                  </a:lnTo>
                  <a:lnTo>
                    <a:pt x="482" y="177"/>
                  </a:lnTo>
                  <a:lnTo>
                    <a:pt x="418" y="149"/>
                  </a:lnTo>
                  <a:lnTo>
                    <a:pt x="389" y="227"/>
                  </a:lnTo>
                  <a:lnTo>
                    <a:pt x="354" y="333"/>
                  </a:lnTo>
                  <a:lnTo>
                    <a:pt x="234" y="418"/>
                  </a:lnTo>
                  <a:lnTo>
                    <a:pt x="149" y="362"/>
                  </a:lnTo>
                  <a:lnTo>
                    <a:pt x="134" y="397"/>
                  </a:lnTo>
                  <a:lnTo>
                    <a:pt x="0" y="560"/>
                  </a:lnTo>
                  <a:lnTo>
                    <a:pt x="219" y="532"/>
                  </a:lnTo>
                  <a:lnTo>
                    <a:pt x="574" y="468"/>
                  </a:lnTo>
                  <a:lnTo>
                    <a:pt x="907" y="347"/>
                  </a:lnTo>
                  <a:lnTo>
                    <a:pt x="900" y="305"/>
                  </a:lnTo>
                  <a:lnTo>
                    <a:pt x="871" y="298"/>
                  </a:lnTo>
                  <a:lnTo>
                    <a:pt x="871" y="255"/>
                  </a:lnTo>
                  <a:lnTo>
                    <a:pt x="843" y="149"/>
                  </a:lnTo>
                  <a:lnTo>
                    <a:pt x="843" y="142"/>
                  </a:lnTo>
                  <a:lnTo>
                    <a:pt x="843" y="14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6593040" y="3143520"/>
              <a:ext cx="1058760" cy="652320"/>
            </a:xfrm>
            <a:custGeom>
              <a:avLst/>
              <a:gdLst/>
              <a:ahLst/>
              <a:rect l="l" t="t" r="r" b="b"/>
              <a:pathLst>
                <a:path w="907" h="560">
                  <a:moveTo>
                    <a:pt x="843" y="142"/>
                  </a:moveTo>
                  <a:lnTo>
                    <a:pt x="715" y="114"/>
                  </a:lnTo>
                  <a:lnTo>
                    <a:pt x="730" y="36"/>
                  </a:lnTo>
                  <a:lnTo>
                    <a:pt x="630" y="0"/>
                  </a:lnTo>
                  <a:lnTo>
                    <a:pt x="623" y="0"/>
                  </a:lnTo>
                  <a:lnTo>
                    <a:pt x="616" y="14"/>
                  </a:lnTo>
                  <a:lnTo>
                    <a:pt x="552" y="0"/>
                  </a:lnTo>
                  <a:lnTo>
                    <a:pt x="524" y="107"/>
                  </a:lnTo>
                  <a:lnTo>
                    <a:pt x="503" y="92"/>
                  </a:lnTo>
                  <a:lnTo>
                    <a:pt x="482" y="177"/>
                  </a:lnTo>
                  <a:lnTo>
                    <a:pt x="418" y="149"/>
                  </a:lnTo>
                  <a:lnTo>
                    <a:pt x="389" y="227"/>
                  </a:lnTo>
                  <a:lnTo>
                    <a:pt x="354" y="333"/>
                  </a:lnTo>
                  <a:lnTo>
                    <a:pt x="234" y="418"/>
                  </a:lnTo>
                  <a:lnTo>
                    <a:pt x="149" y="362"/>
                  </a:lnTo>
                  <a:lnTo>
                    <a:pt x="134" y="397"/>
                  </a:lnTo>
                  <a:lnTo>
                    <a:pt x="0" y="560"/>
                  </a:lnTo>
                  <a:lnTo>
                    <a:pt x="219" y="532"/>
                  </a:lnTo>
                  <a:lnTo>
                    <a:pt x="574" y="468"/>
                  </a:lnTo>
                  <a:lnTo>
                    <a:pt x="907" y="347"/>
                  </a:lnTo>
                  <a:lnTo>
                    <a:pt x="900" y="305"/>
                  </a:lnTo>
                  <a:lnTo>
                    <a:pt x="871" y="298"/>
                  </a:lnTo>
                  <a:lnTo>
                    <a:pt x="871" y="255"/>
                  </a:lnTo>
                  <a:lnTo>
                    <a:pt x="843" y="149"/>
                  </a:lnTo>
                  <a:lnTo>
                    <a:pt x="843" y="142"/>
                  </a:lnTo>
                  <a:lnTo>
                    <a:pt x="843" y="14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6593040" y="3143520"/>
              <a:ext cx="1058760" cy="652320"/>
            </a:xfrm>
            <a:custGeom>
              <a:avLst/>
              <a:gdLst/>
              <a:ahLst/>
              <a:rect l="l" t="t" r="r" b="b"/>
              <a:pathLst>
                <a:path w="907" h="560">
                  <a:moveTo>
                    <a:pt x="843" y="142"/>
                  </a:moveTo>
                  <a:lnTo>
                    <a:pt x="715" y="114"/>
                  </a:lnTo>
                  <a:lnTo>
                    <a:pt x="730" y="36"/>
                  </a:lnTo>
                  <a:lnTo>
                    <a:pt x="630" y="0"/>
                  </a:lnTo>
                  <a:lnTo>
                    <a:pt x="623" y="0"/>
                  </a:lnTo>
                  <a:lnTo>
                    <a:pt x="616" y="14"/>
                  </a:lnTo>
                  <a:lnTo>
                    <a:pt x="552" y="0"/>
                  </a:lnTo>
                  <a:lnTo>
                    <a:pt x="524" y="107"/>
                  </a:lnTo>
                  <a:lnTo>
                    <a:pt x="503" y="92"/>
                  </a:lnTo>
                  <a:lnTo>
                    <a:pt x="482" y="177"/>
                  </a:lnTo>
                  <a:lnTo>
                    <a:pt x="418" y="149"/>
                  </a:lnTo>
                  <a:lnTo>
                    <a:pt x="389" y="227"/>
                  </a:lnTo>
                  <a:lnTo>
                    <a:pt x="354" y="333"/>
                  </a:lnTo>
                  <a:lnTo>
                    <a:pt x="234" y="418"/>
                  </a:lnTo>
                  <a:lnTo>
                    <a:pt x="149" y="362"/>
                  </a:lnTo>
                  <a:lnTo>
                    <a:pt x="134" y="397"/>
                  </a:lnTo>
                  <a:lnTo>
                    <a:pt x="0" y="560"/>
                  </a:lnTo>
                  <a:lnTo>
                    <a:pt x="219" y="532"/>
                  </a:lnTo>
                  <a:lnTo>
                    <a:pt x="574" y="468"/>
                  </a:lnTo>
                  <a:lnTo>
                    <a:pt x="907" y="347"/>
                  </a:lnTo>
                  <a:lnTo>
                    <a:pt x="900" y="305"/>
                  </a:lnTo>
                  <a:lnTo>
                    <a:pt x="871" y="298"/>
                  </a:lnTo>
                  <a:lnTo>
                    <a:pt x="871" y="255"/>
                  </a:lnTo>
                  <a:lnTo>
                    <a:pt x="843" y="149"/>
                  </a:lnTo>
                  <a:lnTo>
                    <a:pt x="843" y="14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2741760" y="3119760"/>
              <a:ext cx="1058760" cy="758520"/>
            </a:xfrm>
            <a:custGeom>
              <a:avLst/>
              <a:gdLst/>
              <a:ahLst/>
              <a:rect l="l" t="t" r="r" b="b"/>
              <a:pathLst>
                <a:path w="907" h="652">
                  <a:moveTo>
                    <a:pt x="694" y="35"/>
                  </a:moveTo>
                  <a:lnTo>
                    <a:pt x="63" y="0"/>
                  </a:lnTo>
                  <a:lnTo>
                    <a:pt x="49" y="248"/>
                  </a:lnTo>
                  <a:lnTo>
                    <a:pt x="0" y="609"/>
                  </a:lnTo>
                  <a:lnTo>
                    <a:pt x="758" y="638"/>
                  </a:lnTo>
                  <a:lnTo>
                    <a:pt x="900" y="652"/>
                  </a:lnTo>
                  <a:lnTo>
                    <a:pt x="900" y="198"/>
                  </a:lnTo>
                  <a:lnTo>
                    <a:pt x="907" y="42"/>
                  </a:lnTo>
                  <a:lnTo>
                    <a:pt x="694" y="35"/>
                  </a:lnTo>
                  <a:lnTo>
                    <a:pt x="694" y="35"/>
                  </a:lnTo>
                  <a:lnTo>
                    <a:pt x="694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741760" y="3119760"/>
              <a:ext cx="1058760" cy="758520"/>
            </a:xfrm>
            <a:custGeom>
              <a:avLst/>
              <a:gdLst/>
              <a:ahLst/>
              <a:rect l="l" t="t" r="r" b="b"/>
              <a:pathLst>
                <a:path w="907" h="652">
                  <a:moveTo>
                    <a:pt x="694" y="35"/>
                  </a:moveTo>
                  <a:lnTo>
                    <a:pt x="63" y="0"/>
                  </a:lnTo>
                  <a:lnTo>
                    <a:pt x="49" y="248"/>
                  </a:lnTo>
                  <a:lnTo>
                    <a:pt x="0" y="609"/>
                  </a:lnTo>
                  <a:lnTo>
                    <a:pt x="758" y="638"/>
                  </a:lnTo>
                  <a:lnTo>
                    <a:pt x="900" y="652"/>
                  </a:lnTo>
                  <a:lnTo>
                    <a:pt x="900" y="198"/>
                  </a:lnTo>
                  <a:lnTo>
                    <a:pt x="907" y="42"/>
                  </a:lnTo>
                  <a:lnTo>
                    <a:pt x="694" y="35"/>
                  </a:lnTo>
                  <a:lnTo>
                    <a:pt x="694" y="35"/>
                  </a:lnTo>
                  <a:lnTo>
                    <a:pt x="694" y="3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2741760" y="3119760"/>
              <a:ext cx="1058760" cy="758520"/>
            </a:xfrm>
            <a:custGeom>
              <a:avLst/>
              <a:gdLst/>
              <a:ahLst/>
              <a:rect l="l" t="t" r="r" b="b"/>
              <a:pathLst>
                <a:path w="907" h="652">
                  <a:moveTo>
                    <a:pt x="694" y="35"/>
                  </a:moveTo>
                  <a:lnTo>
                    <a:pt x="63" y="0"/>
                  </a:lnTo>
                  <a:lnTo>
                    <a:pt x="49" y="248"/>
                  </a:lnTo>
                  <a:lnTo>
                    <a:pt x="0" y="609"/>
                  </a:lnTo>
                  <a:lnTo>
                    <a:pt x="758" y="638"/>
                  </a:lnTo>
                  <a:lnTo>
                    <a:pt x="900" y="652"/>
                  </a:lnTo>
                  <a:lnTo>
                    <a:pt x="900" y="198"/>
                  </a:lnTo>
                  <a:lnTo>
                    <a:pt x="907" y="42"/>
                  </a:lnTo>
                  <a:lnTo>
                    <a:pt x="694" y="35"/>
                  </a:lnTo>
                  <a:lnTo>
                    <a:pt x="694" y="35"/>
                  </a:lnTo>
                  <a:lnTo>
                    <a:pt x="694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2741760" y="3119760"/>
              <a:ext cx="1058760" cy="758520"/>
            </a:xfrm>
            <a:custGeom>
              <a:avLst/>
              <a:gdLst/>
              <a:ahLst/>
              <a:rect l="l" t="t" r="r" b="b"/>
              <a:pathLst>
                <a:path w="907" h="652">
                  <a:moveTo>
                    <a:pt x="694" y="35"/>
                  </a:moveTo>
                  <a:lnTo>
                    <a:pt x="63" y="0"/>
                  </a:lnTo>
                  <a:lnTo>
                    <a:pt x="49" y="248"/>
                  </a:lnTo>
                  <a:lnTo>
                    <a:pt x="0" y="609"/>
                  </a:lnTo>
                  <a:lnTo>
                    <a:pt x="758" y="638"/>
                  </a:lnTo>
                  <a:lnTo>
                    <a:pt x="900" y="652"/>
                  </a:lnTo>
                  <a:lnTo>
                    <a:pt x="900" y="198"/>
                  </a:lnTo>
                  <a:lnTo>
                    <a:pt x="907" y="42"/>
                  </a:lnTo>
                  <a:lnTo>
                    <a:pt x="694" y="3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5319720" y="2829240"/>
              <a:ext cx="636480" cy="1033200"/>
            </a:xfrm>
            <a:custGeom>
              <a:avLst/>
              <a:gdLst/>
              <a:ahLst/>
              <a:rect l="l" t="t" r="r" b="b"/>
              <a:pathLst>
                <a:path w="546" h="886">
                  <a:moveTo>
                    <a:pt x="454" y="92"/>
                  </a:moveTo>
                  <a:lnTo>
                    <a:pt x="440" y="92"/>
                  </a:lnTo>
                  <a:lnTo>
                    <a:pt x="419" y="0"/>
                  </a:lnTo>
                  <a:lnTo>
                    <a:pt x="71" y="42"/>
                  </a:lnTo>
                  <a:lnTo>
                    <a:pt x="107" y="71"/>
                  </a:lnTo>
                  <a:lnTo>
                    <a:pt x="135" y="92"/>
                  </a:lnTo>
                  <a:lnTo>
                    <a:pt x="121" y="163"/>
                  </a:lnTo>
                  <a:lnTo>
                    <a:pt x="50" y="220"/>
                  </a:lnTo>
                  <a:lnTo>
                    <a:pt x="64" y="269"/>
                  </a:lnTo>
                  <a:lnTo>
                    <a:pt x="15" y="376"/>
                  </a:lnTo>
                  <a:lnTo>
                    <a:pt x="0" y="411"/>
                  </a:lnTo>
                  <a:lnTo>
                    <a:pt x="36" y="468"/>
                  </a:lnTo>
                  <a:lnTo>
                    <a:pt x="142" y="581"/>
                  </a:lnTo>
                  <a:lnTo>
                    <a:pt x="192" y="567"/>
                  </a:lnTo>
                  <a:lnTo>
                    <a:pt x="213" y="638"/>
                  </a:lnTo>
                  <a:lnTo>
                    <a:pt x="206" y="694"/>
                  </a:lnTo>
                  <a:lnTo>
                    <a:pt x="298" y="794"/>
                  </a:lnTo>
                  <a:lnTo>
                    <a:pt x="312" y="829"/>
                  </a:lnTo>
                  <a:lnTo>
                    <a:pt x="319" y="864"/>
                  </a:lnTo>
                  <a:lnTo>
                    <a:pt x="369" y="864"/>
                  </a:lnTo>
                  <a:lnTo>
                    <a:pt x="355" y="886"/>
                  </a:lnTo>
                  <a:lnTo>
                    <a:pt x="390" y="836"/>
                  </a:lnTo>
                  <a:lnTo>
                    <a:pt x="454" y="879"/>
                  </a:lnTo>
                  <a:lnTo>
                    <a:pt x="489" y="751"/>
                  </a:lnTo>
                  <a:lnTo>
                    <a:pt x="546" y="567"/>
                  </a:lnTo>
                  <a:lnTo>
                    <a:pt x="511" y="531"/>
                  </a:lnTo>
                  <a:lnTo>
                    <a:pt x="518" y="496"/>
                  </a:lnTo>
                  <a:lnTo>
                    <a:pt x="454" y="92"/>
                  </a:lnTo>
                  <a:lnTo>
                    <a:pt x="454" y="9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319720" y="2829240"/>
              <a:ext cx="636480" cy="1033200"/>
            </a:xfrm>
            <a:custGeom>
              <a:avLst/>
              <a:gdLst/>
              <a:ahLst/>
              <a:rect l="l" t="t" r="r" b="b"/>
              <a:pathLst>
                <a:path w="546" h="886">
                  <a:moveTo>
                    <a:pt x="454" y="92"/>
                  </a:moveTo>
                  <a:lnTo>
                    <a:pt x="440" y="92"/>
                  </a:lnTo>
                  <a:lnTo>
                    <a:pt x="419" y="0"/>
                  </a:lnTo>
                  <a:lnTo>
                    <a:pt x="71" y="42"/>
                  </a:lnTo>
                  <a:lnTo>
                    <a:pt x="107" y="71"/>
                  </a:lnTo>
                  <a:lnTo>
                    <a:pt x="135" y="92"/>
                  </a:lnTo>
                  <a:lnTo>
                    <a:pt x="121" y="163"/>
                  </a:lnTo>
                  <a:lnTo>
                    <a:pt x="50" y="220"/>
                  </a:lnTo>
                  <a:lnTo>
                    <a:pt x="64" y="269"/>
                  </a:lnTo>
                  <a:lnTo>
                    <a:pt x="15" y="376"/>
                  </a:lnTo>
                  <a:lnTo>
                    <a:pt x="0" y="411"/>
                  </a:lnTo>
                  <a:lnTo>
                    <a:pt x="36" y="468"/>
                  </a:lnTo>
                  <a:lnTo>
                    <a:pt x="142" y="581"/>
                  </a:lnTo>
                  <a:lnTo>
                    <a:pt x="192" y="567"/>
                  </a:lnTo>
                  <a:lnTo>
                    <a:pt x="213" y="638"/>
                  </a:lnTo>
                  <a:lnTo>
                    <a:pt x="206" y="694"/>
                  </a:lnTo>
                  <a:lnTo>
                    <a:pt x="298" y="794"/>
                  </a:lnTo>
                  <a:lnTo>
                    <a:pt x="312" y="829"/>
                  </a:lnTo>
                  <a:lnTo>
                    <a:pt x="319" y="864"/>
                  </a:lnTo>
                  <a:lnTo>
                    <a:pt x="369" y="864"/>
                  </a:lnTo>
                  <a:lnTo>
                    <a:pt x="355" y="886"/>
                  </a:lnTo>
                  <a:lnTo>
                    <a:pt x="390" y="836"/>
                  </a:lnTo>
                  <a:lnTo>
                    <a:pt x="454" y="879"/>
                  </a:lnTo>
                  <a:lnTo>
                    <a:pt x="489" y="751"/>
                  </a:lnTo>
                  <a:lnTo>
                    <a:pt x="546" y="567"/>
                  </a:lnTo>
                  <a:lnTo>
                    <a:pt x="511" y="531"/>
                  </a:lnTo>
                  <a:lnTo>
                    <a:pt x="518" y="496"/>
                  </a:lnTo>
                  <a:lnTo>
                    <a:pt x="454" y="92"/>
                  </a:lnTo>
                  <a:lnTo>
                    <a:pt x="454" y="9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5319720" y="2829240"/>
              <a:ext cx="636480" cy="1033200"/>
            </a:xfrm>
            <a:custGeom>
              <a:avLst/>
              <a:gdLst/>
              <a:ahLst/>
              <a:rect l="l" t="t" r="r" b="b"/>
              <a:pathLst>
                <a:path w="546" h="886">
                  <a:moveTo>
                    <a:pt x="454" y="92"/>
                  </a:moveTo>
                  <a:lnTo>
                    <a:pt x="440" y="92"/>
                  </a:lnTo>
                  <a:lnTo>
                    <a:pt x="419" y="0"/>
                  </a:lnTo>
                  <a:lnTo>
                    <a:pt x="71" y="42"/>
                  </a:lnTo>
                  <a:lnTo>
                    <a:pt x="107" y="71"/>
                  </a:lnTo>
                  <a:lnTo>
                    <a:pt x="135" y="92"/>
                  </a:lnTo>
                  <a:lnTo>
                    <a:pt x="121" y="163"/>
                  </a:lnTo>
                  <a:lnTo>
                    <a:pt x="50" y="220"/>
                  </a:lnTo>
                  <a:lnTo>
                    <a:pt x="64" y="269"/>
                  </a:lnTo>
                  <a:lnTo>
                    <a:pt x="15" y="376"/>
                  </a:lnTo>
                  <a:lnTo>
                    <a:pt x="0" y="411"/>
                  </a:lnTo>
                  <a:lnTo>
                    <a:pt x="36" y="468"/>
                  </a:lnTo>
                  <a:lnTo>
                    <a:pt x="142" y="581"/>
                  </a:lnTo>
                  <a:lnTo>
                    <a:pt x="192" y="567"/>
                  </a:lnTo>
                  <a:lnTo>
                    <a:pt x="213" y="638"/>
                  </a:lnTo>
                  <a:lnTo>
                    <a:pt x="206" y="694"/>
                  </a:lnTo>
                  <a:lnTo>
                    <a:pt x="298" y="794"/>
                  </a:lnTo>
                  <a:lnTo>
                    <a:pt x="312" y="829"/>
                  </a:lnTo>
                  <a:lnTo>
                    <a:pt x="319" y="864"/>
                  </a:lnTo>
                  <a:lnTo>
                    <a:pt x="369" y="864"/>
                  </a:lnTo>
                  <a:lnTo>
                    <a:pt x="355" y="886"/>
                  </a:lnTo>
                  <a:lnTo>
                    <a:pt x="390" y="836"/>
                  </a:lnTo>
                  <a:lnTo>
                    <a:pt x="454" y="879"/>
                  </a:lnTo>
                  <a:lnTo>
                    <a:pt x="489" y="751"/>
                  </a:lnTo>
                  <a:lnTo>
                    <a:pt x="546" y="567"/>
                  </a:lnTo>
                  <a:lnTo>
                    <a:pt x="511" y="531"/>
                  </a:lnTo>
                  <a:lnTo>
                    <a:pt x="518" y="496"/>
                  </a:lnTo>
                  <a:lnTo>
                    <a:pt x="454" y="92"/>
                  </a:lnTo>
                  <a:lnTo>
                    <a:pt x="454" y="9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5319720" y="2829240"/>
              <a:ext cx="636480" cy="1033200"/>
            </a:xfrm>
            <a:custGeom>
              <a:avLst/>
              <a:gdLst/>
              <a:ahLst/>
              <a:rect l="l" t="t" r="r" b="b"/>
              <a:pathLst>
                <a:path w="546" h="886">
                  <a:moveTo>
                    <a:pt x="454" y="92"/>
                  </a:moveTo>
                  <a:lnTo>
                    <a:pt x="440" y="92"/>
                  </a:lnTo>
                  <a:lnTo>
                    <a:pt x="419" y="0"/>
                  </a:lnTo>
                  <a:lnTo>
                    <a:pt x="71" y="42"/>
                  </a:lnTo>
                  <a:lnTo>
                    <a:pt x="107" y="71"/>
                  </a:lnTo>
                  <a:lnTo>
                    <a:pt x="135" y="92"/>
                  </a:lnTo>
                  <a:lnTo>
                    <a:pt x="121" y="163"/>
                  </a:lnTo>
                  <a:lnTo>
                    <a:pt x="50" y="220"/>
                  </a:lnTo>
                  <a:lnTo>
                    <a:pt x="64" y="269"/>
                  </a:lnTo>
                  <a:lnTo>
                    <a:pt x="15" y="376"/>
                  </a:lnTo>
                  <a:lnTo>
                    <a:pt x="0" y="411"/>
                  </a:lnTo>
                  <a:lnTo>
                    <a:pt x="36" y="468"/>
                  </a:lnTo>
                  <a:lnTo>
                    <a:pt x="142" y="581"/>
                  </a:lnTo>
                  <a:lnTo>
                    <a:pt x="192" y="567"/>
                  </a:lnTo>
                  <a:lnTo>
                    <a:pt x="213" y="638"/>
                  </a:lnTo>
                  <a:lnTo>
                    <a:pt x="206" y="694"/>
                  </a:lnTo>
                  <a:lnTo>
                    <a:pt x="298" y="794"/>
                  </a:lnTo>
                  <a:lnTo>
                    <a:pt x="312" y="829"/>
                  </a:lnTo>
                  <a:lnTo>
                    <a:pt x="319" y="864"/>
                  </a:lnTo>
                  <a:lnTo>
                    <a:pt x="369" y="864"/>
                  </a:lnTo>
                  <a:lnTo>
                    <a:pt x="355" y="886"/>
                  </a:lnTo>
                  <a:lnTo>
                    <a:pt x="390" y="836"/>
                  </a:lnTo>
                  <a:lnTo>
                    <a:pt x="454" y="879"/>
                  </a:lnTo>
                  <a:lnTo>
                    <a:pt x="489" y="751"/>
                  </a:lnTo>
                  <a:lnTo>
                    <a:pt x="546" y="567"/>
                  </a:lnTo>
                  <a:lnTo>
                    <a:pt x="511" y="531"/>
                  </a:lnTo>
                  <a:lnTo>
                    <a:pt x="518" y="496"/>
                  </a:lnTo>
                  <a:lnTo>
                    <a:pt x="454" y="9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5708520" y="3349800"/>
              <a:ext cx="1041480" cy="604800"/>
            </a:xfrm>
            <a:custGeom>
              <a:avLst/>
              <a:gdLst/>
              <a:ahLst/>
              <a:rect l="l" t="t" r="r" b="b"/>
              <a:pathLst>
                <a:path w="892" h="518">
                  <a:moveTo>
                    <a:pt x="758" y="383"/>
                  </a:moveTo>
                  <a:lnTo>
                    <a:pt x="892" y="220"/>
                  </a:lnTo>
                  <a:lnTo>
                    <a:pt x="829" y="128"/>
                  </a:lnTo>
                  <a:lnTo>
                    <a:pt x="793" y="85"/>
                  </a:lnTo>
                  <a:lnTo>
                    <a:pt x="602" y="36"/>
                  </a:lnTo>
                  <a:lnTo>
                    <a:pt x="581" y="0"/>
                  </a:lnTo>
                  <a:lnTo>
                    <a:pt x="566" y="7"/>
                  </a:lnTo>
                  <a:lnTo>
                    <a:pt x="531" y="22"/>
                  </a:lnTo>
                  <a:lnTo>
                    <a:pt x="524" y="50"/>
                  </a:lnTo>
                  <a:lnTo>
                    <a:pt x="382" y="241"/>
                  </a:lnTo>
                  <a:lnTo>
                    <a:pt x="361" y="199"/>
                  </a:lnTo>
                  <a:lnTo>
                    <a:pt x="325" y="270"/>
                  </a:lnTo>
                  <a:lnTo>
                    <a:pt x="155" y="305"/>
                  </a:lnTo>
                  <a:lnTo>
                    <a:pt x="120" y="433"/>
                  </a:lnTo>
                  <a:lnTo>
                    <a:pt x="56" y="390"/>
                  </a:lnTo>
                  <a:lnTo>
                    <a:pt x="21" y="440"/>
                  </a:lnTo>
                  <a:lnTo>
                    <a:pt x="0" y="518"/>
                  </a:lnTo>
                  <a:lnTo>
                    <a:pt x="758" y="383"/>
                  </a:lnTo>
                  <a:lnTo>
                    <a:pt x="758" y="3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5708520" y="3349800"/>
              <a:ext cx="1041480" cy="604800"/>
            </a:xfrm>
            <a:custGeom>
              <a:avLst/>
              <a:gdLst/>
              <a:ahLst/>
              <a:rect l="l" t="t" r="r" b="b"/>
              <a:pathLst>
                <a:path w="892" h="518">
                  <a:moveTo>
                    <a:pt x="758" y="383"/>
                  </a:moveTo>
                  <a:lnTo>
                    <a:pt x="892" y="220"/>
                  </a:lnTo>
                  <a:lnTo>
                    <a:pt x="829" y="128"/>
                  </a:lnTo>
                  <a:lnTo>
                    <a:pt x="793" y="85"/>
                  </a:lnTo>
                  <a:lnTo>
                    <a:pt x="602" y="36"/>
                  </a:lnTo>
                  <a:lnTo>
                    <a:pt x="581" y="0"/>
                  </a:lnTo>
                  <a:lnTo>
                    <a:pt x="566" y="7"/>
                  </a:lnTo>
                  <a:lnTo>
                    <a:pt x="531" y="22"/>
                  </a:lnTo>
                  <a:lnTo>
                    <a:pt x="524" y="50"/>
                  </a:lnTo>
                  <a:lnTo>
                    <a:pt x="382" y="241"/>
                  </a:lnTo>
                  <a:lnTo>
                    <a:pt x="361" y="199"/>
                  </a:lnTo>
                  <a:lnTo>
                    <a:pt x="325" y="270"/>
                  </a:lnTo>
                  <a:lnTo>
                    <a:pt x="155" y="305"/>
                  </a:lnTo>
                  <a:lnTo>
                    <a:pt x="120" y="433"/>
                  </a:lnTo>
                  <a:lnTo>
                    <a:pt x="56" y="390"/>
                  </a:lnTo>
                  <a:lnTo>
                    <a:pt x="21" y="440"/>
                  </a:lnTo>
                  <a:lnTo>
                    <a:pt x="0" y="518"/>
                  </a:lnTo>
                  <a:lnTo>
                    <a:pt x="758" y="383"/>
                  </a:lnTo>
                  <a:lnTo>
                    <a:pt x="758" y="38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708520" y="3349800"/>
              <a:ext cx="1041480" cy="604800"/>
            </a:xfrm>
            <a:custGeom>
              <a:avLst/>
              <a:gdLst/>
              <a:ahLst/>
              <a:rect l="l" t="t" r="r" b="b"/>
              <a:pathLst>
                <a:path w="892" h="518">
                  <a:moveTo>
                    <a:pt x="758" y="383"/>
                  </a:moveTo>
                  <a:lnTo>
                    <a:pt x="892" y="220"/>
                  </a:lnTo>
                  <a:lnTo>
                    <a:pt x="829" y="128"/>
                  </a:lnTo>
                  <a:lnTo>
                    <a:pt x="793" y="85"/>
                  </a:lnTo>
                  <a:lnTo>
                    <a:pt x="602" y="36"/>
                  </a:lnTo>
                  <a:lnTo>
                    <a:pt x="581" y="0"/>
                  </a:lnTo>
                  <a:lnTo>
                    <a:pt x="566" y="7"/>
                  </a:lnTo>
                  <a:lnTo>
                    <a:pt x="531" y="22"/>
                  </a:lnTo>
                  <a:lnTo>
                    <a:pt x="524" y="50"/>
                  </a:lnTo>
                  <a:lnTo>
                    <a:pt x="382" y="241"/>
                  </a:lnTo>
                  <a:lnTo>
                    <a:pt x="361" y="199"/>
                  </a:lnTo>
                  <a:lnTo>
                    <a:pt x="325" y="270"/>
                  </a:lnTo>
                  <a:lnTo>
                    <a:pt x="155" y="305"/>
                  </a:lnTo>
                  <a:lnTo>
                    <a:pt x="120" y="433"/>
                  </a:lnTo>
                  <a:lnTo>
                    <a:pt x="56" y="390"/>
                  </a:lnTo>
                  <a:lnTo>
                    <a:pt x="21" y="440"/>
                  </a:lnTo>
                  <a:lnTo>
                    <a:pt x="0" y="518"/>
                  </a:lnTo>
                  <a:lnTo>
                    <a:pt x="758" y="383"/>
                  </a:lnTo>
                  <a:lnTo>
                    <a:pt x="758" y="3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708520" y="3349800"/>
              <a:ext cx="1041480" cy="604800"/>
            </a:xfrm>
            <a:custGeom>
              <a:avLst/>
              <a:gdLst/>
              <a:ahLst/>
              <a:rect l="l" t="t" r="r" b="b"/>
              <a:pathLst>
                <a:path w="892" h="518">
                  <a:moveTo>
                    <a:pt x="758" y="383"/>
                  </a:moveTo>
                  <a:lnTo>
                    <a:pt x="892" y="220"/>
                  </a:lnTo>
                  <a:lnTo>
                    <a:pt x="829" y="128"/>
                  </a:lnTo>
                  <a:lnTo>
                    <a:pt x="793" y="85"/>
                  </a:lnTo>
                  <a:lnTo>
                    <a:pt x="602" y="36"/>
                  </a:lnTo>
                  <a:lnTo>
                    <a:pt x="581" y="0"/>
                  </a:lnTo>
                  <a:lnTo>
                    <a:pt x="566" y="7"/>
                  </a:lnTo>
                  <a:lnTo>
                    <a:pt x="531" y="22"/>
                  </a:lnTo>
                  <a:lnTo>
                    <a:pt x="524" y="50"/>
                  </a:lnTo>
                  <a:lnTo>
                    <a:pt x="382" y="241"/>
                  </a:lnTo>
                  <a:lnTo>
                    <a:pt x="361" y="199"/>
                  </a:lnTo>
                  <a:lnTo>
                    <a:pt x="325" y="270"/>
                  </a:lnTo>
                  <a:lnTo>
                    <a:pt x="155" y="305"/>
                  </a:lnTo>
                  <a:lnTo>
                    <a:pt x="120" y="433"/>
                  </a:lnTo>
                  <a:lnTo>
                    <a:pt x="56" y="390"/>
                  </a:lnTo>
                  <a:lnTo>
                    <a:pt x="21" y="440"/>
                  </a:lnTo>
                  <a:lnTo>
                    <a:pt x="0" y="518"/>
                  </a:lnTo>
                  <a:lnTo>
                    <a:pt x="758" y="38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575160" y="1673280"/>
              <a:ext cx="1009440" cy="619200"/>
            </a:xfrm>
            <a:custGeom>
              <a:avLst/>
              <a:gdLst/>
              <a:ahLst/>
              <a:rect l="l" t="t" r="r" b="b"/>
              <a:pathLst>
                <a:path w="865" h="531">
                  <a:moveTo>
                    <a:pt x="766" y="14"/>
                  </a:moveTo>
                  <a:lnTo>
                    <a:pt x="22" y="0"/>
                  </a:lnTo>
                  <a:lnTo>
                    <a:pt x="0" y="503"/>
                  </a:lnTo>
                  <a:lnTo>
                    <a:pt x="865" y="531"/>
                  </a:lnTo>
                  <a:lnTo>
                    <a:pt x="801" y="262"/>
                  </a:lnTo>
                  <a:lnTo>
                    <a:pt x="780" y="198"/>
                  </a:lnTo>
                  <a:lnTo>
                    <a:pt x="766" y="35"/>
                  </a:lnTo>
                  <a:lnTo>
                    <a:pt x="766" y="14"/>
                  </a:lnTo>
                  <a:lnTo>
                    <a:pt x="766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575160" y="1673280"/>
              <a:ext cx="1009440" cy="619200"/>
            </a:xfrm>
            <a:custGeom>
              <a:avLst/>
              <a:gdLst/>
              <a:ahLst/>
              <a:rect l="l" t="t" r="r" b="b"/>
              <a:pathLst>
                <a:path w="865" h="531">
                  <a:moveTo>
                    <a:pt x="766" y="14"/>
                  </a:moveTo>
                  <a:lnTo>
                    <a:pt x="22" y="0"/>
                  </a:lnTo>
                  <a:lnTo>
                    <a:pt x="0" y="503"/>
                  </a:lnTo>
                  <a:lnTo>
                    <a:pt x="865" y="531"/>
                  </a:lnTo>
                  <a:lnTo>
                    <a:pt x="801" y="262"/>
                  </a:lnTo>
                  <a:lnTo>
                    <a:pt x="780" y="198"/>
                  </a:lnTo>
                  <a:lnTo>
                    <a:pt x="766" y="35"/>
                  </a:lnTo>
                  <a:lnTo>
                    <a:pt x="766" y="14"/>
                  </a:lnTo>
                  <a:lnTo>
                    <a:pt x="766" y="1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575160" y="1673280"/>
              <a:ext cx="1009440" cy="619200"/>
            </a:xfrm>
            <a:custGeom>
              <a:avLst/>
              <a:gdLst/>
              <a:ahLst/>
              <a:rect l="l" t="t" r="r" b="b"/>
              <a:pathLst>
                <a:path w="865" h="531">
                  <a:moveTo>
                    <a:pt x="766" y="14"/>
                  </a:moveTo>
                  <a:lnTo>
                    <a:pt x="22" y="0"/>
                  </a:lnTo>
                  <a:lnTo>
                    <a:pt x="0" y="503"/>
                  </a:lnTo>
                  <a:lnTo>
                    <a:pt x="865" y="531"/>
                  </a:lnTo>
                  <a:lnTo>
                    <a:pt x="801" y="262"/>
                  </a:lnTo>
                  <a:lnTo>
                    <a:pt x="780" y="198"/>
                  </a:lnTo>
                  <a:lnTo>
                    <a:pt x="766" y="35"/>
                  </a:lnTo>
                  <a:lnTo>
                    <a:pt x="766" y="14"/>
                  </a:lnTo>
                  <a:lnTo>
                    <a:pt x="766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575160" y="1673280"/>
              <a:ext cx="1009440" cy="619200"/>
            </a:xfrm>
            <a:custGeom>
              <a:avLst/>
              <a:gdLst/>
              <a:ahLst/>
              <a:rect l="l" t="t" r="r" b="b"/>
              <a:pathLst>
                <a:path w="865" h="531">
                  <a:moveTo>
                    <a:pt x="766" y="14"/>
                  </a:moveTo>
                  <a:lnTo>
                    <a:pt x="22" y="0"/>
                  </a:lnTo>
                  <a:lnTo>
                    <a:pt x="0" y="503"/>
                  </a:lnTo>
                  <a:lnTo>
                    <a:pt x="865" y="531"/>
                  </a:lnTo>
                  <a:lnTo>
                    <a:pt x="801" y="262"/>
                  </a:lnTo>
                  <a:lnTo>
                    <a:pt x="780" y="198"/>
                  </a:lnTo>
                  <a:lnTo>
                    <a:pt x="766" y="35"/>
                  </a:lnTo>
                  <a:lnTo>
                    <a:pt x="766" y="14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732200" y="3241800"/>
              <a:ext cx="1017720" cy="827280"/>
            </a:xfrm>
            <a:custGeom>
              <a:avLst/>
              <a:gdLst/>
              <a:ahLst/>
              <a:rect l="l" t="t" r="r" b="b"/>
              <a:pathLst>
                <a:path w="872" h="709">
                  <a:moveTo>
                    <a:pt x="837" y="610"/>
                  </a:moveTo>
                  <a:lnTo>
                    <a:pt x="858" y="532"/>
                  </a:lnTo>
                  <a:lnTo>
                    <a:pt x="872" y="510"/>
                  </a:lnTo>
                  <a:lnTo>
                    <a:pt x="822" y="510"/>
                  </a:lnTo>
                  <a:lnTo>
                    <a:pt x="815" y="475"/>
                  </a:lnTo>
                  <a:lnTo>
                    <a:pt x="801" y="440"/>
                  </a:lnTo>
                  <a:lnTo>
                    <a:pt x="709" y="340"/>
                  </a:lnTo>
                  <a:lnTo>
                    <a:pt x="716" y="284"/>
                  </a:lnTo>
                  <a:lnTo>
                    <a:pt x="695" y="213"/>
                  </a:lnTo>
                  <a:lnTo>
                    <a:pt x="645" y="227"/>
                  </a:lnTo>
                  <a:lnTo>
                    <a:pt x="539" y="114"/>
                  </a:lnTo>
                  <a:lnTo>
                    <a:pt x="503" y="57"/>
                  </a:lnTo>
                  <a:lnTo>
                    <a:pt x="518" y="22"/>
                  </a:lnTo>
                  <a:lnTo>
                    <a:pt x="482" y="0"/>
                  </a:lnTo>
                  <a:lnTo>
                    <a:pt x="0" y="29"/>
                  </a:lnTo>
                  <a:lnTo>
                    <a:pt x="50" y="128"/>
                  </a:lnTo>
                  <a:lnTo>
                    <a:pt x="163" y="284"/>
                  </a:lnTo>
                  <a:lnTo>
                    <a:pt x="192" y="596"/>
                  </a:lnTo>
                  <a:lnTo>
                    <a:pt x="192" y="666"/>
                  </a:lnTo>
                  <a:lnTo>
                    <a:pt x="766" y="610"/>
                  </a:lnTo>
                  <a:lnTo>
                    <a:pt x="744" y="702"/>
                  </a:lnTo>
                  <a:lnTo>
                    <a:pt x="801" y="709"/>
                  </a:lnTo>
                  <a:lnTo>
                    <a:pt x="837" y="610"/>
                  </a:lnTo>
                  <a:lnTo>
                    <a:pt x="837" y="6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732200" y="3241800"/>
              <a:ext cx="1017720" cy="827280"/>
            </a:xfrm>
            <a:custGeom>
              <a:avLst/>
              <a:gdLst/>
              <a:ahLst/>
              <a:rect l="l" t="t" r="r" b="b"/>
              <a:pathLst>
                <a:path w="872" h="709">
                  <a:moveTo>
                    <a:pt x="837" y="610"/>
                  </a:moveTo>
                  <a:lnTo>
                    <a:pt x="858" y="532"/>
                  </a:lnTo>
                  <a:lnTo>
                    <a:pt x="872" y="510"/>
                  </a:lnTo>
                  <a:lnTo>
                    <a:pt x="822" y="510"/>
                  </a:lnTo>
                  <a:lnTo>
                    <a:pt x="815" y="475"/>
                  </a:lnTo>
                  <a:lnTo>
                    <a:pt x="801" y="440"/>
                  </a:lnTo>
                  <a:lnTo>
                    <a:pt x="709" y="340"/>
                  </a:lnTo>
                  <a:lnTo>
                    <a:pt x="716" y="284"/>
                  </a:lnTo>
                  <a:lnTo>
                    <a:pt x="695" y="213"/>
                  </a:lnTo>
                  <a:lnTo>
                    <a:pt x="645" y="227"/>
                  </a:lnTo>
                  <a:lnTo>
                    <a:pt x="539" y="114"/>
                  </a:lnTo>
                  <a:lnTo>
                    <a:pt x="503" y="57"/>
                  </a:lnTo>
                  <a:lnTo>
                    <a:pt x="518" y="22"/>
                  </a:lnTo>
                  <a:lnTo>
                    <a:pt x="482" y="0"/>
                  </a:lnTo>
                  <a:lnTo>
                    <a:pt x="0" y="29"/>
                  </a:lnTo>
                  <a:lnTo>
                    <a:pt x="50" y="128"/>
                  </a:lnTo>
                  <a:lnTo>
                    <a:pt x="163" y="284"/>
                  </a:lnTo>
                  <a:lnTo>
                    <a:pt x="192" y="596"/>
                  </a:lnTo>
                  <a:lnTo>
                    <a:pt x="192" y="666"/>
                  </a:lnTo>
                  <a:lnTo>
                    <a:pt x="766" y="610"/>
                  </a:lnTo>
                  <a:lnTo>
                    <a:pt x="744" y="702"/>
                  </a:lnTo>
                  <a:lnTo>
                    <a:pt x="801" y="709"/>
                  </a:lnTo>
                  <a:lnTo>
                    <a:pt x="837" y="610"/>
                  </a:lnTo>
                  <a:lnTo>
                    <a:pt x="837" y="61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732200" y="3241800"/>
              <a:ext cx="1017720" cy="827280"/>
            </a:xfrm>
            <a:custGeom>
              <a:avLst/>
              <a:gdLst/>
              <a:ahLst/>
              <a:rect l="l" t="t" r="r" b="b"/>
              <a:pathLst>
                <a:path w="872" h="709">
                  <a:moveTo>
                    <a:pt x="837" y="610"/>
                  </a:moveTo>
                  <a:lnTo>
                    <a:pt x="858" y="532"/>
                  </a:lnTo>
                  <a:lnTo>
                    <a:pt x="872" y="510"/>
                  </a:lnTo>
                  <a:lnTo>
                    <a:pt x="822" y="510"/>
                  </a:lnTo>
                  <a:lnTo>
                    <a:pt x="815" y="475"/>
                  </a:lnTo>
                  <a:lnTo>
                    <a:pt x="801" y="440"/>
                  </a:lnTo>
                  <a:lnTo>
                    <a:pt x="709" y="340"/>
                  </a:lnTo>
                  <a:lnTo>
                    <a:pt x="716" y="284"/>
                  </a:lnTo>
                  <a:lnTo>
                    <a:pt x="695" y="213"/>
                  </a:lnTo>
                  <a:lnTo>
                    <a:pt x="645" y="227"/>
                  </a:lnTo>
                  <a:lnTo>
                    <a:pt x="539" y="114"/>
                  </a:lnTo>
                  <a:lnTo>
                    <a:pt x="503" y="57"/>
                  </a:lnTo>
                  <a:lnTo>
                    <a:pt x="518" y="22"/>
                  </a:lnTo>
                  <a:lnTo>
                    <a:pt x="482" y="0"/>
                  </a:lnTo>
                  <a:lnTo>
                    <a:pt x="0" y="29"/>
                  </a:lnTo>
                  <a:lnTo>
                    <a:pt x="50" y="128"/>
                  </a:lnTo>
                  <a:lnTo>
                    <a:pt x="163" y="284"/>
                  </a:lnTo>
                  <a:lnTo>
                    <a:pt x="192" y="596"/>
                  </a:lnTo>
                  <a:lnTo>
                    <a:pt x="192" y="666"/>
                  </a:lnTo>
                  <a:lnTo>
                    <a:pt x="766" y="610"/>
                  </a:lnTo>
                  <a:lnTo>
                    <a:pt x="744" y="702"/>
                  </a:lnTo>
                  <a:lnTo>
                    <a:pt x="801" y="709"/>
                  </a:lnTo>
                  <a:lnTo>
                    <a:pt x="837" y="610"/>
                  </a:lnTo>
                  <a:lnTo>
                    <a:pt x="837" y="6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732200" y="3241800"/>
              <a:ext cx="1017720" cy="827280"/>
            </a:xfrm>
            <a:custGeom>
              <a:avLst/>
              <a:gdLst/>
              <a:ahLst/>
              <a:rect l="l" t="t" r="r" b="b"/>
              <a:pathLst>
                <a:path w="872" h="709">
                  <a:moveTo>
                    <a:pt x="837" y="610"/>
                  </a:moveTo>
                  <a:lnTo>
                    <a:pt x="858" y="532"/>
                  </a:lnTo>
                  <a:lnTo>
                    <a:pt x="872" y="510"/>
                  </a:lnTo>
                  <a:lnTo>
                    <a:pt x="822" y="510"/>
                  </a:lnTo>
                  <a:lnTo>
                    <a:pt x="815" y="475"/>
                  </a:lnTo>
                  <a:lnTo>
                    <a:pt x="801" y="440"/>
                  </a:lnTo>
                  <a:lnTo>
                    <a:pt x="709" y="340"/>
                  </a:lnTo>
                  <a:lnTo>
                    <a:pt x="716" y="284"/>
                  </a:lnTo>
                  <a:lnTo>
                    <a:pt x="695" y="213"/>
                  </a:lnTo>
                  <a:lnTo>
                    <a:pt x="645" y="227"/>
                  </a:lnTo>
                  <a:lnTo>
                    <a:pt x="539" y="114"/>
                  </a:lnTo>
                  <a:lnTo>
                    <a:pt x="503" y="57"/>
                  </a:lnTo>
                  <a:lnTo>
                    <a:pt x="518" y="22"/>
                  </a:lnTo>
                  <a:lnTo>
                    <a:pt x="482" y="0"/>
                  </a:lnTo>
                  <a:lnTo>
                    <a:pt x="0" y="29"/>
                  </a:lnTo>
                  <a:lnTo>
                    <a:pt x="50" y="128"/>
                  </a:lnTo>
                  <a:lnTo>
                    <a:pt x="163" y="284"/>
                  </a:lnTo>
                  <a:lnTo>
                    <a:pt x="192" y="596"/>
                  </a:lnTo>
                  <a:lnTo>
                    <a:pt x="192" y="666"/>
                  </a:lnTo>
                  <a:lnTo>
                    <a:pt x="766" y="610"/>
                  </a:lnTo>
                  <a:lnTo>
                    <a:pt x="744" y="702"/>
                  </a:lnTo>
                  <a:lnTo>
                    <a:pt x="801" y="709"/>
                  </a:lnTo>
                  <a:lnTo>
                    <a:pt x="837" y="61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550960" y="2374920"/>
              <a:ext cx="1016280" cy="784440"/>
            </a:xfrm>
            <a:custGeom>
              <a:avLst/>
              <a:gdLst/>
              <a:ahLst/>
              <a:rect l="l" t="t" r="r" b="b"/>
              <a:pathLst>
                <a:path w="871" h="673">
                  <a:moveTo>
                    <a:pt x="871" y="43"/>
                  </a:moveTo>
                  <a:lnTo>
                    <a:pt x="70" y="0"/>
                  </a:lnTo>
                  <a:lnTo>
                    <a:pt x="70" y="43"/>
                  </a:lnTo>
                  <a:lnTo>
                    <a:pt x="21" y="461"/>
                  </a:lnTo>
                  <a:lnTo>
                    <a:pt x="0" y="624"/>
                  </a:lnTo>
                  <a:lnTo>
                    <a:pt x="226" y="638"/>
                  </a:lnTo>
                  <a:lnTo>
                    <a:pt x="857" y="673"/>
                  </a:lnTo>
                  <a:lnTo>
                    <a:pt x="857" y="376"/>
                  </a:lnTo>
                  <a:lnTo>
                    <a:pt x="871" y="43"/>
                  </a:lnTo>
                  <a:lnTo>
                    <a:pt x="871" y="4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2550960" y="2374920"/>
              <a:ext cx="1016280" cy="784440"/>
            </a:xfrm>
            <a:custGeom>
              <a:avLst/>
              <a:gdLst/>
              <a:ahLst/>
              <a:rect l="l" t="t" r="r" b="b"/>
              <a:pathLst>
                <a:path w="871" h="673">
                  <a:moveTo>
                    <a:pt x="871" y="43"/>
                  </a:moveTo>
                  <a:lnTo>
                    <a:pt x="70" y="0"/>
                  </a:lnTo>
                  <a:lnTo>
                    <a:pt x="70" y="43"/>
                  </a:lnTo>
                  <a:lnTo>
                    <a:pt x="21" y="461"/>
                  </a:lnTo>
                  <a:lnTo>
                    <a:pt x="0" y="624"/>
                  </a:lnTo>
                  <a:lnTo>
                    <a:pt x="226" y="638"/>
                  </a:lnTo>
                  <a:lnTo>
                    <a:pt x="857" y="673"/>
                  </a:lnTo>
                  <a:lnTo>
                    <a:pt x="857" y="376"/>
                  </a:lnTo>
                  <a:lnTo>
                    <a:pt x="871" y="43"/>
                  </a:lnTo>
                  <a:lnTo>
                    <a:pt x="871" y="4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1014480" y="1317600"/>
              <a:ext cx="992160" cy="750960"/>
            </a:xfrm>
            <a:custGeom>
              <a:avLst/>
              <a:gdLst/>
              <a:ahLst/>
              <a:rect l="l" t="t" r="r" b="b"/>
              <a:pathLst>
                <a:path w="850" h="645">
                  <a:moveTo>
                    <a:pt x="779" y="645"/>
                  </a:moveTo>
                  <a:lnTo>
                    <a:pt x="850" y="149"/>
                  </a:lnTo>
                  <a:lnTo>
                    <a:pt x="212" y="0"/>
                  </a:lnTo>
                  <a:lnTo>
                    <a:pt x="212" y="85"/>
                  </a:lnTo>
                  <a:lnTo>
                    <a:pt x="163" y="149"/>
                  </a:lnTo>
                  <a:lnTo>
                    <a:pt x="49" y="64"/>
                  </a:lnTo>
                  <a:lnTo>
                    <a:pt x="0" y="128"/>
                  </a:lnTo>
                  <a:lnTo>
                    <a:pt x="14" y="177"/>
                  </a:lnTo>
                  <a:lnTo>
                    <a:pt x="28" y="220"/>
                  </a:lnTo>
                  <a:lnTo>
                    <a:pt x="28" y="283"/>
                  </a:lnTo>
                  <a:lnTo>
                    <a:pt x="14" y="432"/>
                  </a:lnTo>
                  <a:lnTo>
                    <a:pt x="28" y="446"/>
                  </a:lnTo>
                  <a:lnTo>
                    <a:pt x="134" y="496"/>
                  </a:lnTo>
                  <a:lnTo>
                    <a:pt x="134" y="560"/>
                  </a:lnTo>
                  <a:lnTo>
                    <a:pt x="212" y="595"/>
                  </a:lnTo>
                  <a:lnTo>
                    <a:pt x="496" y="588"/>
                  </a:lnTo>
                  <a:lnTo>
                    <a:pt x="779" y="645"/>
                  </a:lnTo>
                  <a:lnTo>
                    <a:pt x="779" y="6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1014480" y="1317600"/>
              <a:ext cx="992160" cy="750960"/>
            </a:xfrm>
            <a:custGeom>
              <a:avLst/>
              <a:gdLst/>
              <a:ahLst/>
              <a:rect l="l" t="t" r="r" b="b"/>
              <a:pathLst>
                <a:path w="850" h="645">
                  <a:moveTo>
                    <a:pt x="779" y="645"/>
                  </a:moveTo>
                  <a:lnTo>
                    <a:pt x="850" y="149"/>
                  </a:lnTo>
                  <a:lnTo>
                    <a:pt x="212" y="0"/>
                  </a:lnTo>
                  <a:lnTo>
                    <a:pt x="212" y="85"/>
                  </a:lnTo>
                  <a:lnTo>
                    <a:pt x="163" y="149"/>
                  </a:lnTo>
                  <a:lnTo>
                    <a:pt x="49" y="64"/>
                  </a:lnTo>
                  <a:lnTo>
                    <a:pt x="0" y="128"/>
                  </a:lnTo>
                  <a:lnTo>
                    <a:pt x="14" y="177"/>
                  </a:lnTo>
                  <a:lnTo>
                    <a:pt x="28" y="220"/>
                  </a:lnTo>
                  <a:lnTo>
                    <a:pt x="28" y="283"/>
                  </a:lnTo>
                  <a:lnTo>
                    <a:pt x="14" y="432"/>
                  </a:lnTo>
                  <a:lnTo>
                    <a:pt x="28" y="446"/>
                  </a:lnTo>
                  <a:lnTo>
                    <a:pt x="134" y="496"/>
                  </a:lnTo>
                  <a:lnTo>
                    <a:pt x="134" y="560"/>
                  </a:lnTo>
                  <a:lnTo>
                    <a:pt x="212" y="595"/>
                  </a:lnTo>
                  <a:lnTo>
                    <a:pt x="496" y="588"/>
                  </a:lnTo>
                  <a:lnTo>
                    <a:pt x="779" y="645"/>
                  </a:lnTo>
                  <a:lnTo>
                    <a:pt x="779" y="64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1014480" y="1317600"/>
              <a:ext cx="992160" cy="750960"/>
            </a:xfrm>
            <a:custGeom>
              <a:avLst/>
              <a:gdLst/>
              <a:ahLst/>
              <a:rect l="l" t="t" r="r" b="b"/>
              <a:pathLst>
                <a:path w="850" h="645">
                  <a:moveTo>
                    <a:pt x="779" y="645"/>
                  </a:moveTo>
                  <a:lnTo>
                    <a:pt x="850" y="149"/>
                  </a:lnTo>
                  <a:lnTo>
                    <a:pt x="212" y="0"/>
                  </a:lnTo>
                  <a:lnTo>
                    <a:pt x="212" y="85"/>
                  </a:lnTo>
                  <a:lnTo>
                    <a:pt x="163" y="149"/>
                  </a:lnTo>
                  <a:lnTo>
                    <a:pt x="49" y="64"/>
                  </a:lnTo>
                  <a:lnTo>
                    <a:pt x="0" y="128"/>
                  </a:lnTo>
                  <a:lnTo>
                    <a:pt x="14" y="177"/>
                  </a:lnTo>
                  <a:lnTo>
                    <a:pt x="28" y="220"/>
                  </a:lnTo>
                  <a:lnTo>
                    <a:pt x="28" y="283"/>
                  </a:lnTo>
                  <a:lnTo>
                    <a:pt x="14" y="432"/>
                  </a:lnTo>
                  <a:lnTo>
                    <a:pt x="28" y="446"/>
                  </a:lnTo>
                  <a:lnTo>
                    <a:pt x="134" y="496"/>
                  </a:lnTo>
                  <a:lnTo>
                    <a:pt x="134" y="560"/>
                  </a:lnTo>
                  <a:lnTo>
                    <a:pt x="212" y="595"/>
                  </a:lnTo>
                  <a:lnTo>
                    <a:pt x="496" y="588"/>
                  </a:lnTo>
                  <a:lnTo>
                    <a:pt x="779" y="645"/>
                  </a:lnTo>
                  <a:lnTo>
                    <a:pt x="779" y="6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014480" y="1317600"/>
              <a:ext cx="992160" cy="750960"/>
            </a:xfrm>
            <a:custGeom>
              <a:avLst/>
              <a:gdLst/>
              <a:ahLst/>
              <a:rect l="l" t="t" r="r" b="b"/>
              <a:pathLst>
                <a:path w="850" h="645">
                  <a:moveTo>
                    <a:pt x="779" y="645"/>
                  </a:moveTo>
                  <a:lnTo>
                    <a:pt x="850" y="149"/>
                  </a:lnTo>
                  <a:lnTo>
                    <a:pt x="212" y="0"/>
                  </a:lnTo>
                  <a:lnTo>
                    <a:pt x="212" y="85"/>
                  </a:lnTo>
                  <a:lnTo>
                    <a:pt x="163" y="149"/>
                  </a:lnTo>
                  <a:lnTo>
                    <a:pt x="49" y="64"/>
                  </a:lnTo>
                  <a:lnTo>
                    <a:pt x="0" y="128"/>
                  </a:lnTo>
                  <a:lnTo>
                    <a:pt x="14" y="177"/>
                  </a:lnTo>
                  <a:lnTo>
                    <a:pt x="28" y="220"/>
                  </a:lnTo>
                  <a:lnTo>
                    <a:pt x="28" y="283"/>
                  </a:lnTo>
                  <a:lnTo>
                    <a:pt x="14" y="432"/>
                  </a:lnTo>
                  <a:lnTo>
                    <a:pt x="28" y="446"/>
                  </a:lnTo>
                  <a:lnTo>
                    <a:pt x="134" y="496"/>
                  </a:lnTo>
                  <a:lnTo>
                    <a:pt x="134" y="560"/>
                  </a:lnTo>
                  <a:lnTo>
                    <a:pt x="212" y="595"/>
                  </a:lnTo>
                  <a:lnTo>
                    <a:pt x="496" y="588"/>
                  </a:lnTo>
                  <a:lnTo>
                    <a:pt x="779" y="64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2006640" y="2854440"/>
              <a:ext cx="807840" cy="974880"/>
            </a:xfrm>
            <a:custGeom>
              <a:avLst/>
              <a:gdLst/>
              <a:ahLst/>
              <a:rect l="l" t="t" r="r" b="b"/>
              <a:pathLst>
                <a:path w="694" h="836">
                  <a:moveTo>
                    <a:pt x="694" y="227"/>
                  </a:moveTo>
                  <a:lnTo>
                    <a:pt x="468" y="213"/>
                  </a:lnTo>
                  <a:lnTo>
                    <a:pt x="489" y="50"/>
                  </a:lnTo>
                  <a:lnTo>
                    <a:pt x="149" y="0"/>
                  </a:lnTo>
                  <a:lnTo>
                    <a:pt x="0" y="801"/>
                  </a:lnTo>
                  <a:lnTo>
                    <a:pt x="631" y="836"/>
                  </a:lnTo>
                  <a:lnTo>
                    <a:pt x="680" y="475"/>
                  </a:lnTo>
                  <a:lnTo>
                    <a:pt x="694" y="227"/>
                  </a:lnTo>
                  <a:lnTo>
                    <a:pt x="694" y="2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2006640" y="2854440"/>
              <a:ext cx="807840" cy="974880"/>
            </a:xfrm>
            <a:custGeom>
              <a:avLst/>
              <a:gdLst/>
              <a:ahLst/>
              <a:rect l="l" t="t" r="r" b="b"/>
              <a:pathLst>
                <a:path w="694" h="836">
                  <a:moveTo>
                    <a:pt x="694" y="227"/>
                  </a:moveTo>
                  <a:lnTo>
                    <a:pt x="468" y="213"/>
                  </a:lnTo>
                  <a:lnTo>
                    <a:pt x="489" y="50"/>
                  </a:lnTo>
                  <a:lnTo>
                    <a:pt x="149" y="0"/>
                  </a:lnTo>
                  <a:lnTo>
                    <a:pt x="0" y="801"/>
                  </a:lnTo>
                  <a:lnTo>
                    <a:pt x="631" y="836"/>
                  </a:lnTo>
                  <a:lnTo>
                    <a:pt x="680" y="475"/>
                  </a:lnTo>
                  <a:lnTo>
                    <a:pt x="694" y="227"/>
                  </a:lnTo>
                  <a:lnTo>
                    <a:pt x="694" y="227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006640" y="2854440"/>
              <a:ext cx="807840" cy="974880"/>
            </a:xfrm>
            <a:custGeom>
              <a:avLst/>
              <a:gdLst/>
              <a:ahLst/>
              <a:rect l="l" t="t" r="r" b="b"/>
              <a:pathLst>
                <a:path w="694" h="836">
                  <a:moveTo>
                    <a:pt x="694" y="227"/>
                  </a:moveTo>
                  <a:lnTo>
                    <a:pt x="468" y="213"/>
                  </a:lnTo>
                  <a:lnTo>
                    <a:pt x="489" y="50"/>
                  </a:lnTo>
                  <a:lnTo>
                    <a:pt x="149" y="0"/>
                  </a:lnTo>
                  <a:lnTo>
                    <a:pt x="0" y="801"/>
                  </a:lnTo>
                  <a:lnTo>
                    <a:pt x="631" y="836"/>
                  </a:lnTo>
                  <a:lnTo>
                    <a:pt x="680" y="475"/>
                  </a:lnTo>
                  <a:lnTo>
                    <a:pt x="694" y="227"/>
                  </a:lnTo>
                  <a:lnTo>
                    <a:pt x="694" y="2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2006640" y="2854440"/>
              <a:ext cx="807840" cy="974880"/>
            </a:xfrm>
            <a:custGeom>
              <a:avLst/>
              <a:gdLst/>
              <a:ahLst/>
              <a:rect l="l" t="t" r="r" b="b"/>
              <a:pathLst>
                <a:path w="694" h="836">
                  <a:moveTo>
                    <a:pt x="694" y="227"/>
                  </a:moveTo>
                  <a:lnTo>
                    <a:pt x="468" y="213"/>
                  </a:lnTo>
                  <a:lnTo>
                    <a:pt x="489" y="50"/>
                  </a:lnTo>
                  <a:lnTo>
                    <a:pt x="149" y="0"/>
                  </a:lnTo>
                  <a:lnTo>
                    <a:pt x="0" y="801"/>
                  </a:lnTo>
                  <a:lnTo>
                    <a:pt x="631" y="836"/>
                  </a:lnTo>
                  <a:lnTo>
                    <a:pt x="680" y="475"/>
                  </a:lnTo>
                  <a:lnTo>
                    <a:pt x="694" y="227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5477040" y="4208760"/>
              <a:ext cx="554040" cy="927000"/>
            </a:xfrm>
            <a:custGeom>
              <a:avLst/>
              <a:gdLst/>
              <a:ahLst/>
              <a:rect l="l" t="t" r="r" b="b"/>
              <a:pathLst>
                <a:path w="475" h="794">
                  <a:moveTo>
                    <a:pt x="113" y="36"/>
                  </a:moveTo>
                  <a:lnTo>
                    <a:pt x="21" y="298"/>
                  </a:lnTo>
                  <a:lnTo>
                    <a:pt x="36" y="369"/>
                  </a:lnTo>
                  <a:lnTo>
                    <a:pt x="57" y="489"/>
                  </a:lnTo>
                  <a:lnTo>
                    <a:pt x="0" y="681"/>
                  </a:lnTo>
                  <a:lnTo>
                    <a:pt x="248" y="652"/>
                  </a:lnTo>
                  <a:lnTo>
                    <a:pt x="248" y="702"/>
                  </a:lnTo>
                  <a:lnTo>
                    <a:pt x="305" y="794"/>
                  </a:lnTo>
                  <a:lnTo>
                    <a:pt x="326" y="737"/>
                  </a:lnTo>
                  <a:lnTo>
                    <a:pt x="475" y="730"/>
                  </a:lnTo>
                  <a:lnTo>
                    <a:pt x="376" y="0"/>
                  </a:lnTo>
                  <a:lnTo>
                    <a:pt x="113" y="36"/>
                  </a:lnTo>
                  <a:lnTo>
                    <a:pt x="113" y="3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477040" y="4208760"/>
              <a:ext cx="554040" cy="927000"/>
            </a:xfrm>
            <a:custGeom>
              <a:avLst/>
              <a:gdLst/>
              <a:ahLst/>
              <a:rect l="l" t="t" r="r" b="b"/>
              <a:pathLst>
                <a:path w="475" h="794">
                  <a:moveTo>
                    <a:pt x="113" y="36"/>
                  </a:moveTo>
                  <a:lnTo>
                    <a:pt x="21" y="298"/>
                  </a:lnTo>
                  <a:lnTo>
                    <a:pt x="36" y="369"/>
                  </a:lnTo>
                  <a:lnTo>
                    <a:pt x="57" y="489"/>
                  </a:lnTo>
                  <a:lnTo>
                    <a:pt x="0" y="681"/>
                  </a:lnTo>
                  <a:lnTo>
                    <a:pt x="248" y="652"/>
                  </a:lnTo>
                  <a:lnTo>
                    <a:pt x="248" y="702"/>
                  </a:lnTo>
                  <a:lnTo>
                    <a:pt x="305" y="794"/>
                  </a:lnTo>
                  <a:lnTo>
                    <a:pt x="326" y="737"/>
                  </a:lnTo>
                  <a:lnTo>
                    <a:pt x="475" y="730"/>
                  </a:lnTo>
                  <a:lnTo>
                    <a:pt x="376" y="0"/>
                  </a:lnTo>
                  <a:lnTo>
                    <a:pt x="113" y="36"/>
                  </a:lnTo>
                  <a:lnTo>
                    <a:pt x="113" y="3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5477040" y="4208760"/>
              <a:ext cx="554040" cy="927000"/>
            </a:xfrm>
            <a:custGeom>
              <a:avLst/>
              <a:gdLst/>
              <a:ahLst/>
              <a:rect l="l" t="t" r="r" b="b"/>
              <a:pathLst>
                <a:path w="475" h="794">
                  <a:moveTo>
                    <a:pt x="113" y="36"/>
                  </a:moveTo>
                  <a:lnTo>
                    <a:pt x="21" y="298"/>
                  </a:lnTo>
                  <a:lnTo>
                    <a:pt x="36" y="369"/>
                  </a:lnTo>
                  <a:lnTo>
                    <a:pt x="57" y="489"/>
                  </a:lnTo>
                  <a:lnTo>
                    <a:pt x="0" y="681"/>
                  </a:lnTo>
                  <a:lnTo>
                    <a:pt x="248" y="652"/>
                  </a:lnTo>
                  <a:lnTo>
                    <a:pt x="248" y="702"/>
                  </a:lnTo>
                  <a:lnTo>
                    <a:pt x="305" y="794"/>
                  </a:lnTo>
                  <a:lnTo>
                    <a:pt x="326" y="737"/>
                  </a:lnTo>
                  <a:lnTo>
                    <a:pt x="475" y="730"/>
                  </a:lnTo>
                  <a:lnTo>
                    <a:pt x="376" y="0"/>
                  </a:lnTo>
                  <a:lnTo>
                    <a:pt x="113" y="36"/>
                  </a:lnTo>
                  <a:lnTo>
                    <a:pt x="113" y="3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5477040" y="4208760"/>
              <a:ext cx="554040" cy="927000"/>
            </a:xfrm>
            <a:custGeom>
              <a:avLst/>
              <a:gdLst/>
              <a:ahLst/>
              <a:rect l="l" t="t" r="r" b="b"/>
              <a:pathLst>
                <a:path w="475" h="794">
                  <a:moveTo>
                    <a:pt x="113" y="36"/>
                  </a:moveTo>
                  <a:lnTo>
                    <a:pt x="21" y="298"/>
                  </a:lnTo>
                  <a:lnTo>
                    <a:pt x="36" y="369"/>
                  </a:lnTo>
                  <a:lnTo>
                    <a:pt x="57" y="489"/>
                  </a:lnTo>
                  <a:lnTo>
                    <a:pt x="0" y="681"/>
                  </a:lnTo>
                  <a:lnTo>
                    <a:pt x="248" y="652"/>
                  </a:lnTo>
                  <a:lnTo>
                    <a:pt x="248" y="702"/>
                  </a:lnTo>
                  <a:lnTo>
                    <a:pt x="305" y="794"/>
                  </a:lnTo>
                  <a:lnTo>
                    <a:pt x="326" y="737"/>
                  </a:lnTo>
                  <a:lnTo>
                    <a:pt x="475" y="730"/>
                  </a:lnTo>
                  <a:lnTo>
                    <a:pt x="376" y="0"/>
                  </a:lnTo>
                  <a:lnTo>
                    <a:pt x="113" y="3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5915160" y="4151520"/>
              <a:ext cx="618840" cy="917640"/>
            </a:xfrm>
            <a:custGeom>
              <a:avLst/>
              <a:gdLst/>
              <a:ahLst/>
              <a:rect l="l" t="t" r="r" b="b"/>
              <a:pathLst>
                <a:path w="531" h="786">
                  <a:moveTo>
                    <a:pt x="524" y="631"/>
                  </a:moveTo>
                  <a:lnTo>
                    <a:pt x="489" y="489"/>
                  </a:lnTo>
                  <a:lnTo>
                    <a:pt x="524" y="418"/>
                  </a:lnTo>
                  <a:lnTo>
                    <a:pt x="347" y="0"/>
                  </a:lnTo>
                  <a:lnTo>
                    <a:pt x="0" y="49"/>
                  </a:lnTo>
                  <a:lnTo>
                    <a:pt x="99" y="779"/>
                  </a:lnTo>
                  <a:lnTo>
                    <a:pt x="148" y="786"/>
                  </a:lnTo>
                  <a:lnTo>
                    <a:pt x="212" y="758"/>
                  </a:lnTo>
                  <a:lnTo>
                    <a:pt x="198" y="730"/>
                  </a:lnTo>
                  <a:lnTo>
                    <a:pt x="170" y="680"/>
                  </a:lnTo>
                  <a:lnTo>
                    <a:pt x="531" y="631"/>
                  </a:lnTo>
                  <a:lnTo>
                    <a:pt x="524" y="631"/>
                  </a:lnTo>
                  <a:lnTo>
                    <a:pt x="524" y="6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915160" y="4151520"/>
              <a:ext cx="618840" cy="917640"/>
            </a:xfrm>
            <a:custGeom>
              <a:avLst/>
              <a:gdLst/>
              <a:ahLst/>
              <a:rect l="l" t="t" r="r" b="b"/>
              <a:pathLst>
                <a:path w="531" h="786">
                  <a:moveTo>
                    <a:pt x="524" y="631"/>
                  </a:moveTo>
                  <a:lnTo>
                    <a:pt x="489" y="489"/>
                  </a:lnTo>
                  <a:lnTo>
                    <a:pt x="524" y="418"/>
                  </a:lnTo>
                  <a:lnTo>
                    <a:pt x="347" y="0"/>
                  </a:lnTo>
                  <a:lnTo>
                    <a:pt x="0" y="49"/>
                  </a:lnTo>
                  <a:lnTo>
                    <a:pt x="99" y="779"/>
                  </a:lnTo>
                  <a:lnTo>
                    <a:pt x="148" y="786"/>
                  </a:lnTo>
                  <a:lnTo>
                    <a:pt x="212" y="758"/>
                  </a:lnTo>
                  <a:lnTo>
                    <a:pt x="198" y="730"/>
                  </a:lnTo>
                  <a:lnTo>
                    <a:pt x="170" y="680"/>
                  </a:lnTo>
                  <a:lnTo>
                    <a:pt x="531" y="631"/>
                  </a:lnTo>
                  <a:lnTo>
                    <a:pt x="524" y="631"/>
                  </a:lnTo>
                  <a:lnTo>
                    <a:pt x="524" y="63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5915160" y="4151520"/>
              <a:ext cx="618840" cy="917640"/>
            </a:xfrm>
            <a:custGeom>
              <a:avLst/>
              <a:gdLst/>
              <a:ahLst/>
              <a:rect l="l" t="t" r="r" b="b"/>
              <a:pathLst>
                <a:path w="531" h="786">
                  <a:moveTo>
                    <a:pt x="524" y="631"/>
                  </a:moveTo>
                  <a:lnTo>
                    <a:pt x="489" y="489"/>
                  </a:lnTo>
                  <a:lnTo>
                    <a:pt x="524" y="418"/>
                  </a:lnTo>
                  <a:lnTo>
                    <a:pt x="347" y="0"/>
                  </a:lnTo>
                  <a:lnTo>
                    <a:pt x="0" y="49"/>
                  </a:lnTo>
                  <a:lnTo>
                    <a:pt x="99" y="779"/>
                  </a:lnTo>
                  <a:lnTo>
                    <a:pt x="148" y="786"/>
                  </a:lnTo>
                  <a:lnTo>
                    <a:pt x="212" y="758"/>
                  </a:lnTo>
                  <a:lnTo>
                    <a:pt x="198" y="730"/>
                  </a:lnTo>
                  <a:lnTo>
                    <a:pt x="170" y="680"/>
                  </a:lnTo>
                  <a:lnTo>
                    <a:pt x="531" y="631"/>
                  </a:lnTo>
                  <a:lnTo>
                    <a:pt x="524" y="631"/>
                  </a:lnTo>
                  <a:lnTo>
                    <a:pt x="524" y="6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5915160" y="4151520"/>
              <a:ext cx="618840" cy="917640"/>
            </a:xfrm>
            <a:custGeom>
              <a:avLst/>
              <a:gdLst/>
              <a:ahLst/>
              <a:rect l="l" t="t" r="r" b="b"/>
              <a:pathLst>
                <a:path w="531" h="786">
                  <a:moveTo>
                    <a:pt x="524" y="631"/>
                  </a:moveTo>
                  <a:lnTo>
                    <a:pt x="489" y="489"/>
                  </a:lnTo>
                  <a:lnTo>
                    <a:pt x="524" y="418"/>
                  </a:lnTo>
                  <a:lnTo>
                    <a:pt x="347" y="0"/>
                  </a:lnTo>
                  <a:lnTo>
                    <a:pt x="0" y="49"/>
                  </a:lnTo>
                  <a:lnTo>
                    <a:pt x="99" y="779"/>
                  </a:lnTo>
                  <a:lnTo>
                    <a:pt x="148" y="786"/>
                  </a:lnTo>
                  <a:lnTo>
                    <a:pt x="212" y="758"/>
                  </a:lnTo>
                  <a:lnTo>
                    <a:pt x="198" y="730"/>
                  </a:lnTo>
                  <a:lnTo>
                    <a:pt x="170" y="680"/>
                  </a:lnTo>
                  <a:lnTo>
                    <a:pt x="531" y="63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6899400" y="1946520"/>
              <a:ext cx="900000" cy="758880"/>
            </a:xfrm>
            <a:custGeom>
              <a:avLst/>
              <a:gdLst/>
              <a:ahLst/>
              <a:rect l="l" t="t" r="r" b="b"/>
              <a:pathLst>
                <a:path w="772" h="652">
                  <a:moveTo>
                    <a:pt x="595" y="0"/>
                  </a:moveTo>
                  <a:lnTo>
                    <a:pt x="397" y="70"/>
                  </a:lnTo>
                  <a:lnTo>
                    <a:pt x="354" y="191"/>
                  </a:lnTo>
                  <a:lnTo>
                    <a:pt x="319" y="198"/>
                  </a:lnTo>
                  <a:lnTo>
                    <a:pt x="333" y="319"/>
                  </a:lnTo>
                  <a:lnTo>
                    <a:pt x="198" y="404"/>
                  </a:lnTo>
                  <a:lnTo>
                    <a:pt x="120" y="404"/>
                  </a:lnTo>
                  <a:lnTo>
                    <a:pt x="42" y="460"/>
                  </a:lnTo>
                  <a:lnTo>
                    <a:pt x="92" y="496"/>
                  </a:lnTo>
                  <a:lnTo>
                    <a:pt x="64" y="531"/>
                  </a:lnTo>
                  <a:lnTo>
                    <a:pt x="57" y="545"/>
                  </a:lnTo>
                  <a:lnTo>
                    <a:pt x="7" y="602"/>
                  </a:lnTo>
                  <a:lnTo>
                    <a:pt x="0" y="616"/>
                  </a:lnTo>
                  <a:lnTo>
                    <a:pt x="7" y="652"/>
                  </a:lnTo>
                  <a:lnTo>
                    <a:pt x="517" y="510"/>
                  </a:lnTo>
                  <a:lnTo>
                    <a:pt x="531" y="531"/>
                  </a:lnTo>
                  <a:lnTo>
                    <a:pt x="560" y="531"/>
                  </a:lnTo>
                  <a:lnTo>
                    <a:pt x="616" y="602"/>
                  </a:lnTo>
                  <a:lnTo>
                    <a:pt x="758" y="652"/>
                  </a:lnTo>
                  <a:lnTo>
                    <a:pt x="751" y="623"/>
                  </a:lnTo>
                  <a:lnTo>
                    <a:pt x="751" y="616"/>
                  </a:lnTo>
                  <a:lnTo>
                    <a:pt x="772" y="616"/>
                  </a:lnTo>
                  <a:lnTo>
                    <a:pt x="765" y="602"/>
                  </a:lnTo>
                  <a:lnTo>
                    <a:pt x="765" y="567"/>
                  </a:lnTo>
                  <a:lnTo>
                    <a:pt x="744" y="474"/>
                  </a:lnTo>
                  <a:lnTo>
                    <a:pt x="737" y="439"/>
                  </a:lnTo>
                  <a:lnTo>
                    <a:pt x="737" y="354"/>
                  </a:lnTo>
                  <a:lnTo>
                    <a:pt x="595" y="0"/>
                  </a:lnTo>
                  <a:lnTo>
                    <a:pt x="5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6899400" y="1946520"/>
              <a:ext cx="900000" cy="758880"/>
            </a:xfrm>
            <a:custGeom>
              <a:avLst/>
              <a:gdLst/>
              <a:ahLst/>
              <a:rect l="l" t="t" r="r" b="b"/>
              <a:pathLst>
                <a:path w="772" h="652">
                  <a:moveTo>
                    <a:pt x="595" y="0"/>
                  </a:moveTo>
                  <a:lnTo>
                    <a:pt x="397" y="70"/>
                  </a:lnTo>
                  <a:lnTo>
                    <a:pt x="354" y="191"/>
                  </a:lnTo>
                  <a:lnTo>
                    <a:pt x="319" y="198"/>
                  </a:lnTo>
                  <a:lnTo>
                    <a:pt x="333" y="319"/>
                  </a:lnTo>
                  <a:lnTo>
                    <a:pt x="198" y="404"/>
                  </a:lnTo>
                  <a:lnTo>
                    <a:pt x="120" y="404"/>
                  </a:lnTo>
                  <a:lnTo>
                    <a:pt x="42" y="460"/>
                  </a:lnTo>
                  <a:lnTo>
                    <a:pt x="92" y="496"/>
                  </a:lnTo>
                  <a:lnTo>
                    <a:pt x="64" y="531"/>
                  </a:lnTo>
                  <a:lnTo>
                    <a:pt x="57" y="545"/>
                  </a:lnTo>
                  <a:lnTo>
                    <a:pt x="7" y="602"/>
                  </a:lnTo>
                  <a:lnTo>
                    <a:pt x="0" y="616"/>
                  </a:lnTo>
                  <a:lnTo>
                    <a:pt x="7" y="652"/>
                  </a:lnTo>
                  <a:lnTo>
                    <a:pt x="517" y="510"/>
                  </a:lnTo>
                  <a:lnTo>
                    <a:pt x="531" y="531"/>
                  </a:lnTo>
                  <a:lnTo>
                    <a:pt x="560" y="531"/>
                  </a:lnTo>
                  <a:lnTo>
                    <a:pt x="616" y="602"/>
                  </a:lnTo>
                  <a:lnTo>
                    <a:pt x="758" y="652"/>
                  </a:lnTo>
                  <a:lnTo>
                    <a:pt x="751" y="623"/>
                  </a:lnTo>
                  <a:lnTo>
                    <a:pt x="751" y="616"/>
                  </a:lnTo>
                  <a:lnTo>
                    <a:pt x="772" y="616"/>
                  </a:lnTo>
                  <a:lnTo>
                    <a:pt x="765" y="602"/>
                  </a:lnTo>
                  <a:lnTo>
                    <a:pt x="765" y="567"/>
                  </a:lnTo>
                  <a:lnTo>
                    <a:pt x="744" y="474"/>
                  </a:lnTo>
                  <a:lnTo>
                    <a:pt x="737" y="439"/>
                  </a:lnTo>
                  <a:lnTo>
                    <a:pt x="737" y="354"/>
                  </a:lnTo>
                  <a:lnTo>
                    <a:pt x="595" y="0"/>
                  </a:lnTo>
                  <a:lnTo>
                    <a:pt x="595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899400" y="1946520"/>
              <a:ext cx="900000" cy="758880"/>
            </a:xfrm>
            <a:custGeom>
              <a:avLst/>
              <a:gdLst/>
              <a:ahLst/>
              <a:rect l="l" t="t" r="r" b="b"/>
              <a:pathLst>
                <a:path w="772" h="652">
                  <a:moveTo>
                    <a:pt x="595" y="0"/>
                  </a:moveTo>
                  <a:lnTo>
                    <a:pt x="397" y="70"/>
                  </a:lnTo>
                  <a:lnTo>
                    <a:pt x="354" y="191"/>
                  </a:lnTo>
                  <a:lnTo>
                    <a:pt x="319" y="198"/>
                  </a:lnTo>
                  <a:lnTo>
                    <a:pt x="333" y="319"/>
                  </a:lnTo>
                  <a:lnTo>
                    <a:pt x="198" y="404"/>
                  </a:lnTo>
                  <a:lnTo>
                    <a:pt x="120" y="404"/>
                  </a:lnTo>
                  <a:lnTo>
                    <a:pt x="42" y="460"/>
                  </a:lnTo>
                  <a:lnTo>
                    <a:pt x="92" y="496"/>
                  </a:lnTo>
                  <a:lnTo>
                    <a:pt x="64" y="531"/>
                  </a:lnTo>
                  <a:lnTo>
                    <a:pt x="57" y="545"/>
                  </a:lnTo>
                  <a:lnTo>
                    <a:pt x="7" y="602"/>
                  </a:lnTo>
                  <a:lnTo>
                    <a:pt x="0" y="616"/>
                  </a:lnTo>
                  <a:lnTo>
                    <a:pt x="7" y="652"/>
                  </a:lnTo>
                  <a:lnTo>
                    <a:pt x="517" y="510"/>
                  </a:lnTo>
                  <a:lnTo>
                    <a:pt x="531" y="531"/>
                  </a:lnTo>
                  <a:lnTo>
                    <a:pt x="560" y="531"/>
                  </a:lnTo>
                  <a:lnTo>
                    <a:pt x="616" y="602"/>
                  </a:lnTo>
                  <a:lnTo>
                    <a:pt x="758" y="652"/>
                  </a:lnTo>
                  <a:lnTo>
                    <a:pt x="751" y="623"/>
                  </a:lnTo>
                  <a:lnTo>
                    <a:pt x="751" y="616"/>
                  </a:lnTo>
                  <a:lnTo>
                    <a:pt x="772" y="616"/>
                  </a:lnTo>
                  <a:lnTo>
                    <a:pt x="765" y="602"/>
                  </a:lnTo>
                  <a:lnTo>
                    <a:pt x="765" y="567"/>
                  </a:lnTo>
                  <a:lnTo>
                    <a:pt x="744" y="474"/>
                  </a:lnTo>
                  <a:lnTo>
                    <a:pt x="737" y="439"/>
                  </a:lnTo>
                  <a:lnTo>
                    <a:pt x="737" y="354"/>
                  </a:lnTo>
                  <a:lnTo>
                    <a:pt x="595" y="0"/>
                  </a:lnTo>
                  <a:lnTo>
                    <a:pt x="5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6899400" y="1946520"/>
              <a:ext cx="900000" cy="758880"/>
            </a:xfrm>
            <a:custGeom>
              <a:avLst/>
              <a:gdLst/>
              <a:ahLst/>
              <a:rect l="l" t="t" r="r" b="b"/>
              <a:pathLst>
                <a:path w="772" h="652">
                  <a:moveTo>
                    <a:pt x="595" y="0"/>
                  </a:moveTo>
                  <a:lnTo>
                    <a:pt x="397" y="70"/>
                  </a:lnTo>
                  <a:lnTo>
                    <a:pt x="354" y="191"/>
                  </a:lnTo>
                  <a:lnTo>
                    <a:pt x="319" y="198"/>
                  </a:lnTo>
                  <a:lnTo>
                    <a:pt x="333" y="319"/>
                  </a:lnTo>
                  <a:lnTo>
                    <a:pt x="198" y="404"/>
                  </a:lnTo>
                  <a:lnTo>
                    <a:pt x="120" y="404"/>
                  </a:lnTo>
                  <a:lnTo>
                    <a:pt x="42" y="460"/>
                  </a:lnTo>
                  <a:lnTo>
                    <a:pt x="92" y="496"/>
                  </a:lnTo>
                  <a:lnTo>
                    <a:pt x="64" y="531"/>
                  </a:lnTo>
                  <a:lnTo>
                    <a:pt x="57" y="545"/>
                  </a:lnTo>
                  <a:lnTo>
                    <a:pt x="7" y="602"/>
                  </a:lnTo>
                  <a:lnTo>
                    <a:pt x="0" y="616"/>
                  </a:lnTo>
                  <a:lnTo>
                    <a:pt x="7" y="652"/>
                  </a:lnTo>
                  <a:lnTo>
                    <a:pt x="517" y="510"/>
                  </a:lnTo>
                  <a:lnTo>
                    <a:pt x="531" y="531"/>
                  </a:lnTo>
                  <a:lnTo>
                    <a:pt x="560" y="531"/>
                  </a:lnTo>
                  <a:lnTo>
                    <a:pt x="616" y="602"/>
                  </a:lnTo>
                  <a:lnTo>
                    <a:pt x="758" y="652"/>
                  </a:lnTo>
                  <a:lnTo>
                    <a:pt x="751" y="623"/>
                  </a:lnTo>
                  <a:lnTo>
                    <a:pt x="751" y="616"/>
                  </a:lnTo>
                  <a:lnTo>
                    <a:pt x="772" y="616"/>
                  </a:lnTo>
                  <a:lnTo>
                    <a:pt x="765" y="602"/>
                  </a:lnTo>
                  <a:lnTo>
                    <a:pt x="765" y="567"/>
                  </a:lnTo>
                  <a:lnTo>
                    <a:pt x="744" y="474"/>
                  </a:lnTo>
                  <a:lnTo>
                    <a:pt x="737" y="439"/>
                  </a:lnTo>
                  <a:lnTo>
                    <a:pt x="737" y="354"/>
                  </a:lnTo>
                  <a:lnTo>
                    <a:pt x="595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584600" y="2664000"/>
              <a:ext cx="892440" cy="612720"/>
            </a:xfrm>
            <a:custGeom>
              <a:avLst/>
              <a:gdLst/>
              <a:ahLst/>
              <a:rect l="l" t="t" r="r" b="b"/>
              <a:pathLst>
                <a:path w="765" h="525">
                  <a:moveTo>
                    <a:pt x="623" y="0"/>
                  </a:moveTo>
                  <a:lnTo>
                    <a:pt x="35" y="71"/>
                  </a:lnTo>
                  <a:lnTo>
                    <a:pt x="28" y="57"/>
                  </a:lnTo>
                  <a:lnTo>
                    <a:pt x="0" y="78"/>
                  </a:lnTo>
                  <a:lnTo>
                    <a:pt x="0" y="199"/>
                  </a:lnTo>
                  <a:lnTo>
                    <a:pt x="14" y="248"/>
                  </a:lnTo>
                  <a:lnTo>
                    <a:pt x="113" y="461"/>
                  </a:lnTo>
                  <a:lnTo>
                    <a:pt x="113" y="503"/>
                  </a:lnTo>
                  <a:lnTo>
                    <a:pt x="127" y="525"/>
                  </a:lnTo>
                  <a:lnTo>
                    <a:pt x="609" y="496"/>
                  </a:lnTo>
                  <a:lnTo>
                    <a:pt x="645" y="518"/>
                  </a:lnTo>
                  <a:lnTo>
                    <a:pt x="694" y="411"/>
                  </a:lnTo>
                  <a:lnTo>
                    <a:pt x="680" y="362"/>
                  </a:lnTo>
                  <a:lnTo>
                    <a:pt x="751" y="305"/>
                  </a:lnTo>
                  <a:lnTo>
                    <a:pt x="765" y="234"/>
                  </a:lnTo>
                  <a:lnTo>
                    <a:pt x="737" y="213"/>
                  </a:lnTo>
                  <a:lnTo>
                    <a:pt x="701" y="184"/>
                  </a:lnTo>
                  <a:lnTo>
                    <a:pt x="645" y="142"/>
                  </a:lnTo>
                  <a:lnTo>
                    <a:pt x="623" y="0"/>
                  </a:lnTo>
                  <a:lnTo>
                    <a:pt x="6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584600" y="2664000"/>
              <a:ext cx="892440" cy="612720"/>
            </a:xfrm>
            <a:custGeom>
              <a:avLst/>
              <a:gdLst/>
              <a:ahLst/>
              <a:rect l="l" t="t" r="r" b="b"/>
              <a:pathLst>
                <a:path w="765" h="525">
                  <a:moveTo>
                    <a:pt x="623" y="0"/>
                  </a:moveTo>
                  <a:lnTo>
                    <a:pt x="35" y="71"/>
                  </a:lnTo>
                  <a:lnTo>
                    <a:pt x="28" y="57"/>
                  </a:lnTo>
                  <a:lnTo>
                    <a:pt x="0" y="78"/>
                  </a:lnTo>
                  <a:lnTo>
                    <a:pt x="0" y="199"/>
                  </a:lnTo>
                  <a:lnTo>
                    <a:pt x="14" y="248"/>
                  </a:lnTo>
                  <a:lnTo>
                    <a:pt x="113" y="461"/>
                  </a:lnTo>
                  <a:lnTo>
                    <a:pt x="113" y="503"/>
                  </a:lnTo>
                  <a:lnTo>
                    <a:pt x="127" y="525"/>
                  </a:lnTo>
                  <a:lnTo>
                    <a:pt x="609" y="496"/>
                  </a:lnTo>
                  <a:lnTo>
                    <a:pt x="645" y="518"/>
                  </a:lnTo>
                  <a:lnTo>
                    <a:pt x="694" y="411"/>
                  </a:lnTo>
                  <a:lnTo>
                    <a:pt x="680" y="362"/>
                  </a:lnTo>
                  <a:lnTo>
                    <a:pt x="751" y="305"/>
                  </a:lnTo>
                  <a:lnTo>
                    <a:pt x="765" y="234"/>
                  </a:lnTo>
                  <a:lnTo>
                    <a:pt x="737" y="213"/>
                  </a:lnTo>
                  <a:lnTo>
                    <a:pt x="701" y="184"/>
                  </a:lnTo>
                  <a:lnTo>
                    <a:pt x="645" y="142"/>
                  </a:lnTo>
                  <a:lnTo>
                    <a:pt x="623" y="0"/>
                  </a:lnTo>
                  <a:lnTo>
                    <a:pt x="62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584600" y="2664000"/>
              <a:ext cx="892440" cy="612720"/>
            </a:xfrm>
            <a:custGeom>
              <a:avLst/>
              <a:gdLst/>
              <a:ahLst/>
              <a:rect l="l" t="t" r="r" b="b"/>
              <a:pathLst>
                <a:path w="765" h="525">
                  <a:moveTo>
                    <a:pt x="623" y="0"/>
                  </a:moveTo>
                  <a:lnTo>
                    <a:pt x="35" y="71"/>
                  </a:lnTo>
                  <a:lnTo>
                    <a:pt x="28" y="57"/>
                  </a:lnTo>
                  <a:lnTo>
                    <a:pt x="0" y="78"/>
                  </a:lnTo>
                  <a:lnTo>
                    <a:pt x="0" y="199"/>
                  </a:lnTo>
                  <a:lnTo>
                    <a:pt x="14" y="248"/>
                  </a:lnTo>
                  <a:lnTo>
                    <a:pt x="113" y="461"/>
                  </a:lnTo>
                  <a:lnTo>
                    <a:pt x="113" y="503"/>
                  </a:lnTo>
                  <a:lnTo>
                    <a:pt x="127" y="525"/>
                  </a:lnTo>
                  <a:lnTo>
                    <a:pt x="609" y="496"/>
                  </a:lnTo>
                  <a:lnTo>
                    <a:pt x="645" y="518"/>
                  </a:lnTo>
                  <a:lnTo>
                    <a:pt x="694" y="411"/>
                  </a:lnTo>
                  <a:lnTo>
                    <a:pt x="680" y="362"/>
                  </a:lnTo>
                  <a:lnTo>
                    <a:pt x="751" y="305"/>
                  </a:lnTo>
                  <a:lnTo>
                    <a:pt x="765" y="234"/>
                  </a:lnTo>
                  <a:lnTo>
                    <a:pt x="737" y="213"/>
                  </a:lnTo>
                  <a:lnTo>
                    <a:pt x="701" y="184"/>
                  </a:lnTo>
                  <a:lnTo>
                    <a:pt x="645" y="142"/>
                  </a:lnTo>
                  <a:lnTo>
                    <a:pt x="623" y="0"/>
                  </a:lnTo>
                  <a:lnTo>
                    <a:pt x="6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584600" y="2664000"/>
              <a:ext cx="892440" cy="612720"/>
            </a:xfrm>
            <a:custGeom>
              <a:avLst/>
              <a:gdLst/>
              <a:ahLst/>
              <a:rect l="l" t="t" r="r" b="b"/>
              <a:pathLst>
                <a:path w="765" h="525">
                  <a:moveTo>
                    <a:pt x="623" y="0"/>
                  </a:moveTo>
                  <a:lnTo>
                    <a:pt x="35" y="71"/>
                  </a:lnTo>
                  <a:lnTo>
                    <a:pt x="28" y="57"/>
                  </a:lnTo>
                  <a:lnTo>
                    <a:pt x="0" y="78"/>
                  </a:lnTo>
                  <a:lnTo>
                    <a:pt x="0" y="199"/>
                  </a:lnTo>
                  <a:lnTo>
                    <a:pt x="14" y="248"/>
                  </a:lnTo>
                  <a:lnTo>
                    <a:pt x="113" y="461"/>
                  </a:lnTo>
                  <a:lnTo>
                    <a:pt x="113" y="503"/>
                  </a:lnTo>
                  <a:lnTo>
                    <a:pt x="127" y="525"/>
                  </a:lnTo>
                  <a:lnTo>
                    <a:pt x="609" y="496"/>
                  </a:lnTo>
                  <a:lnTo>
                    <a:pt x="645" y="518"/>
                  </a:lnTo>
                  <a:lnTo>
                    <a:pt x="694" y="411"/>
                  </a:lnTo>
                  <a:lnTo>
                    <a:pt x="680" y="362"/>
                  </a:lnTo>
                  <a:lnTo>
                    <a:pt x="751" y="305"/>
                  </a:lnTo>
                  <a:lnTo>
                    <a:pt x="765" y="234"/>
                  </a:lnTo>
                  <a:lnTo>
                    <a:pt x="737" y="213"/>
                  </a:lnTo>
                  <a:lnTo>
                    <a:pt x="701" y="184"/>
                  </a:lnTo>
                  <a:lnTo>
                    <a:pt x="645" y="142"/>
                  </a:lnTo>
                  <a:lnTo>
                    <a:pt x="62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866000" y="1300320"/>
              <a:ext cx="546120" cy="892080"/>
            </a:xfrm>
            <a:custGeom>
              <a:avLst/>
              <a:gdLst/>
              <a:ahLst/>
              <a:rect l="l" t="t" r="r" b="b"/>
              <a:pathLst>
                <a:path w="468" h="765">
                  <a:moveTo>
                    <a:pt x="0" y="432"/>
                  </a:moveTo>
                  <a:lnTo>
                    <a:pt x="135" y="730"/>
                  </a:lnTo>
                  <a:lnTo>
                    <a:pt x="170" y="765"/>
                  </a:lnTo>
                  <a:lnTo>
                    <a:pt x="198" y="638"/>
                  </a:lnTo>
                  <a:lnTo>
                    <a:pt x="468" y="333"/>
                  </a:lnTo>
                  <a:lnTo>
                    <a:pt x="446" y="283"/>
                  </a:lnTo>
                  <a:lnTo>
                    <a:pt x="411" y="297"/>
                  </a:lnTo>
                  <a:lnTo>
                    <a:pt x="354" y="234"/>
                  </a:lnTo>
                  <a:lnTo>
                    <a:pt x="291" y="49"/>
                  </a:lnTo>
                  <a:lnTo>
                    <a:pt x="283" y="28"/>
                  </a:lnTo>
                  <a:lnTo>
                    <a:pt x="170" y="0"/>
                  </a:lnTo>
                  <a:lnTo>
                    <a:pt x="149" y="28"/>
                  </a:lnTo>
                  <a:lnTo>
                    <a:pt x="99" y="28"/>
                  </a:lnTo>
                  <a:lnTo>
                    <a:pt x="42" y="156"/>
                  </a:lnTo>
                  <a:lnTo>
                    <a:pt x="64" y="184"/>
                  </a:lnTo>
                  <a:lnTo>
                    <a:pt x="42" y="262"/>
                  </a:lnTo>
                  <a:lnTo>
                    <a:pt x="71" y="283"/>
                  </a:lnTo>
                  <a:lnTo>
                    <a:pt x="7" y="432"/>
                  </a:lnTo>
                  <a:lnTo>
                    <a:pt x="0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7866000" y="1300320"/>
              <a:ext cx="546120" cy="892080"/>
            </a:xfrm>
            <a:custGeom>
              <a:avLst/>
              <a:gdLst/>
              <a:ahLst/>
              <a:rect l="l" t="t" r="r" b="b"/>
              <a:pathLst>
                <a:path w="468" h="765">
                  <a:moveTo>
                    <a:pt x="0" y="432"/>
                  </a:moveTo>
                  <a:lnTo>
                    <a:pt x="135" y="730"/>
                  </a:lnTo>
                  <a:lnTo>
                    <a:pt x="170" y="765"/>
                  </a:lnTo>
                  <a:lnTo>
                    <a:pt x="198" y="638"/>
                  </a:lnTo>
                  <a:lnTo>
                    <a:pt x="468" y="333"/>
                  </a:lnTo>
                  <a:lnTo>
                    <a:pt x="446" y="283"/>
                  </a:lnTo>
                  <a:lnTo>
                    <a:pt x="411" y="297"/>
                  </a:lnTo>
                  <a:lnTo>
                    <a:pt x="354" y="234"/>
                  </a:lnTo>
                  <a:lnTo>
                    <a:pt x="291" y="49"/>
                  </a:lnTo>
                  <a:lnTo>
                    <a:pt x="283" y="28"/>
                  </a:lnTo>
                  <a:lnTo>
                    <a:pt x="170" y="0"/>
                  </a:lnTo>
                  <a:lnTo>
                    <a:pt x="149" y="28"/>
                  </a:lnTo>
                  <a:lnTo>
                    <a:pt x="99" y="28"/>
                  </a:lnTo>
                  <a:lnTo>
                    <a:pt x="42" y="156"/>
                  </a:lnTo>
                  <a:lnTo>
                    <a:pt x="64" y="184"/>
                  </a:lnTo>
                  <a:lnTo>
                    <a:pt x="42" y="262"/>
                  </a:lnTo>
                  <a:lnTo>
                    <a:pt x="71" y="283"/>
                  </a:lnTo>
                  <a:lnTo>
                    <a:pt x="7" y="432"/>
                  </a:lnTo>
                  <a:lnTo>
                    <a:pt x="0" y="432"/>
                  </a:lnTo>
                  <a:lnTo>
                    <a:pt x="0" y="43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866000" y="1300320"/>
              <a:ext cx="546120" cy="892080"/>
            </a:xfrm>
            <a:custGeom>
              <a:avLst/>
              <a:gdLst/>
              <a:ahLst/>
              <a:rect l="l" t="t" r="r" b="b"/>
              <a:pathLst>
                <a:path w="468" h="765">
                  <a:moveTo>
                    <a:pt x="0" y="432"/>
                  </a:moveTo>
                  <a:lnTo>
                    <a:pt x="135" y="730"/>
                  </a:lnTo>
                  <a:lnTo>
                    <a:pt x="170" y="765"/>
                  </a:lnTo>
                  <a:lnTo>
                    <a:pt x="198" y="638"/>
                  </a:lnTo>
                  <a:lnTo>
                    <a:pt x="468" y="333"/>
                  </a:lnTo>
                  <a:lnTo>
                    <a:pt x="446" y="283"/>
                  </a:lnTo>
                  <a:lnTo>
                    <a:pt x="411" y="297"/>
                  </a:lnTo>
                  <a:lnTo>
                    <a:pt x="354" y="234"/>
                  </a:lnTo>
                  <a:lnTo>
                    <a:pt x="291" y="49"/>
                  </a:lnTo>
                  <a:lnTo>
                    <a:pt x="283" y="28"/>
                  </a:lnTo>
                  <a:lnTo>
                    <a:pt x="170" y="0"/>
                  </a:lnTo>
                  <a:lnTo>
                    <a:pt x="149" y="28"/>
                  </a:lnTo>
                  <a:lnTo>
                    <a:pt x="99" y="28"/>
                  </a:lnTo>
                  <a:lnTo>
                    <a:pt x="42" y="156"/>
                  </a:lnTo>
                  <a:lnTo>
                    <a:pt x="64" y="184"/>
                  </a:lnTo>
                  <a:lnTo>
                    <a:pt x="42" y="262"/>
                  </a:lnTo>
                  <a:lnTo>
                    <a:pt x="71" y="283"/>
                  </a:lnTo>
                  <a:lnTo>
                    <a:pt x="7" y="432"/>
                  </a:lnTo>
                  <a:lnTo>
                    <a:pt x="0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866000" y="1300320"/>
              <a:ext cx="546120" cy="892080"/>
            </a:xfrm>
            <a:custGeom>
              <a:avLst/>
              <a:gdLst/>
              <a:ahLst/>
              <a:rect l="l" t="t" r="r" b="b"/>
              <a:pathLst>
                <a:path w="468" h="765">
                  <a:moveTo>
                    <a:pt x="0" y="432"/>
                  </a:moveTo>
                  <a:lnTo>
                    <a:pt x="135" y="730"/>
                  </a:lnTo>
                  <a:lnTo>
                    <a:pt x="170" y="765"/>
                  </a:lnTo>
                  <a:lnTo>
                    <a:pt x="198" y="638"/>
                  </a:lnTo>
                  <a:lnTo>
                    <a:pt x="468" y="333"/>
                  </a:lnTo>
                  <a:lnTo>
                    <a:pt x="446" y="283"/>
                  </a:lnTo>
                  <a:lnTo>
                    <a:pt x="411" y="297"/>
                  </a:lnTo>
                  <a:lnTo>
                    <a:pt x="354" y="234"/>
                  </a:lnTo>
                  <a:lnTo>
                    <a:pt x="291" y="49"/>
                  </a:lnTo>
                  <a:lnTo>
                    <a:pt x="283" y="28"/>
                  </a:lnTo>
                  <a:lnTo>
                    <a:pt x="170" y="0"/>
                  </a:lnTo>
                  <a:lnTo>
                    <a:pt x="149" y="28"/>
                  </a:lnTo>
                  <a:lnTo>
                    <a:pt x="99" y="28"/>
                  </a:lnTo>
                  <a:lnTo>
                    <a:pt x="42" y="156"/>
                  </a:lnTo>
                  <a:lnTo>
                    <a:pt x="64" y="184"/>
                  </a:lnTo>
                  <a:lnTo>
                    <a:pt x="42" y="262"/>
                  </a:lnTo>
                  <a:lnTo>
                    <a:pt x="71" y="283"/>
                  </a:lnTo>
                  <a:lnTo>
                    <a:pt x="7" y="43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6816600" y="2540160"/>
              <a:ext cx="866880" cy="611280"/>
            </a:xfrm>
            <a:custGeom>
              <a:avLst/>
              <a:gdLst/>
              <a:ahLst/>
              <a:rect l="l" t="t" r="r" b="b"/>
              <a:pathLst>
                <a:path w="744" h="524">
                  <a:moveTo>
                    <a:pt x="71" y="106"/>
                  </a:moveTo>
                  <a:lnTo>
                    <a:pt x="0" y="177"/>
                  </a:lnTo>
                  <a:lnTo>
                    <a:pt x="43" y="347"/>
                  </a:lnTo>
                  <a:lnTo>
                    <a:pt x="43" y="361"/>
                  </a:lnTo>
                  <a:lnTo>
                    <a:pt x="57" y="375"/>
                  </a:lnTo>
                  <a:lnTo>
                    <a:pt x="78" y="482"/>
                  </a:lnTo>
                  <a:lnTo>
                    <a:pt x="78" y="489"/>
                  </a:lnTo>
                  <a:lnTo>
                    <a:pt x="92" y="524"/>
                  </a:lnTo>
                  <a:lnTo>
                    <a:pt x="227" y="489"/>
                  </a:lnTo>
                  <a:lnTo>
                    <a:pt x="652" y="375"/>
                  </a:lnTo>
                  <a:lnTo>
                    <a:pt x="652" y="354"/>
                  </a:lnTo>
                  <a:lnTo>
                    <a:pt x="680" y="361"/>
                  </a:lnTo>
                  <a:lnTo>
                    <a:pt x="744" y="283"/>
                  </a:lnTo>
                  <a:lnTo>
                    <a:pt x="666" y="212"/>
                  </a:lnTo>
                  <a:lnTo>
                    <a:pt x="687" y="184"/>
                  </a:lnTo>
                  <a:lnTo>
                    <a:pt x="666" y="142"/>
                  </a:lnTo>
                  <a:lnTo>
                    <a:pt x="687" y="92"/>
                  </a:lnTo>
                  <a:lnTo>
                    <a:pt x="631" y="21"/>
                  </a:lnTo>
                  <a:lnTo>
                    <a:pt x="602" y="21"/>
                  </a:lnTo>
                  <a:lnTo>
                    <a:pt x="588" y="0"/>
                  </a:lnTo>
                  <a:lnTo>
                    <a:pt x="78" y="142"/>
                  </a:lnTo>
                  <a:lnTo>
                    <a:pt x="71" y="106"/>
                  </a:lnTo>
                  <a:lnTo>
                    <a:pt x="71" y="10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6816600" y="2540160"/>
              <a:ext cx="866880" cy="611280"/>
            </a:xfrm>
            <a:custGeom>
              <a:avLst/>
              <a:gdLst/>
              <a:ahLst/>
              <a:rect l="l" t="t" r="r" b="b"/>
              <a:pathLst>
                <a:path w="744" h="524">
                  <a:moveTo>
                    <a:pt x="71" y="106"/>
                  </a:moveTo>
                  <a:lnTo>
                    <a:pt x="0" y="177"/>
                  </a:lnTo>
                  <a:lnTo>
                    <a:pt x="43" y="347"/>
                  </a:lnTo>
                  <a:lnTo>
                    <a:pt x="43" y="361"/>
                  </a:lnTo>
                  <a:lnTo>
                    <a:pt x="57" y="375"/>
                  </a:lnTo>
                  <a:lnTo>
                    <a:pt x="78" y="482"/>
                  </a:lnTo>
                  <a:lnTo>
                    <a:pt x="78" y="489"/>
                  </a:lnTo>
                  <a:lnTo>
                    <a:pt x="92" y="524"/>
                  </a:lnTo>
                  <a:lnTo>
                    <a:pt x="227" y="489"/>
                  </a:lnTo>
                  <a:lnTo>
                    <a:pt x="652" y="375"/>
                  </a:lnTo>
                  <a:lnTo>
                    <a:pt x="652" y="354"/>
                  </a:lnTo>
                  <a:lnTo>
                    <a:pt x="680" y="361"/>
                  </a:lnTo>
                  <a:lnTo>
                    <a:pt x="744" y="283"/>
                  </a:lnTo>
                  <a:lnTo>
                    <a:pt x="666" y="212"/>
                  </a:lnTo>
                  <a:lnTo>
                    <a:pt x="687" y="184"/>
                  </a:lnTo>
                  <a:lnTo>
                    <a:pt x="666" y="142"/>
                  </a:lnTo>
                  <a:lnTo>
                    <a:pt x="687" y="92"/>
                  </a:lnTo>
                  <a:lnTo>
                    <a:pt x="631" y="21"/>
                  </a:lnTo>
                  <a:lnTo>
                    <a:pt x="602" y="21"/>
                  </a:lnTo>
                  <a:lnTo>
                    <a:pt x="588" y="0"/>
                  </a:lnTo>
                  <a:lnTo>
                    <a:pt x="78" y="142"/>
                  </a:lnTo>
                  <a:lnTo>
                    <a:pt x="71" y="106"/>
                  </a:lnTo>
                  <a:lnTo>
                    <a:pt x="71" y="10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6816600" y="2540160"/>
              <a:ext cx="866880" cy="611280"/>
            </a:xfrm>
            <a:custGeom>
              <a:avLst/>
              <a:gdLst/>
              <a:ahLst/>
              <a:rect l="l" t="t" r="r" b="b"/>
              <a:pathLst>
                <a:path w="744" h="524">
                  <a:moveTo>
                    <a:pt x="71" y="106"/>
                  </a:moveTo>
                  <a:lnTo>
                    <a:pt x="0" y="177"/>
                  </a:lnTo>
                  <a:lnTo>
                    <a:pt x="43" y="347"/>
                  </a:lnTo>
                  <a:lnTo>
                    <a:pt x="43" y="361"/>
                  </a:lnTo>
                  <a:lnTo>
                    <a:pt x="57" y="375"/>
                  </a:lnTo>
                  <a:lnTo>
                    <a:pt x="78" y="482"/>
                  </a:lnTo>
                  <a:lnTo>
                    <a:pt x="78" y="489"/>
                  </a:lnTo>
                  <a:lnTo>
                    <a:pt x="92" y="524"/>
                  </a:lnTo>
                  <a:lnTo>
                    <a:pt x="227" y="489"/>
                  </a:lnTo>
                  <a:lnTo>
                    <a:pt x="652" y="375"/>
                  </a:lnTo>
                  <a:lnTo>
                    <a:pt x="652" y="354"/>
                  </a:lnTo>
                  <a:lnTo>
                    <a:pt x="680" y="361"/>
                  </a:lnTo>
                  <a:lnTo>
                    <a:pt x="744" y="283"/>
                  </a:lnTo>
                  <a:lnTo>
                    <a:pt x="666" y="212"/>
                  </a:lnTo>
                  <a:lnTo>
                    <a:pt x="687" y="184"/>
                  </a:lnTo>
                  <a:lnTo>
                    <a:pt x="666" y="142"/>
                  </a:lnTo>
                  <a:lnTo>
                    <a:pt x="687" y="92"/>
                  </a:lnTo>
                  <a:lnTo>
                    <a:pt x="631" y="21"/>
                  </a:lnTo>
                  <a:lnTo>
                    <a:pt x="602" y="21"/>
                  </a:lnTo>
                  <a:lnTo>
                    <a:pt x="588" y="0"/>
                  </a:lnTo>
                  <a:lnTo>
                    <a:pt x="78" y="142"/>
                  </a:lnTo>
                  <a:lnTo>
                    <a:pt x="71" y="106"/>
                  </a:lnTo>
                  <a:lnTo>
                    <a:pt x="71" y="10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816600" y="2540160"/>
              <a:ext cx="866880" cy="611280"/>
            </a:xfrm>
            <a:custGeom>
              <a:avLst/>
              <a:gdLst/>
              <a:ahLst/>
              <a:rect l="l" t="t" r="r" b="b"/>
              <a:pathLst>
                <a:path w="744" h="524">
                  <a:moveTo>
                    <a:pt x="71" y="106"/>
                  </a:moveTo>
                  <a:lnTo>
                    <a:pt x="0" y="177"/>
                  </a:lnTo>
                  <a:lnTo>
                    <a:pt x="43" y="347"/>
                  </a:lnTo>
                  <a:lnTo>
                    <a:pt x="43" y="361"/>
                  </a:lnTo>
                  <a:lnTo>
                    <a:pt x="57" y="375"/>
                  </a:lnTo>
                  <a:lnTo>
                    <a:pt x="78" y="482"/>
                  </a:lnTo>
                  <a:lnTo>
                    <a:pt x="78" y="489"/>
                  </a:lnTo>
                  <a:lnTo>
                    <a:pt x="92" y="524"/>
                  </a:lnTo>
                  <a:lnTo>
                    <a:pt x="227" y="489"/>
                  </a:lnTo>
                  <a:lnTo>
                    <a:pt x="652" y="375"/>
                  </a:lnTo>
                  <a:lnTo>
                    <a:pt x="652" y="354"/>
                  </a:lnTo>
                  <a:lnTo>
                    <a:pt x="680" y="361"/>
                  </a:lnTo>
                  <a:lnTo>
                    <a:pt x="744" y="283"/>
                  </a:lnTo>
                  <a:lnTo>
                    <a:pt x="666" y="212"/>
                  </a:lnTo>
                  <a:lnTo>
                    <a:pt x="687" y="184"/>
                  </a:lnTo>
                  <a:lnTo>
                    <a:pt x="666" y="142"/>
                  </a:lnTo>
                  <a:lnTo>
                    <a:pt x="687" y="92"/>
                  </a:lnTo>
                  <a:lnTo>
                    <a:pt x="631" y="21"/>
                  </a:lnTo>
                  <a:lnTo>
                    <a:pt x="602" y="21"/>
                  </a:lnTo>
                  <a:lnTo>
                    <a:pt x="588" y="0"/>
                  </a:lnTo>
                  <a:lnTo>
                    <a:pt x="78" y="142"/>
                  </a:lnTo>
                  <a:lnTo>
                    <a:pt x="71" y="10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5087880" y="4638960"/>
              <a:ext cx="835200" cy="711000"/>
            </a:xfrm>
            <a:custGeom>
              <a:avLst/>
              <a:gdLst/>
              <a:ahLst/>
              <a:rect l="l" t="t" r="r" b="b"/>
              <a:pathLst>
                <a:path w="716" h="609">
                  <a:moveTo>
                    <a:pt x="638" y="425"/>
                  </a:moveTo>
                  <a:lnTo>
                    <a:pt x="581" y="333"/>
                  </a:lnTo>
                  <a:lnTo>
                    <a:pt x="581" y="283"/>
                  </a:lnTo>
                  <a:lnTo>
                    <a:pt x="333" y="312"/>
                  </a:lnTo>
                  <a:lnTo>
                    <a:pt x="390" y="120"/>
                  </a:lnTo>
                  <a:lnTo>
                    <a:pt x="369" y="0"/>
                  </a:lnTo>
                  <a:lnTo>
                    <a:pt x="0" y="21"/>
                  </a:lnTo>
                  <a:lnTo>
                    <a:pt x="14" y="184"/>
                  </a:lnTo>
                  <a:lnTo>
                    <a:pt x="64" y="205"/>
                  </a:lnTo>
                  <a:lnTo>
                    <a:pt x="71" y="390"/>
                  </a:lnTo>
                  <a:lnTo>
                    <a:pt x="35" y="425"/>
                  </a:lnTo>
                  <a:lnTo>
                    <a:pt x="50" y="524"/>
                  </a:lnTo>
                  <a:lnTo>
                    <a:pt x="227" y="539"/>
                  </a:lnTo>
                  <a:lnTo>
                    <a:pt x="227" y="560"/>
                  </a:lnTo>
                  <a:lnTo>
                    <a:pt x="305" y="531"/>
                  </a:lnTo>
                  <a:lnTo>
                    <a:pt x="298" y="517"/>
                  </a:lnTo>
                  <a:lnTo>
                    <a:pt x="510" y="609"/>
                  </a:lnTo>
                  <a:lnTo>
                    <a:pt x="510" y="588"/>
                  </a:lnTo>
                  <a:lnTo>
                    <a:pt x="581" y="588"/>
                  </a:lnTo>
                  <a:lnTo>
                    <a:pt x="581" y="531"/>
                  </a:lnTo>
                  <a:lnTo>
                    <a:pt x="694" y="609"/>
                  </a:lnTo>
                  <a:lnTo>
                    <a:pt x="716" y="581"/>
                  </a:lnTo>
                  <a:lnTo>
                    <a:pt x="652" y="503"/>
                  </a:lnTo>
                  <a:lnTo>
                    <a:pt x="694" y="411"/>
                  </a:lnTo>
                  <a:lnTo>
                    <a:pt x="638" y="425"/>
                  </a:lnTo>
                  <a:lnTo>
                    <a:pt x="638" y="425"/>
                  </a:lnTo>
                  <a:lnTo>
                    <a:pt x="638" y="4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5087880" y="4638960"/>
              <a:ext cx="835200" cy="711000"/>
            </a:xfrm>
            <a:custGeom>
              <a:avLst/>
              <a:gdLst/>
              <a:ahLst/>
              <a:rect l="l" t="t" r="r" b="b"/>
              <a:pathLst>
                <a:path w="716" h="609">
                  <a:moveTo>
                    <a:pt x="638" y="425"/>
                  </a:moveTo>
                  <a:lnTo>
                    <a:pt x="581" y="333"/>
                  </a:lnTo>
                  <a:lnTo>
                    <a:pt x="581" y="283"/>
                  </a:lnTo>
                  <a:lnTo>
                    <a:pt x="333" y="312"/>
                  </a:lnTo>
                  <a:lnTo>
                    <a:pt x="390" y="120"/>
                  </a:lnTo>
                  <a:lnTo>
                    <a:pt x="369" y="0"/>
                  </a:lnTo>
                  <a:lnTo>
                    <a:pt x="0" y="21"/>
                  </a:lnTo>
                  <a:lnTo>
                    <a:pt x="14" y="184"/>
                  </a:lnTo>
                  <a:lnTo>
                    <a:pt x="64" y="205"/>
                  </a:lnTo>
                  <a:lnTo>
                    <a:pt x="71" y="390"/>
                  </a:lnTo>
                  <a:lnTo>
                    <a:pt x="35" y="425"/>
                  </a:lnTo>
                  <a:lnTo>
                    <a:pt x="50" y="524"/>
                  </a:lnTo>
                  <a:lnTo>
                    <a:pt x="227" y="539"/>
                  </a:lnTo>
                  <a:lnTo>
                    <a:pt x="227" y="560"/>
                  </a:lnTo>
                  <a:lnTo>
                    <a:pt x="305" y="531"/>
                  </a:lnTo>
                  <a:lnTo>
                    <a:pt x="298" y="517"/>
                  </a:lnTo>
                  <a:lnTo>
                    <a:pt x="510" y="609"/>
                  </a:lnTo>
                  <a:lnTo>
                    <a:pt x="510" y="588"/>
                  </a:lnTo>
                  <a:lnTo>
                    <a:pt x="581" y="588"/>
                  </a:lnTo>
                  <a:lnTo>
                    <a:pt x="581" y="531"/>
                  </a:lnTo>
                  <a:lnTo>
                    <a:pt x="694" y="609"/>
                  </a:lnTo>
                  <a:lnTo>
                    <a:pt x="716" y="581"/>
                  </a:lnTo>
                  <a:lnTo>
                    <a:pt x="652" y="503"/>
                  </a:lnTo>
                  <a:lnTo>
                    <a:pt x="694" y="411"/>
                  </a:lnTo>
                  <a:lnTo>
                    <a:pt x="638" y="425"/>
                  </a:lnTo>
                  <a:lnTo>
                    <a:pt x="638" y="425"/>
                  </a:lnTo>
                  <a:lnTo>
                    <a:pt x="638" y="42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087880" y="4638960"/>
              <a:ext cx="835200" cy="711000"/>
            </a:xfrm>
            <a:custGeom>
              <a:avLst/>
              <a:gdLst/>
              <a:ahLst/>
              <a:rect l="l" t="t" r="r" b="b"/>
              <a:pathLst>
                <a:path w="716" h="609">
                  <a:moveTo>
                    <a:pt x="638" y="425"/>
                  </a:moveTo>
                  <a:lnTo>
                    <a:pt x="581" y="333"/>
                  </a:lnTo>
                  <a:lnTo>
                    <a:pt x="581" y="283"/>
                  </a:lnTo>
                  <a:lnTo>
                    <a:pt x="333" y="312"/>
                  </a:lnTo>
                  <a:lnTo>
                    <a:pt x="390" y="120"/>
                  </a:lnTo>
                  <a:lnTo>
                    <a:pt x="369" y="0"/>
                  </a:lnTo>
                  <a:lnTo>
                    <a:pt x="0" y="21"/>
                  </a:lnTo>
                  <a:lnTo>
                    <a:pt x="14" y="184"/>
                  </a:lnTo>
                  <a:lnTo>
                    <a:pt x="64" y="205"/>
                  </a:lnTo>
                  <a:lnTo>
                    <a:pt x="71" y="390"/>
                  </a:lnTo>
                  <a:lnTo>
                    <a:pt x="35" y="425"/>
                  </a:lnTo>
                  <a:lnTo>
                    <a:pt x="50" y="524"/>
                  </a:lnTo>
                  <a:lnTo>
                    <a:pt x="227" y="539"/>
                  </a:lnTo>
                  <a:lnTo>
                    <a:pt x="227" y="560"/>
                  </a:lnTo>
                  <a:lnTo>
                    <a:pt x="305" y="531"/>
                  </a:lnTo>
                  <a:lnTo>
                    <a:pt x="298" y="517"/>
                  </a:lnTo>
                  <a:lnTo>
                    <a:pt x="510" y="609"/>
                  </a:lnTo>
                  <a:lnTo>
                    <a:pt x="510" y="588"/>
                  </a:lnTo>
                  <a:lnTo>
                    <a:pt x="581" y="588"/>
                  </a:lnTo>
                  <a:lnTo>
                    <a:pt x="581" y="531"/>
                  </a:lnTo>
                  <a:lnTo>
                    <a:pt x="694" y="609"/>
                  </a:lnTo>
                  <a:lnTo>
                    <a:pt x="716" y="581"/>
                  </a:lnTo>
                  <a:lnTo>
                    <a:pt x="652" y="503"/>
                  </a:lnTo>
                  <a:lnTo>
                    <a:pt x="694" y="411"/>
                  </a:lnTo>
                  <a:lnTo>
                    <a:pt x="638" y="425"/>
                  </a:lnTo>
                  <a:lnTo>
                    <a:pt x="638" y="425"/>
                  </a:lnTo>
                  <a:lnTo>
                    <a:pt x="638" y="4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087880" y="4638960"/>
              <a:ext cx="835200" cy="711000"/>
            </a:xfrm>
            <a:custGeom>
              <a:avLst/>
              <a:gdLst/>
              <a:ahLst/>
              <a:rect l="l" t="t" r="r" b="b"/>
              <a:pathLst>
                <a:path w="716" h="609">
                  <a:moveTo>
                    <a:pt x="638" y="425"/>
                  </a:moveTo>
                  <a:lnTo>
                    <a:pt x="581" y="333"/>
                  </a:lnTo>
                  <a:lnTo>
                    <a:pt x="581" y="283"/>
                  </a:lnTo>
                  <a:lnTo>
                    <a:pt x="333" y="312"/>
                  </a:lnTo>
                  <a:lnTo>
                    <a:pt x="390" y="120"/>
                  </a:lnTo>
                  <a:lnTo>
                    <a:pt x="369" y="0"/>
                  </a:lnTo>
                  <a:lnTo>
                    <a:pt x="0" y="21"/>
                  </a:lnTo>
                  <a:lnTo>
                    <a:pt x="14" y="184"/>
                  </a:lnTo>
                  <a:lnTo>
                    <a:pt x="64" y="205"/>
                  </a:lnTo>
                  <a:lnTo>
                    <a:pt x="71" y="390"/>
                  </a:lnTo>
                  <a:lnTo>
                    <a:pt x="35" y="425"/>
                  </a:lnTo>
                  <a:lnTo>
                    <a:pt x="50" y="524"/>
                  </a:lnTo>
                  <a:lnTo>
                    <a:pt x="227" y="539"/>
                  </a:lnTo>
                  <a:lnTo>
                    <a:pt x="227" y="560"/>
                  </a:lnTo>
                  <a:lnTo>
                    <a:pt x="305" y="531"/>
                  </a:lnTo>
                  <a:lnTo>
                    <a:pt x="298" y="517"/>
                  </a:lnTo>
                  <a:lnTo>
                    <a:pt x="510" y="609"/>
                  </a:lnTo>
                  <a:lnTo>
                    <a:pt x="510" y="588"/>
                  </a:lnTo>
                  <a:lnTo>
                    <a:pt x="581" y="588"/>
                  </a:lnTo>
                  <a:lnTo>
                    <a:pt x="581" y="531"/>
                  </a:lnTo>
                  <a:lnTo>
                    <a:pt x="694" y="609"/>
                  </a:lnTo>
                  <a:lnTo>
                    <a:pt x="716" y="581"/>
                  </a:lnTo>
                  <a:lnTo>
                    <a:pt x="652" y="503"/>
                  </a:lnTo>
                  <a:lnTo>
                    <a:pt x="694" y="411"/>
                  </a:lnTo>
                  <a:lnTo>
                    <a:pt x="638" y="425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064120" y="2052720"/>
              <a:ext cx="784080" cy="825480"/>
            </a:xfrm>
            <a:custGeom>
              <a:avLst/>
              <a:gdLst/>
              <a:ahLst/>
              <a:rect l="l" t="t" r="r" b="b"/>
              <a:pathLst>
                <a:path w="673" h="708">
                  <a:moveTo>
                    <a:pt x="588" y="276"/>
                  </a:moveTo>
                  <a:lnTo>
                    <a:pt x="538" y="120"/>
                  </a:lnTo>
                  <a:lnTo>
                    <a:pt x="496" y="120"/>
                  </a:lnTo>
                  <a:lnTo>
                    <a:pt x="290" y="85"/>
                  </a:lnTo>
                  <a:lnTo>
                    <a:pt x="283" y="64"/>
                  </a:lnTo>
                  <a:lnTo>
                    <a:pt x="212" y="35"/>
                  </a:lnTo>
                  <a:lnTo>
                    <a:pt x="198" y="0"/>
                  </a:lnTo>
                  <a:lnTo>
                    <a:pt x="92" y="28"/>
                  </a:lnTo>
                  <a:lnTo>
                    <a:pt x="56" y="35"/>
                  </a:lnTo>
                  <a:lnTo>
                    <a:pt x="56" y="85"/>
                  </a:lnTo>
                  <a:lnTo>
                    <a:pt x="71" y="141"/>
                  </a:lnTo>
                  <a:lnTo>
                    <a:pt x="0" y="227"/>
                  </a:lnTo>
                  <a:lnTo>
                    <a:pt x="21" y="382"/>
                  </a:lnTo>
                  <a:lnTo>
                    <a:pt x="198" y="489"/>
                  </a:lnTo>
                  <a:lnTo>
                    <a:pt x="212" y="524"/>
                  </a:lnTo>
                  <a:lnTo>
                    <a:pt x="234" y="666"/>
                  </a:lnTo>
                  <a:lnTo>
                    <a:pt x="290" y="708"/>
                  </a:lnTo>
                  <a:lnTo>
                    <a:pt x="638" y="666"/>
                  </a:lnTo>
                  <a:lnTo>
                    <a:pt x="602" y="545"/>
                  </a:lnTo>
                  <a:lnTo>
                    <a:pt x="673" y="205"/>
                  </a:lnTo>
                  <a:lnTo>
                    <a:pt x="588" y="347"/>
                  </a:lnTo>
                  <a:lnTo>
                    <a:pt x="574" y="312"/>
                  </a:lnTo>
                  <a:lnTo>
                    <a:pt x="588" y="276"/>
                  </a:lnTo>
                  <a:lnTo>
                    <a:pt x="588" y="27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064120" y="2052720"/>
              <a:ext cx="784080" cy="825480"/>
            </a:xfrm>
            <a:custGeom>
              <a:avLst/>
              <a:gdLst/>
              <a:ahLst/>
              <a:rect l="l" t="t" r="r" b="b"/>
              <a:pathLst>
                <a:path w="673" h="708">
                  <a:moveTo>
                    <a:pt x="588" y="276"/>
                  </a:moveTo>
                  <a:lnTo>
                    <a:pt x="538" y="120"/>
                  </a:lnTo>
                  <a:lnTo>
                    <a:pt x="496" y="120"/>
                  </a:lnTo>
                  <a:lnTo>
                    <a:pt x="290" y="85"/>
                  </a:lnTo>
                  <a:lnTo>
                    <a:pt x="283" y="64"/>
                  </a:lnTo>
                  <a:lnTo>
                    <a:pt x="212" y="35"/>
                  </a:lnTo>
                  <a:lnTo>
                    <a:pt x="198" y="0"/>
                  </a:lnTo>
                  <a:lnTo>
                    <a:pt x="92" y="28"/>
                  </a:lnTo>
                  <a:lnTo>
                    <a:pt x="56" y="35"/>
                  </a:lnTo>
                  <a:lnTo>
                    <a:pt x="56" y="85"/>
                  </a:lnTo>
                  <a:lnTo>
                    <a:pt x="71" y="141"/>
                  </a:lnTo>
                  <a:lnTo>
                    <a:pt x="0" y="227"/>
                  </a:lnTo>
                  <a:lnTo>
                    <a:pt x="21" y="382"/>
                  </a:lnTo>
                  <a:lnTo>
                    <a:pt x="198" y="489"/>
                  </a:lnTo>
                  <a:lnTo>
                    <a:pt x="212" y="524"/>
                  </a:lnTo>
                  <a:lnTo>
                    <a:pt x="234" y="666"/>
                  </a:lnTo>
                  <a:lnTo>
                    <a:pt x="290" y="708"/>
                  </a:lnTo>
                  <a:lnTo>
                    <a:pt x="638" y="666"/>
                  </a:lnTo>
                  <a:lnTo>
                    <a:pt x="602" y="545"/>
                  </a:lnTo>
                  <a:lnTo>
                    <a:pt x="673" y="205"/>
                  </a:lnTo>
                  <a:lnTo>
                    <a:pt x="588" y="347"/>
                  </a:lnTo>
                  <a:lnTo>
                    <a:pt x="574" y="312"/>
                  </a:lnTo>
                  <a:lnTo>
                    <a:pt x="588" y="276"/>
                  </a:lnTo>
                  <a:lnTo>
                    <a:pt x="588" y="27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5064120" y="2052720"/>
              <a:ext cx="784080" cy="825480"/>
            </a:xfrm>
            <a:custGeom>
              <a:avLst/>
              <a:gdLst/>
              <a:ahLst/>
              <a:rect l="l" t="t" r="r" b="b"/>
              <a:pathLst>
                <a:path w="673" h="708">
                  <a:moveTo>
                    <a:pt x="588" y="276"/>
                  </a:moveTo>
                  <a:lnTo>
                    <a:pt x="538" y="120"/>
                  </a:lnTo>
                  <a:lnTo>
                    <a:pt x="496" y="120"/>
                  </a:lnTo>
                  <a:lnTo>
                    <a:pt x="290" y="85"/>
                  </a:lnTo>
                  <a:lnTo>
                    <a:pt x="283" y="64"/>
                  </a:lnTo>
                  <a:lnTo>
                    <a:pt x="212" y="35"/>
                  </a:lnTo>
                  <a:lnTo>
                    <a:pt x="198" y="0"/>
                  </a:lnTo>
                  <a:lnTo>
                    <a:pt x="92" y="28"/>
                  </a:lnTo>
                  <a:lnTo>
                    <a:pt x="56" y="35"/>
                  </a:lnTo>
                  <a:lnTo>
                    <a:pt x="56" y="85"/>
                  </a:lnTo>
                  <a:lnTo>
                    <a:pt x="71" y="141"/>
                  </a:lnTo>
                  <a:lnTo>
                    <a:pt x="0" y="227"/>
                  </a:lnTo>
                  <a:lnTo>
                    <a:pt x="21" y="382"/>
                  </a:lnTo>
                  <a:lnTo>
                    <a:pt x="198" y="489"/>
                  </a:lnTo>
                  <a:lnTo>
                    <a:pt x="212" y="524"/>
                  </a:lnTo>
                  <a:lnTo>
                    <a:pt x="234" y="666"/>
                  </a:lnTo>
                  <a:lnTo>
                    <a:pt x="290" y="708"/>
                  </a:lnTo>
                  <a:lnTo>
                    <a:pt x="638" y="666"/>
                  </a:lnTo>
                  <a:lnTo>
                    <a:pt x="602" y="545"/>
                  </a:lnTo>
                  <a:lnTo>
                    <a:pt x="673" y="205"/>
                  </a:lnTo>
                  <a:lnTo>
                    <a:pt x="588" y="347"/>
                  </a:lnTo>
                  <a:lnTo>
                    <a:pt x="574" y="312"/>
                  </a:lnTo>
                  <a:lnTo>
                    <a:pt x="588" y="276"/>
                  </a:lnTo>
                  <a:lnTo>
                    <a:pt x="588" y="27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5064120" y="2052720"/>
              <a:ext cx="784080" cy="825480"/>
            </a:xfrm>
            <a:custGeom>
              <a:avLst/>
              <a:gdLst/>
              <a:ahLst/>
              <a:rect l="l" t="t" r="r" b="b"/>
              <a:pathLst>
                <a:path w="673" h="708">
                  <a:moveTo>
                    <a:pt x="588" y="276"/>
                  </a:moveTo>
                  <a:lnTo>
                    <a:pt x="538" y="120"/>
                  </a:lnTo>
                  <a:lnTo>
                    <a:pt x="496" y="120"/>
                  </a:lnTo>
                  <a:lnTo>
                    <a:pt x="290" y="85"/>
                  </a:lnTo>
                  <a:lnTo>
                    <a:pt x="283" y="64"/>
                  </a:lnTo>
                  <a:lnTo>
                    <a:pt x="212" y="35"/>
                  </a:lnTo>
                  <a:lnTo>
                    <a:pt x="198" y="0"/>
                  </a:lnTo>
                  <a:lnTo>
                    <a:pt x="92" y="28"/>
                  </a:lnTo>
                  <a:lnTo>
                    <a:pt x="56" y="35"/>
                  </a:lnTo>
                  <a:lnTo>
                    <a:pt x="56" y="85"/>
                  </a:lnTo>
                  <a:lnTo>
                    <a:pt x="71" y="141"/>
                  </a:lnTo>
                  <a:lnTo>
                    <a:pt x="0" y="227"/>
                  </a:lnTo>
                  <a:lnTo>
                    <a:pt x="21" y="382"/>
                  </a:lnTo>
                  <a:lnTo>
                    <a:pt x="198" y="489"/>
                  </a:lnTo>
                  <a:lnTo>
                    <a:pt x="212" y="524"/>
                  </a:lnTo>
                  <a:lnTo>
                    <a:pt x="234" y="666"/>
                  </a:lnTo>
                  <a:lnTo>
                    <a:pt x="290" y="708"/>
                  </a:lnTo>
                  <a:lnTo>
                    <a:pt x="638" y="666"/>
                  </a:lnTo>
                  <a:lnTo>
                    <a:pt x="602" y="545"/>
                  </a:lnTo>
                  <a:lnTo>
                    <a:pt x="673" y="205"/>
                  </a:lnTo>
                  <a:lnTo>
                    <a:pt x="588" y="347"/>
                  </a:lnTo>
                  <a:lnTo>
                    <a:pt x="574" y="312"/>
                  </a:lnTo>
                  <a:lnTo>
                    <a:pt x="588" y="27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5394240" y="1895760"/>
              <a:ext cx="835200" cy="479160"/>
            </a:xfrm>
            <a:custGeom>
              <a:avLst/>
              <a:gdLst/>
              <a:ahLst/>
              <a:rect l="l" t="t" r="r" b="b"/>
              <a:pathLst>
                <a:path w="716" h="411">
                  <a:moveTo>
                    <a:pt x="305" y="411"/>
                  </a:moveTo>
                  <a:lnTo>
                    <a:pt x="362" y="241"/>
                  </a:lnTo>
                  <a:lnTo>
                    <a:pt x="716" y="163"/>
                  </a:lnTo>
                  <a:lnTo>
                    <a:pt x="688" y="113"/>
                  </a:lnTo>
                  <a:lnTo>
                    <a:pt x="666" y="99"/>
                  </a:lnTo>
                  <a:lnTo>
                    <a:pt x="581" y="106"/>
                  </a:lnTo>
                  <a:lnTo>
                    <a:pt x="539" y="71"/>
                  </a:lnTo>
                  <a:lnTo>
                    <a:pt x="425" y="113"/>
                  </a:lnTo>
                  <a:lnTo>
                    <a:pt x="397" y="113"/>
                  </a:lnTo>
                  <a:lnTo>
                    <a:pt x="390" y="135"/>
                  </a:lnTo>
                  <a:lnTo>
                    <a:pt x="326" y="135"/>
                  </a:lnTo>
                  <a:lnTo>
                    <a:pt x="319" y="149"/>
                  </a:lnTo>
                  <a:lnTo>
                    <a:pt x="255" y="99"/>
                  </a:lnTo>
                  <a:lnTo>
                    <a:pt x="234" y="99"/>
                  </a:lnTo>
                  <a:lnTo>
                    <a:pt x="234" y="106"/>
                  </a:lnTo>
                  <a:lnTo>
                    <a:pt x="234" y="78"/>
                  </a:lnTo>
                  <a:lnTo>
                    <a:pt x="270" y="7"/>
                  </a:lnTo>
                  <a:lnTo>
                    <a:pt x="234" y="0"/>
                  </a:lnTo>
                  <a:lnTo>
                    <a:pt x="21" y="170"/>
                  </a:lnTo>
                  <a:lnTo>
                    <a:pt x="0" y="199"/>
                  </a:lnTo>
                  <a:lnTo>
                    <a:pt x="7" y="220"/>
                  </a:lnTo>
                  <a:lnTo>
                    <a:pt x="213" y="255"/>
                  </a:lnTo>
                  <a:lnTo>
                    <a:pt x="255" y="255"/>
                  </a:lnTo>
                  <a:lnTo>
                    <a:pt x="305" y="411"/>
                  </a:lnTo>
                  <a:lnTo>
                    <a:pt x="305" y="4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5394240" y="1895760"/>
              <a:ext cx="835200" cy="479160"/>
            </a:xfrm>
            <a:custGeom>
              <a:avLst/>
              <a:gdLst/>
              <a:ahLst/>
              <a:rect l="l" t="t" r="r" b="b"/>
              <a:pathLst>
                <a:path w="716" h="411">
                  <a:moveTo>
                    <a:pt x="305" y="411"/>
                  </a:moveTo>
                  <a:lnTo>
                    <a:pt x="362" y="241"/>
                  </a:lnTo>
                  <a:lnTo>
                    <a:pt x="716" y="163"/>
                  </a:lnTo>
                  <a:lnTo>
                    <a:pt x="688" y="113"/>
                  </a:lnTo>
                  <a:lnTo>
                    <a:pt x="666" y="99"/>
                  </a:lnTo>
                  <a:lnTo>
                    <a:pt x="581" y="106"/>
                  </a:lnTo>
                  <a:lnTo>
                    <a:pt x="539" y="71"/>
                  </a:lnTo>
                  <a:lnTo>
                    <a:pt x="425" y="113"/>
                  </a:lnTo>
                  <a:lnTo>
                    <a:pt x="397" y="113"/>
                  </a:lnTo>
                  <a:lnTo>
                    <a:pt x="390" y="135"/>
                  </a:lnTo>
                  <a:lnTo>
                    <a:pt x="326" y="135"/>
                  </a:lnTo>
                  <a:lnTo>
                    <a:pt x="319" y="149"/>
                  </a:lnTo>
                  <a:lnTo>
                    <a:pt x="255" y="99"/>
                  </a:lnTo>
                  <a:lnTo>
                    <a:pt x="234" y="99"/>
                  </a:lnTo>
                  <a:lnTo>
                    <a:pt x="234" y="106"/>
                  </a:lnTo>
                  <a:lnTo>
                    <a:pt x="234" y="78"/>
                  </a:lnTo>
                  <a:lnTo>
                    <a:pt x="270" y="7"/>
                  </a:lnTo>
                  <a:lnTo>
                    <a:pt x="234" y="0"/>
                  </a:lnTo>
                  <a:lnTo>
                    <a:pt x="21" y="170"/>
                  </a:lnTo>
                  <a:lnTo>
                    <a:pt x="0" y="199"/>
                  </a:lnTo>
                  <a:lnTo>
                    <a:pt x="7" y="220"/>
                  </a:lnTo>
                  <a:lnTo>
                    <a:pt x="213" y="255"/>
                  </a:lnTo>
                  <a:lnTo>
                    <a:pt x="255" y="255"/>
                  </a:lnTo>
                  <a:lnTo>
                    <a:pt x="305" y="411"/>
                  </a:lnTo>
                  <a:lnTo>
                    <a:pt x="305" y="41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5394240" y="1895760"/>
              <a:ext cx="835200" cy="479160"/>
            </a:xfrm>
            <a:custGeom>
              <a:avLst/>
              <a:gdLst/>
              <a:ahLst/>
              <a:rect l="l" t="t" r="r" b="b"/>
              <a:pathLst>
                <a:path w="716" h="411">
                  <a:moveTo>
                    <a:pt x="305" y="411"/>
                  </a:moveTo>
                  <a:lnTo>
                    <a:pt x="362" y="241"/>
                  </a:lnTo>
                  <a:lnTo>
                    <a:pt x="716" y="163"/>
                  </a:lnTo>
                  <a:lnTo>
                    <a:pt x="688" y="113"/>
                  </a:lnTo>
                  <a:lnTo>
                    <a:pt x="666" y="99"/>
                  </a:lnTo>
                  <a:lnTo>
                    <a:pt x="581" y="106"/>
                  </a:lnTo>
                  <a:lnTo>
                    <a:pt x="539" y="71"/>
                  </a:lnTo>
                  <a:lnTo>
                    <a:pt x="425" y="113"/>
                  </a:lnTo>
                  <a:lnTo>
                    <a:pt x="397" y="113"/>
                  </a:lnTo>
                  <a:lnTo>
                    <a:pt x="390" y="135"/>
                  </a:lnTo>
                  <a:lnTo>
                    <a:pt x="326" y="135"/>
                  </a:lnTo>
                  <a:lnTo>
                    <a:pt x="319" y="149"/>
                  </a:lnTo>
                  <a:lnTo>
                    <a:pt x="255" y="99"/>
                  </a:lnTo>
                  <a:lnTo>
                    <a:pt x="234" y="99"/>
                  </a:lnTo>
                  <a:lnTo>
                    <a:pt x="234" y="106"/>
                  </a:lnTo>
                  <a:lnTo>
                    <a:pt x="234" y="78"/>
                  </a:lnTo>
                  <a:lnTo>
                    <a:pt x="270" y="7"/>
                  </a:lnTo>
                  <a:lnTo>
                    <a:pt x="234" y="0"/>
                  </a:lnTo>
                  <a:lnTo>
                    <a:pt x="21" y="170"/>
                  </a:lnTo>
                  <a:lnTo>
                    <a:pt x="0" y="199"/>
                  </a:lnTo>
                  <a:lnTo>
                    <a:pt x="7" y="220"/>
                  </a:lnTo>
                  <a:lnTo>
                    <a:pt x="213" y="255"/>
                  </a:lnTo>
                  <a:lnTo>
                    <a:pt x="255" y="255"/>
                  </a:lnTo>
                  <a:lnTo>
                    <a:pt x="305" y="411"/>
                  </a:lnTo>
                  <a:lnTo>
                    <a:pt x="305" y="4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394240" y="1895760"/>
              <a:ext cx="835200" cy="479160"/>
            </a:xfrm>
            <a:custGeom>
              <a:avLst/>
              <a:gdLst/>
              <a:ahLst/>
              <a:rect l="l" t="t" r="r" b="b"/>
              <a:pathLst>
                <a:path w="716" h="411">
                  <a:moveTo>
                    <a:pt x="305" y="411"/>
                  </a:moveTo>
                  <a:lnTo>
                    <a:pt x="362" y="241"/>
                  </a:lnTo>
                  <a:lnTo>
                    <a:pt x="716" y="163"/>
                  </a:lnTo>
                  <a:lnTo>
                    <a:pt x="688" y="113"/>
                  </a:lnTo>
                  <a:lnTo>
                    <a:pt x="666" y="99"/>
                  </a:lnTo>
                  <a:lnTo>
                    <a:pt x="581" y="106"/>
                  </a:lnTo>
                  <a:lnTo>
                    <a:pt x="539" y="71"/>
                  </a:lnTo>
                  <a:lnTo>
                    <a:pt x="425" y="113"/>
                  </a:lnTo>
                  <a:lnTo>
                    <a:pt x="397" y="113"/>
                  </a:lnTo>
                  <a:lnTo>
                    <a:pt x="390" y="135"/>
                  </a:lnTo>
                  <a:lnTo>
                    <a:pt x="326" y="135"/>
                  </a:lnTo>
                  <a:lnTo>
                    <a:pt x="319" y="149"/>
                  </a:lnTo>
                  <a:lnTo>
                    <a:pt x="255" y="99"/>
                  </a:lnTo>
                  <a:lnTo>
                    <a:pt x="234" y="99"/>
                  </a:lnTo>
                  <a:lnTo>
                    <a:pt x="234" y="106"/>
                  </a:lnTo>
                  <a:lnTo>
                    <a:pt x="234" y="78"/>
                  </a:lnTo>
                  <a:lnTo>
                    <a:pt x="270" y="7"/>
                  </a:lnTo>
                  <a:lnTo>
                    <a:pt x="234" y="0"/>
                  </a:lnTo>
                  <a:lnTo>
                    <a:pt x="21" y="170"/>
                  </a:lnTo>
                  <a:lnTo>
                    <a:pt x="0" y="199"/>
                  </a:lnTo>
                  <a:lnTo>
                    <a:pt x="7" y="220"/>
                  </a:lnTo>
                  <a:lnTo>
                    <a:pt x="213" y="255"/>
                  </a:lnTo>
                  <a:lnTo>
                    <a:pt x="255" y="255"/>
                  </a:lnTo>
                  <a:lnTo>
                    <a:pt x="305" y="411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6319800" y="4102200"/>
              <a:ext cx="793800" cy="817560"/>
            </a:xfrm>
            <a:custGeom>
              <a:avLst/>
              <a:gdLst/>
              <a:ahLst/>
              <a:rect l="l" t="t" r="r" b="b"/>
              <a:pathLst>
                <a:path w="680" h="702">
                  <a:moveTo>
                    <a:pt x="340" y="0"/>
                  </a:moveTo>
                  <a:lnTo>
                    <a:pt x="198" y="22"/>
                  </a:lnTo>
                  <a:lnTo>
                    <a:pt x="0" y="43"/>
                  </a:lnTo>
                  <a:lnTo>
                    <a:pt x="177" y="461"/>
                  </a:lnTo>
                  <a:lnTo>
                    <a:pt x="142" y="532"/>
                  </a:lnTo>
                  <a:lnTo>
                    <a:pt x="184" y="674"/>
                  </a:lnTo>
                  <a:lnTo>
                    <a:pt x="198" y="702"/>
                  </a:lnTo>
                  <a:lnTo>
                    <a:pt x="560" y="666"/>
                  </a:lnTo>
                  <a:lnTo>
                    <a:pt x="581" y="702"/>
                  </a:lnTo>
                  <a:lnTo>
                    <a:pt x="595" y="631"/>
                  </a:lnTo>
                  <a:lnTo>
                    <a:pt x="673" y="631"/>
                  </a:lnTo>
                  <a:lnTo>
                    <a:pt x="666" y="610"/>
                  </a:lnTo>
                  <a:lnTo>
                    <a:pt x="666" y="581"/>
                  </a:lnTo>
                  <a:lnTo>
                    <a:pt x="659" y="574"/>
                  </a:lnTo>
                  <a:lnTo>
                    <a:pt x="680" y="411"/>
                  </a:lnTo>
                  <a:lnTo>
                    <a:pt x="553" y="248"/>
                  </a:lnTo>
                  <a:lnTo>
                    <a:pt x="312" y="43"/>
                  </a:lnTo>
                  <a:lnTo>
                    <a:pt x="340" y="0"/>
                  </a:lnTo>
                  <a:lnTo>
                    <a:pt x="340" y="0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6319800" y="4102200"/>
              <a:ext cx="793800" cy="817560"/>
            </a:xfrm>
            <a:custGeom>
              <a:avLst/>
              <a:gdLst/>
              <a:ahLst/>
              <a:rect l="l" t="t" r="r" b="b"/>
              <a:pathLst>
                <a:path w="680" h="702">
                  <a:moveTo>
                    <a:pt x="340" y="0"/>
                  </a:moveTo>
                  <a:lnTo>
                    <a:pt x="198" y="22"/>
                  </a:lnTo>
                  <a:lnTo>
                    <a:pt x="0" y="43"/>
                  </a:lnTo>
                  <a:lnTo>
                    <a:pt x="177" y="461"/>
                  </a:lnTo>
                  <a:lnTo>
                    <a:pt x="142" y="532"/>
                  </a:lnTo>
                  <a:lnTo>
                    <a:pt x="184" y="674"/>
                  </a:lnTo>
                  <a:lnTo>
                    <a:pt x="198" y="702"/>
                  </a:lnTo>
                  <a:lnTo>
                    <a:pt x="560" y="666"/>
                  </a:lnTo>
                  <a:lnTo>
                    <a:pt x="581" y="702"/>
                  </a:lnTo>
                  <a:lnTo>
                    <a:pt x="595" y="631"/>
                  </a:lnTo>
                  <a:lnTo>
                    <a:pt x="673" y="631"/>
                  </a:lnTo>
                  <a:lnTo>
                    <a:pt x="666" y="610"/>
                  </a:lnTo>
                  <a:lnTo>
                    <a:pt x="666" y="581"/>
                  </a:lnTo>
                  <a:lnTo>
                    <a:pt x="659" y="574"/>
                  </a:lnTo>
                  <a:lnTo>
                    <a:pt x="680" y="411"/>
                  </a:lnTo>
                  <a:lnTo>
                    <a:pt x="553" y="248"/>
                  </a:lnTo>
                  <a:lnTo>
                    <a:pt x="312" y="43"/>
                  </a:lnTo>
                  <a:lnTo>
                    <a:pt x="340" y="0"/>
                  </a:lnTo>
                  <a:lnTo>
                    <a:pt x="340" y="0"/>
                  </a:lnTo>
                  <a:lnTo>
                    <a:pt x="340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6319800" y="4102200"/>
              <a:ext cx="793800" cy="817560"/>
            </a:xfrm>
            <a:custGeom>
              <a:avLst/>
              <a:gdLst/>
              <a:ahLst/>
              <a:rect l="l" t="t" r="r" b="b"/>
              <a:pathLst>
                <a:path w="680" h="702">
                  <a:moveTo>
                    <a:pt x="340" y="0"/>
                  </a:moveTo>
                  <a:lnTo>
                    <a:pt x="198" y="22"/>
                  </a:lnTo>
                  <a:lnTo>
                    <a:pt x="0" y="43"/>
                  </a:lnTo>
                  <a:lnTo>
                    <a:pt x="177" y="461"/>
                  </a:lnTo>
                  <a:lnTo>
                    <a:pt x="142" y="532"/>
                  </a:lnTo>
                  <a:lnTo>
                    <a:pt x="184" y="674"/>
                  </a:lnTo>
                  <a:lnTo>
                    <a:pt x="198" y="702"/>
                  </a:lnTo>
                  <a:lnTo>
                    <a:pt x="560" y="666"/>
                  </a:lnTo>
                  <a:lnTo>
                    <a:pt x="581" y="702"/>
                  </a:lnTo>
                  <a:lnTo>
                    <a:pt x="595" y="631"/>
                  </a:lnTo>
                  <a:lnTo>
                    <a:pt x="673" y="631"/>
                  </a:lnTo>
                  <a:lnTo>
                    <a:pt x="666" y="610"/>
                  </a:lnTo>
                  <a:lnTo>
                    <a:pt x="666" y="581"/>
                  </a:lnTo>
                  <a:lnTo>
                    <a:pt x="659" y="574"/>
                  </a:lnTo>
                  <a:lnTo>
                    <a:pt x="680" y="411"/>
                  </a:lnTo>
                  <a:lnTo>
                    <a:pt x="553" y="248"/>
                  </a:lnTo>
                  <a:lnTo>
                    <a:pt x="312" y="43"/>
                  </a:lnTo>
                  <a:lnTo>
                    <a:pt x="340" y="0"/>
                  </a:lnTo>
                  <a:lnTo>
                    <a:pt x="340" y="0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6319800" y="4102200"/>
              <a:ext cx="793800" cy="817560"/>
            </a:xfrm>
            <a:custGeom>
              <a:avLst/>
              <a:gdLst/>
              <a:ahLst/>
              <a:rect l="l" t="t" r="r" b="b"/>
              <a:pathLst>
                <a:path w="680" h="702">
                  <a:moveTo>
                    <a:pt x="340" y="0"/>
                  </a:moveTo>
                  <a:lnTo>
                    <a:pt x="198" y="22"/>
                  </a:lnTo>
                  <a:lnTo>
                    <a:pt x="0" y="43"/>
                  </a:lnTo>
                  <a:lnTo>
                    <a:pt x="177" y="461"/>
                  </a:lnTo>
                  <a:lnTo>
                    <a:pt x="142" y="532"/>
                  </a:lnTo>
                  <a:lnTo>
                    <a:pt x="184" y="674"/>
                  </a:lnTo>
                  <a:lnTo>
                    <a:pt x="198" y="702"/>
                  </a:lnTo>
                  <a:lnTo>
                    <a:pt x="560" y="666"/>
                  </a:lnTo>
                  <a:lnTo>
                    <a:pt x="581" y="702"/>
                  </a:lnTo>
                  <a:lnTo>
                    <a:pt x="595" y="631"/>
                  </a:lnTo>
                  <a:lnTo>
                    <a:pt x="673" y="631"/>
                  </a:lnTo>
                  <a:lnTo>
                    <a:pt x="666" y="610"/>
                  </a:lnTo>
                  <a:lnTo>
                    <a:pt x="666" y="581"/>
                  </a:lnTo>
                  <a:lnTo>
                    <a:pt x="659" y="574"/>
                  </a:lnTo>
                  <a:lnTo>
                    <a:pt x="680" y="411"/>
                  </a:lnTo>
                  <a:lnTo>
                    <a:pt x="553" y="248"/>
                  </a:lnTo>
                  <a:lnTo>
                    <a:pt x="312" y="43"/>
                  </a:lnTo>
                  <a:lnTo>
                    <a:pt x="340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915160" y="2152800"/>
              <a:ext cx="618840" cy="784080"/>
            </a:xfrm>
            <a:custGeom>
              <a:avLst/>
              <a:gdLst/>
              <a:ahLst/>
              <a:rect l="l" t="t" r="r" b="b"/>
              <a:pathLst>
                <a:path w="531" h="673">
                  <a:moveTo>
                    <a:pt x="276" y="638"/>
                  </a:moveTo>
                  <a:lnTo>
                    <a:pt x="446" y="623"/>
                  </a:lnTo>
                  <a:lnTo>
                    <a:pt x="489" y="475"/>
                  </a:lnTo>
                  <a:lnTo>
                    <a:pt x="524" y="439"/>
                  </a:lnTo>
                  <a:lnTo>
                    <a:pt x="531" y="333"/>
                  </a:lnTo>
                  <a:lnTo>
                    <a:pt x="439" y="212"/>
                  </a:lnTo>
                  <a:lnTo>
                    <a:pt x="354" y="319"/>
                  </a:lnTo>
                  <a:lnTo>
                    <a:pt x="319" y="305"/>
                  </a:lnTo>
                  <a:lnTo>
                    <a:pt x="382" y="163"/>
                  </a:lnTo>
                  <a:lnTo>
                    <a:pt x="333" y="35"/>
                  </a:lnTo>
                  <a:lnTo>
                    <a:pt x="148" y="0"/>
                  </a:lnTo>
                  <a:lnTo>
                    <a:pt x="113" y="142"/>
                  </a:lnTo>
                  <a:lnTo>
                    <a:pt x="78" y="106"/>
                  </a:lnTo>
                  <a:lnTo>
                    <a:pt x="78" y="85"/>
                  </a:lnTo>
                  <a:lnTo>
                    <a:pt x="0" y="297"/>
                  </a:lnTo>
                  <a:lnTo>
                    <a:pt x="78" y="545"/>
                  </a:lnTo>
                  <a:lnTo>
                    <a:pt x="7" y="673"/>
                  </a:lnTo>
                  <a:lnTo>
                    <a:pt x="276" y="638"/>
                  </a:lnTo>
                  <a:lnTo>
                    <a:pt x="276" y="6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915160" y="2152800"/>
              <a:ext cx="618840" cy="784080"/>
            </a:xfrm>
            <a:custGeom>
              <a:avLst/>
              <a:gdLst/>
              <a:ahLst/>
              <a:rect l="l" t="t" r="r" b="b"/>
              <a:pathLst>
                <a:path w="531" h="673">
                  <a:moveTo>
                    <a:pt x="276" y="638"/>
                  </a:moveTo>
                  <a:lnTo>
                    <a:pt x="446" y="623"/>
                  </a:lnTo>
                  <a:lnTo>
                    <a:pt x="489" y="475"/>
                  </a:lnTo>
                  <a:lnTo>
                    <a:pt x="524" y="439"/>
                  </a:lnTo>
                  <a:lnTo>
                    <a:pt x="531" y="333"/>
                  </a:lnTo>
                  <a:lnTo>
                    <a:pt x="439" y="212"/>
                  </a:lnTo>
                  <a:lnTo>
                    <a:pt x="354" y="319"/>
                  </a:lnTo>
                  <a:lnTo>
                    <a:pt x="319" y="305"/>
                  </a:lnTo>
                  <a:lnTo>
                    <a:pt x="382" y="163"/>
                  </a:lnTo>
                  <a:lnTo>
                    <a:pt x="333" y="35"/>
                  </a:lnTo>
                  <a:lnTo>
                    <a:pt x="148" y="0"/>
                  </a:lnTo>
                  <a:lnTo>
                    <a:pt x="113" y="142"/>
                  </a:lnTo>
                  <a:lnTo>
                    <a:pt x="78" y="106"/>
                  </a:lnTo>
                  <a:lnTo>
                    <a:pt x="78" y="85"/>
                  </a:lnTo>
                  <a:lnTo>
                    <a:pt x="0" y="297"/>
                  </a:lnTo>
                  <a:lnTo>
                    <a:pt x="78" y="545"/>
                  </a:lnTo>
                  <a:lnTo>
                    <a:pt x="7" y="673"/>
                  </a:lnTo>
                  <a:lnTo>
                    <a:pt x="276" y="638"/>
                  </a:lnTo>
                  <a:lnTo>
                    <a:pt x="276" y="63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5915160" y="2152800"/>
              <a:ext cx="618840" cy="784080"/>
            </a:xfrm>
            <a:custGeom>
              <a:avLst/>
              <a:gdLst/>
              <a:ahLst/>
              <a:rect l="l" t="t" r="r" b="b"/>
              <a:pathLst>
                <a:path w="531" h="673">
                  <a:moveTo>
                    <a:pt x="276" y="638"/>
                  </a:moveTo>
                  <a:lnTo>
                    <a:pt x="446" y="623"/>
                  </a:lnTo>
                  <a:lnTo>
                    <a:pt x="489" y="475"/>
                  </a:lnTo>
                  <a:lnTo>
                    <a:pt x="524" y="439"/>
                  </a:lnTo>
                  <a:lnTo>
                    <a:pt x="531" y="333"/>
                  </a:lnTo>
                  <a:lnTo>
                    <a:pt x="439" y="212"/>
                  </a:lnTo>
                  <a:lnTo>
                    <a:pt x="354" y="319"/>
                  </a:lnTo>
                  <a:lnTo>
                    <a:pt x="319" y="305"/>
                  </a:lnTo>
                  <a:lnTo>
                    <a:pt x="382" y="163"/>
                  </a:lnTo>
                  <a:lnTo>
                    <a:pt x="333" y="35"/>
                  </a:lnTo>
                  <a:lnTo>
                    <a:pt x="148" y="0"/>
                  </a:lnTo>
                  <a:lnTo>
                    <a:pt x="113" y="142"/>
                  </a:lnTo>
                  <a:lnTo>
                    <a:pt x="78" y="106"/>
                  </a:lnTo>
                  <a:lnTo>
                    <a:pt x="78" y="85"/>
                  </a:lnTo>
                  <a:lnTo>
                    <a:pt x="0" y="297"/>
                  </a:lnTo>
                  <a:lnTo>
                    <a:pt x="78" y="545"/>
                  </a:lnTo>
                  <a:lnTo>
                    <a:pt x="7" y="673"/>
                  </a:lnTo>
                  <a:lnTo>
                    <a:pt x="276" y="638"/>
                  </a:lnTo>
                  <a:lnTo>
                    <a:pt x="276" y="6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5915160" y="2152800"/>
              <a:ext cx="618840" cy="784080"/>
            </a:xfrm>
            <a:custGeom>
              <a:avLst/>
              <a:gdLst/>
              <a:ahLst/>
              <a:rect l="l" t="t" r="r" b="b"/>
              <a:pathLst>
                <a:path w="531" h="673">
                  <a:moveTo>
                    <a:pt x="276" y="638"/>
                  </a:moveTo>
                  <a:lnTo>
                    <a:pt x="446" y="623"/>
                  </a:lnTo>
                  <a:lnTo>
                    <a:pt x="489" y="475"/>
                  </a:lnTo>
                  <a:lnTo>
                    <a:pt x="524" y="439"/>
                  </a:lnTo>
                  <a:lnTo>
                    <a:pt x="531" y="333"/>
                  </a:lnTo>
                  <a:lnTo>
                    <a:pt x="439" y="212"/>
                  </a:lnTo>
                  <a:lnTo>
                    <a:pt x="354" y="319"/>
                  </a:lnTo>
                  <a:lnTo>
                    <a:pt x="319" y="305"/>
                  </a:lnTo>
                  <a:lnTo>
                    <a:pt x="382" y="163"/>
                  </a:lnTo>
                  <a:lnTo>
                    <a:pt x="333" y="35"/>
                  </a:lnTo>
                  <a:lnTo>
                    <a:pt x="148" y="0"/>
                  </a:lnTo>
                  <a:lnTo>
                    <a:pt x="113" y="142"/>
                  </a:lnTo>
                  <a:lnTo>
                    <a:pt x="78" y="106"/>
                  </a:lnTo>
                  <a:lnTo>
                    <a:pt x="78" y="85"/>
                  </a:lnTo>
                  <a:lnTo>
                    <a:pt x="0" y="297"/>
                  </a:lnTo>
                  <a:lnTo>
                    <a:pt x="78" y="545"/>
                  </a:lnTo>
                  <a:lnTo>
                    <a:pt x="7" y="673"/>
                  </a:lnTo>
                  <a:lnTo>
                    <a:pt x="276" y="63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848200" y="2895840"/>
              <a:ext cx="471600" cy="809640"/>
            </a:xfrm>
            <a:custGeom>
              <a:avLst/>
              <a:gdLst/>
              <a:ahLst/>
              <a:rect l="l" t="t" r="r" b="b"/>
              <a:pathLst>
                <a:path w="404" h="694">
                  <a:moveTo>
                    <a:pt x="404" y="439"/>
                  </a:moveTo>
                  <a:lnTo>
                    <a:pt x="404" y="404"/>
                  </a:lnTo>
                  <a:lnTo>
                    <a:pt x="333" y="0"/>
                  </a:lnTo>
                  <a:lnTo>
                    <a:pt x="64" y="35"/>
                  </a:lnTo>
                  <a:lnTo>
                    <a:pt x="57" y="70"/>
                  </a:lnTo>
                  <a:lnTo>
                    <a:pt x="0" y="35"/>
                  </a:lnTo>
                  <a:lnTo>
                    <a:pt x="64" y="439"/>
                  </a:lnTo>
                  <a:lnTo>
                    <a:pt x="57" y="474"/>
                  </a:lnTo>
                  <a:lnTo>
                    <a:pt x="92" y="510"/>
                  </a:lnTo>
                  <a:lnTo>
                    <a:pt x="35" y="694"/>
                  </a:lnTo>
                  <a:lnTo>
                    <a:pt x="205" y="659"/>
                  </a:lnTo>
                  <a:lnTo>
                    <a:pt x="241" y="588"/>
                  </a:lnTo>
                  <a:lnTo>
                    <a:pt x="262" y="630"/>
                  </a:lnTo>
                  <a:lnTo>
                    <a:pt x="404" y="439"/>
                  </a:lnTo>
                  <a:lnTo>
                    <a:pt x="404" y="43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5848200" y="2895840"/>
              <a:ext cx="471600" cy="809640"/>
            </a:xfrm>
            <a:custGeom>
              <a:avLst/>
              <a:gdLst/>
              <a:ahLst/>
              <a:rect l="l" t="t" r="r" b="b"/>
              <a:pathLst>
                <a:path w="404" h="694">
                  <a:moveTo>
                    <a:pt x="404" y="439"/>
                  </a:moveTo>
                  <a:lnTo>
                    <a:pt x="404" y="404"/>
                  </a:lnTo>
                  <a:lnTo>
                    <a:pt x="333" y="0"/>
                  </a:lnTo>
                  <a:lnTo>
                    <a:pt x="64" y="35"/>
                  </a:lnTo>
                  <a:lnTo>
                    <a:pt x="57" y="70"/>
                  </a:lnTo>
                  <a:lnTo>
                    <a:pt x="0" y="35"/>
                  </a:lnTo>
                  <a:lnTo>
                    <a:pt x="64" y="439"/>
                  </a:lnTo>
                  <a:lnTo>
                    <a:pt x="57" y="474"/>
                  </a:lnTo>
                  <a:lnTo>
                    <a:pt x="92" y="510"/>
                  </a:lnTo>
                  <a:lnTo>
                    <a:pt x="35" y="694"/>
                  </a:lnTo>
                  <a:lnTo>
                    <a:pt x="205" y="659"/>
                  </a:lnTo>
                  <a:lnTo>
                    <a:pt x="241" y="588"/>
                  </a:lnTo>
                  <a:lnTo>
                    <a:pt x="262" y="630"/>
                  </a:lnTo>
                  <a:lnTo>
                    <a:pt x="404" y="439"/>
                  </a:lnTo>
                  <a:lnTo>
                    <a:pt x="404" y="439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848200" y="2895840"/>
              <a:ext cx="471600" cy="809640"/>
            </a:xfrm>
            <a:custGeom>
              <a:avLst/>
              <a:gdLst/>
              <a:ahLst/>
              <a:rect l="l" t="t" r="r" b="b"/>
              <a:pathLst>
                <a:path w="404" h="694">
                  <a:moveTo>
                    <a:pt x="404" y="439"/>
                  </a:moveTo>
                  <a:lnTo>
                    <a:pt x="404" y="404"/>
                  </a:lnTo>
                  <a:lnTo>
                    <a:pt x="333" y="0"/>
                  </a:lnTo>
                  <a:lnTo>
                    <a:pt x="64" y="35"/>
                  </a:lnTo>
                  <a:lnTo>
                    <a:pt x="57" y="70"/>
                  </a:lnTo>
                  <a:lnTo>
                    <a:pt x="0" y="35"/>
                  </a:lnTo>
                  <a:lnTo>
                    <a:pt x="64" y="439"/>
                  </a:lnTo>
                  <a:lnTo>
                    <a:pt x="57" y="474"/>
                  </a:lnTo>
                  <a:lnTo>
                    <a:pt x="92" y="510"/>
                  </a:lnTo>
                  <a:lnTo>
                    <a:pt x="35" y="694"/>
                  </a:lnTo>
                  <a:lnTo>
                    <a:pt x="205" y="659"/>
                  </a:lnTo>
                  <a:lnTo>
                    <a:pt x="241" y="588"/>
                  </a:lnTo>
                  <a:lnTo>
                    <a:pt x="262" y="630"/>
                  </a:lnTo>
                  <a:lnTo>
                    <a:pt x="404" y="439"/>
                  </a:lnTo>
                  <a:lnTo>
                    <a:pt x="404" y="43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5848200" y="2895840"/>
              <a:ext cx="471600" cy="809640"/>
            </a:xfrm>
            <a:custGeom>
              <a:avLst/>
              <a:gdLst/>
              <a:ahLst/>
              <a:rect l="l" t="t" r="r" b="b"/>
              <a:pathLst>
                <a:path w="404" h="694">
                  <a:moveTo>
                    <a:pt x="404" y="439"/>
                  </a:moveTo>
                  <a:lnTo>
                    <a:pt x="404" y="404"/>
                  </a:lnTo>
                  <a:lnTo>
                    <a:pt x="333" y="0"/>
                  </a:lnTo>
                  <a:lnTo>
                    <a:pt x="64" y="35"/>
                  </a:lnTo>
                  <a:lnTo>
                    <a:pt x="57" y="70"/>
                  </a:lnTo>
                  <a:lnTo>
                    <a:pt x="0" y="35"/>
                  </a:lnTo>
                  <a:lnTo>
                    <a:pt x="64" y="439"/>
                  </a:lnTo>
                  <a:lnTo>
                    <a:pt x="57" y="474"/>
                  </a:lnTo>
                  <a:lnTo>
                    <a:pt x="92" y="510"/>
                  </a:lnTo>
                  <a:lnTo>
                    <a:pt x="35" y="694"/>
                  </a:lnTo>
                  <a:lnTo>
                    <a:pt x="205" y="659"/>
                  </a:lnTo>
                  <a:lnTo>
                    <a:pt x="241" y="588"/>
                  </a:lnTo>
                  <a:lnTo>
                    <a:pt x="262" y="630"/>
                  </a:lnTo>
                  <a:lnTo>
                    <a:pt x="404" y="439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6237360" y="2746440"/>
              <a:ext cx="628560" cy="752400"/>
            </a:xfrm>
            <a:custGeom>
              <a:avLst/>
              <a:gdLst/>
              <a:ahLst/>
              <a:rect l="l" t="t" r="r" b="b"/>
              <a:pathLst>
                <a:path w="539" h="645">
                  <a:moveTo>
                    <a:pt x="390" y="128"/>
                  </a:moveTo>
                  <a:lnTo>
                    <a:pt x="234" y="142"/>
                  </a:lnTo>
                  <a:lnTo>
                    <a:pt x="170" y="113"/>
                  </a:lnTo>
                  <a:lnTo>
                    <a:pt x="0" y="128"/>
                  </a:lnTo>
                  <a:lnTo>
                    <a:pt x="71" y="532"/>
                  </a:lnTo>
                  <a:lnTo>
                    <a:pt x="71" y="567"/>
                  </a:lnTo>
                  <a:lnTo>
                    <a:pt x="78" y="539"/>
                  </a:lnTo>
                  <a:lnTo>
                    <a:pt x="113" y="524"/>
                  </a:lnTo>
                  <a:lnTo>
                    <a:pt x="128" y="517"/>
                  </a:lnTo>
                  <a:lnTo>
                    <a:pt x="149" y="553"/>
                  </a:lnTo>
                  <a:lnTo>
                    <a:pt x="340" y="602"/>
                  </a:lnTo>
                  <a:lnTo>
                    <a:pt x="376" y="645"/>
                  </a:lnTo>
                  <a:lnTo>
                    <a:pt x="432" y="496"/>
                  </a:lnTo>
                  <a:lnTo>
                    <a:pt x="539" y="347"/>
                  </a:lnTo>
                  <a:lnTo>
                    <a:pt x="539" y="170"/>
                  </a:lnTo>
                  <a:lnTo>
                    <a:pt x="496" y="0"/>
                  </a:lnTo>
                  <a:lnTo>
                    <a:pt x="482" y="7"/>
                  </a:lnTo>
                  <a:lnTo>
                    <a:pt x="468" y="35"/>
                  </a:lnTo>
                  <a:lnTo>
                    <a:pt x="432" y="28"/>
                  </a:lnTo>
                  <a:lnTo>
                    <a:pt x="390" y="128"/>
                  </a:lnTo>
                  <a:lnTo>
                    <a:pt x="390" y="1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6237360" y="2746440"/>
              <a:ext cx="628560" cy="752400"/>
            </a:xfrm>
            <a:custGeom>
              <a:avLst/>
              <a:gdLst/>
              <a:ahLst/>
              <a:rect l="l" t="t" r="r" b="b"/>
              <a:pathLst>
                <a:path w="539" h="645">
                  <a:moveTo>
                    <a:pt x="390" y="128"/>
                  </a:moveTo>
                  <a:lnTo>
                    <a:pt x="234" y="142"/>
                  </a:lnTo>
                  <a:lnTo>
                    <a:pt x="170" y="113"/>
                  </a:lnTo>
                  <a:lnTo>
                    <a:pt x="0" y="128"/>
                  </a:lnTo>
                  <a:lnTo>
                    <a:pt x="71" y="532"/>
                  </a:lnTo>
                  <a:lnTo>
                    <a:pt x="71" y="567"/>
                  </a:lnTo>
                  <a:lnTo>
                    <a:pt x="78" y="539"/>
                  </a:lnTo>
                  <a:lnTo>
                    <a:pt x="113" y="524"/>
                  </a:lnTo>
                  <a:lnTo>
                    <a:pt x="128" y="517"/>
                  </a:lnTo>
                  <a:lnTo>
                    <a:pt x="149" y="553"/>
                  </a:lnTo>
                  <a:lnTo>
                    <a:pt x="340" y="602"/>
                  </a:lnTo>
                  <a:lnTo>
                    <a:pt x="376" y="645"/>
                  </a:lnTo>
                  <a:lnTo>
                    <a:pt x="432" y="496"/>
                  </a:lnTo>
                  <a:lnTo>
                    <a:pt x="539" y="347"/>
                  </a:lnTo>
                  <a:lnTo>
                    <a:pt x="539" y="170"/>
                  </a:lnTo>
                  <a:lnTo>
                    <a:pt x="496" y="0"/>
                  </a:lnTo>
                  <a:lnTo>
                    <a:pt x="482" y="7"/>
                  </a:lnTo>
                  <a:lnTo>
                    <a:pt x="468" y="35"/>
                  </a:lnTo>
                  <a:lnTo>
                    <a:pt x="432" y="28"/>
                  </a:lnTo>
                  <a:lnTo>
                    <a:pt x="390" y="128"/>
                  </a:lnTo>
                  <a:lnTo>
                    <a:pt x="390" y="12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6237360" y="2746440"/>
              <a:ext cx="628560" cy="752400"/>
            </a:xfrm>
            <a:custGeom>
              <a:avLst/>
              <a:gdLst/>
              <a:ahLst/>
              <a:rect l="l" t="t" r="r" b="b"/>
              <a:pathLst>
                <a:path w="539" h="645">
                  <a:moveTo>
                    <a:pt x="390" y="128"/>
                  </a:moveTo>
                  <a:lnTo>
                    <a:pt x="234" y="142"/>
                  </a:lnTo>
                  <a:lnTo>
                    <a:pt x="170" y="113"/>
                  </a:lnTo>
                  <a:lnTo>
                    <a:pt x="0" y="128"/>
                  </a:lnTo>
                  <a:lnTo>
                    <a:pt x="71" y="532"/>
                  </a:lnTo>
                  <a:lnTo>
                    <a:pt x="71" y="567"/>
                  </a:lnTo>
                  <a:lnTo>
                    <a:pt x="78" y="539"/>
                  </a:lnTo>
                  <a:lnTo>
                    <a:pt x="113" y="524"/>
                  </a:lnTo>
                  <a:lnTo>
                    <a:pt x="128" y="517"/>
                  </a:lnTo>
                  <a:lnTo>
                    <a:pt x="149" y="553"/>
                  </a:lnTo>
                  <a:lnTo>
                    <a:pt x="340" y="602"/>
                  </a:lnTo>
                  <a:lnTo>
                    <a:pt x="376" y="645"/>
                  </a:lnTo>
                  <a:lnTo>
                    <a:pt x="432" y="496"/>
                  </a:lnTo>
                  <a:lnTo>
                    <a:pt x="539" y="347"/>
                  </a:lnTo>
                  <a:lnTo>
                    <a:pt x="539" y="170"/>
                  </a:lnTo>
                  <a:lnTo>
                    <a:pt x="496" y="0"/>
                  </a:lnTo>
                  <a:lnTo>
                    <a:pt x="482" y="7"/>
                  </a:lnTo>
                  <a:lnTo>
                    <a:pt x="468" y="35"/>
                  </a:lnTo>
                  <a:lnTo>
                    <a:pt x="432" y="28"/>
                  </a:lnTo>
                  <a:lnTo>
                    <a:pt x="390" y="128"/>
                  </a:lnTo>
                  <a:lnTo>
                    <a:pt x="390" y="1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6237360" y="2746440"/>
              <a:ext cx="628560" cy="752400"/>
            </a:xfrm>
            <a:custGeom>
              <a:avLst/>
              <a:gdLst/>
              <a:ahLst/>
              <a:rect l="l" t="t" r="r" b="b"/>
              <a:pathLst>
                <a:path w="539" h="645">
                  <a:moveTo>
                    <a:pt x="390" y="128"/>
                  </a:moveTo>
                  <a:lnTo>
                    <a:pt x="234" y="142"/>
                  </a:lnTo>
                  <a:lnTo>
                    <a:pt x="170" y="113"/>
                  </a:lnTo>
                  <a:lnTo>
                    <a:pt x="0" y="128"/>
                  </a:lnTo>
                  <a:lnTo>
                    <a:pt x="71" y="532"/>
                  </a:lnTo>
                  <a:lnTo>
                    <a:pt x="71" y="567"/>
                  </a:lnTo>
                  <a:lnTo>
                    <a:pt x="78" y="539"/>
                  </a:lnTo>
                  <a:lnTo>
                    <a:pt x="113" y="524"/>
                  </a:lnTo>
                  <a:lnTo>
                    <a:pt x="128" y="517"/>
                  </a:lnTo>
                  <a:lnTo>
                    <a:pt x="149" y="553"/>
                  </a:lnTo>
                  <a:lnTo>
                    <a:pt x="340" y="602"/>
                  </a:lnTo>
                  <a:lnTo>
                    <a:pt x="376" y="645"/>
                  </a:lnTo>
                  <a:lnTo>
                    <a:pt x="432" y="496"/>
                  </a:lnTo>
                  <a:lnTo>
                    <a:pt x="539" y="347"/>
                  </a:lnTo>
                  <a:lnTo>
                    <a:pt x="539" y="170"/>
                  </a:lnTo>
                  <a:lnTo>
                    <a:pt x="496" y="0"/>
                  </a:lnTo>
                  <a:lnTo>
                    <a:pt x="482" y="7"/>
                  </a:lnTo>
                  <a:lnTo>
                    <a:pt x="468" y="35"/>
                  </a:lnTo>
                  <a:lnTo>
                    <a:pt x="432" y="28"/>
                  </a:lnTo>
                  <a:lnTo>
                    <a:pt x="390" y="12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956120" y="3954600"/>
              <a:ext cx="711360" cy="709560"/>
            </a:xfrm>
            <a:custGeom>
              <a:avLst/>
              <a:gdLst/>
              <a:ahLst/>
              <a:rect l="l" t="t" r="r" b="b"/>
              <a:pathLst>
                <a:path w="609" h="609">
                  <a:moveTo>
                    <a:pt x="609" y="99"/>
                  </a:moveTo>
                  <a:lnTo>
                    <a:pt x="552" y="92"/>
                  </a:lnTo>
                  <a:lnTo>
                    <a:pt x="574" y="0"/>
                  </a:lnTo>
                  <a:lnTo>
                    <a:pt x="0" y="56"/>
                  </a:lnTo>
                  <a:lnTo>
                    <a:pt x="35" y="517"/>
                  </a:lnTo>
                  <a:lnTo>
                    <a:pt x="106" y="531"/>
                  </a:lnTo>
                  <a:lnTo>
                    <a:pt x="113" y="609"/>
                  </a:lnTo>
                  <a:lnTo>
                    <a:pt x="482" y="588"/>
                  </a:lnTo>
                  <a:lnTo>
                    <a:pt x="467" y="517"/>
                  </a:lnTo>
                  <a:lnTo>
                    <a:pt x="559" y="255"/>
                  </a:lnTo>
                  <a:lnTo>
                    <a:pt x="609" y="99"/>
                  </a:lnTo>
                  <a:lnTo>
                    <a:pt x="609" y="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956120" y="3954600"/>
              <a:ext cx="711360" cy="709560"/>
            </a:xfrm>
            <a:custGeom>
              <a:avLst/>
              <a:gdLst/>
              <a:ahLst/>
              <a:rect l="l" t="t" r="r" b="b"/>
              <a:pathLst>
                <a:path w="609" h="609">
                  <a:moveTo>
                    <a:pt x="609" y="99"/>
                  </a:moveTo>
                  <a:lnTo>
                    <a:pt x="552" y="92"/>
                  </a:lnTo>
                  <a:lnTo>
                    <a:pt x="574" y="0"/>
                  </a:lnTo>
                  <a:lnTo>
                    <a:pt x="0" y="56"/>
                  </a:lnTo>
                  <a:lnTo>
                    <a:pt x="35" y="517"/>
                  </a:lnTo>
                  <a:lnTo>
                    <a:pt x="106" y="531"/>
                  </a:lnTo>
                  <a:lnTo>
                    <a:pt x="113" y="609"/>
                  </a:lnTo>
                  <a:lnTo>
                    <a:pt x="482" y="588"/>
                  </a:lnTo>
                  <a:lnTo>
                    <a:pt x="467" y="517"/>
                  </a:lnTo>
                  <a:lnTo>
                    <a:pt x="559" y="255"/>
                  </a:lnTo>
                  <a:lnTo>
                    <a:pt x="609" y="99"/>
                  </a:lnTo>
                  <a:lnTo>
                    <a:pt x="609" y="99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956120" y="3954600"/>
              <a:ext cx="711360" cy="709560"/>
            </a:xfrm>
            <a:custGeom>
              <a:avLst/>
              <a:gdLst/>
              <a:ahLst/>
              <a:rect l="l" t="t" r="r" b="b"/>
              <a:pathLst>
                <a:path w="609" h="609">
                  <a:moveTo>
                    <a:pt x="609" y="99"/>
                  </a:moveTo>
                  <a:lnTo>
                    <a:pt x="552" y="92"/>
                  </a:lnTo>
                  <a:lnTo>
                    <a:pt x="574" y="0"/>
                  </a:lnTo>
                  <a:lnTo>
                    <a:pt x="0" y="56"/>
                  </a:lnTo>
                  <a:lnTo>
                    <a:pt x="35" y="517"/>
                  </a:lnTo>
                  <a:lnTo>
                    <a:pt x="106" y="531"/>
                  </a:lnTo>
                  <a:lnTo>
                    <a:pt x="113" y="609"/>
                  </a:lnTo>
                  <a:lnTo>
                    <a:pt x="482" y="588"/>
                  </a:lnTo>
                  <a:lnTo>
                    <a:pt x="467" y="517"/>
                  </a:lnTo>
                  <a:lnTo>
                    <a:pt x="559" y="255"/>
                  </a:lnTo>
                  <a:lnTo>
                    <a:pt x="609" y="99"/>
                  </a:lnTo>
                  <a:lnTo>
                    <a:pt x="609" y="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956120" y="3954600"/>
              <a:ext cx="711360" cy="709560"/>
            </a:xfrm>
            <a:custGeom>
              <a:avLst/>
              <a:gdLst/>
              <a:ahLst/>
              <a:rect l="l" t="t" r="r" b="b"/>
              <a:pathLst>
                <a:path w="609" h="609">
                  <a:moveTo>
                    <a:pt x="609" y="99"/>
                  </a:moveTo>
                  <a:lnTo>
                    <a:pt x="552" y="92"/>
                  </a:lnTo>
                  <a:lnTo>
                    <a:pt x="574" y="0"/>
                  </a:lnTo>
                  <a:lnTo>
                    <a:pt x="0" y="56"/>
                  </a:lnTo>
                  <a:lnTo>
                    <a:pt x="35" y="517"/>
                  </a:lnTo>
                  <a:lnTo>
                    <a:pt x="106" y="531"/>
                  </a:lnTo>
                  <a:lnTo>
                    <a:pt x="113" y="609"/>
                  </a:lnTo>
                  <a:lnTo>
                    <a:pt x="482" y="588"/>
                  </a:lnTo>
                  <a:lnTo>
                    <a:pt x="467" y="517"/>
                  </a:lnTo>
                  <a:lnTo>
                    <a:pt x="559" y="255"/>
                  </a:lnTo>
                  <a:lnTo>
                    <a:pt x="609" y="99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6684840" y="3994200"/>
              <a:ext cx="701640" cy="587520"/>
            </a:xfrm>
            <a:custGeom>
              <a:avLst/>
              <a:gdLst/>
              <a:ahLst/>
              <a:rect l="l" t="t" r="r" b="b"/>
              <a:pathLst>
                <a:path w="602" h="503">
                  <a:moveTo>
                    <a:pt x="28" y="92"/>
                  </a:moveTo>
                  <a:lnTo>
                    <a:pt x="0" y="135"/>
                  </a:lnTo>
                  <a:lnTo>
                    <a:pt x="241" y="340"/>
                  </a:lnTo>
                  <a:lnTo>
                    <a:pt x="368" y="503"/>
                  </a:lnTo>
                  <a:lnTo>
                    <a:pt x="517" y="312"/>
                  </a:lnTo>
                  <a:lnTo>
                    <a:pt x="581" y="149"/>
                  </a:lnTo>
                  <a:lnTo>
                    <a:pt x="602" y="149"/>
                  </a:lnTo>
                  <a:lnTo>
                    <a:pt x="439" y="36"/>
                  </a:lnTo>
                  <a:lnTo>
                    <a:pt x="311" y="57"/>
                  </a:lnTo>
                  <a:lnTo>
                    <a:pt x="283" y="0"/>
                  </a:lnTo>
                  <a:lnTo>
                    <a:pt x="71" y="36"/>
                  </a:lnTo>
                  <a:lnTo>
                    <a:pt x="28" y="92"/>
                  </a:lnTo>
                  <a:lnTo>
                    <a:pt x="28" y="92"/>
                  </a:lnTo>
                  <a:lnTo>
                    <a:pt x="28" y="9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684840" y="3994200"/>
              <a:ext cx="701640" cy="587520"/>
            </a:xfrm>
            <a:custGeom>
              <a:avLst/>
              <a:gdLst/>
              <a:ahLst/>
              <a:rect l="l" t="t" r="r" b="b"/>
              <a:pathLst>
                <a:path w="602" h="503">
                  <a:moveTo>
                    <a:pt x="28" y="92"/>
                  </a:moveTo>
                  <a:lnTo>
                    <a:pt x="0" y="135"/>
                  </a:lnTo>
                  <a:lnTo>
                    <a:pt x="241" y="340"/>
                  </a:lnTo>
                  <a:lnTo>
                    <a:pt x="368" y="503"/>
                  </a:lnTo>
                  <a:lnTo>
                    <a:pt x="517" y="312"/>
                  </a:lnTo>
                  <a:lnTo>
                    <a:pt x="581" y="149"/>
                  </a:lnTo>
                  <a:lnTo>
                    <a:pt x="602" y="149"/>
                  </a:lnTo>
                  <a:lnTo>
                    <a:pt x="439" y="36"/>
                  </a:lnTo>
                  <a:lnTo>
                    <a:pt x="311" y="57"/>
                  </a:lnTo>
                  <a:lnTo>
                    <a:pt x="283" y="0"/>
                  </a:lnTo>
                  <a:lnTo>
                    <a:pt x="71" y="36"/>
                  </a:lnTo>
                  <a:lnTo>
                    <a:pt x="28" y="92"/>
                  </a:lnTo>
                  <a:lnTo>
                    <a:pt x="28" y="92"/>
                  </a:lnTo>
                  <a:lnTo>
                    <a:pt x="28" y="9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684840" y="3994200"/>
              <a:ext cx="701640" cy="587520"/>
            </a:xfrm>
            <a:custGeom>
              <a:avLst/>
              <a:gdLst/>
              <a:ahLst/>
              <a:rect l="l" t="t" r="r" b="b"/>
              <a:pathLst>
                <a:path w="602" h="503">
                  <a:moveTo>
                    <a:pt x="28" y="92"/>
                  </a:moveTo>
                  <a:lnTo>
                    <a:pt x="0" y="135"/>
                  </a:lnTo>
                  <a:lnTo>
                    <a:pt x="241" y="340"/>
                  </a:lnTo>
                  <a:lnTo>
                    <a:pt x="368" y="503"/>
                  </a:lnTo>
                  <a:lnTo>
                    <a:pt x="517" y="312"/>
                  </a:lnTo>
                  <a:lnTo>
                    <a:pt x="581" y="149"/>
                  </a:lnTo>
                  <a:lnTo>
                    <a:pt x="602" y="149"/>
                  </a:lnTo>
                  <a:lnTo>
                    <a:pt x="439" y="36"/>
                  </a:lnTo>
                  <a:lnTo>
                    <a:pt x="311" y="57"/>
                  </a:lnTo>
                  <a:lnTo>
                    <a:pt x="283" y="0"/>
                  </a:lnTo>
                  <a:lnTo>
                    <a:pt x="71" y="36"/>
                  </a:lnTo>
                  <a:lnTo>
                    <a:pt x="28" y="92"/>
                  </a:lnTo>
                  <a:lnTo>
                    <a:pt x="28" y="92"/>
                  </a:lnTo>
                  <a:lnTo>
                    <a:pt x="28" y="9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6684840" y="3994200"/>
              <a:ext cx="701640" cy="587520"/>
            </a:xfrm>
            <a:custGeom>
              <a:avLst/>
              <a:gdLst/>
              <a:ahLst/>
              <a:rect l="l" t="t" r="r" b="b"/>
              <a:pathLst>
                <a:path w="602" h="503">
                  <a:moveTo>
                    <a:pt x="28" y="92"/>
                  </a:moveTo>
                  <a:lnTo>
                    <a:pt x="0" y="135"/>
                  </a:lnTo>
                  <a:lnTo>
                    <a:pt x="241" y="340"/>
                  </a:lnTo>
                  <a:lnTo>
                    <a:pt x="368" y="503"/>
                  </a:lnTo>
                  <a:lnTo>
                    <a:pt x="517" y="312"/>
                  </a:lnTo>
                  <a:lnTo>
                    <a:pt x="581" y="149"/>
                  </a:lnTo>
                  <a:lnTo>
                    <a:pt x="602" y="149"/>
                  </a:lnTo>
                  <a:lnTo>
                    <a:pt x="439" y="36"/>
                  </a:lnTo>
                  <a:lnTo>
                    <a:pt x="311" y="57"/>
                  </a:lnTo>
                  <a:lnTo>
                    <a:pt x="283" y="0"/>
                  </a:lnTo>
                  <a:lnTo>
                    <a:pt x="71" y="36"/>
                  </a:lnTo>
                  <a:lnTo>
                    <a:pt x="28" y="9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7080120" y="2978280"/>
              <a:ext cx="677880" cy="347760"/>
            </a:xfrm>
            <a:custGeom>
              <a:avLst/>
              <a:gdLst/>
              <a:ahLst/>
              <a:rect l="l" t="t" r="r" b="b"/>
              <a:pathLst>
                <a:path w="581" h="298">
                  <a:moveTo>
                    <a:pt x="425" y="0"/>
                  </a:moveTo>
                  <a:lnTo>
                    <a:pt x="0" y="114"/>
                  </a:lnTo>
                  <a:lnTo>
                    <a:pt x="14" y="192"/>
                  </a:lnTo>
                  <a:lnTo>
                    <a:pt x="170" y="93"/>
                  </a:lnTo>
                  <a:lnTo>
                    <a:pt x="205" y="107"/>
                  </a:lnTo>
                  <a:lnTo>
                    <a:pt x="212" y="142"/>
                  </a:lnTo>
                  <a:lnTo>
                    <a:pt x="312" y="178"/>
                  </a:lnTo>
                  <a:lnTo>
                    <a:pt x="297" y="256"/>
                  </a:lnTo>
                  <a:lnTo>
                    <a:pt x="425" y="284"/>
                  </a:lnTo>
                  <a:lnTo>
                    <a:pt x="418" y="256"/>
                  </a:lnTo>
                  <a:lnTo>
                    <a:pt x="404" y="249"/>
                  </a:lnTo>
                  <a:lnTo>
                    <a:pt x="404" y="213"/>
                  </a:lnTo>
                  <a:lnTo>
                    <a:pt x="368" y="178"/>
                  </a:lnTo>
                  <a:lnTo>
                    <a:pt x="382" y="121"/>
                  </a:lnTo>
                  <a:lnTo>
                    <a:pt x="382" y="107"/>
                  </a:lnTo>
                  <a:lnTo>
                    <a:pt x="375" y="71"/>
                  </a:lnTo>
                  <a:lnTo>
                    <a:pt x="390" y="50"/>
                  </a:lnTo>
                  <a:lnTo>
                    <a:pt x="382" y="78"/>
                  </a:lnTo>
                  <a:lnTo>
                    <a:pt x="418" y="213"/>
                  </a:lnTo>
                  <a:lnTo>
                    <a:pt x="418" y="234"/>
                  </a:lnTo>
                  <a:lnTo>
                    <a:pt x="439" y="263"/>
                  </a:lnTo>
                  <a:lnTo>
                    <a:pt x="460" y="263"/>
                  </a:lnTo>
                  <a:lnTo>
                    <a:pt x="482" y="298"/>
                  </a:lnTo>
                  <a:lnTo>
                    <a:pt x="545" y="284"/>
                  </a:lnTo>
                  <a:lnTo>
                    <a:pt x="581" y="227"/>
                  </a:lnTo>
                  <a:lnTo>
                    <a:pt x="567" y="192"/>
                  </a:lnTo>
                  <a:lnTo>
                    <a:pt x="560" y="178"/>
                  </a:lnTo>
                  <a:lnTo>
                    <a:pt x="496" y="213"/>
                  </a:lnTo>
                  <a:lnTo>
                    <a:pt x="425" y="0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7080120" y="2978280"/>
              <a:ext cx="677880" cy="347760"/>
            </a:xfrm>
            <a:custGeom>
              <a:avLst/>
              <a:gdLst/>
              <a:ahLst/>
              <a:rect l="l" t="t" r="r" b="b"/>
              <a:pathLst>
                <a:path w="581" h="298">
                  <a:moveTo>
                    <a:pt x="425" y="0"/>
                  </a:moveTo>
                  <a:lnTo>
                    <a:pt x="0" y="114"/>
                  </a:lnTo>
                  <a:lnTo>
                    <a:pt x="14" y="192"/>
                  </a:lnTo>
                  <a:lnTo>
                    <a:pt x="170" y="93"/>
                  </a:lnTo>
                  <a:lnTo>
                    <a:pt x="205" y="107"/>
                  </a:lnTo>
                  <a:lnTo>
                    <a:pt x="212" y="142"/>
                  </a:lnTo>
                  <a:lnTo>
                    <a:pt x="312" y="178"/>
                  </a:lnTo>
                  <a:lnTo>
                    <a:pt x="297" y="256"/>
                  </a:lnTo>
                  <a:lnTo>
                    <a:pt x="425" y="284"/>
                  </a:lnTo>
                  <a:lnTo>
                    <a:pt x="418" y="256"/>
                  </a:lnTo>
                  <a:lnTo>
                    <a:pt x="404" y="249"/>
                  </a:lnTo>
                  <a:lnTo>
                    <a:pt x="404" y="213"/>
                  </a:lnTo>
                  <a:lnTo>
                    <a:pt x="368" y="178"/>
                  </a:lnTo>
                  <a:lnTo>
                    <a:pt x="382" y="121"/>
                  </a:lnTo>
                  <a:lnTo>
                    <a:pt x="382" y="107"/>
                  </a:lnTo>
                  <a:lnTo>
                    <a:pt x="375" y="71"/>
                  </a:lnTo>
                  <a:lnTo>
                    <a:pt x="390" y="50"/>
                  </a:lnTo>
                  <a:lnTo>
                    <a:pt x="382" y="78"/>
                  </a:lnTo>
                  <a:lnTo>
                    <a:pt x="418" y="213"/>
                  </a:lnTo>
                  <a:lnTo>
                    <a:pt x="418" y="234"/>
                  </a:lnTo>
                  <a:lnTo>
                    <a:pt x="439" y="263"/>
                  </a:lnTo>
                  <a:lnTo>
                    <a:pt x="460" y="263"/>
                  </a:lnTo>
                  <a:lnTo>
                    <a:pt x="482" y="298"/>
                  </a:lnTo>
                  <a:lnTo>
                    <a:pt x="545" y="284"/>
                  </a:lnTo>
                  <a:lnTo>
                    <a:pt x="581" y="227"/>
                  </a:lnTo>
                  <a:lnTo>
                    <a:pt x="567" y="192"/>
                  </a:lnTo>
                  <a:lnTo>
                    <a:pt x="560" y="178"/>
                  </a:lnTo>
                  <a:lnTo>
                    <a:pt x="496" y="213"/>
                  </a:lnTo>
                  <a:lnTo>
                    <a:pt x="425" y="0"/>
                  </a:lnTo>
                  <a:lnTo>
                    <a:pt x="425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7080120" y="2978280"/>
              <a:ext cx="677880" cy="347760"/>
            </a:xfrm>
            <a:custGeom>
              <a:avLst/>
              <a:gdLst/>
              <a:ahLst/>
              <a:rect l="l" t="t" r="r" b="b"/>
              <a:pathLst>
                <a:path w="581" h="298">
                  <a:moveTo>
                    <a:pt x="425" y="0"/>
                  </a:moveTo>
                  <a:lnTo>
                    <a:pt x="0" y="114"/>
                  </a:lnTo>
                  <a:lnTo>
                    <a:pt x="14" y="192"/>
                  </a:lnTo>
                  <a:lnTo>
                    <a:pt x="170" y="93"/>
                  </a:lnTo>
                  <a:lnTo>
                    <a:pt x="205" y="107"/>
                  </a:lnTo>
                  <a:lnTo>
                    <a:pt x="212" y="142"/>
                  </a:lnTo>
                  <a:lnTo>
                    <a:pt x="312" y="178"/>
                  </a:lnTo>
                  <a:lnTo>
                    <a:pt x="297" y="256"/>
                  </a:lnTo>
                  <a:lnTo>
                    <a:pt x="425" y="284"/>
                  </a:lnTo>
                  <a:lnTo>
                    <a:pt x="418" y="256"/>
                  </a:lnTo>
                  <a:lnTo>
                    <a:pt x="404" y="249"/>
                  </a:lnTo>
                  <a:lnTo>
                    <a:pt x="404" y="213"/>
                  </a:lnTo>
                  <a:lnTo>
                    <a:pt x="368" y="178"/>
                  </a:lnTo>
                  <a:lnTo>
                    <a:pt x="382" y="121"/>
                  </a:lnTo>
                  <a:lnTo>
                    <a:pt x="382" y="107"/>
                  </a:lnTo>
                  <a:lnTo>
                    <a:pt x="375" y="71"/>
                  </a:lnTo>
                  <a:lnTo>
                    <a:pt x="390" y="50"/>
                  </a:lnTo>
                  <a:lnTo>
                    <a:pt x="382" y="78"/>
                  </a:lnTo>
                  <a:lnTo>
                    <a:pt x="418" y="213"/>
                  </a:lnTo>
                  <a:lnTo>
                    <a:pt x="418" y="234"/>
                  </a:lnTo>
                  <a:lnTo>
                    <a:pt x="439" y="263"/>
                  </a:lnTo>
                  <a:lnTo>
                    <a:pt x="460" y="263"/>
                  </a:lnTo>
                  <a:lnTo>
                    <a:pt x="482" y="298"/>
                  </a:lnTo>
                  <a:lnTo>
                    <a:pt x="545" y="284"/>
                  </a:lnTo>
                  <a:lnTo>
                    <a:pt x="581" y="227"/>
                  </a:lnTo>
                  <a:lnTo>
                    <a:pt x="567" y="192"/>
                  </a:lnTo>
                  <a:lnTo>
                    <a:pt x="560" y="178"/>
                  </a:lnTo>
                  <a:lnTo>
                    <a:pt x="496" y="213"/>
                  </a:lnTo>
                  <a:lnTo>
                    <a:pt x="425" y="0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7080120" y="2978280"/>
              <a:ext cx="677880" cy="347760"/>
            </a:xfrm>
            <a:custGeom>
              <a:avLst/>
              <a:gdLst/>
              <a:ahLst/>
              <a:rect l="l" t="t" r="r" b="b"/>
              <a:pathLst>
                <a:path w="581" h="298">
                  <a:moveTo>
                    <a:pt x="425" y="0"/>
                  </a:moveTo>
                  <a:lnTo>
                    <a:pt x="0" y="114"/>
                  </a:lnTo>
                  <a:lnTo>
                    <a:pt x="14" y="192"/>
                  </a:lnTo>
                  <a:lnTo>
                    <a:pt x="170" y="93"/>
                  </a:lnTo>
                  <a:lnTo>
                    <a:pt x="205" y="107"/>
                  </a:lnTo>
                  <a:lnTo>
                    <a:pt x="212" y="142"/>
                  </a:lnTo>
                  <a:lnTo>
                    <a:pt x="312" y="178"/>
                  </a:lnTo>
                  <a:lnTo>
                    <a:pt x="297" y="256"/>
                  </a:lnTo>
                  <a:lnTo>
                    <a:pt x="425" y="284"/>
                  </a:lnTo>
                  <a:lnTo>
                    <a:pt x="418" y="256"/>
                  </a:lnTo>
                  <a:lnTo>
                    <a:pt x="404" y="249"/>
                  </a:lnTo>
                  <a:lnTo>
                    <a:pt x="404" y="213"/>
                  </a:lnTo>
                  <a:lnTo>
                    <a:pt x="368" y="178"/>
                  </a:lnTo>
                  <a:lnTo>
                    <a:pt x="382" y="121"/>
                  </a:lnTo>
                  <a:lnTo>
                    <a:pt x="382" y="107"/>
                  </a:lnTo>
                  <a:lnTo>
                    <a:pt x="375" y="71"/>
                  </a:lnTo>
                  <a:lnTo>
                    <a:pt x="390" y="50"/>
                  </a:lnTo>
                  <a:lnTo>
                    <a:pt x="382" y="78"/>
                  </a:lnTo>
                  <a:lnTo>
                    <a:pt x="418" y="213"/>
                  </a:lnTo>
                  <a:lnTo>
                    <a:pt x="418" y="234"/>
                  </a:lnTo>
                  <a:lnTo>
                    <a:pt x="439" y="263"/>
                  </a:lnTo>
                  <a:lnTo>
                    <a:pt x="460" y="263"/>
                  </a:lnTo>
                  <a:lnTo>
                    <a:pt x="482" y="298"/>
                  </a:lnTo>
                  <a:lnTo>
                    <a:pt x="545" y="284"/>
                  </a:lnTo>
                  <a:lnTo>
                    <a:pt x="581" y="227"/>
                  </a:lnTo>
                  <a:lnTo>
                    <a:pt x="567" y="192"/>
                  </a:lnTo>
                  <a:lnTo>
                    <a:pt x="560" y="178"/>
                  </a:lnTo>
                  <a:lnTo>
                    <a:pt x="496" y="213"/>
                  </a:lnTo>
                  <a:lnTo>
                    <a:pt x="425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6675480" y="2961000"/>
              <a:ext cx="652320" cy="669600"/>
            </a:xfrm>
            <a:custGeom>
              <a:avLst/>
              <a:gdLst/>
              <a:ahLst/>
              <a:rect l="l" t="t" r="r" b="b"/>
              <a:pathLst>
                <a:path w="559" h="574">
                  <a:moveTo>
                    <a:pt x="163" y="0"/>
                  </a:moveTo>
                  <a:lnTo>
                    <a:pt x="163" y="163"/>
                  </a:lnTo>
                  <a:lnTo>
                    <a:pt x="56" y="312"/>
                  </a:lnTo>
                  <a:lnTo>
                    <a:pt x="0" y="461"/>
                  </a:lnTo>
                  <a:lnTo>
                    <a:pt x="63" y="553"/>
                  </a:lnTo>
                  <a:lnTo>
                    <a:pt x="78" y="518"/>
                  </a:lnTo>
                  <a:lnTo>
                    <a:pt x="163" y="574"/>
                  </a:lnTo>
                  <a:lnTo>
                    <a:pt x="283" y="489"/>
                  </a:lnTo>
                  <a:lnTo>
                    <a:pt x="318" y="383"/>
                  </a:lnTo>
                  <a:lnTo>
                    <a:pt x="347" y="305"/>
                  </a:lnTo>
                  <a:lnTo>
                    <a:pt x="411" y="333"/>
                  </a:lnTo>
                  <a:lnTo>
                    <a:pt x="432" y="248"/>
                  </a:lnTo>
                  <a:lnTo>
                    <a:pt x="453" y="263"/>
                  </a:lnTo>
                  <a:lnTo>
                    <a:pt x="481" y="156"/>
                  </a:lnTo>
                  <a:lnTo>
                    <a:pt x="545" y="170"/>
                  </a:lnTo>
                  <a:lnTo>
                    <a:pt x="552" y="156"/>
                  </a:lnTo>
                  <a:lnTo>
                    <a:pt x="559" y="156"/>
                  </a:lnTo>
                  <a:lnTo>
                    <a:pt x="552" y="121"/>
                  </a:lnTo>
                  <a:lnTo>
                    <a:pt x="517" y="107"/>
                  </a:lnTo>
                  <a:lnTo>
                    <a:pt x="361" y="206"/>
                  </a:lnTo>
                  <a:lnTo>
                    <a:pt x="347" y="128"/>
                  </a:lnTo>
                  <a:lnTo>
                    <a:pt x="212" y="163"/>
                  </a:lnTo>
                  <a:lnTo>
                    <a:pt x="198" y="128"/>
                  </a:lnTo>
                  <a:lnTo>
                    <a:pt x="198" y="121"/>
                  </a:lnTo>
                  <a:lnTo>
                    <a:pt x="177" y="14"/>
                  </a:lnTo>
                  <a:lnTo>
                    <a:pt x="163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6675480" y="2961000"/>
              <a:ext cx="652320" cy="669600"/>
            </a:xfrm>
            <a:custGeom>
              <a:avLst/>
              <a:gdLst/>
              <a:ahLst/>
              <a:rect l="l" t="t" r="r" b="b"/>
              <a:pathLst>
                <a:path w="559" h="574">
                  <a:moveTo>
                    <a:pt x="163" y="0"/>
                  </a:moveTo>
                  <a:lnTo>
                    <a:pt x="163" y="163"/>
                  </a:lnTo>
                  <a:lnTo>
                    <a:pt x="56" y="312"/>
                  </a:lnTo>
                  <a:lnTo>
                    <a:pt x="0" y="461"/>
                  </a:lnTo>
                  <a:lnTo>
                    <a:pt x="63" y="553"/>
                  </a:lnTo>
                  <a:lnTo>
                    <a:pt x="78" y="518"/>
                  </a:lnTo>
                  <a:lnTo>
                    <a:pt x="163" y="574"/>
                  </a:lnTo>
                  <a:lnTo>
                    <a:pt x="283" y="489"/>
                  </a:lnTo>
                  <a:lnTo>
                    <a:pt x="318" y="383"/>
                  </a:lnTo>
                  <a:lnTo>
                    <a:pt x="347" y="305"/>
                  </a:lnTo>
                  <a:lnTo>
                    <a:pt x="411" y="333"/>
                  </a:lnTo>
                  <a:lnTo>
                    <a:pt x="432" y="248"/>
                  </a:lnTo>
                  <a:lnTo>
                    <a:pt x="453" y="263"/>
                  </a:lnTo>
                  <a:lnTo>
                    <a:pt x="481" y="156"/>
                  </a:lnTo>
                  <a:lnTo>
                    <a:pt x="545" y="170"/>
                  </a:lnTo>
                  <a:lnTo>
                    <a:pt x="552" y="156"/>
                  </a:lnTo>
                  <a:lnTo>
                    <a:pt x="559" y="156"/>
                  </a:lnTo>
                  <a:lnTo>
                    <a:pt x="552" y="121"/>
                  </a:lnTo>
                  <a:lnTo>
                    <a:pt x="517" y="107"/>
                  </a:lnTo>
                  <a:lnTo>
                    <a:pt x="361" y="206"/>
                  </a:lnTo>
                  <a:lnTo>
                    <a:pt x="347" y="128"/>
                  </a:lnTo>
                  <a:lnTo>
                    <a:pt x="212" y="163"/>
                  </a:lnTo>
                  <a:lnTo>
                    <a:pt x="198" y="128"/>
                  </a:lnTo>
                  <a:lnTo>
                    <a:pt x="198" y="121"/>
                  </a:lnTo>
                  <a:lnTo>
                    <a:pt x="177" y="14"/>
                  </a:lnTo>
                  <a:lnTo>
                    <a:pt x="163" y="0"/>
                  </a:lnTo>
                  <a:lnTo>
                    <a:pt x="16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675480" y="2961000"/>
              <a:ext cx="652320" cy="669600"/>
            </a:xfrm>
            <a:custGeom>
              <a:avLst/>
              <a:gdLst/>
              <a:ahLst/>
              <a:rect l="l" t="t" r="r" b="b"/>
              <a:pathLst>
                <a:path w="559" h="574">
                  <a:moveTo>
                    <a:pt x="163" y="0"/>
                  </a:moveTo>
                  <a:lnTo>
                    <a:pt x="163" y="163"/>
                  </a:lnTo>
                  <a:lnTo>
                    <a:pt x="56" y="312"/>
                  </a:lnTo>
                  <a:lnTo>
                    <a:pt x="0" y="461"/>
                  </a:lnTo>
                  <a:lnTo>
                    <a:pt x="63" y="553"/>
                  </a:lnTo>
                  <a:lnTo>
                    <a:pt x="78" y="518"/>
                  </a:lnTo>
                  <a:lnTo>
                    <a:pt x="163" y="574"/>
                  </a:lnTo>
                  <a:lnTo>
                    <a:pt x="283" y="489"/>
                  </a:lnTo>
                  <a:lnTo>
                    <a:pt x="318" y="383"/>
                  </a:lnTo>
                  <a:lnTo>
                    <a:pt x="347" y="305"/>
                  </a:lnTo>
                  <a:lnTo>
                    <a:pt x="411" y="333"/>
                  </a:lnTo>
                  <a:lnTo>
                    <a:pt x="432" y="248"/>
                  </a:lnTo>
                  <a:lnTo>
                    <a:pt x="453" y="263"/>
                  </a:lnTo>
                  <a:lnTo>
                    <a:pt x="481" y="156"/>
                  </a:lnTo>
                  <a:lnTo>
                    <a:pt x="545" y="170"/>
                  </a:lnTo>
                  <a:lnTo>
                    <a:pt x="552" y="156"/>
                  </a:lnTo>
                  <a:lnTo>
                    <a:pt x="559" y="156"/>
                  </a:lnTo>
                  <a:lnTo>
                    <a:pt x="552" y="121"/>
                  </a:lnTo>
                  <a:lnTo>
                    <a:pt x="517" y="107"/>
                  </a:lnTo>
                  <a:lnTo>
                    <a:pt x="361" y="206"/>
                  </a:lnTo>
                  <a:lnTo>
                    <a:pt x="347" y="128"/>
                  </a:lnTo>
                  <a:lnTo>
                    <a:pt x="212" y="163"/>
                  </a:lnTo>
                  <a:lnTo>
                    <a:pt x="198" y="128"/>
                  </a:lnTo>
                  <a:lnTo>
                    <a:pt x="198" y="121"/>
                  </a:lnTo>
                  <a:lnTo>
                    <a:pt x="177" y="14"/>
                  </a:lnTo>
                  <a:lnTo>
                    <a:pt x="163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675480" y="2961000"/>
              <a:ext cx="652320" cy="669600"/>
            </a:xfrm>
            <a:custGeom>
              <a:avLst/>
              <a:gdLst/>
              <a:ahLst/>
              <a:rect l="l" t="t" r="r" b="b"/>
              <a:pathLst>
                <a:path w="559" h="574">
                  <a:moveTo>
                    <a:pt x="163" y="0"/>
                  </a:moveTo>
                  <a:lnTo>
                    <a:pt x="163" y="163"/>
                  </a:lnTo>
                  <a:lnTo>
                    <a:pt x="56" y="312"/>
                  </a:lnTo>
                  <a:lnTo>
                    <a:pt x="0" y="461"/>
                  </a:lnTo>
                  <a:lnTo>
                    <a:pt x="63" y="553"/>
                  </a:lnTo>
                  <a:lnTo>
                    <a:pt x="78" y="518"/>
                  </a:lnTo>
                  <a:lnTo>
                    <a:pt x="163" y="574"/>
                  </a:lnTo>
                  <a:lnTo>
                    <a:pt x="283" y="489"/>
                  </a:lnTo>
                  <a:lnTo>
                    <a:pt x="318" y="383"/>
                  </a:lnTo>
                  <a:lnTo>
                    <a:pt x="347" y="305"/>
                  </a:lnTo>
                  <a:lnTo>
                    <a:pt x="411" y="333"/>
                  </a:lnTo>
                  <a:lnTo>
                    <a:pt x="432" y="248"/>
                  </a:lnTo>
                  <a:lnTo>
                    <a:pt x="453" y="263"/>
                  </a:lnTo>
                  <a:lnTo>
                    <a:pt x="481" y="156"/>
                  </a:lnTo>
                  <a:lnTo>
                    <a:pt x="545" y="170"/>
                  </a:lnTo>
                  <a:lnTo>
                    <a:pt x="552" y="156"/>
                  </a:lnTo>
                  <a:lnTo>
                    <a:pt x="559" y="156"/>
                  </a:lnTo>
                  <a:lnTo>
                    <a:pt x="552" y="121"/>
                  </a:lnTo>
                  <a:lnTo>
                    <a:pt x="517" y="107"/>
                  </a:lnTo>
                  <a:lnTo>
                    <a:pt x="361" y="206"/>
                  </a:lnTo>
                  <a:lnTo>
                    <a:pt x="347" y="128"/>
                  </a:lnTo>
                  <a:lnTo>
                    <a:pt x="212" y="163"/>
                  </a:lnTo>
                  <a:lnTo>
                    <a:pt x="198" y="128"/>
                  </a:lnTo>
                  <a:lnTo>
                    <a:pt x="198" y="121"/>
                  </a:lnTo>
                  <a:lnTo>
                    <a:pt x="177" y="14"/>
                  </a:lnTo>
                  <a:lnTo>
                    <a:pt x="16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7593120" y="1820880"/>
              <a:ext cx="257040" cy="538200"/>
            </a:xfrm>
            <a:custGeom>
              <a:avLst/>
              <a:gdLst/>
              <a:ahLst/>
              <a:rect l="l" t="t" r="r" b="b"/>
              <a:pathLst>
                <a:path w="220" h="461">
                  <a:moveTo>
                    <a:pt x="213" y="426"/>
                  </a:moveTo>
                  <a:lnTo>
                    <a:pt x="191" y="248"/>
                  </a:lnTo>
                  <a:lnTo>
                    <a:pt x="191" y="234"/>
                  </a:lnTo>
                  <a:lnTo>
                    <a:pt x="220" y="107"/>
                  </a:lnTo>
                  <a:lnTo>
                    <a:pt x="213" y="85"/>
                  </a:lnTo>
                  <a:lnTo>
                    <a:pt x="213" y="0"/>
                  </a:lnTo>
                  <a:lnTo>
                    <a:pt x="191" y="50"/>
                  </a:lnTo>
                  <a:lnTo>
                    <a:pt x="0" y="107"/>
                  </a:lnTo>
                  <a:lnTo>
                    <a:pt x="142" y="461"/>
                  </a:lnTo>
                  <a:lnTo>
                    <a:pt x="213" y="426"/>
                  </a:lnTo>
                  <a:lnTo>
                    <a:pt x="213" y="4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7593120" y="1820880"/>
              <a:ext cx="257040" cy="538200"/>
            </a:xfrm>
            <a:custGeom>
              <a:avLst/>
              <a:gdLst/>
              <a:ahLst/>
              <a:rect l="l" t="t" r="r" b="b"/>
              <a:pathLst>
                <a:path w="220" h="461">
                  <a:moveTo>
                    <a:pt x="213" y="426"/>
                  </a:moveTo>
                  <a:lnTo>
                    <a:pt x="191" y="248"/>
                  </a:lnTo>
                  <a:lnTo>
                    <a:pt x="191" y="234"/>
                  </a:lnTo>
                  <a:lnTo>
                    <a:pt x="220" y="107"/>
                  </a:lnTo>
                  <a:lnTo>
                    <a:pt x="213" y="85"/>
                  </a:lnTo>
                  <a:lnTo>
                    <a:pt x="213" y="0"/>
                  </a:lnTo>
                  <a:lnTo>
                    <a:pt x="191" y="50"/>
                  </a:lnTo>
                  <a:lnTo>
                    <a:pt x="0" y="107"/>
                  </a:lnTo>
                  <a:lnTo>
                    <a:pt x="142" y="461"/>
                  </a:lnTo>
                  <a:lnTo>
                    <a:pt x="213" y="426"/>
                  </a:lnTo>
                  <a:lnTo>
                    <a:pt x="213" y="42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7593120" y="1820880"/>
              <a:ext cx="257040" cy="538200"/>
            </a:xfrm>
            <a:custGeom>
              <a:avLst/>
              <a:gdLst/>
              <a:ahLst/>
              <a:rect l="l" t="t" r="r" b="b"/>
              <a:pathLst>
                <a:path w="220" h="461">
                  <a:moveTo>
                    <a:pt x="213" y="426"/>
                  </a:moveTo>
                  <a:lnTo>
                    <a:pt x="191" y="248"/>
                  </a:lnTo>
                  <a:lnTo>
                    <a:pt x="191" y="234"/>
                  </a:lnTo>
                  <a:lnTo>
                    <a:pt x="220" y="107"/>
                  </a:lnTo>
                  <a:lnTo>
                    <a:pt x="213" y="85"/>
                  </a:lnTo>
                  <a:lnTo>
                    <a:pt x="213" y="0"/>
                  </a:lnTo>
                  <a:lnTo>
                    <a:pt x="191" y="50"/>
                  </a:lnTo>
                  <a:lnTo>
                    <a:pt x="0" y="107"/>
                  </a:lnTo>
                  <a:lnTo>
                    <a:pt x="142" y="461"/>
                  </a:lnTo>
                  <a:lnTo>
                    <a:pt x="213" y="426"/>
                  </a:lnTo>
                  <a:lnTo>
                    <a:pt x="213" y="4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7593120" y="1820880"/>
              <a:ext cx="257040" cy="538200"/>
            </a:xfrm>
            <a:custGeom>
              <a:avLst/>
              <a:gdLst/>
              <a:ahLst/>
              <a:rect l="l" t="t" r="r" b="b"/>
              <a:pathLst>
                <a:path w="220" h="461">
                  <a:moveTo>
                    <a:pt x="213" y="426"/>
                  </a:moveTo>
                  <a:lnTo>
                    <a:pt x="191" y="248"/>
                  </a:lnTo>
                  <a:lnTo>
                    <a:pt x="191" y="234"/>
                  </a:lnTo>
                  <a:lnTo>
                    <a:pt x="220" y="107"/>
                  </a:lnTo>
                  <a:lnTo>
                    <a:pt x="213" y="85"/>
                  </a:lnTo>
                  <a:lnTo>
                    <a:pt x="213" y="0"/>
                  </a:lnTo>
                  <a:lnTo>
                    <a:pt x="191" y="50"/>
                  </a:lnTo>
                  <a:lnTo>
                    <a:pt x="0" y="107"/>
                  </a:lnTo>
                  <a:lnTo>
                    <a:pt x="142" y="461"/>
                  </a:lnTo>
                  <a:lnTo>
                    <a:pt x="213" y="42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7815240" y="1805040"/>
              <a:ext cx="249120" cy="513000"/>
            </a:xfrm>
            <a:custGeom>
              <a:avLst/>
              <a:gdLst/>
              <a:ahLst/>
              <a:rect l="l" t="t" r="r" b="b"/>
              <a:pathLst>
                <a:path w="213" h="440">
                  <a:moveTo>
                    <a:pt x="43" y="0"/>
                  </a:moveTo>
                  <a:lnTo>
                    <a:pt x="22" y="14"/>
                  </a:lnTo>
                  <a:lnTo>
                    <a:pt x="22" y="99"/>
                  </a:lnTo>
                  <a:lnTo>
                    <a:pt x="29" y="121"/>
                  </a:lnTo>
                  <a:lnTo>
                    <a:pt x="0" y="248"/>
                  </a:lnTo>
                  <a:lnTo>
                    <a:pt x="0" y="262"/>
                  </a:lnTo>
                  <a:lnTo>
                    <a:pt x="22" y="440"/>
                  </a:lnTo>
                  <a:lnTo>
                    <a:pt x="163" y="404"/>
                  </a:lnTo>
                  <a:lnTo>
                    <a:pt x="206" y="354"/>
                  </a:lnTo>
                  <a:lnTo>
                    <a:pt x="213" y="333"/>
                  </a:lnTo>
                  <a:lnTo>
                    <a:pt x="178" y="298"/>
                  </a:lnTo>
                  <a:lnTo>
                    <a:pt x="50" y="0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7815240" y="1805040"/>
              <a:ext cx="249120" cy="513000"/>
            </a:xfrm>
            <a:custGeom>
              <a:avLst/>
              <a:gdLst/>
              <a:ahLst/>
              <a:rect l="l" t="t" r="r" b="b"/>
              <a:pathLst>
                <a:path w="213" h="440">
                  <a:moveTo>
                    <a:pt x="43" y="0"/>
                  </a:moveTo>
                  <a:lnTo>
                    <a:pt x="22" y="14"/>
                  </a:lnTo>
                  <a:lnTo>
                    <a:pt x="22" y="99"/>
                  </a:lnTo>
                  <a:lnTo>
                    <a:pt x="29" y="121"/>
                  </a:lnTo>
                  <a:lnTo>
                    <a:pt x="0" y="248"/>
                  </a:lnTo>
                  <a:lnTo>
                    <a:pt x="0" y="262"/>
                  </a:lnTo>
                  <a:lnTo>
                    <a:pt x="22" y="440"/>
                  </a:lnTo>
                  <a:lnTo>
                    <a:pt x="163" y="404"/>
                  </a:lnTo>
                  <a:lnTo>
                    <a:pt x="206" y="354"/>
                  </a:lnTo>
                  <a:lnTo>
                    <a:pt x="213" y="333"/>
                  </a:lnTo>
                  <a:lnTo>
                    <a:pt x="178" y="298"/>
                  </a:lnTo>
                  <a:lnTo>
                    <a:pt x="50" y="0"/>
                  </a:lnTo>
                  <a:lnTo>
                    <a:pt x="43" y="0"/>
                  </a:lnTo>
                  <a:lnTo>
                    <a:pt x="4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7815240" y="1805040"/>
              <a:ext cx="249120" cy="513000"/>
            </a:xfrm>
            <a:custGeom>
              <a:avLst/>
              <a:gdLst/>
              <a:ahLst/>
              <a:rect l="l" t="t" r="r" b="b"/>
              <a:pathLst>
                <a:path w="213" h="440">
                  <a:moveTo>
                    <a:pt x="43" y="0"/>
                  </a:moveTo>
                  <a:lnTo>
                    <a:pt x="22" y="14"/>
                  </a:lnTo>
                  <a:lnTo>
                    <a:pt x="22" y="99"/>
                  </a:lnTo>
                  <a:lnTo>
                    <a:pt x="29" y="121"/>
                  </a:lnTo>
                  <a:lnTo>
                    <a:pt x="0" y="248"/>
                  </a:lnTo>
                  <a:lnTo>
                    <a:pt x="0" y="262"/>
                  </a:lnTo>
                  <a:lnTo>
                    <a:pt x="22" y="440"/>
                  </a:lnTo>
                  <a:lnTo>
                    <a:pt x="163" y="404"/>
                  </a:lnTo>
                  <a:lnTo>
                    <a:pt x="206" y="354"/>
                  </a:lnTo>
                  <a:lnTo>
                    <a:pt x="213" y="333"/>
                  </a:lnTo>
                  <a:lnTo>
                    <a:pt x="178" y="298"/>
                  </a:lnTo>
                  <a:lnTo>
                    <a:pt x="50" y="0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7815240" y="1805040"/>
              <a:ext cx="249120" cy="513000"/>
            </a:xfrm>
            <a:custGeom>
              <a:avLst/>
              <a:gdLst/>
              <a:ahLst/>
              <a:rect l="l" t="t" r="r" b="b"/>
              <a:pathLst>
                <a:path w="213" h="440">
                  <a:moveTo>
                    <a:pt x="43" y="0"/>
                  </a:moveTo>
                  <a:lnTo>
                    <a:pt x="22" y="14"/>
                  </a:lnTo>
                  <a:lnTo>
                    <a:pt x="22" y="99"/>
                  </a:lnTo>
                  <a:lnTo>
                    <a:pt x="29" y="121"/>
                  </a:lnTo>
                  <a:lnTo>
                    <a:pt x="0" y="248"/>
                  </a:lnTo>
                  <a:lnTo>
                    <a:pt x="0" y="262"/>
                  </a:lnTo>
                  <a:lnTo>
                    <a:pt x="22" y="440"/>
                  </a:lnTo>
                  <a:lnTo>
                    <a:pt x="163" y="404"/>
                  </a:lnTo>
                  <a:lnTo>
                    <a:pt x="206" y="354"/>
                  </a:lnTo>
                  <a:lnTo>
                    <a:pt x="213" y="333"/>
                  </a:lnTo>
                  <a:lnTo>
                    <a:pt x="178" y="298"/>
                  </a:lnTo>
                  <a:lnTo>
                    <a:pt x="50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7758000" y="2217960"/>
              <a:ext cx="505080" cy="280800"/>
            </a:xfrm>
            <a:custGeom>
              <a:avLst/>
              <a:gdLst/>
              <a:ahLst/>
              <a:rect l="l" t="t" r="r" b="b"/>
              <a:pathLst>
                <a:path w="432" h="241">
                  <a:moveTo>
                    <a:pt x="269" y="86"/>
                  </a:moveTo>
                  <a:lnTo>
                    <a:pt x="269" y="29"/>
                  </a:lnTo>
                  <a:lnTo>
                    <a:pt x="255" y="0"/>
                  </a:lnTo>
                  <a:lnTo>
                    <a:pt x="212" y="50"/>
                  </a:lnTo>
                  <a:lnTo>
                    <a:pt x="71" y="86"/>
                  </a:lnTo>
                  <a:lnTo>
                    <a:pt x="0" y="121"/>
                  </a:lnTo>
                  <a:lnTo>
                    <a:pt x="0" y="206"/>
                  </a:lnTo>
                  <a:lnTo>
                    <a:pt x="7" y="241"/>
                  </a:lnTo>
                  <a:lnTo>
                    <a:pt x="198" y="178"/>
                  </a:lnTo>
                  <a:lnTo>
                    <a:pt x="241" y="156"/>
                  </a:lnTo>
                  <a:lnTo>
                    <a:pt x="283" y="213"/>
                  </a:lnTo>
                  <a:lnTo>
                    <a:pt x="326" y="192"/>
                  </a:lnTo>
                  <a:lnTo>
                    <a:pt x="347" y="178"/>
                  </a:lnTo>
                  <a:lnTo>
                    <a:pt x="347" y="192"/>
                  </a:lnTo>
                  <a:lnTo>
                    <a:pt x="361" y="206"/>
                  </a:lnTo>
                  <a:lnTo>
                    <a:pt x="383" y="206"/>
                  </a:lnTo>
                  <a:lnTo>
                    <a:pt x="404" y="192"/>
                  </a:lnTo>
                  <a:lnTo>
                    <a:pt x="432" y="135"/>
                  </a:lnTo>
                  <a:lnTo>
                    <a:pt x="397" y="86"/>
                  </a:lnTo>
                  <a:lnTo>
                    <a:pt x="383" y="86"/>
                  </a:lnTo>
                  <a:lnTo>
                    <a:pt x="383" y="121"/>
                  </a:lnTo>
                  <a:lnTo>
                    <a:pt x="397" y="156"/>
                  </a:lnTo>
                  <a:lnTo>
                    <a:pt x="361" y="142"/>
                  </a:lnTo>
                  <a:lnTo>
                    <a:pt x="269" y="86"/>
                  </a:lnTo>
                  <a:lnTo>
                    <a:pt x="269" y="8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758000" y="2217960"/>
              <a:ext cx="505080" cy="280800"/>
            </a:xfrm>
            <a:custGeom>
              <a:avLst/>
              <a:gdLst/>
              <a:ahLst/>
              <a:rect l="l" t="t" r="r" b="b"/>
              <a:pathLst>
                <a:path w="432" h="241">
                  <a:moveTo>
                    <a:pt x="269" y="86"/>
                  </a:moveTo>
                  <a:lnTo>
                    <a:pt x="269" y="29"/>
                  </a:lnTo>
                  <a:lnTo>
                    <a:pt x="255" y="0"/>
                  </a:lnTo>
                  <a:lnTo>
                    <a:pt x="212" y="50"/>
                  </a:lnTo>
                  <a:lnTo>
                    <a:pt x="71" y="86"/>
                  </a:lnTo>
                  <a:lnTo>
                    <a:pt x="0" y="121"/>
                  </a:lnTo>
                  <a:lnTo>
                    <a:pt x="0" y="206"/>
                  </a:lnTo>
                  <a:lnTo>
                    <a:pt x="7" y="241"/>
                  </a:lnTo>
                  <a:lnTo>
                    <a:pt x="198" y="178"/>
                  </a:lnTo>
                  <a:lnTo>
                    <a:pt x="241" y="156"/>
                  </a:lnTo>
                  <a:lnTo>
                    <a:pt x="283" y="213"/>
                  </a:lnTo>
                  <a:lnTo>
                    <a:pt x="326" y="192"/>
                  </a:lnTo>
                  <a:lnTo>
                    <a:pt x="347" y="178"/>
                  </a:lnTo>
                  <a:lnTo>
                    <a:pt x="347" y="192"/>
                  </a:lnTo>
                  <a:lnTo>
                    <a:pt x="361" y="206"/>
                  </a:lnTo>
                  <a:lnTo>
                    <a:pt x="383" y="206"/>
                  </a:lnTo>
                  <a:lnTo>
                    <a:pt x="404" y="192"/>
                  </a:lnTo>
                  <a:lnTo>
                    <a:pt x="432" y="135"/>
                  </a:lnTo>
                  <a:lnTo>
                    <a:pt x="397" y="86"/>
                  </a:lnTo>
                  <a:lnTo>
                    <a:pt x="383" y="86"/>
                  </a:lnTo>
                  <a:lnTo>
                    <a:pt x="383" y="121"/>
                  </a:lnTo>
                  <a:lnTo>
                    <a:pt x="397" y="156"/>
                  </a:lnTo>
                  <a:lnTo>
                    <a:pt x="361" y="142"/>
                  </a:lnTo>
                  <a:lnTo>
                    <a:pt x="269" y="86"/>
                  </a:lnTo>
                  <a:lnTo>
                    <a:pt x="269" y="8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7758000" y="2217960"/>
              <a:ext cx="505080" cy="280800"/>
            </a:xfrm>
            <a:custGeom>
              <a:avLst/>
              <a:gdLst/>
              <a:ahLst/>
              <a:rect l="l" t="t" r="r" b="b"/>
              <a:pathLst>
                <a:path w="432" h="241">
                  <a:moveTo>
                    <a:pt x="269" y="86"/>
                  </a:moveTo>
                  <a:lnTo>
                    <a:pt x="269" y="29"/>
                  </a:lnTo>
                  <a:lnTo>
                    <a:pt x="255" y="0"/>
                  </a:lnTo>
                  <a:lnTo>
                    <a:pt x="212" y="50"/>
                  </a:lnTo>
                  <a:lnTo>
                    <a:pt x="71" y="86"/>
                  </a:lnTo>
                  <a:lnTo>
                    <a:pt x="0" y="121"/>
                  </a:lnTo>
                  <a:lnTo>
                    <a:pt x="0" y="206"/>
                  </a:lnTo>
                  <a:lnTo>
                    <a:pt x="7" y="241"/>
                  </a:lnTo>
                  <a:lnTo>
                    <a:pt x="198" y="178"/>
                  </a:lnTo>
                  <a:lnTo>
                    <a:pt x="241" y="156"/>
                  </a:lnTo>
                  <a:lnTo>
                    <a:pt x="283" y="213"/>
                  </a:lnTo>
                  <a:lnTo>
                    <a:pt x="326" y="192"/>
                  </a:lnTo>
                  <a:lnTo>
                    <a:pt x="347" y="178"/>
                  </a:lnTo>
                  <a:lnTo>
                    <a:pt x="347" y="192"/>
                  </a:lnTo>
                  <a:lnTo>
                    <a:pt x="361" y="206"/>
                  </a:lnTo>
                  <a:lnTo>
                    <a:pt x="383" y="206"/>
                  </a:lnTo>
                  <a:lnTo>
                    <a:pt x="404" y="192"/>
                  </a:lnTo>
                  <a:lnTo>
                    <a:pt x="432" y="135"/>
                  </a:lnTo>
                  <a:lnTo>
                    <a:pt x="397" y="86"/>
                  </a:lnTo>
                  <a:lnTo>
                    <a:pt x="383" y="86"/>
                  </a:lnTo>
                  <a:lnTo>
                    <a:pt x="383" y="121"/>
                  </a:lnTo>
                  <a:lnTo>
                    <a:pt x="397" y="156"/>
                  </a:lnTo>
                  <a:lnTo>
                    <a:pt x="361" y="142"/>
                  </a:lnTo>
                  <a:lnTo>
                    <a:pt x="269" y="86"/>
                  </a:lnTo>
                  <a:lnTo>
                    <a:pt x="269" y="8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7758000" y="2217960"/>
              <a:ext cx="505080" cy="280800"/>
            </a:xfrm>
            <a:custGeom>
              <a:avLst/>
              <a:gdLst/>
              <a:ahLst/>
              <a:rect l="l" t="t" r="r" b="b"/>
              <a:pathLst>
                <a:path w="432" h="241">
                  <a:moveTo>
                    <a:pt x="269" y="86"/>
                  </a:moveTo>
                  <a:lnTo>
                    <a:pt x="269" y="29"/>
                  </a:lnTo>
                  <a:lnTo>
                    <a:pt x="255" y="0"/>
                  </a:lnTo>
                  <a:lnTo>
                    <a:pt x="212" y="50"/>
                  </a:lnTo>
                  <a:lnTo>
                    <a:pt x="71" y="86"/>
                  </a:lnTo>
                  <a:lnTo>
                    <a:pt x="0" y="121"/>
                  </a:lnTo>
                  <a:lnTo>
                    <a:pt x="0" y="206"/>
                  </a:lnTo>
                  <a:lnTo>
                    <a:pt x="7" y="241"/>
                  </a:lnTo>
                  <a:lnTo>
                    <a:pt x="198" y="178"/>
                  </a:lnTo>
                  <a:lnTo>
                    <a:pt x="241" y="156"/>
                  </a:lnTo>
                  <a:lnTo>
                    <a:pt x="283" y="213"/>
                  </a:lnTo>
                  <a:lnTo>
                    <a:pt x="326" y="192"/>
                  </a:lnTo>
                  <a:lnTo>
                    <a:pt x="347" y="178"/>
                  </a:lnTo>
                  <a:lnTo>
                    <a:pt x="347" y="192"/>
                  </a:lnTo>
                  <a:lnTo>
                    <a:pt x="361" y="206"/>
                  </a:lnTo>
                  <a:lnTo>
                    <a:pt x="383" y="206"/>
                  </a:lnTo>
                  <a:lnTo>
                    <a:pt x="404" y="192"/>
                  </a:lnTo>
                  <a:lnTo>
                    <a:pt x="432" y="135"/>
                  </a:lnTo>
                  <a:lnTo>
                    <a:pt x="397" y="86"/>
                  </a:lnTo>
                  <a:lnTo>
                    <a:pt x="383" y="86"/>
                  </a:lnTo>
                  <a:lnTo>
                    <a:pt x="383" y="121"/>
                  </a:lnTo>
                  <a:lnTo>
                    <a:pt x="397" y="156"/>
                  </a:lnTo>
                  <a:lnTo>
                    <a:pt x="361" y="142"/>
                  </a:lnTo>
                  <a:lnTo>
                    <a:pt x="269" y="86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7593120" y="2648160"/>
              <a:ext cx="206280" cy="438120"/>
            </a:xfrm>
            <a:custGeom>
              <a:avLst/>
              <a:gdLst/>
              <a:ahLst/>
              <a:rect l="l" t="t" r="r" b="b"/>
              <a:pathLst>
                <a:path w="177" h="376">
                  <a:moveTo>
                    <a:pt x="21" y="0"/>
                  </a:moveTo>
                  <a:lnTo>
                    <a:pt x="0" y="50"/>
                  </a:lnTo>
                  <a:lnTo>
                    <a:pt x="21" y="92"/>
                  </a:lnTo>
                  <a:lnTo>
                    <a:pt x="0" y="120"/>
                  </a:lnTo>
                  <a:lnTo>
                    <a:pt x="78" y="191"/>
                  </a:lnTo>
                  <a:lnTo>
                    <a:pt x="14" y="269"/>
                  </a:lnTo>
                  <a:lnTo>
                    <a:pt x="21" y="298"/>
                  </a:lnTo>
                  <a:lnTo>
                    <a:pt x="36" y="319"/>
                  </a:lnTo>
                  <a:lnTo>
                    <a:pt x="43" y="340"/>
                  </a:lnTo>
                  <a:lnTo>
                    <a:pt x="50" y="333"/>
                  </a:lnTo>
                  <a:lnTo>
                    <a:pt x="92" y="354"/>
                  </a:lnTo>
                  <a:lnTo>
                    <a:pt x="128" y="376"/>
                  </a:lnTo>
                  <a:lnTo>
                    <a:pt x="177" y="156"/>
                  </a:lnTo>
                  <a:lnTo>
                    <a:pt x="163" y="142"/>
                  </a:lnTo>
                  <a:lnTo>
                    <a:pt x="142" y="106"/>
                  </a:lnTo>
                  <a:lnTo>
                    <a:pt x="149" y="85"/>
                  </a:lnTo>
                  <a:lnTo>
                    <a:pt x="156" y="50"/>
                  </a:lnTo>
                  <a:lnTo>
                    <a:pt x="163" y="5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7593120" y="2648160"/>
              <a:ext cx="206280" cy="438120"/>
            </a:xfrm>
            <a:custGeom>
              <a:avLst/>
              <a:gdLst/>
              <a:ahLst/>
              <a:rect l="l" t="t" r="r" b="b"/>
              <a:pathLst>
                <a:path w="177" h="376">
                  <a:moveTo>
                    <a:pt x="21" y="0"/>
                  </a:moveTo>
                  <a:lnTo>
                    <a:pt x="0" y="50"/>
                  </a:lnTo>
                  <a:lnTo>
                    <a:pt x="21" y="92"/>
                  </a:lnTo>
                  <a:lnTo>
                    <a:pt x="0" y="120"/>
                  </a:lnTo>
                  <a:lnTo>
                    <a:pt x="78" y="191"/>
                  </a:lnTo>
                  <a:lnTo>
                    <a:pt x="14" y="269"/>
                  </a:lnTo>
                  <a:lnTo>
                    <a:pt x="21" y="298"/>
                  </a:lnTo>
                  <a:lnTo>
                    <a:pt x="36" y="319"/>
                  </a:lnTo>
                  <a:lnTo>
                    <a:pt x="43" y="340"/>
                  </a:lnTo>
                  <a:lnTo>
                    <a:pt x="50" y="333"/>
                  </a:lnTo>
                  <a:lnTo>
                    <a:pt x="92" y="354"/>
                  </a:lnTo>
                  <a:lnTo>
                    <a:pt x="128" y="376"/>
                  </a:lnTo>
                  <a:lnTo>
                    <a:pt x="177" y="156"/>
                  </a:lnTo>
                  <a:lnTo>
                    <a:pt x="163" y="142"/>
                  </a:lnTo>
                  <a:lnTo>
                    <a:pt x="142" y="106"/>
                  </a:lnTo>
                  <a:lnTo>
                    <a:pt x="149" y="85"/>
                  </a:lnTo>
                  <a:lnTo>
                    <a:pt x="156" y="50"/>
                  </a:lnTo>
                  <a:lnTo>
                    <a:pt x="163" y="50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7593120" y="2648160"/>
              <a:ext cx="206280" cy="438120"/>
            </a:xfrm>
            <a:custGeom>
              <a:avLst/>
              <a:gdLst/>
              <a:ahLst/>
              <a:rect l="l" t="t" r="r" b="b"/>
              <a:pathLst>
                <a:path w="177" h="376">
                  <a:moveTo>
                    <a:pt x="21" y="0"/>
                  </a:moveTo>
                  <a:lnTo>
                    <a:pt x="0" y="50"/>
                  </a:lnTo>
                  <a:lnTo>
                    <a:pt x="21" y="92"/>
                  </a:lnTo>
                  <a:lnTo>
                    <a:pt x="0" y="120"/>
                  </a:lnTo>
                  <a:lnTo>
                    <a:pt x="78" y="191"/>
                  </a:lnTo>
                  <a:lnTo>
                    <a:pt x="14" y="269"/>
                  </a:lnTo>
                  <a:lnTo>
                    <a:pt x="21" y="298"/>
                  </a:lnTo>
                  <a:lnTo>
                    <a:pt x="36" y="319"/>
                  </a:lnTo>
                  <a:lnTo>
                    <a:pt x="43" y="340"/>
                  </a:lnTo>
                  <a:lnTo>
                    <a:pt x="50" y="333"/>
                  </a:lnTo>
                  <a:lnTo>
                    <a:pt x="92" y="354"/>
                  </a:lnTo>
                  <a:lnTo>
                    <a:pt x="128" y="376"/>
                  </a:lnTo>
                  <a:lnTo>
                    <a:pt x="177" y="156"/>
                  </a:lnTo>
                  <a:lnTo>
                    <a:pt x="163" y="142"/>
                  </a:lnTo>
                  <a:lnTo>
                    <a:pt x="142" y="106"/>
                  </a:lnTo>
                  <a:lnTo>
                    <a:pt x="149" y="85"/>
                  </a:lnTo>
                  <a:lnTo>
                    <a:pt x="156" y="50"/>
                  </a:lnTo>
                  <a:lnTo>
                    <a:pt x="163" y="5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7593120" y="2648160"/>
              <a:ext cx="206280" cy="438120"/>
            </a:xfrm>
            <a:custGeom>
              <a:avLst/>
              <a:gdLst/>
              <a:ahLst/>
              <a:rect l="l" t="t" r="r" b="b"/>
              <a:pathLst>
                <a:path w="177" h="376">
                  <a:moveTo>
                    <a:pt x="21" y="0"/>
                  </a:moveTo>
                  <a:lnTo>
                    <a:pt x="0" y="50"/>
                  </a:lnTo>
                  <a:lnTo>
                    <a:pt x="21" y="92"/>
                  </a:lnTo>
                  <a:lnTo>
                    <a:pt x="0" y="120"/>
                  </a:lnTo>
                  <a:lnTo>
                    <a:pt x="78" y="191"/>
                  </a:lnTo>
                  <a:lnTo>
                    <a:pt x="14" y="269"/>
                  </a:lnTo>
                  <a:lnTo>
                    <a:pt x="21" y="298"/>
                  </a:lnTo>
                  <a:lnTo>
                    <a:pt x="36" y="319"/>
                  </a:lnTo>
                  <a:lnTo>
                    <a:pt x="43" y="340"/>
                  </a:lnTo>
                  <a:lnTo>
                    <a:pt x="50" y="333"/>
                  </a:lnTo>
                  <a:lnTo>
                    <a:pt x="92" y="354"/>
                  </a:lnTo>
                  <a:lnTo>
                    <a:pt x="128" y="376"/>
                  </a:lnTo>
                  <a:lnTo>
                    <a:pt x="177" y="156"/>
                  </a:lnTo>
                  <a:lnTo>
                    <a:pt x="163" y="142"/>
                  </a:lnTo>
                  <a:lnTo>
                    <a:pt x="142" y="106"/>
                  </a:lnTo>
                  <a:lnTo>
                    <a:pt x="149" y="85"/>
                  </a:lnTo>
                  <a:lnTo>
                    <a:pt x="156" y="50"/>
                  </a:lnTo>
                  <a:lnTo>
                    <a:pt x="163" y="50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7577280" y="2953080"/>
              <a:ext cx="156960" cy="272880"/>
            </a:xfrm>
            <a:custGeom>
              <a:avLst/>
              <a:gdLst/>
              <a:ahLst/>
              <a:rect l="l" t="t" r="r" b="b"/>
              <a:pathLst>
                <a:path w="135" h="234">
                  <a:moveTo>
                    <a:pt x="57" y="78"/>
                  </a:moveTo>
                  <a:lnTo>
                    <a:pt x="50" y="57"/>
                  </a:lnTo>
                  <a:lnTo>
                    <a:pt x="35" y="36"/>
                  </a:lnTo>
                  <a:lnTo>
                    <a:pt x="28" y="7"/>
                  </a:lnTo>
                  <a:lnTo>
                    <a:pt x="0" y="0"/>
                  </a:lnTo>
                  <a:lnTo>
                    <a:pt x="0" y="21"/>
                  </a:lnTo>
                  <a:lnTo>
                    <a:pt x="71" y="234"/>
                  </a:lnTo>
                  <a:lnTo>
                    <a:pt x="135" y="199"/>
                  </a:lnTo>
                  <a:lnTo>
                    <a:pt x="57" y="78"/>
                  </a:lnTo>
                  <a:lnTo>
                    <a:pt x="57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7577280" y="2953080"/>
              <a:ext cx="156960" cy="272880"/>
            </a:xfrm>
            <a:custGeom>
              <a:avLst/>
              <a:gdLst/>
              <a:ahLst/>
              <a:rect l="l" t="t" r="r" b="b"/>
              <a:pathLst>
                <a:path w="135" h="234">
                  <a:moveTo>
                    <a:pt x="57" y="78"/>
                  </a:moveTo>
                  <a:lnTo>
                    <a:pt x="50" y="57"/>
                  </a:lnTo>
                  <a:lnTo>
                    <a:pt x="35" y="36"/>
                  </a:lnTo>
                  <a:lnTo>
                    <a:pt x="28" y="7"/>
                  </a:lnTo>
                  <a:lnTo>
                    <a:pt x="0" y="0"/>
                  </a:lnTo>
                  <a:lnTo>
                    <a:pt x="0" y="21"/>
                  </a:lnTo>
                  <a:lnTo>
                    <a:pt x="71" y="234"/>
                  </a:lnTo>
                  <a:lnTo>
                    <a:pt x="135" y="199"/>
                  </a:lnTo>
                  <a:lnTo>
                    <a:pt x="57" y="78"/>
                  </a:lnTo>
                  <a:lnTo>
                    <a:pt x="57" y="7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577280" y="2953080"/>
              <a:ext cx="156960" cy="272880"/>
            </a:xfrm>
            <a:custGeom>
              <a:avLst/>
              <a:gdLst/>
              <a:ahLst/>
              <a:rect l="l" t="t" r="r" b="b"/>
              <a:pathLst>
                <a:path w="135" h="234">
                  <a:moveTo>
                    <a:pt x="57" y="78"/>
                  </a:moveTo>
                  <a:lnTo>
                    <a:pt x="50" y="57"/>
                  </a:lnTo>
                  <a:lnTo>
                    <a:pt x="35" y="36"/>
                  </a:lnTo>
                  <a:lnTo>
                    <a:pt x="28" y="7"/>
                  </a:lnTo>
                  <a:lnTo>
                    <a:pt x="0" y="0"/>
                  </a:lnTo>
                  <a:lnTo>
                    <a:pt x="0" y="21"/>
                  </a:lnTo>
                  <a:lnTo>
                    <a:pt x="71" y="234"/>
                  </a:lnTo>
                  <a:lnTo>
                    <a:pt x="135" y="199"/>
                  </a:lnTo>
                  <a:lnTo>
                    <a:pt x="57" y="78"/>
                  </a:lnTo>
                  <a:lnTo>
                    <a:pt x="57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577280" y="2953080"/>
              <a:ext cx="156960" cy="272880"/>
            </a:xfrm>
            <a:custGeom>
              <a:avLst/>
              <a:gdLst/>
              <a:ahLst/>
              <a:rect l="l" t="t" r="r" b="b"/>
              <a:pathLst>
                <a:path w="135" h="234">
                  <a:moveTo>
                    <a:pt x="57" y="78"/>
                  </a:moveTo>
                  <a:lnTo>
                    <a:pt x="50" y="57"/>
                  </a:lnTo>
                  <a:lnTo>
                    <a:pt x="35" y="36"/>
                  </a:lnTo>
                  <a:lnTo>
                    <a:pt x="28" y="7"/>
                  </a:lnTo>
                  <a:lnTo>
                    <a:pt x="0" y="0"/>
                  </a:lnTo>
                  <a:lnTo>
                    <a:pt x="0" y="21"/>
                  </a:lnTo>
                  <a:lnTo>
                    <a:pt x="71" y="234"/>
                  </a:lnTo>
                  <a:lnTo>
                    <a:pt x="135" y="199"/>
                  </a:lnTo>
                  <a:lnTo>
                    <a:pt x="57" y="7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765920" y="2424240"/>
              <a:ext cx="257400" cy="239760"/>
            </a:xfrm>
            <a:custGeom>
              <a:avLst/>
              <a:gdLst/>
              <a:ahLst/>
              <a:rect l="l" t="t" r="r" b="b"/>
              <a:pathLst>
                <a:path w="220" h="205">
                  <a:moveTo>
                    <a:pt x="0" y="63"/>
                  </a:moveTo>
                  <a:lnTo>
                    <a:pt x="21" y="156"/>
                  </a:lnTo>
                  <a:lnTo>
                    <a:pt x="21" y="191"/>
                  </a:lnTo>
                  <a:lnTo>
                    <a:pt x="28" y="205"/>
                  </a:lnTo>
                  <a:lnTo>
                    <a:pt x="99" y="134"/>
                  </a:lnTo>
                  <a:lnTo>
                    <a:pt x="213" y="99"/>
                  </a:lnTo>
                  <a:lnTo>
                    <a:pt x="220" y="99"/>
                  </a:lnTo>
                  <a:lnTo>
                    <a:pt x="213" y="85"/>
                  </a:lnTo>
                  <a:lnTo>
                    <a:pt x="191" y="0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7765920" y="2424240"/>
              <a:ext cx="257400" cy="239760"/>
            </a:xfrm>
            <a:custGeom>
              <a:avLst/>
              <a:gdLst/>
              <a:ahLst/>
              <a:rect l="l" t="t" r="r" b="b"/>
              <a:pathLst>
                <a:path w="220" h="205">
                  <a:moveTo>
                    <a:pt x="0" y="63"/>
                  </a:moveTo>
                  <a:lnTo>
                    <a:pt x="21" y="156"/>
                  </a:lnTo>
                  <a:lnTo>
                    <a:pt x="21" y="191"/>
                  </a:lnTo>
                  <a:lnTo>
                    <a:pt x="28" y="205"/>
                  </a:lnTo>
                  <a:lnTo>
                    <a:pt x="99" y="134"/>
                  </a:lnTo>
                  <a:lnTo>
                    <a:pt x="213" y="99"/>
                  </a:lnTo>
                  <a:lnTo>
                    <a:pt x="220" y="99"/>
                  </a:lnTo>
                  <a:lnTo>
                    <a:pt x="213" y="85"/>
                  </a:lnTo>
                  <a:lnTo>
                    <a:pt x="191" y="0"/>
                  </a:lnTo>
                  <a:lnTo>
                    <a:pt x="0" y="63"/>
                  </a:lnTo>
                  <a:lnTo>
                    <a:pt x="0" y="6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7765920" y="2424240"/>
              <a:ext cx="257400" cy="239760"/>
            </a:xfrm>
            <a:custGeom>
              <a:avLst/>
              <a:gdLst/>
              <a:ahLst/>
              <a:rect l="l" t="t" r="r" b="b"/>
              <a:pathLst>
                <a:path w="220" h="205">
                  <a:moveTo>
                    <a:pt x="0" y="63"/>
                  </a:moveTo>
                  <a:lnTo>
                    <a:pt x="21" y="156"/>
                  </a:lnTo>
                  <a:lnTo>
                    <a:pt x="21" y="191"/>
                  </a:lnTo>
                  <a:lnTo>
                    <a:pt x="28" y="205"/>
                  </a:lnTo>
                  <a:lnTo>
                    <a:pt x="99" y="134"/>
                  </a:lnTo>
                  <a:lnTo>
                    <a:pt x="213" y="99"/>
                  </a:lnTo>
                  <a:lnTo>
                    <a:pt x="220" y="99"/>
                  </a:lnTo>
                  <a:lnTo>
                    <a:pt x="213" y="85"/>
                  </a:lnTo>
                  <a:lnTo>
                    <a:pt x="191" y="0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7765920" y="2424240"/>
              <a:ext cx="257400" cy="239760"/>
            </a:xfrm>
            <a:custGeom>
              <a:avLst/>
              <a:gdLst/>
              <a:ahLst/>
              <a:rect l="l" t="t" r="r" b="b"/>
              <a:pathLst>
                <a:path w="220" h="205">
                  <a:moveTo>
                    <a:pt x="0" y="63"/>
                  </a:moveTo>
                  <a:lnTo>
                    <a:pt x="21" y="156"/>
                  </a:lnTo>
                  <a:lnTo>
                    <a:pt x="21" y="191"/>
                  </a:lnTo>
                  <a:lnTo>
                    <a:pt x="28" y="205"/>
                  </a:lnTo>
                  <a:lnTo>
                    <a:pt x="99" y="134"/>
                  </a:lnTo>
                  <a:lnTo>
                    <a:pt x="213" y="99"/>
                  </a:lnTo>
                  <a:lnTo>
                    <a:pt x="220" y="99"/>
                  </a:lnTo>
                  <a:lnTo>
                    <a:pt x="213" y="85"/>
                  </a:lnTo>
                  <a:lnTo>
                    <a:pt x="191" y="0"/>
                  </a:lnTo>
                  <a:lnTo>
                    <a:pt x="0" y="63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7791480" y="2581560"/>
              <a:ext cx="231840" cy="149040"/>
            </a:xfrm>
            <a:custGeom>
              <a:avLst/>
              <a:gdLst/>
              <a:ahLst/>
              <a:rect l="l" t="t" r="r" b="b"/>
              <a:pathLst>
                <a:path w="199" h="128">
                  <a:moveTo>
                    <a:pt x="0" y="128"/>
                  </a:moveTo>
                  <a:lnTo>
                    <a:pt x="7" y="107"/>
                  </a:lnTo>
                  <a:lnTo>
                    <a:pt x="92" y="36"/>
                  </a:lnTo>
                  <a:lnTo>
                    <a:pt x="121" y="22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1" y="78"/>
                  </a:lnTo>
                  <a:lnTo>
                    <a:pt x="78" y="107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7791480" y="2581560"/>
              <a:ext cx="231840" cy="149040"/>
            </a:xfrm>
            <a:custGeom>
              <a:avLst/>
              <a:gdLst/>
              <a:ahLst/>
              <a:rect l="l" t="t" r="r" b="b"/>
              <a:pathLst>
                <a:path w="199" h="128">
                  <a:moveTo>
                    <a:pt x="0" y="128"/>
                  </a:moveTo>
                  <a:lnTo>
                    <a:pt x="7" y="107"/>
                  </a:lnTo>
                  <a:lnTo>
                    <a:pt x="92" y="36"/>
                  </a:lnTo>
                  <a:lnTo>
                    <a:pt x="121" y="22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1" y="78"/>
                  </a:lnTo>
                  <a:lnTo>
                    <a:pt x="78" y="107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7791480" y="2581560"/>
              <a:ext cx="231840" cy="149040"/>
            </a:xfrm>
            <a:custGeom>
              <a:avLst/>
              <a:gdLst/>
              <a:ahLst/>
              <a:rect l="l" t="t" r="r" b="b"/>
              <a:pathLst>
                <a:path w="199" h="128">
                  <a:moveTo>
                    <a:pt x="0" y="128"/>
                  </a:moveTo>
                  <a:lnTo>
                    <a:pt x="7" y="107"/>
                  </a:lnTo>
                  <a:lnTo>
                    <a:pt x="92" y="36"/>
                  </a:lnTo>
                  <a:lnTo>
                    <a:pt x="121" y="22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1" y="78"/>
                  </a:lnTo>
                  <a:lnTo>
                    <a:pt x="78" y="107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7791480" y="2581560"/>
              <a:ext cx="231840" cy="149040"/>
            </a:xfrm>
            <a:custGeom>
              <a:avLst/>
              <a:gdLst/>
              <a:ahLst/>
              <a:rect l="l" t="t" r="r" b="b"/>
              <a:pathLst>
                <a:path w="199" h="128">
                  <a:moveTo>
                    <a:pt x="0" y="128"/>
                  </a:moveTo>
                  <a:lnTo>
                    <a:pt x="7" y="107"/>
                  </a:lnTo>
                  <a:lnTo>
                    <a:pt x="92" y="36"/>
                  </a:lnTo>
                  <a:lnTo>
                    <a:pt x="121" y="22"/>
                  </a:lnTo>
                  <a:lnTo>
                    <a:pt x="142" y="0"/>
                  </a:lnTo>
                  <a:lnTo>
                    <a:pt x="199" y="0"/>
                  </a:lnTo>
                  <a:lnTo>
                    <a:pt x="121" y="78"/>
                  </a:lnTo>
                  <a:lnTo>
                    <a:pt x="78" y="107"/>
                  </a:lnTo>
                  <a:lnTo>
                    <a:pt x="0" y="128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7642080" y="3308400"/>
              <a:ext cx="74880" cy="149400"/>
            </a:xfrm>
            <a:custGeom>
              <a:avLst/>
              <a:gdLst/>
              <a:ahLst/>
              <a:rect l="l" t="t" r="r" b="b"/>
              <a:pathLst>
                <a:path w="63" h="127">
                  <a:moveTo>
                    <a:pt x="63" y="0"/>
                  </a:moveTo>
                  <a:lnTo>
                    <a:pt x="0" y="14"/>
                  </a:lnTo>
                  <a:lnTo>
                    <a:pt x="28" y="127"/>
                  </a:lnTo>
                  <a:lnTo>
                    <a:pt x="42" y="113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7642080" y="3308400"/>
              <a:ext cx="74880" cy="149400"/>
            </a:xfrm>
            <a:custGeom>
              <a:avLst/>
              <a:gdLst/>
              <a:ahLst/>
              <a:rect l="l" t="t" r="r" b="b"/>
              <a:pathLst>
                <a:path w="63" h="127">
                  <a:moveTo>
                    <a:pt x="63" y="0"/>
                  </a:moveTo>
                  <a:lnTo>
                    <a:pt x="0" y="14"/>
                  </a:lnTo>
                  <a:lnTo>
                    <a:pt x="28" y="127"/>
                  </a:lnTo>
                  <a:lnTo>
                    <a:pt x="42" y="113"/>
                  </a:lnTo>
                  <a:lnTo>
                    <a:pt x="63" y="0"/>
                  </a:lnTo>
                  <a:lnTo>
                    <a:pt x="6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7642080" y="3308400"/>
              <a:ext cx="74880" cy="149400"/>
            </a:xfrm>
            <a:custGeom>
              <a:avLst/>
              <a:gdLst/>
              <a:ahLst/>
              <a:rect l="l" t="t" r="r" b="b"/>
              <a:pathLst>
                <a:path w="63" h="127">
                  <a:moveTo>
                    <a:pt x="63" y="0"/>
                  </a:moveTo>
                  <a:lnTo>
                    <a:pt x="0" y="14"/>
                  </a:lnTo>
                  <a:lnTo>
                    <a:pt x="28" y="127"/>
                  </a:lnTo>
                  <a:lnTo>
                    <a:pt x="42" y="113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7642080" y="3308400"/>
              <a:ext cx="74880" cy="149400"/>
            </a:xfrm>
            <a:custGeom>
              <a:avLst/>
              <a:gdLst/>
              <a:ahLst/>
              <a:rect l="l" t="t" r="r" b="b"/>
              <a:pathLst>
                <a:path w="63" h="127">
                  <a:moveTo>
                    <a:pt x="63" y="0"/>
                  </a:moveTo>
                  <a:lnTo>
                    <a:pt x="0" y="14"/>
                  </a:lnTo>
                  <a:lnTo>
                    <a:pt x="28" y="127"/>
                  </a:lnTo>
                  <a:lnTo>
                    <a:pt x="42" y="113"/>
                  </a:lnTo>
                  <a:lnTo>
                    <a:pt x="63" y="0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7989840" y="2399040"/>
              <a:ext cx="98640" cy="141120"/>
            </a:xfrm>
            <a:custGeom>
              <a:avLst/>
              <a:gdLst/>
              <a:ahLst/>
              <a:rect l="l" t="t" r="r" b="b"/>
              <a:pathLst>
                <a:path w="85" h="121">
                  <a:moveTo>
                    <a:pt x="0" y="22"/>
                  </a:moveTo>
                  <a:lnTo>
                    <a:pt x="22" y="107"/>
                  </a:lnTo>
                  <a:lnTo>
                    <a:pt x="29" y="121"/>
                  </a:lnTo>
                  <a:lnTo>
                    <a:pt x="85" y="57"/>
                  </a:lnTo>
                  <a:lnTo>
                    <a:pt x="43" y="0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7989840" y="2399040"/>
              <a:ext cx="98640" cy="141120"/>
            </a:xfrm>
            <a:custGeom>
              <a:avLst/>
              <a:gdLst/>
              <a:ahLst/>
              <a:rect l="l" t="t" r="r" b="b"/>
              <a:pathLst>
                <a:path w="85" h="121">
                  <a:moveTo>
                    <a:pt x="0" y="22"/>
                  </a:moveTo>
                  <a:lnTo>
                    <a:pt x="22" y="107"/>
                  </a:lnTo>
                  <a:lnTo>
                    <a:pt x="29" y="121"/>
                  </a:lnTo>
                  <a:lnTo>
                    <a:pt x="85" y="57"/>
                  </a:lnTo>
                  <a:lnTo>
                    <a:pt x="43" y="0"/>
                  </a:lnTo>
                  <a:lnTo>
                    <a:pt x="0" y="22"/>
                  </a:lnTo>
                  <a:lnTo>
                    <a:pt x="0" y="2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7989840" y="2399040"/>
              <a:ext cx="98640" cy="141120"/>
            </a:xfrm>
            <a:custGeom>
              <a:avLst/>
              <a:gdLst/>
              <a:ahLst/>
              <a:rect l="l" t="t" r="r" b="b"/>
              <a:pathLst>
                <a:path w="85" h="121">
                  <a:moveTo>
                    <a:pt x="0" y="22"/>
                  </a:moveTo>
                  <a:lnTo>
                    <a:pt x="22" y="107"/>
                  </a:lnTo>
                  <a:lnTo>
                    <a:pt x="29" y="121"/>
                  </a:lnTo>
                  <a:lnTo>
                    <a:pt x="85" y="57"/>
                  </a:lnTo>
                  <a:lnTo>
                    <a:pt x="43" y="0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7989840" y="2399040"/>
              <a:ext cx="98640" cy="141120"/>
            </a:xfrm>
            <a:custGeom>
              <a:avLst/>
              <a:gdLst/>
              <a:ahLst/>
              <a:rect l="l" t="t" r="r" b="b"/>
              <a:pathLst>
                <a:path w="85" h="121">
                  <a:moveTo>
                    <a:pt x="0" y="22"/>
                  </a:moveTo>
                  <a:lnTo>
                    <a:pt x="22" y="107"/>
                  </a:lnTo>
                  <a:lnTo>
                    <a:pt x="29" y="121"/>
                  </a:lnTo>
                  <a:lnTo>
                    <a:pt x="85" y="57"/>
                  </a:lnTo>
                  <a:lnTo>
                    <a:pt x="43" y="0"/>
                  </a:lnTo>
                  <a:lnTo>
                    <a:pt x="0" y="22"/>
                  </a:lnTo>
                </a:path>
              </a:pathLst>
            </a:custGeom>
            <a:noFill/>
            <a:ln w="11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849240" y="1202040"/>
              <a:ext cx="446040" cy="2296800"/>
            </a:xfrm>
            <a:custGeom>
              <a:avLst/>
              <a:gdLst/>
              <a:ahLst/>
              <a:rect l="l" t="t" r="r" b="b"/>
              <a:pathLst>
                <a:path w="383" h="1970">
                  <a:moveTo>
                    <a:pt x="383" y="0"/>
                  </a:moveTo>
                  <a:lnTo>
                    <a:pt x="347" y="269"/>
                  </a:lnTo>
                  <a:lnTo>
                    <a:pt x="276" y="652"/>
                  </a:lnTo>
                  <a:lnTo>
                    <a:pt x="135" y="1764"/>
                  </a:lnTo>
                  <a:lnTo>
                    <a:pt x="0" y="1970"/>
                  </a:lnTo>
                  <a:lnTo>
                    <a:pt x="198" y="1970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006560" y="3259440"/>
              <a:ext cx="6454800" cy="2430360"/>
            </a:xfrm>
            <a:custGeom>
              <a:avLst/>
              <a:gdLst/>
              <a:ahLst/>
              <a:rect l="l" t="t" r="r" b="b"/>
              <a:pathLst>
                <a:path w="5534" h="2084">
                  <a:moveTo>
                    <a:pt x="0" y="0"/>
                  </a:moveTo>
                  <a:lnTo>
                    <a:pt x="276" y="858"/>
                  </a:lnTo>
                  <a:lnTo>
                    <a:pt x="921" y="1049"/>
                  </a:lnTo>
                  <a:lnTo>
                    <a:pt x="1757" y="1368"/>
                  </a:lnTo>
                  <a:lnTo>
                    <a:pt x="3004" y="1673"/>
                  </a:lnTo>
                  <a:lnTo>
                    <a:pt x="2884" y="1857"/>
                  </a:lnTo>
                  <a:lnTo>
                    <a:pt x="3422" y="1779"/>
                  </a:lnTo>
                  <a:lnTo>
                    <a:pt x="4060" y="1630"/>
                  </a:lnTo>
                  <a:lnTo>
                    <a:pt x="4761" y="1467"/>
                  </a:lnTo>
                  <a:lnTo>
                    <a:pt x="5201" y="1404"/>
                  </a:lnTo>
                  <a:lnTo>
                    <a:pt x="5293" y="1708"/>
                  </a:lnTo>
                  <a:lnTo>
                    <a:pt x="5123" y="1843"/>
                  </a:lnTo>
                  <a:lnTo>
                    <a:pt x="5534" y="2084"/>
                  </a:lnTo>
                  <a:lnTo>
                    <a:pt x="5293" y="1708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170000" y="1962360"/>
              <a:ext cx="1239840" cy="2297160"/>
            </a:xfrm>
            <a:custGeom>
              <a:avLst/>
              <a:gdLst/>
              <a:ahLst/>
              <a:rect l="l" t="t" r="r" b="b"/>
              <a:pathLst>
                <a:path w="1063" h="1970">
                  <a:moveTo>
                    <a:pt x="0" y="0"/>
                  </a:moveTo>
                  <a:lnTo>
                    <a:pt x="688" y="446"/>
                  </a:lnTo>
                  <a:lnTo>
                    <a:pt x="1063" y="992"/>
                  </a:lnTo>
                  <a:lnTo>
                    <a:pt x="603" y="1559"/>
                  </a:lnTo>
                  <a:lnTo>
                    <a:pt x="135" y="1970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2409840" y="3035520"/>
              <a:ext cx="2330280" cy="2174760"/>
            </a:xfrm>
            <a:custGeom>
              <a:avLst/>
              <a:gdLst/>
              <a:ahLst/>
              <a:rect l="l" t="t" r="r" b="b"/>
              <a:pathLst>
                <a:path w="1998" h="1864">
                  <a:moveTo>
                    <a:pt x="0" y="71"/>
                  </a:moveTo>
                  <a:lnTo>
                    <a:pt x="850" y="0"/>
                  </a:lnTo>
                  <a:lnTo>
                    <a:pt x="872" y="269"/>
                  </a:lnTo>
                  <a:lnTo>
                    <a:pt x="1970" y="1502"/>
                  </a:lnTo>
                  <a:lnTo>
                    <a:pt x="1998" y="1765"/>
                  </a:lnTo>
                  <a:lnTo>
                    <a:pt x="1800" y="1864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4906800" y="2687760"/>
              <a:ext cx="1751040" cy="968400"/>
            </a:xfrm>
            <a:custGeom>
              <a:avLst/>
              <a:gdLst/>
              <a:ahLst/>
              <a:rect l="l" t="t" r="r" b="b"/>
              <a:pathLst>
                <a:path w="1502" h="830">
                  <a:moveTo>
                    <a:pt x="0" y="737"/>
                  </a:moveTo>
                  <a:lnTo>
                    <a:pt x="532" y="752"/>
                  </a:lnTo>
                  <a:lnTo>
                    <a:pt x="850" y="234"/>
                  </a:lnTo>
                  <a:lnTo>
                    <a:pt x="971" y="518"/>
                  </a:lnTo>
                  <a:lnTo>
                    <a:pt x="1084" y="830"/>
                  </a:lnTo>
                  <a:lnTo>
                    <a:pt x="1318" y="539"/>
                  </a:lnTo>
                  <a:lnTo>
                    <a:pt x="1502" y="248"/>
                  </a:lnTo>
                  <a:lnTo>
                    <a:pt x="1332" y="0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 flipV="1">
              <a:off x="5229360" y="2960640"/>
              <a:ext cx="668160" cy="58680"/>
            </a:xfrm>
            <a:prstGeom prst="line">
              <a:avLst/>
            </a:prstGeom>
            <a:ln w="2232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527800" y="3565800"/>
              <a:ext cx="214200" cy="1593720"/>
            </a:xfrm>
            <a:custGeom>
              <a:avLst/>
              <a:gdLst/>
              <a:ahLst/>
              <a:rect l="l" t="t" r="r" b="b"/>
              <a:pathLst>
                <a:path w="184" h="1367">
                  <a:moveTo>
                    <a:pt x="0" y="0"/>
                  </a:moveTo>
                  <a:lnTo>
                    <a:pt x="106" y="581"/>
                  </a:lnTo>
                  <a:lnTo>
                    <a:pt x="184" y="1367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651640" y="3656160"/>
              <a:ext cx="882360" cy="693720"/>
            </a:xfrm>
            <a:custGeom>
              <a:avLst/>
              <a:gdLst/>
              <a:ahLst/>
              <a:rect l="l" t="t" r="r" b="b"/>
              <a:pathLst>
                <a:path w="758" h="595">
                  <a:moveTo>
                    <a:pt x="0" y="503"/>
                  </a:moveTo>
                  <a:lnTo>
                    <a:pt x="758" y="595"/>
                  </a:lnTo>
                  <a:lnTo>
                    <a:pt x="638" y="432"/>
                  </a:lnTo>
                  <a:lnTo>
                    <a:pt x="432" y="283"/>
                  </a:lnTo>
                  <a:lnTo>
                    <a:pt x="446" y="0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6534000" y="3994200"/>
              <a:ext cx="471600" cy="974880"/>
            </a:xfrm>
            <a:custGeom>
              <a:avLst/>
              <a:gdLst/>
              <a:ahLst/>
              <a:rect l="l" t="t" r="r" b="b"/>
              <a:pathLst>
                <a:path w="404" h="836">
                  <a:moveTo>
                    <a:pt x="21" y="836"/>
                  </a:moveTo>
                  <a:lnTo>
                    <a:pt x="0" y="305"/>
                  </a:lnTo>
                  <a:lnTo>
                    <a:pt x="404" y="0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3427560" y="2292480"/>
              <a:ext cx="4694040" cy="2603520"/>
            </a:xfrm>
            <a:custGeom>
              <a:avLst/>
              <a:gdLst/>
              <a:ahLst/>
              <a:rect l="l" t="t" r="r" b="b"/>
              <a:pathLst>
                <a:path w="4025" h="2233">
                  <a:moveTo>
                    <a:pt x="2664" y="1765"/>
                  </a:moveTo>
                  <a:lnTo>
                    <a:pt x="3125" y="2233"/>
                  </a:lnTo>
                  <a:lnTo>
                    <a:pt x="3068" y="1460"/>
                  </a:lnTo>
                  <a:lnTo>
                    <a:pt x="3472" y="1297"/>
                  </a:lnTo>
                  <a:lnTo>
                    <a:pt x="3514" y="1042"/>
                  </a:lnTo>
                  <a:lnTo>
                    <a:pt x="3486" y="808"/>
                  </a:lnTo>
                  <a:lnTo>
                    <a:pt x="3479" y="716"/>
                  </a:lnTo>
                  <a:lnTo>
                    <a:pt x="3599" y="560"/>
                  </a:lnTo>
                  <a:lnTo>
                    <a:pt x="3734" y="369"/>
                  </a:lnTo>
                  <a:lnTo>
                    <a:pt x="4025" y="85"/>
                  </a:lnTo>
                  <a:lnTo>
                    <a:pt x="3656" y="64"/>
                  </a:lnTo>
                  <a:lnTo>
                    <a:pt x="3125" y="142"/>
                  </a:lnTo>
                  <a:lnTo>
                    <a:pt x="2898" y="0"/>
                  </a:lnTo>
                  <a:lnTo>
                    <a:pt x="2600" y="340"/>
                  </a:lnTo>
                  <a:lnTo>
                    <a:pt x="2118" y="574"/>
                  </a:lnTo>
                  <a:lnTo>
                    <a:pt x="1984" y="319"/>
                  </a:lnTo>
                  <a:lnTo>
                    <a:pt x="1382" y="50"/>
                  </a:lnTo>
                  <a:lnTo>
                    <a:pt x="1545" y="624"/>
                  </a:lnTo>
                  <a:lnTo>
                    <a:pt x="1048" y="695"/>
                  </a:lnTo>
                  <a:lnTo>
                    <a:pt x="1268" y="1077"/>
                  </a:lnTo>
                  <a:lnTo>
                    <a:pt x="0" y="907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6657840" y="2457720"/>
              <a:ext cx="966960" cy="577800"/>
            </a:xfrm>
            <a:custGeom>
              <a:avLst/>
              <a:gdLst/>
              <a:ahLst/>
              <a:rect l="l" t="t" r="r" b="b"/>
              <a:pathLst>
                <a:path w="829" h="496">
                  <a:moveTo>
                    <a:pt x="355" y="0"/>
                  </a:moveTo>
                  <a:lnTo>
                    <a:pt x="0" y="446"/>
                  </a:lnTo>
                  <a:lnTo>
                    <a:pt x="341" y="496"/>
                  </a:lnTo>
                  <a:lnTo>
                    <a:pt x="829" y="418"/>
                  </a:lnTo>
                </a:path>
              </a:pathLst>
            </a:custGeom>
            <a:noFill/>
            <a:ln w="2232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7691400" y="2367000"/>
              <a:ext cx="92160" cy="355680"/>
            </a:xfrm>
            <a:prstGeom prst="line">
              <a:avLst/>
            </a:prstGeom>
            <a:ln w="2232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1112760" y="1911600"/>
              <a:ext cx="115920" cy="10800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3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1" y="92"/>
                  </a:lnTo>
                  <a:lnTo>
                    <a:pt x="49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3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9"/>
                  </a:lnTo>
                  <a:lnTo>
                    <a:pt x="99" y="43"/>
                  </a:lnTo>
                  <a:lnTo>
                    <a:pt x="99" y="4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947880" y="3202200"/>
              <a:ext cx="115920" cy="1141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64"/>
                  </a:lnTo>
                  <a:lnTo>
                    <a:pt x="85" y="85"/>
                  </a:lnTo>
                  <a:lnTo>
                    <a:pt x="71" y="92"/>
                  </a:lnTo>
                  <a:lnTo>
                    <a:pt x="50" y="99"/>
                  </a:lnTo>
                  <a:lnTo>
                    <a:pt x="28" y="92"/>
                  </a:lnTo>
                  <a:lnTo>
                    <a:pt x="14" y="85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1914480" y="2433960"/>
              <a:ext cx="115920" cy="10620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2"/>
                  </a:moveTo>
                  <a:lnTo>
                    <a:pt x="92" y="64"/>
                  </a:lnTo>
                  <a:lnTo>
                    <a:pt x="85" y="78"/>
                  </a:lnTo>
                  <a:lnTo>
                    <a:pt x="64" y="92"/>
                  </a:lnTo>
                  <a:lnTo>
                    <a:pt x="50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2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64" y="7"/>
                  </a:lnTo>
                  <a:lnTo>
                    <a:pt x="85" y="14"/>
                  </a:lnTo>
                  <a:lnTo>
                    <a:pt x="92" y="28"/>
                  </a:lnTo>
                  <a:lnTo>
                    <a:pt x="99" y="42"/>
                  </a:lnTo>
                  <a:lnTo>
                    <a:pt x="99" y="4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790560" y="3440160"/>
              <a:ext cx="115920" cy="11772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99" y="50"/>
                  </a:moveTo>
                  <a:lnTo>
                    <a:pt x="99" y="64"/>
                  </a:lnTo>
                  <a:lnTo>
                    <a:pt x="85" y="85"/>
                  </a:lnTo>
                  <a:lnTo>
                    <a:pt x="71" y="92"/>
                  </a:lnTo>
                  <a:lnTo>
                    <a:pt x="50" y="100"/>
                  </a:lnTo>
                  <a:lnTo>
                    <a:pt x="36" y="92"/>
                  </a:lnTo>
                  <a:lnTo>
                    <a:pt x="14" y="85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36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2352600" y="306072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0" y="100"/>
                  </a:lnTo>
                  <a:lnTo>
                    <a:pt x="49" y="100"/>
                  </a:lnTo>
                  <a:lnTo>
                    <a:pt x="28" y="100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0" y="7"/>
                  </a:lnTo>
                  <a:lnTo>
                    <a:pt x="85" y="15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3368520" y="329256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344760" y="2978280"/>
              <a:ext cx="115920" cy="108000"/>
            </a:xfrm>
            <a:custGeom>
              <a:avLst/>
              <a:gdLst/>
              <a:ahLst/>
              <a:rect l="l" t="t" r="r" b="b"/>
              <a:pathLst>
                <a:path w="99" h="93">
                  <a:moveTo>
                    <a:pt x="99" y="50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1" y="93"/>
                  </a:lnTo>
                  <a:lnTo>
                    <a:pt x="49" y="93"/>
                  </a:lnTo>
                  <a:lnTo>
                    <a:pt x="28" y="93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8"/>
                  </a:lnTo>
                  <a:lnTo>
                    <a:pt x="49" y="0"/>
                  </a:lnTo>
                  <a:lnTo>
                    <a:pt x="71" y="8"/>
                  </a:lnTo>
                  <a:lnTo>
                    <a:pt x="85" y="15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4649760" y="4738680"/>
              <a:ext cx="117360" cy="106560"/>
            </a:xfrm>
            <a:custGeom>
              <a:avLst/>
              <a:gdLst/>
              <a:ahLst/>
              <a:rect l="l" t="t" r="r" b="b"/>
              <a:pathLst>
                <a:path w="100" h="92">
                  <a:moveTo>
                    <a:pt x="100" y="42"/>
                  </a:moveTo>
                  <a:lnTo>
                    <a:pt x="100" y="64"/>
                  </a:lnTo>
                  <a:lnTo>
                    <a:pt x="86" y="78"/>
                  </a:lnTo>
                  <a:lnTo>
                    <a:pt x="71" y="92"/>
                  </a:lnTo>
                  <a:lnTo>
                    <a:pt x="50" y="92"/>
                  </a:lnTo>
                  <a:lnTo>
                    <a:pt x="29" y="92"/>
                  </a:lnTo>
                  <a:lnTo>
                    <a:pt x="15" y="78"/>
                  </a:lnTo>
                  <a:lnTo>
                    <a:pt x="8" y="64"/>
                  </a:lnTo>
                  <a:lnTo>
                    <a:pt x="0" y="42"/>
                  </a:lnTo>
                  <a:lnTo>
                    <a:pt x="8" y="28"/>
                  </a:lnTo>
                  <a:lnTo>
                    <a:pt x="15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6" y="14"/>
                  </a:lnTo>
                  <a:lnTo>
                    <a:pt x="100" y="28"/>
                  </a:lnTo>
                  <a:lnTo>
                    <a:pt x="100" y="42"/>
                  </a:lnTo>
                  <a:lnTo>
                    <a:pt x="100" y="4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4451400" y="5151600"/>
              <a:ext cx="117360" cy="11592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100" y="50"/>
                  </a:moveTo>
                  <a:lnTo>
                    <a:pt x="100" y="71"/>
                  </a:lnTo>
                  <a:lnTo>
                    <a:pt x="85" y="85"/>
                  </a:lnTo>
                  <a:lnTo>
                    <a:pt x="71" y="100"/>
                  </a:lnTo>
                  <a:lnTo>
                    <a:pt x="50" y="100"/>
                  </a:lnTo>
                  <a:lnTo>
                    <a:pt x="29" y="100"/>
                  </a:lnTo>
                  <a:lnTo>
                    <a:pt x="15" y="85"/>
                  </a:lnTo>
                  <a:lnTo>
                    <a:pt x="8" y="71"/>
                  </a:lnTo>
                  <a:lnTo>
                    <a:pt x="0" y="50"/>
                  </a:lnTo>
                  <a:lnTo>
                    <a:pt x="8" y="29"/>
                  </a:lnTo>
                  <a:lnTo>
                    <a:pt x="15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100" y="29"/>
                  </a:lnTo>
                  <a:lnTo>
                    <a:pt x="100" y="50"/>
                  </a:lnTo>
                  <a:lnTo>
                    <a:pt x="100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4940280" y="5276880"/>
              <a:ext cx="115920" cy="10656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9"/>
                  </a:moveTo>
                  <a:lnTo>
                    <a:pt x="99" y="63"/>
                  </a:lnTo>
                  <a:lnTo>
                    <a:pt x="85" y="78"/>
                  </a:lnTo>
                  <a:lnTo>
                    <a:pt x="70" y="92"/>
                  </a:lnTo>
                  <a:lnTo>
                    <a:pt x="49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3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0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840280" y="2913120"/>
              <a:ext cx="115920" cy="10656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2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1" y="92"/>
                  </a:lnTo>
                  <a:lnTo>
                    <a:pt x="49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2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2"/>
                  </a:lnTo>
                  <a:lnTo>
                    <a:pt x="99" y="4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6402240" y="2630520"/>
              <a:ext cx="115920" cy="10800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9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1" y="92"/>
                  </a:lnTo>
                  <a:lnTo>
                    <a:pt x="49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6750000" y="2235240"/>
              <a:ext cx="115920" cy="114480"/>
            </a:xfrm>
            <a:custGeom>
              <a:avLst/>
              <a:gdLst/>
              <a:ahLst/>
              <a:rect l="l" t="t" r="r" b="b"/>
              <a:pathLst>
                <a:path w="100" h="99">
                  <a:moveTo>
                    <a:pt x="100" y="49"/>
                  </a:moveTo>
                  <a:lnTo>
                    <a:pt x="100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9" y="99"/>
                  </a:lnTo>
                  <a:lnTo>
                    <a:pt x="15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5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100" y="28"/>
                  </a:lnTo>
                  <a:lnTo>
                    <a:pt x="100" y="49"/>
                  </a:lnTo>
                  <a:lnTo>
                    <a:pt x="100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7435800" y="3176640"/>
              <a:ext cx="108000" cy="1159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49"/>
                  </a:moveTo>
                  <a:lnTo>
                    <a:pt x="92" y="70"/>
                  </a:lnTo>
                  <a:lnTo>
                    <a:pt x="77" y="85"/>
                  </a:lnTo>
                  <a:lnTo>
                    <a:pt x="63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0"/>
                  </a:lnTo>
                  <a:lnTo>
                    <a:pt x="0" y="49"/>
                  </a:lnTo>
                  <a:lnTo>
                    <a:pt x="7" y="35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63" y="7"/>
                  </a:lnTo>
                  <a:lnTo>
                    <a:pt x="77" y="14"/>
                  </a:lnTo>
                  <a:lnTo>
                    <a:pt x="92" y="35"/>
                  </a:lnTo>
                  <a:lnTo>
                    <a:pt x="92" y="49"/>
                  </a:lnTo>
                  <a:lnTo>
                    <a:pt x="92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816200" y="3721320"/>
              <a:ext cx="106200" cy="1159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50"/>
                  </a:moveTo>
                  <a:lnTo>
                    <a:pt x="92" y="71"/>
                  </a:lnTo>
                  <a:lnTo>
                    <a:pt x="78" y="85"/>
                  </a:lnTo>
                  <a:lnTo>
                    <a:pt x="64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2" y="29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1270080" y="4200840"/>
              <a:ext cx="115920" cy="11736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100"/>
                  </a:lnTo>
                  <a:lnTo>
                    <a:pt x="50" y="100"/>
                  </a:lnTo>
                  <a:lnTo>
                    <a:pt x="29" y="100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7726320" y="2664000"/>
              <a:ext cx="11448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0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0" y="7"/>
                  </a:lnTo>
                  <a:lnTo>
                    <a:pt x="85" y="14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7567560" y="2887920"/>
              <a:ext cx="108000" cy="1159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49"/>
                  </a:moveTo>
                  <a:lnTo>
                    <a:pt x="92" y="70"/>
                  </a:lnTo>
                  <a:lnTo>
                    <a:pt x="78" y="85"/>
                  </a:lnTo>
                  <a:lnTo>
                    <a:pt x="64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0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2" y="28"/>
                  </a:lnTo>
                  <a:lnTo>
                    <a:pt x="92" y="49"/>
                  </a:lnTo>
                  <a:lnTo>
                    <a:pt x="92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7427880" y="3068640"/>
              <a:ext cx="115920" cy="108000"/>
            </a:xfrm>
            <a:custGeom>
              <a:avLst/>
              <a:gdLst/>
              <a:ahLst/>
              <a:rect l="l" t="t" r="r" b="b"/>
              <a:pathLst>
                <a:path w="100" h="93">
                  <a:moveTo>
                    <a:pt x="100" y="50"/>
                  </a:moveTo>
                  <a:lnTo>
                    <a:pt x="100" y="64"/>
                  </a:lnTo>
                  <a:lnTo>
                    <a:pt x="85" y="78"/>
                  </a:lnTo>
                  <a:lnTo>
                    <a:pt x="71" y="93"/>
                  </a:lnTo>
                  <a:lnTo>
                    <a:pt x="50" y="93"/>
                  </a:lnTo>
                  <a:lnTo>
                    <a:pt x="29" y="93"/>
                  </a:lnTo>
                  <a:lnTo>
                    <a:pt x="15" y="78"/>
                  </a:lnTo>
                  <a:lnTo>
                    <a:pt x="8" y="64"/>
                  </a:lnTo>
                  <a:lnTo>
                    <a:pt x="0" y="50"/>
                  </a:lnTo>
                  <a:lnTo>
                    <a:pt x="8" y="29"/>
                  </a:lnTo>
                  <a:lnTo>
                    <a:pt x="15" y="15"/>
                  </a:lnTo>
                  <a:lnTo>
                    <a:pt x="29" y="8"/>
                  </a:lnTo>
                  <a:lnTo>
                    <a:pt x="50" y="0"/>
                  </a:lnTo>
                  <a:lnTo>
                    <a:pt x="71" y="8"/>
                  </a:lnTo>
                  <a:lnTo>
                    <a:pt x="85" y="15"/>
                  </a:lnTo>
                  <a:lnTo>
                    <a:pt x="100" y="29"/>
                  </a:lnTo>
                  <a:lnTo>
                    <a:pt x="100" y="50"/>
                  </a:lnTo>
                  <a:lnTo>
                    <a:pt x="100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1197000" y="1467000"/>
              <a:ext cx="114120" cy="10620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2"/>
                  </a:moveTo>
                  <a:lnTo>
                    <a:pt x="99" y="63"/>
                  </a:lnTo>
                  <a:lnTo>
                    <a:pt x="85" y="78"/>
                  </a:lnTo>
                  <a:lnTo>
                    <a:pt x="70" y="92"/>
                  </a:lnTo>
                  <a:lnTo>
                    <a:pt x="49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3"/>
                  </a:lnTo>
                  <a:lnTo>
                    <a:pt x="0" y="42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0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2"/>
                  </a:lnTo>
                  <a:lnTo>
                    <a:pt x="99" y="4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1236600" y="114300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8064360" y="2333880"/>
              <a:ext cx="11448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2022480" y="442440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4319640" y="5367600"/>
              <a:ext cx="108000" cy="1159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49"/>
                  </a:moveTo>
                  <a:lnTo>
                    <a:pt x="92" y="70"/>
                  </a:lnTo>
                  <a:lnTo>
                    <a:pt x="78" y="85"/>
                  </a:lnTo>
                  <a:lnTo>
                    <a:pt x="64" y="99"/>
                  </a:lnTo>
                  <a:lnTo>
                    <a:pt x="43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0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3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2" y="28"/>
                  </a:lnTo>
                  <a:lnTo>
                    <a:pt x="92" y="49"/>
                  </a:lnTo>
                  <a:lnTo>
                    <a:pt x="92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4592520" y="3044880"/>
              <a:ext cx="115920" cy="11448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2997360" y="4797720"/>
              <a:ext cx="115560" cy="1141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0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9" y="99"/>
                  </a:lnTo>
                  <a:lnTo>
                    <a:pt x="14" y="85"/>
                  </a:lnTo>
                  <a:lnTo>
                    <a:pt x="7" y="70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468760" y="350676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35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35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849920" y="349092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0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35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0" y="7"/>
                  </a:lnTo>
                  <a:lnTo>
                    <a:pt x="85" y="14"/>
                  </a:lnTo>
                  <a:lnTo>
                    <a:pt x="99" y="35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4981680" y="2292480"/>
              <a:ext cx="106200" cy="106560"/>
            </a:xfrm>
            <a:custGeom>
              <a:avLst/>
              <a:gdLst/>
              <a:ahLst/>
              <a:rect l="l" t="t" r="r" b="b"/>
              <a:pathLst>
                <a:path w="92" h="92">
                  <a:moveTo>
                    <a:pt x="92" y="50"/>
                  </a:moveTo>
                  <a:lnTo>
                    <a:pt x="92" y="64"/>
                  </a:lnTo>
                  <a:lnTo>
                    <a:pt x="78" y="78"/>
                  </a:lnTo>
                  <a:lnTo>
                    <a:pt x="64" y="92"/>
                  </a:lnTo>
                  <a:lnTo>
                    <a:pt x="50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2" y="29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7023240" y="2406960"/>
              <a:ext cx="106200" cy="109440"/>
            </a:xfrm>
            <a:custGeom>
              <a:avLst/>
              <a:gdLst/>
              <a:ahLst/>
              <a:rect l="l" t="t" r="r" b="b"/>
              <a:pathLst>
                <a:path w="92" h="93">
                  <a:moveTo>
                    <a:pt x="92" y="43"/>
                  </a:moveTo>
                  <a:lnTo>
                    <a:pt x="92" y="64"/>
                  </a:lnTo>
                  <a:lnTo>
                    <a:pt x="78" y="78"/>
                  </a:lnTo>
                  <a:lnTo>
                    <a:pt x="64" y="93"/>
                  </a:lnTo>
                  <a:lnTo>
                    <a:pt x="43" y="93"/>
                  </a:lnTo>
                  <a:lnTo>
                    <a:pt x="29" y="93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3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9" y="8"/>
                  </a:lnTo>
                  <a:lnTo>
                    <a:pt x="43" y="0"/>
                  </a:lnTo>
                  <a:lnTo>
                    <a:pt x="64" y="8"/>
                  </a:lnTo>
                  <a:lnTo>
                    <a:pt x="78" y="15"/>
                  </a:lnTo>
                  <a:lnTo>
                    <a:pt x="92" y="29"/>
                  </a:lnTo>
                  <a:lnTo>
                    <a:pt x="92" y="43"/>
                  </a:lnTo>
                  <a:lnTo>
                    <a:pt x="92" y="4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592600" y="4184640"/>
              <a:ext cx="115920" cy="108000"/>
            </a:xfrm>
            <a:custGeom>
              <a:avLst/>
              <a:gdLst/>
              <a:ahLst/>
              <a:rect l="l" t="t" r="r" b="b"/>
              <a:pathLst>
                <a:path w="100" h="92">
                  <a:moveTo>
                    <a:pt x="100" y="50"/>
                  </a:moveTo>
                  <a:lnTo>
                    <a:pt x="100" y="64"/>
                  </a:lnTo>
                  <a:lnTo>
                    <a:pt x="85" y="78"/>
                  </a:lnTo>
                  <a:lnTo>
                    <a:pt x="71" y="92"/>
                  </a:lnTo>
                  <a:lnTo>
                    <a:pt x="50" y="92"/>
                  </a:lnTo>
                  <a:lnTo>
                    <a:pt x="29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100" y="28"/>
                  </a:lnTo>
                  <a:lnTo>
                    <a:pt x="100" y="50"/>
                  </a:lnTo>
                  <a:lnTo>
                    <a:pt x="100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4683240" y="503568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6121440" y="3597480"/>
              <a:ext cx="108000" cy="1159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50"/>
                  </a:moveTo>
                  <a:lnTo>
                    <a:pt x="92" y="71"/>
                  </a:lnTo>
                  <a:lnTo>
                    <a:pt x="78" y="85"/>
                  </a:lnTo>
                  <a:lnTo>
                    <a:pt x="64" y="99"/>
                  </a:lnTo>
                  <a:lnTo>
                    <a:pt x="42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2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2" y="28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6386400" y="3259440"/>
              <a:ext cx="115920" cy="107640"/>
            </a:xfrm>
            <a:custGeom>
              <a:avLst/>
              <a:gdLst/>
              <a:ahLst/>
              <a:rect l="l" t="t" r="r" b="b"/>
              <a:pathLst>
                <a:path w="99" h="93">
                  <a:moveTo>
                    <a:pt x="99" y="50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0" y="93"/>
                  </a:lnTo>
                  <a:lnTo>
                    <a:pt x="49" y="93"/>
                  </a:lnTo>
                  <a:lnTo>
                    <a:pt x="28" y="93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8"/>
                  </a:lnTo>
                  <a:lnTo>
                    <a:pt x="49" y="0"/>
                  </a:lnTo>
                  <a:lnTo>
                    <a:pt x="70" y="8"/>
                  </a:lnTo>
                  <a:lnTo>
                    <a:pt x="85" y="15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6477120" y="4300560"/>
              <a:ext cx="115920" cy="10656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3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0" y="92"/>
                  </a:lnTo>
                  <a:lnTo>
                    <a:pt x="49" y="92"/>
                  </a:lnTo>
                  <a:lnTo>
                    <a:pt x="28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3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0" y="7"/>
                  </a:lnTo>
                  <a:lnTo>
                    <a:pt x="85" y="15"/>
                  </a:lnTo>
                  <a:lnTo>
                    <a:pt x="99" y="29"/>
                  </a:lnTo>
                  <a:lnTo>
                    <a:pt x="99" y="43"/>
                  </a:lnTo>
                  <a:lnTo>
                    <a:pt x="99" y="4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502320" y="491184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35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35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683320" y="5110200"/>
              <a:ext cx="115920" cy="10800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2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1" y="92"/>
                  </a:lnTo>
                  <a:lnTo>
                    <a:pt x="50" y="92"/>
                  </a:lnTo>
                  <a:lnTo>
                    <a:pt x="29" y="92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42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2"/>
                  </a:lnTo>
                  <a:lnTo>
                    <a:pt x="99" y="4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7634160" y="2308320"/>
              <a:ext cx="115920" cy="108000"/>
            </a:xfrm>
            <a:custGeom>
              <a:avLst/>
              <a:gdLst/>
              <a:ahLst/>
              <a:rect l="l" t="t" r="r" b="b"/>
              <a:pathLst>
                <a:path w="99" h="93">
                  <a:moveTo>
                    <a:pt x="99" y="50"/>
                  </a:moveTo>
                  <a:lnTo>
                    <a:pt x="92" y="64"/>
                  </a:lnTo>
                  <a:lnTo>
                    <a:pt x="85" y="78"/>
                  </a:lnTo>
                  <a:lnTo>
                    <a:pt x="63" y="93"/>
                  </a:lnTo>
                  <a:lnTo>
                    <a:pt x="49" y="93"/>
                  </a:lnTo>
                  <a:lnTo>
                    <a:pt x="28" y="93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8"/>
                  </a:lnTo>
                  <a:lnTo>
                    <a:pt x="49" y="0"/>
                  </a:lnTo>
                  <a:lnTo>
                    <a:pt x="63" y="8"/>
                  </a:lnTo>
                  <a:lnTo>
                    <a:pt x="85" y="15"/>
                  </a:lnTo>
                  <a:lnTo>
                    <a:pt x="92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6956280" y="3937320"/>
              <a:ext cx="108000" cy="11556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49"/>
                  </a:moveTo>
                  <a:lnTo>
                    <a:pt x="92" y="70"/>
                  </a:lnTo>
                  <a:lnTo>
                    <a:pt x="77" y="85"/>
                  </a:lnTo>
                  <a:lnTo>
                    <a:pt x="63" y="99"/>
                  </a:lnTo>
                  <a:lnTo>
                    <a:pt x="42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0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2" y="0"/>
                  </a:lnTo>
                  <a:lnTo>
                    <a:pt x="63" y="7"/>
                  </a:lnTo>
                  <a:lnTo>
                    <a:pt x="77" y="14"/>
                  </a:lnTo>
                  <a:lnTo>
                    <a:pt x="92" y="28"/>
                  </a:lnTo>
                  <a:lnTo>
                    <a:pt x="92" y="49"/>
                  </a:lnTo>
                  <a:lnTo>
                    <a:pt x="92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7121520" y="5193000"/>
              <a:ext cx="1159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9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6931080" y="5349960"/>
              <a:ext cx="108000" cy="115920"/>
            </a:xfrm>
            <a:custGeom>
              <a:avLst/>
              <a:gdLst/>
              <a:ahLst/>
              <a:rect l="l" t="t" r="r" b="b"/>
              <a:pathLst>
                <a:path w="92" h="100">
                  <a:moveTo>
                    <a:pt x="92" y="50"/>
                  </a:moveTo>
                  <a:lnTo>
                    <a:pt x="92" y="71"/>
                  </a:lnTo>
                  <a:lnTo>
                    <a:pt x="78" y="85"/>
                  </a:lnTo>
                  <a:lnTo>
                    <a:pt x="64" y="100"/>
                  </a:lnTo>
                  <a:lnTo>
                    <a:pt x="43" y="100"/>
                  </a:lnTo>
                  <a:lnTo>
                    <a:pt x="29" y="100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9" y="7"/>
                  </a:lnTo>
                  <a:lnTo>
                    <a:pt x="43" y="0"/>
                  </a:lnTo>
                  <a:lnTo>
                    <a:pt x="64" y="7"/>
                  </a:lnTo>
                  <a:lnTo>
                    <a:pt x="78" y="15"/>
                  </a:lnTo>
                  <a:lnTo>
                    <a:pt x="92" y="29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7402680" y="5631120"/>
              <a:ext cx="115560" cy="11592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100"/>
                  </a:lnTo>
                  <a:lnTo>
                    <a:pt x="50" y="100"/>
                  </a:lnTo>
                  <a:lnTo>
                    <a:pt x="29" y="100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5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6337440" y="4044960"/>
              <a:ext cx="114120" cy="1159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35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35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7023240" y="4837320"/>
              <a:ext cx="106200" cy="1159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92" y="50"/>
                  </a:moveTo>
                  <a:lnTo>
                    <a:pt x="92" y="71"/>
                  </a:lnTo>
                  <a:lnTo>
                    <a:pt x="78" y="85"/>
                  </a:lnTo>
                  <a:lnTo>
                    <a:pt x="64" y="99"/>
                  </a:lnTo>
                  <a:lnTo>
                    <a:pt x="43" y="99"/>
                  </a:lnTo>
                  <a:lnTo>
                    <a:pt x="29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43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2" y="28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7418520" y="3746520"/>
              <a:ext cx="117360" cy="115920"/>
            </a:xfrm>
            <a:custGeom>
              <a:avLst/>
              <a:gdLst/>
              <a:ahLst/>
              <a:rect l="l" t="t" r="r" b="b"/>
              <a:pathLst>
                <a:path w="100" h="99">
                  <a:moveTo>
                    <a:pt x="100" y="49"/>
                  </a:moveTo>
                  <a:lnTo>
                    <a:pt x="100" y="70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50" y="99"/>
                  </a:lnTo>
                  <a:lnTo>
                    <a:pt x="29" y="99"/>
                  </a:lnTo>
                  <a:lnTo>
                    <a:pt x="15" y="85"/>
                  </a:lnTo>
                  <a:lnTo>
                    <a:pt x="7" y="70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5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100" y="28"/>
                  </a:lnTo>
                  <a:lnTo>
                    <a:pt x="100" y="49"/>
                  </a:lnTo>
                  <a:lnTo>
                    <a:pt x="100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6105600" y="3927600"/>
              <a:ext cx="108000" cy="117360"/>
            </a:xfrm>
            <a:custGeom>
              <a:avLst/>
              <a:gdLst/>
              <a:ahLst/>
              <a:rect l="l" t="t" r="r" b="b"/>
              <a:pathLst>
                <a:path w="92" h="100">
                  <a:moveTo>
                    <a:pt x="92" y="50"/>
                  </a:moveTo>
                  <a:lnTo>
                    <a:pt x="92" y="71"/>
                  </a:lnTo>
                  <a:lnTo>
                    <a:pt x="78" y="85"/>
                  </a:lnTo>
                  <a:lnTo>
                    <a:pt x="63" y="100"/>
                  </a:lnTo>
                  <a:lnTo>
                    <a:pt x="42" y="100"/>
                  </a:lnTo>
                  <a:lnTo>
                    <a:pt x="28" y="100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8"/>
                  </a:lnTo>
                  <a:lnTo>
                    <a:pt x="42" y="0"/>
                  </a:lnTo>
                  <a:lnTo>
                    <a:pt x="63" y="8"/>
                  </a:lnTo>
                  <a:lnTo>
                    <a:pt x="78" y="15"/>
                  </a:lnTo>
                  <a:lnTo>
                    <a:pt x="92" y="29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6997680" y="2978280"/>
              <a:ext cx="108000" cy="115920"/>
            </a:xfrm>
            <a:custGeom>
              <a:avLst/>
              <a:gdLst/>
              <a:ahLst/>
              <a:rect l="l" t="t" r="r" b="b"/>
              <a:pathLst>
                <a:path w="92" h="100">
                  <a:moveTo>
                    <a:pt x="92" y="50"/>
                  </a:moveTo>
                  <a:lnTo>
                    <a:pt x="92" y="71"/>
                  </a:lnTo>
                  <a:lnTo>
                    <a:pt x="78" y="86"/>
                  </a:lnTo>
                  <a:lnTo>
                    <a:pt x="64" y="100"/>
                  </a:lnTo>
                  <a:lnTo>
                    <a:pt x="50" y="100"/>
                  </a:lnTo>
                  <a:lnTo>
                    <a:pt x="28" y="100"/>
                  </a:lnTo>
                  <a:lnTo>
                    <a:pt x="14" y="86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8"/>
                  </a:lnTo>
                  <a:lnTo>
                    <a:pt x="50" y="0"/>
                  </a:lnTo>
                  <a:lnTo>
                    <a:pt x="64" y="8"/>
                  </a:lnTo>
                  <a:lnTo>
                    <a:pt x="78" y="15"/>
                  </a:lnTo>
                  <a:lnTo>
                    <a:pt x="92" y="29"/>
                  </a:lnTo>
                  <a:lnTo>
                    <a:pt x="92" y="50"/>
                  </a:lnTo>
                  <a:lnTo>
                    <a:pt x="92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6600960" y="2921040"/>
              <a:ext cx="115920" cy="11448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99" y="49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99"/>
                  </a:lnTo>
                  <a:lnTo>
                    <a:pt x="49" y="99"/>
                  </a:lnTo>
                  <a:lnTo>
                    <a:pt x="28" y="99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49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9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172120" y="2961000"/>
              <a:ext cx="114120" cy="11736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99" y="50"/>
                  </a:moveTo>
                  <a:lnTo>
                    <a:pt x="99" y="71"/>
                  </a:lnTo>
                  <a:lnTo>
                    <a:pt x="85" y="85"/>
                  </a:lnTo>
                  <a:lnTo>
                    <a:pt x="71" y="100"/>
                  </a:lnTo>
                  <a:lnTo>
                    <a:pt x="50" y="100"/>
                  </a:lnTo>
                  <a:lnTo>
                    <a:pt x="28" y="100"/>
                  </a:lnTo>
                  <a:lnTo>
                    <a:pt x="14" y="85"/>
                  </a:lnTo>
                  <a:lnTo>
                    <a:pt x="7" y="71"/>
                  </a:lnTo>
                  <a:lnTo>
                    <a:pt x="0" y="50"/>
                  </a:lnTo>
                  <a:lnTo>
                    <a:pt x="7" y="36"/>
                  </a:lnTo>
                  <a:lnTo>
                    <a:pt x="14" y="14"/>
                  </a:lnTo>
                  <a:lnTo>
                    <a:pt x="28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36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683320" y="2614680"/>
              <a:ext cx="115920" cy="108000"/>
            </a:xfrm>
            <a:custGeom>
              <a:avLst/>
              <a:gdLst/>
              <a:ahLst/>
              <a:rect l="l" t="t" r="r" b="b"/>
              <a:pathLst>
                <a:path w="99" h="92">
                  <a:moveTo>
                    <a:pt x="99" y="42"/>
                  </a:moveTo>
                  <a:lnTo>
                    <a:pt x="99" y="63"/>
                  </a:lnTo>
                  <a:lnTo>
                    <a:pt x="85" y="78"/>
                  </a:lnTo>
                  <a:lnTo>
                    <a:pt x="71" y="92"/>
                  </a:lnTo>
                  <a:lnTo>
                    <a:pt x="50" y="92"/>
                  </a:lnTo>
                  <a:lnTo>
                    <a:pt x="29" y="92"/>
                  </a:lnTo>
                  <a:lnTo>
                    <a:pt x="14" y="78"/>
                  </a:lnTo>
                  <a:lnTo>
                    <a:pt x="7" y="63"/>
                  </a:lnTo>
                  <a:lnTo>
                    <a:pt x="0" y="42"/>
                  </a:lnTo>
                  <a:lnTo>
                    <a:pt x="7" y="28"/>
                  </a:lnTo>
                  <a:lnTo>
                    <a:pt x="14" y="14"/>
                  </a:lnTo>
                  <a:lnTo>
                    <a:pt x="29" y="7"/>
                  </a:lnTo>
                  <a:lnTo>
                    <a:pt x="50" y="0"/>
                  </a:lnTo>
                  <a:lnTo>
                    <a:pt x="71" y="7"/>
                  </a:lnTo>
                  <a:lnTo>
                    <a:pt x="85" y="14"/>
                  </a:lnTo>
                  <a:lnTo>
                    <a:pt x="99" y="28"/>
                  </a:lnTo>
                  <a:lnTo>
                    <a:pt x="99" y="42"/>
                  </a:lnTo>
                  <a:lnTo>
                    <a:pt x="99" y="4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7469280" y="3448080"/>
              <a:ext cx="115920" cy="109800"/>
            </a:xfrm>
            <a:custGeom>
              <a:avLst/>
              <a:gdLst/>
              <a:ahLst/>
              <a:rect l="l" t="t" r="r" b="b"/>
              <a:pathLst>
                <a:path w="99" h="93">
                  <a:moveTo>
                    <a:pt x="99" y="50"/>
                  </a:moveTo>
                  <a:lnTo>
                    <a:pt x="99" y="64"/>
                  </a:lnTo>
                  <a:lnTo>
                    <a:pt x="85" y="78"/>
                  </a:lnTo>
                  <a:lnTo>
                    <a:pt x="71" y="93"/>
                  </a:lnTo>
                  <a:lnTo>
                    <a:pt x="49" y="93"/>
                  </a:lnTo>
                  <a:lnTo>
                    <a:pt x="28" y="93"/>
                  </a:lnTo>
                  <a:lnTo>
                    <a:pt x="14" y="78"/>
                  </a:lnTo>
                  <a:lnTo>
                    <a:pt x="7" y="64"/>
                  </a:lnTo>
                  <a:lnTo>
                    <a:pt x="0" y="50"/>
                  </a:lnTo>
                  <a:lnTo>
                    <a:pt x="7" y="29"/>
                  </a:lnTo>
                  <a:lnTo>
                    <a:pt x="14" y="15"/>
                  </a:lnTo>
                  <a:lnTo>
                    <a:pt x="28" y="7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85" y="15"/>
                  </a:lnTo>
                  <a:lnTo>
                    <a:pt x="99" y="29"/>
                  </a:lnTo>
                  <a:lnTo>
                    <a:pt x="99" y="50"/>
                  </a:lnTo>
                  <a:lnTo>
                    <a:pt x="99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5989680" y="3233880"/>
              <a:ext cx="108000" cy="115920"/>
            </a:xfrm>
            <a:custGeom>
              <a:avLst/>
              <a:gdLst/>
              <a:ahLst/>
              <a:rect l="l" t="t" r="r" b="b"/>
              <a:pathLst>
                <a:path w="93" h="99">
                  <a:moveTo>
                    <a:pt x="93" y="50"/>
                  </a:moveTo>
                  <a:lnTo>
                    <a:pt x="93" y="71"/>
                  </a:lnTo>
                  <a:lnTo>
                    <a:pt x="78" y="85"/>
                  </a:lnTo>
                  <a:lnTo>
                    <a:pt x="64" y="99"/>
                  </a:lnTo>
                  <a:lnTo>
                    <a:pt x="43" y="99"/>
                  </a:lnTo>
                  <a:lnTo>
                    <a:pt x="29" y="99"/>
                  </a:lnTo>
                  <a:lnTo>
                    <a:pt x="15" y="85"/>
                  </a:lnTo>
                  <a:lnTo>
                    <a:pt x="8" y="71"/>
                  </a:lnTo>
                  <a:lnTo>
                    <a:pt x="0" y="50"/>
                  </a:lnTo>
                  <a:lnTo>
                    <a:pt x="8" y="29"/>
                  </a:lnTo>
                  <a:lnTo>
                    <a:pt x="15" y="14"/>
                  </a:lnTo>
                  <a:lnTo>
                    <a:pt x="29" y="7"/>
                  </a:lnTo>
                  <a:lnTo>
                    <a:pt x="43" y="0"/>
                  </a:lnTo>
                  <a:lnTo>
                    <a:pt x="64" y="7"/>
                  </a:lnTo>
                  <a:lnTo>
                    <a:pt x="78" y="14"/>
                  </a:lnTo>
                  <a:lnTo>
                    <a:pt x="93" y="29"/>
                  </a:lnTo>
                  <a:lnTo>
                    <a:pt x="93" y="50"/>
                  </a:lnTo>
                  <a:lnTo>
                    <a:pt x="93" y="5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2048760" y="2390760"/>
              <a:ext cx="312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Boise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18760" y="3565800"/>
              <a:ext cx="502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San Jose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2958480" y="3292560"/>
              <a:ext cx="388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Denver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2950920" y="2813040"/>
              <a:ext cx="546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Cheyenne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4803480" y="4738680"/>
              <a:ext cx="337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Dallas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4077720" y="5185080"/>
              <a:ext cx="356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Austin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4946400" y="5391360"/>
              <a:ext cx="464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Houston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78040" y="2878200"/>
              <a:ext cx="451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Chicago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6042960" y="2565720"/>
              <a:ext cx="369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Detroit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619680" y="2117880"/>
              <a:ext cx="432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Toronto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7886160" y="2722680"/>
              <a:ext cx="521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New York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7756200" y="2895840"/>
              <a:ext cx="673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Philadelphia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7624440" y="3184560"/>
              <a:ext cx="851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Washington DC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2061720" y="432612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Phoenix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3039480" y="468792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El Paso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4135320" y="5499360"/>
              <a:ext cx="673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San Antonio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5514480" y="5226120"/>
              <a:ext cx="693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New Orleans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04720" y="480564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Tallahassee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652800" y="4300560"/>
              <a:ext cx="388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Atlanta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6589080" y="5367600"/>
              <a:ext cx="369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Tampa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551000" y="5623200"/>
              <a:ext cx="324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Miami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7305480" y="5177160"/>
              <a:ext cx="438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Orlando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170120" y="4762800"/>
              <a:ext cx="680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Jacksonville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7610040" y="374652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Raleigh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125840" y="3945240"/>
              <a:ext cx="502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Charlotte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5112720" y="4200840"/>
              <a:ext cx="496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Memphis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5639760" y="3878280"/>
              <a:ext cx="502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Nashville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4441320" y="3630600"/>
              <a:ext cx="655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Kansas City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4227120" y="3127680"/>
              <a:ext cx="388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Omaha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4693680" y="2168640"/>
              <a:ext cx="661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Minneapolis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5287320" y="3630600"/>
              <a:ext cx="483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St. Louis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6068520" y="2928960"/>
              <a:ext cx="540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Cleveland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6973560" y="2862360"/>
              <a:ext cx="572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Pittsburgh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6271920" y="3614760"/>
              <a:ext cx="527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Louisville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436880" y="220032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Albany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8130960" y="2192400"/>
              <a:ext cx="394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Boston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1407600" y="1143000"/>
              <a:ext cx="585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Vancouver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1963080" y="3821400"/>
              <a:ext cx="566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Las Vegas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102080" y="2516400"/>
              <a:ext cx="394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Buffalo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6514560" y="3316320"/>
              <a:ext cx="553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Cincinnati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4468320" y="2870280"/>
              <a:ext cx="737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Cedar Rapids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5973480" y="4143600"/>
              <a:ext cx="699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Chattanooga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5541480" y="2449800"/>
              <a:ext cx="57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Milwaukee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657560" y="3448080"/>
              <a:ext cx="559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Richmond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5335200" y="3233880"/>
              <a:ext cx="66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Indianapolis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1385280" y="1467000"/>
              <a:ext cx="375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Seattle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1233000" y="1847880"/>
              <a:ext cx="464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Portland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321840" y="3067200"/>
              <a:ext cx="655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Sacramento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691560" y="4362480"/>
              <a:ext cx="680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Los Angeles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4298400" y="4911840"/>
              <a:ext cx="832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College Station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640280" y="3067200"/>
              <a:ext cx="527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Baltimore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Enron Network</a:t>
            </a: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A4A825-66A7-4A4E-B19A-693918D99E6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Organizational Chart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60400" y="1676520"/>
          <a:ext cx="7478640" cy="2903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60400" y="1676520"/>
                    <a:ext cx="7478640" cy="290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85A197-D676-496E-885B-B4A59F6B233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Messaging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is more than a standard bandwidth reseller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will meet individually with customers to construct a tailored solution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Holistic view of customer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Situation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Balance Sheet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Growth Strategy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is Flexible and Innovative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Short term contracts are available for bandwidth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Focused on solution based selling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is creating a liquid market for bandwidth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Established a bandwidth trading desk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FFB42D-E6EB-45A4-B2C7-1FFC0E5CC08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Types of Customers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 Carriers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IXC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AT&amp;T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Qwest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Level 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RBOC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Bell Atlantic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US West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CLEC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Nextlink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ELI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ISPs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Institutes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Large Corporations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52852D-17EB-4918-A37B-A764CD3B9C4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Products and Services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Trading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Typically initiated by Trading Desk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Trading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between Pooling Points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Private Line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Wavelength Services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Solutions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Typically initiated by Originators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Enterprise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Tailored complex solutions for customers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situations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Capacity needs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Growth strategies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Deals bundle financial &amp; physical components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B38B96-6584-439E-8C84-2BE4A354502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Solutions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Domestic 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Trading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National Private Line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Wavelength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Collocation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Dark Fiber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International 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Trading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International Private Line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3E55CD-26F6-4FBF-B4CC-EF9539D624C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Dark Fiber &amp; Collocation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Dark Fiber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Fiber without Equipment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Lasers in equipment ‘light’ fiber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Customers obtain dark fiber and place their own equipment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Types of Transactions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Swaps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Indefeasible Right of Use (IRU)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Leases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Collocation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Secure Location to Place Equipment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Available in EBS POPs or Pooling Points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Standard Product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25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Lockable Cabinets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Dimensions (23” x 24” x 84”)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Dark Fiber Customers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25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Caged Area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Dimensions (10’ x 10’)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00"/>
              </a:spcBef>
              <a:buClr>
                <a:srgbClr val="ffffff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Regen/OAMP Sites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7A28A6-BE3C-4D7F-8E4D-149B1C0E62C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Private Line &amp; Wavelength Services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Private Line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Protected SONET Service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DS-3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OC-3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OC-12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OC-48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Wavelength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Unprotected Service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DW-12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DW-48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FA8A47-AF2F-4441-84D0-437C7D5D855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Types of Private Line and Wavelength Service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Longhaul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Point of Presence (POP) to Point of Presence (POP)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Types of Service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Private Line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Wavelength Services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Local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Premise to Customer Premise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Type of Service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Private Line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CB8DB8-AAE1-4E30-8ECE-31758D9C9BE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1999-07-11T22:42:31Z</dcterms:created>
  <dc:creator>jim_crowder</dc:creator>
  <dc:description/>
  <dc:language>en-US</dc:language>
  <cp:lastModifiedBy>rebecca_lynch</cp:lastModifiedBy>
  <cp:lastPrinted>2000-05-22T20:53:01Z</cp:lastPrinted>
  <dcterms:modified xsi:type="dcterms:W3CDTF">2000-05-24T09:44:03Z</dcterms:modified>
  <cp:revision>423</cp:revision>
  <dc:subject/>
  <dc:title>Factors effecting Ecommerce adoption</dc:title>
</cp:coreProperties>
</file>